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B245C-EE95-81CB-46E6-50A399AA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0DC0AB-417A-FD5A-0C05-98D57510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BC202-7F16-25CD-7454-FB5B8CC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C9F5D-9723-38B4-600F-3B18F6FA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77D2-C447-CA3E-B97E-5DEC1CD6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EECBE-FA37-BEC7-5EB2-3D5E50F4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032092-8D18-2BA3-6E47-357CCA25F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C621E-3218-679F-7FD4-50C7D2E2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B8611-55E5-8F8B-E186-CC5DE6B6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2DADE-01FD-3366-88D5-2DEC8C04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9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DD3CAF-C0B9-F0ED-8A62-31B58E67E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C7895D-E52E-D60B-CDFB-D3F1D0415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F5C1F5-9F08-7A38-671F-1AE15203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E41CF-91D5-0CD4-2679-ABEAB0A0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B8E93-D26A-15A2-89E4-B75715D5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5E19A-08FA-E54F-2ADB-BFE9038E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72C955-AE5D-E21E-300D-7F8B25995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D3A40-3F10-3263-EDED-30D6D0A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BA25E-4075-73A0-38B2-7BAB1EF7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E066A8-E9CE-73C6-42B3-96C2B554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A409F-9B9F-1B1E-EDFC-13C81DE8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870C5-499C-D8E9-53E9-DB30D8E9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8DD684-5690-7484-73E4-0433CD89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9FCF9-EB2F-2714-2232-7644F744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7C9B6-34B1-B156-0534-9676C456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6A082-D39F-6753-B48C-731BF11D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9B748D-4241-DAE1-7D98-B87A4800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8C7815-2AAC-FFE0-2D55-901A7914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68C975-8524-FEFB-9841-441E5ABF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342AC9-CFFA-494D-22BA-E315A1E4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C6453B-D69E-B0BD-873A-66A710ED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B53C0-29DE-0D4F-A53B-F33EBEDA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D0BFD-B0AC-3198-6769-2C33853E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53E077-218D-6AC3-D3D1-8F1D7C83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44EA7B-8E85-7827-77AB-9DE24D54A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0888D7-A07E-B5AD-4FEA-6F1AC0CC7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AE041A-CEE5-8E2F-A8E7-A8876756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8F861D-3F70-50EA-697D-03841E58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BF4FCB-C097-8B5B-4A93-88B3E9B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70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F5938-AFED-12CE-D66A-E35C0441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D65F31-E9A3-A3ED-CC53-A265DAB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4BEB14-3B03-2A99-57AF-716CE60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68274-D9F9-5C81-3554-1509E50F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6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C2DD54-970F-A954-BB5E-D8AB5BC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13FC54-0E1D-18EA-D79B-3936CB60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BA7BC3-EEF6-7B11-0B4E-E9003C9B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45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92D77-5C05-82E9-2A22-BB1188FF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145BC-8EE1-51A2-AE28-135FAB00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4088E1-B7E2-FCF7-7A31-12D0DA74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1F28E-7677-B3C8-92B5-DA3774C9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53E511-E821-A2DF-6EA3-F084473F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CDADE1-5527-442E-8D7C-A37CF288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7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881C4-93C0-FDBE-BDAC-30D71C77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B6173D-F64D-F843-3614-2BE925FB2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65C294-68E8-B0E2-46CB-D4D4AFD5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8297C-7E50-84A1-EED4-5CF93E69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C2CAAB-13D9-44BE-DC90-692A699E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CF44AC-8AA9-6650-A2F2-227DE473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0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A4C6C6-BAE7-A481-36FD-307125A2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89E3D9-3791-E59E-8879-87DED54F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D940AD-15A2-CE4A-E972-14CCC1DB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4C3C9-5ABA-4D50-A15E-4B23131527E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582C7-AEAC-D72C-FA94-DD41526BD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2C567-8061-C5A8-F3A2-870FBE26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BF91A-5330-4D94-99A2-8CF6B3401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B1B02E1-DD1E-0B56-2FF3-D87729E8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Observation of ferroelectric domains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C9CDB-C730-421A-8645-2A268E3E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Phase transformation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840A3F-57F4-52F7-5A5A-525E1C20DECB}"/>
              </a:ext>
            </a:extLst>
          </p:cNvPr>
          <p:cNvSpPr txBox="1"/>
          <p:nvPr/>
        </p:nvSpPr>
        <p:spPr>
          <a:xfrm>
            <a:off x="1729194" y="2228350"/>
            <a:ext cx="2157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Cambria Math" panose="02040503050406030204" pitchFamily="18" charset="0"/>
              </a:rPr>
              <a:t>Ferroelectric phase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A7EA4B-C4E7-C42E-6A0A-BD3F946BD20F}"/>
              </a:ext>
            </a:extLst>
          </p:cNvPr>
          <p:cNvSpPr txBox="1"/>
          <p:nvPr/>
        </p:nvSpPr>
        <p:spPr>
          <a:xfrm>
            <a:off x="8403467" y="2228350"/>
            <a:ext cx="2496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Paraelectric phase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4A7DB2E-F72B-1B84-FD31-1C83352A2DE3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886199" y="2413016"/>
            <a:ext cx="45172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520466-6F33-605A-8D70-2D16150A30D3}"/>
                  </a:ext>
                </a:extLst>
              </p:cNvPr>
              <p:cNvSpPr txBox="1"/>
              <p:nvPr/>
            </p:nvSpPr>
            <p:spPr>
              <a:xfrm>
                <a:off x="5178859" y="1967327"/>
                <a:ext cx="3126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Cambria Math" panose="02040503050406030204" pitchFamily="18" charset="0"/>
                  </a:rPr>
                  <a:t>Temperature rise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: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2520466-6F33-605A-8D70-2D16150A3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59" y="1967327"/>
                <a:ext cx="3126944" cy="369332"/>
              </a:xfrm>
              <a:prstGeom prst="rect">
                <a:avLst/>
              </a:prstGeom>
              <a:blipFill>
                <a:blip r:embed="rId2"/>
                <a:stretch>
                  <a:fillRect l="-1754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672B728-9A87-F182-317D-1688DB301EEE}"/>
              </a:ext>
            </a:extLst>
          </p:cNvPr>
          <p:cNvSpPr txBox="1"/>
          <p:nvPr/>
        </p:nvSpPr>
        <p:spPr>
          <a:xfrm>
            <a:off x="1729194" y="3735104"/>
            <a:ext cx="311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Example: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8BE81B-4BA8-7761-08AF-3676D2845F8A}"/>
              </a:ext>
            </a:extLst>
          </p:cNvPr>
          <p:cNvSpPr txBox="1"/>
          <p:nvPr/>
        </p:nvSpPr>
        <p:spPr>
          <a:xfrm>
            <a:off x="3267828" y="3735104"/>
            <a:ext cx="61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ice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4654D5B-4817-A49C-0A62-DD3DBFA5E42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886200" y="3909007"/>
            <a:ext cx="4517267" cy="10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5145337-1E00-8115-1722-61DAF0AA65C2}"/>
              </a:ext>
            </a:extLst>
          </p:cNvPr>
          <p:cNvSpPr txBox="1"/>
          <p:nvPr/>
        </p:nvSpPr>
        <p:spPr>
          <a:xfrm>
            <a:off x="8403466" y="3735104"/>
            <a:ext cx="102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water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073FBBD-9567-4D13-F9F7-5D58839FF998}"/>
              </a:ext>
            </a:extLst>
          </p:cNvPr>
          <p:cNvSpPr txBox="1"/>
          <p:nvPr/>
        </p:nvSpPr>
        <p:spPr>
          <a:xfrm>
            <a:off x="1729194" y="5289047"/>
            <a:ext cx="96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 aim: Observe the complex ferroelectric domains during the phase transition process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3275D-ED6C-6072-A1C1-6FF6331C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ferroelectric domains of each sample</a:t>
            </a:r>
            <a:endParaRPr lang="zh-CN" altLang="en-US" dirty="0"/>
          </a:p>
        </p:txBody>
      </p:sp>
      <p:pic>
        <p:nvPicPr>
          <p:cNvPr id="4" name="图片 3" descr="侧面的墙上&#10;&#10;AI 生成的内容可能不正确。">
            <a:extLst>
              <a:ext uri="{FF2B5EF4-FFF2-40B4-BE49-F238E27FC236}">
                <a16:creationId xmlns:a16="http://schemas.microsoft.com/office/drawing/2014/main" id="{1B8349A8-09D8-C96D-CE99-C6F78947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672"/>
            <a:ext cx="4029891" cy="30224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24334C-377B-EA95-A579-E057108A82AE}"/>
              </a:ext>
            </a:extLst>
          </p:cNvPr>
          <p:cNvSpPr txBox="1"/>
          <p:nvPr/>
        </p:nvSpPr>
        <p:spPr>
          <a:xfrm>
            <a:off x="3183620" y="23589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A6ECA4-8304-99CC-06CD-BD0776C884C9}"/>
                  </a:ext>
                </a:extLst>
              </p:cNvPr>
              <p:cNvSpPr txBox="1"/>
              <p:nvPr/>
            </p:nvSpPr>
            <p:spPr>
              <a:xfrm>
                <a:off x="106680" y="2358990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24AA001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20.9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A6ECA4-8304-99CC-06CD-BD0776C88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358990"/>
                <a:ext cx="2109652" cy="707886"/>
              </a:xfrm>
              <a:prstGeom prst="rect">
                <a:avLst/>
              </a:prstGeom>
              <a:blipFill>
                <a:blip r:embed="rId3"/>
                <a:stretch>
                  <a:fillRect l="-3179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墙上的海报&#10;&#10;AI 生成的内容可能不正确。">
            <a:extLst>
              <a:ext uri="{FF2B5EF4-FFF2-40B4-BE49-F238E27FC236}">
                <a16:creationId xmlns:a16="http://schemas.microsoft.com/office/drawing/2014/main" id="{3F82B485-7469-B94F-C0F2-EA4B0BCB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91" y="2219672"/>
            <a:ext cx="4029890" cy="30224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B5A7B7-2C8F-4403-1185-D8E25FF85AF4}"/>
              </a:ext>
            </a:extLst>
          </p:cNvPr>
          <p:cNvSpPr txBox="1"/>
          <p:nvPr/>
        </p:nvSpPr>
        <p:spPr>
          <a:xfrm>
            <a:off x="7106831" y="235825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0A2CE8-F75B-6168-4F73-732B8EF3B8D6}"/>
                  </a:ext>
                </a:extLst>
              </p:cNvPr>
              <p:cNvSpPr txBox="1"/>
              <p:nvPr/>
            </p:nvSpPr>
            <p:spPr>
              <a:xfrm>
                <a:off x="4029891" y="2358254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24AA004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28.2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0A2CE8-F75B-6168-4F73-732B8EF3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1" y="2358254"/>
                <a:ext cx="2109652" cy="707886"/>
              </a:xfrm>
              <a:prstGeom prst="rect">
                <a:avLst/>
              </a:prstGeom>
              <a:blipFill>
                <a:blip r:embed="rId5"/>
                <a:stretch>
                  <a:fillRect l="-2890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在门上&#10;&#10;AI 生成的内容可能不正确。">
            <a:extLst>
              <a:ext uri="{FF2B5EF4-FFF2-40B4-BE49-F238E27FC236}">
                <a16:creationId xmlns:a16="http://schemas.microsoft.com/office/drawing/2014/main" id="{7FF3E0A3-53A3-C785-2337-23934E673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1" y="2219672"/>
            <a:ext cx="4029891" cy="302241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004D75-8769-8BD7-E03B-DE4D6C304E97}"/>
              </a:ext>
            </a:extLst>
          </p:cNvPr>
          <p:cNvSpPr txBox="1"/>
          <p:nvPr/>
        </p:nvSpPr>
        <p:spPr>
          <a:xfrm>
            <a:off x="11136722" y="23560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B4F14D-2D2B-6A2B-5B5E-A2FA9EEB38F6}"/>
                  </a:ext>
                </a:extLst>
              </p:cNvPr>
              <p:cNvSpPr txBox="1"/>
              <p:nvPr/>
            </p:nvSpPr>
            <p:spPr>
              <a:xfrm>
                <a:off x="8059782" y="2356046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41.4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B4F14D-2D2B-6A2B-5B5E-A2FA9EEB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82" y="2356046"/>
                <a:ext cx="2109652" cy="707886"/>
              </a:xfrm>
              <a:prstGeom prst="rect">
                <a:avLst/>
              </a:prstGeom>
              <a:blipFill>
                <a:blip r:embed="rId7"/>
                <a:stretch>
                  <a:fillRect l="-2890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1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在门上&#10;&#10;AI 生成的内容可能不正确。">
            <a:extLst>
              <a:ext uri="{FF2B5EF4-FFF2-40B4-BE49-F238E27FC236}">
                <a16:creationId xmlns:a16="http://schemas.microsoft.com/office/drawing/2014/main" id="{91F7084B-9564-60FC-E531-AED07E329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94" y="1971480"/>
            <a:ext cx="4190173" cy="3142629"/>
          </a:xfrm>
          <a:prstGeom prst="rect">
            <a:avLst/>
          </a:prstGeom>
        </p:spPr>
      </p:pic>
      <p:pic>
        <p:nvPicPr>
          <p:cNvPr id="10" name="图片 9" descr="侧面的墙上&#10;&#10;AI 生成的内容可能不正确。">
            <a:extLst>
              <a:ext uri="{FF2B5EF4-FFF2-40B4-BE49-F238E27FC236}">
                <a16:creationId xmlns:a16="http://schemas.microsoft.com/office/drawing/2014/main" id="{A5EC84E8-53B0-9322-4DF2-179920263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22" y="1971480"/>
            <a:ext cx="4190172" cy="31426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356A33-B74B-6D90-A2CB-92CBA4D94B9D}"/>
              </a:ext>
            </a:extLst>
          </p:cNvPr>
          <p:cNvSpPr txBox="1"/>
          <p:nvPr/>
        </p:nvSpPr>
        <p:spPr>
          <a:xfrm>
            <a:off x="7241282" y="215599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7E86B6-55D2-B1EA-2F1B-591D6F803A55}"/>
                  </a:ext>
                </a:extLst>
              </p:cNvPr>
              <p:cNvSpPr txBox="1"/>
              <p:nvPr/>
            </p:nvSpPr>
            <p:spPr>
              <a:xfrm>
                <a:off x="3785355" y="2110798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24AA001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20.9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7E86B6-55D2-B1EA-2F1B-591D6F803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55" y="2110798"/>
                <a:ext cx="2109652" cy="707886"/>
              </a:xfrm>
              <a:prstGeom prst="rect">
                <a:avLst/>
              </a:prstGeom>
              <a:blipFill>
                <a:blip r:embed="rId4"/>
                <a:stretch>
                  <a:fillRect l="-3179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073BE15-2B29-796C-8992-1C92CD9A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Observation of complex ferroelectric domains</a:t>
            </a:r>
            <a:endParaRPr lang="zh-CN" altLang="en-US" dirty="0"/>
          </a:p>
        </p:txBody>
      </p:sp>
      <p:pic>
        <p:nvPicPr>
          <p:cNvPr id="4" name="图片 3" descr="图片包含 照片, 女人, 建筑, 站&#10;&#10;AI 生成的内容可能不正确。">
            <a:extLst>
              <a:ext uri="{FF2B5EF4-FFF2-40B4-BE49-F238E27FC236}">
                <a16:creationId xmlns:a16="http://schemas.microsoft.com/office/drawing/2014/main" id="{89DA6629-6416-3A8C-8624-D1CB4DCB8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" y="1971480"/>
            <a:ext cx="3676652" cy="35609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A2E6EE9-5DDE-727F-C2F0-B54B9A6C5920}"/>
              </a:ext>
            </a:extLst>
          </p:cNvPr>
          <p:cNvSpPr txBox="1"/>
          <p:nvPr/>
        </p:nvSpPr>
        <p:spPr>
          <a:xfrm>
            <a:off x="2008759" y="2228036"/>
            <a:ext cx="12320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Pro Xin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0CE4C5-9963-AD4A-CD5C-45ED30E75BB6}"/>
              </a:ext>
            </a:extLst>
          </p:cNvPr>
          <p:cNvSpPr txBox="1"/>
          <p:nvPr/>
        </p:nvSpPr>
        <p:spPr>
          <a:xfrm>
            <a:off x="6320049" y="2228036"/>
            <a:ext cx="7813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JHW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117496-A8B6-51FF-0439-44C9996F2D31}"/>
              </a:ext>
            </a:extLst>
          </p:cNvPr>
          <p:cNvSpPr txBox="1"/>
          <p:nvPr/>
        </p:nvSpPr>
        <p:spPr>
          <a:xfrm>
            <a:off x="11149785" y="215599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50×</a:t>
            </a:r>
            <a:endParaRPr lang="zh-CN" altLang="en-US" sz="20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4E8A488-D5BE-64E9-605A-54017790B4A4}"/>
                  </a:ext>
                </a:extLst>
              </p:cNvPr>
              <p:cNvSpPr txBox="1"/>
              <p:nvPr/>
            </p:nvSpPr>
            <p:spPr>
              <a:xfrm>
                <a:off x="8299236" y="2110798"/>
                <a:ext cx="2109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24AA006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41.4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4E8A488-D5BE-64E9-605A-54017790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36" y="2110798"/>
                <a:ext cx="2109652" cy="707886"/>
              </a:xfrm>
              <a:prstGeom prst="rect">
                <a:avLst/>
              </a:prstGeom>
              <a:blipFill>
                <a:blip r:embed="rId6"/>
                <a:stretch>
                  <a:fillRect l="-2890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FB0EA477-4119-CEEC-436A-226FA119C26A}"/>
              </a:ext>
            </a:extLst>
          </p:cNvPr>
          <p:cNvSpPr txBox="1"/>
          <p:nvPr/>
        </p:nvSpPr>
        <p:spPr>
          <a:xfrm>
            <a:off x="10260437" y="2228036"/>
            <a:ext cx="7813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JHW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3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71</Words>
  <Application>Microsoft Office PowerPoint</Application>
  <PresentationFormat>宽屏</PresentationFormat>
  <Paragraphs>29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Cambria Math</vt:lpstr>
      <vt:lpstr>Office 主题​​</vt:lpstr>
      <vt:lpstr>Observation of ferroelectric domains</vt:lpstr>
      <vt:lpstr>Phase transformation</vt:lpstr>
      <vt:lpstr>ferroelectric domains of each sample</vt:lpstr>
      <vt:lpstr>Observation of complex ferroelectric domains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江红 王</dc:creator>
  <cp:lastModifiedBy>江红 王</cp:lastModifiedBy>
  <cp:revision>29</cp:revision>
  <dcterms:created xsi:type="dcterms:W3CDTF">2025-06-06T05:10:02Z</dcterms:created>
  <dcterms:modified xsi:type="dcterms:W3CDTF">2025-06-24T09:43:06Z</dcterms:modified>
</cp:coreProperties>
</file>