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57" r:id="rId4"/>
    <p:sldId id="258" r:id="rId5"/>
    <p:sldId id="270" r:id="rId6"/>
    <p:sldId id="259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5"/>
    <p:restoredTop sz="94694"/>
  </p:normalViewPr>
  <p:slideViewPr>
    <p:cSldViewPr snapToGrid="0">
      <p:cViewPr>
        <p:scale>
          <a:sx n="110" d="100"/>
          <a:sy n="110" d="100"/>
        </p:scale>
        <p:origin x="64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76ABE1-E7C6-1012-F289-1BB36F022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132699-8C58-A267-1666-8FD4130FB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7ED42E-93A8-E67B-0B1B-43854CE3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079308-4673-E1A3-6BBF-6E63CEF4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72E073-753E-A5AA-F2DD-780CAC47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917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BEB40D-8E09-6A3E-9AD2-E8149221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D5695D-DEF5-5D07-D0F0-E15EF41D7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EC06AE-5E72-10FE-4DED-598C714D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18BFB4-37BD-A9D5-2BDA-48352B4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11714-4697-AF60-4B36-C80DB3CE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39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B532CFA-8A18-E84C-71F6-616405599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4D6AF0-93DF-03B0-0201-948310DEF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851A19-20CA-288B-F2A6-BF316229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86063C-89B3-F72F-34B2-700C0726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078216-E6B2-21D5-DDD9-20A298DA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009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7918D-14A5-E77E-B653-C295EE0E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55D9F8-8526-7C5B-1107-B3BE5CD98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1F470-DD07-9562-48ED-34FD59FE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2641B6-ACB5-348D-240C-5DA35DA5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C5E67-1102-6F29-0DA9-648C6B3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699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095CBC-5D04-0E9F-6BDB-158F8730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2182DB-3854-5891-6C8D-D24F067D2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573C82-AC11-69F0-95BE-EEADE6D4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72134A-3802-CEAF-6D60-B298E773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31BA22-0F78-01AF-1AD7-AE5D9DB9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371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4F1F0-0391-F7FD-29B5-B8DCC653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D6E00D-B13D-F50F-69EB-0EF8A8C55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2A85E5-6B35-F226-9F89-EC51638EA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B9292F-FF42-CF73-5847-A0A51441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56B9EE-C90E-9E19-CCE3-12094F5C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A3DA57-4E4A-D962-F965-A69566FE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122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83C1F-B2A2-8577-4014-FFA0378B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62A8A-2F42-4134-1A5E-507CF4B95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9F797C-A738-E92B-9062-D2EE8C0A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D342D0-AFBA-8E4C-B17E-C614E5558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EC48A6-704C-66C5-72D8-27702377E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E00A48-1123-9EF3-ADCE-1295BB1F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9BC1765-02BD-3952-3046-CA7A12C8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223195-59D2-4BE1-A479-555ED4C3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179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987507-A2F9-147D-950D-204AC96E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8443DD-9238-BCC5-D8CD-88C7C9B8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30007C-7478-395F-2974-CB8CFB00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3F8622-7C57-0B95-5F25-CE95F360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243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700BB1-1DD6-A45E-6240-B5472B8B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E0603D-E6E9-96E2-8CBC-B291CA02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18A8DE-7A81-C26E-21F8-915BD1E1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26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6A97F-AAC0-3DCB-B3FC-6BD32B64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96A9B2-55AD-8271-BC29-6B2EF8942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3B082C-530F-5CB7-7322-0B9F92DC8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A9E5B5-EF8E-A00B-1ADE-19C07A15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DE1BEE-8E33-1184-9C7B-DDE66EF0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D2885A-892F-0B09-4455-C6038B16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151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DD1DD9-7F8E-45C4-7CB9-46898172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DA7A4B-1C94-C7AC-C4C2-0EA169C80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81C0DF-EFF7-5F23-4816-E7BD3108E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3566A4-961E-8E12-41C4-935076BF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3B1E24-2704-1A17-E34D-41DD603A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F5CEC2-3AF7-D066-2D4B-E180FB27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90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22B6B3C-70B0-CD4B-E6D0-7DE25B37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0D3E07-FF10-E765-466A-13FC4BC1B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BD5A09-5E67-0221-2737-1EC05AD81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8A98-C2C2-914F-9A3C-31C05679AC1D}" type="datetimeFigureOut">
              <a:rPr kumimoji="1" lang="zh-CN" altLang="en-US" smtClean="0"/>
              <a:t>2025/6/21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6139B2-3FF4-40D4-F272-019B9B609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D0C964-AAC9-967A-0D99-A767B8E19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9D3E4-80FC-A248-A218-A65EF72365E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227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7DF6379-F305-B7CB-FE5F-AE090A9FE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0214"/>
            <a:ext cx="9144000" cy="838800"/>
          </a:xfrm>
        </p:spPr>
        <p:txBody>
          <a:bodyPr anchor="ctr">
            <a:spAutoFit/>
          </a:bodyPr>
          <a:lstStyle/>
          <a:p>
            <a:r>
              <a:rPr lang="en-US" altLang="zh-CN" sz="5400" dirty="0">
                <a:latin typeface="Comic Sans MS" panose="030F0902030302020204" pitchFamily="66" charset="0"/>
                <a:ea typeface="Cambria Math" panose="02040503050406030204" pitchFamily="18" charset="0"/>
              </a:rPr>
              <a:t>About</a:t>
            </a:r>
            <a:r>
              <a:rPr lang="zh-CN" altLang="en-US" sz="5400" dirty="0">
                <a:latin typeface="Comic Sans MS" panose="030F0902030302020204" pitchFamily="66" charset="0"/>
                <a:ea typeface="Cambria Math" panose="02040503050406030204" pitchFamily="18" charset="0"/>
              </a:rPr>
              <a:t> </a:t>
            </a:r>
            <a:r>
              <a:rPr lang="en-US" altLang="zh-CN" sz="5400" dirty="0">
                <a:latin typeface="Comic Sans MS" panose="030F0902030302020204" pitchFamily="66" charset="0"/>
                <a:ea typeface="Cambria Math" panose="02040503050406030204" pitchFamily="18" charset="0"/>
              </a:rPr>
              <a:t>R-scan</a:t>
            </a:r>
            <a:endParaRPr lang="zh-CN" altLang="en-US" sz="5400" dirty="0">
              <a:latin typeface="Comic Sans MS" panose="030F0902030302020204" pitchFamily="66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BBD64C-2EB1-872B-0390-80917518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6285"/>
            <a:ext cx="7772400" cy="422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8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B8391-3FA3-41DD-255C-DC6081E51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A33F4-B612-3C73-BB06-BBFC4CEB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</p:spPr>
        <p:txBody>
          <a:bodyPr>
            <a:spAutoFit/>
          </a:bodyPr>
          <a:lstStyle/>
          <a:p>
            <a:r>
              <a:rPr kumimoji="1" lang="en" altLang="zh-CN" sz="4000" dirty="0">
                <a:latin typeface="Comic Sans MS" panose="030F0902030302020204" pitchFamily="66" charset="0"/>
              </a:rPr>
              <a:t>What is the R value</a:t>
            </a:r>
            <a:endParaRPr kumimoji="1" lang="zh-CN" altLang="en-US" sz="4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C046C-EA49-DD4D-03BE-A3717BC95AD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733690" cy="435133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h𝑎𝑟𝑑𝑜𝑛𝑠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kumimoji="1"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kumimoji="1"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𝐺𝑒𝑣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kumimoji="1"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𝐺𝑒𝑣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kumimoji="1"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itchFamily="2" charset="2"/>
                  <a:buChar char="ü"/>
                </a:pPr>
                <a:endParaRPr kumimoji="1"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99C046C-EA49-DD4D-03BE-A3717BC95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733690" cy="4351338"/>
              </a:xfrm>
              <a:blipFill>
                <a:blip r:embed="rId2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27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376A58C-FF8D-71C8-58D0-6D22156E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28438" y="514914"/>
            <a:ext cx="4735124" cy="7028368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5A01CFE6-C00C-D0BD-9653-710A1E5D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</p:spPr>
        <p:txBody>
          <a:bodyPr>
            <a:spAutoFit/>
          </a:bodyPr>
          <a:lstStyle/>
          <a:p>
            <a:r>
              <a:rPr kumimoji="1" lang="en" altLang="zh-CN" sz="4000" dirty="0">
                <a:latin typeface="Comic Sans MS" panose="030F0902030302020204" pitchFamily="66" charset="0"/>
              </a:rPr>
              <a:t>What is the R value</a:t>
            </a:r>
            <a:endParaRPr kumimoji="1" lang="zh-CN" altLang="en-US" sz="4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9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A43530-AA58-B9DD-5DAC-624531DDF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8" y="1498990"/>
            <a:ext cx="10527322" cy="1770650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832EC853-D3E3-3C75-550A-133FBD20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</p:spPr>
        <p:txBody>
          <a:bodyPr>
            <a:spAutoFit/>
          </a:bodyPr>
          <a:lstStyle/>
          <a:p>
            <a:r>
              <a:rPr kumimoji="1" lang="en" altLang="zh-CN" sz="4000" dirty="0">
                <a:latin typeface="Comic Sans MS" panose="030F0902030302020204" pitchFamily="66" charset="0"/>
              </a:rPr>
              <a:t>How to test R value</a:t>
            </a:r>
            <a:endParaRPr kumimoji="1" lang="zh-CN" altLang="en-US" sz="4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F7581BE5-4EF2-3BD8-74F6-CF27F2D929F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26478" y="3588361"/>
                <a:ext cx="10733690" cy="2992358"/>
              </a:xfrm>
            </p:spPr>
            <p:txBody>
              <a:bodyPr>
                <a:sp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Need to get: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h𝑎𝑑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𝑏𝑔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𝑙𝑙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𝜇𝜇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h𝑎𝑑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h𝑎𝑑</m:t>
                        </m:r>
                      </m:sub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  <m:r>
                      <a:rPr kumimoji="1"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𝑙𝑙</m:t>
                        </m:r>
                      </m:sub>
                    </m:sSub>
                    <m:r>
                      <a:rPr kumimoji="1"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from events selection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𝑏𝑔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</m:oMath>
                </a14:m>
                <a:r>
                  <a:rPr kumimoji="1"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𝜇𝜇</m:t>
                        </m:r>
                      </m:sub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kumimoji="1"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h𝑎𝑑</m:t>
                        </m:r>
                      </m:sub>
                    </m:sSub>
                  </m:oMath>
                </a14:m>
                <a:r>
                  <a:rPr kumimoji="1" lang="zh-CN" alt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 from</a:t>
                </a:r>
                <a:r>
                  <a:rPr kumimoji="1" lang="zh-CN" alt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events selection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𝑡𝑟𝑔</m:t>
                        </m:r>
                      </m:sub>
                    </m:sSub>
                  </m:oMath>
                </a14:m>
                <a:r>
                  <a:rPr kumimoji="1" lang="zh-CN" alt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kumimoji="1" lang="en-US" altLang="zh-CN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kumimoji="1"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zh-CN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F7581BE5-4EF2-3BD8-74F6-CF27F2D929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6478" y="3588361"/>
                <a:ext cx="10733690" cy="2992358"/>
              </a:xfrm>
              <a:blipFill>
                <a:blip r:embed="rId3"/>
                <a:stretch>
                  <a:fillRect l="-591" t="-422" b="-2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10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7E070-B9AD-B400-C15D-00B138C6D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07FE1EAD-9C07-4CEE-E314-5C372037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</p:spPr>
        <p:txBody>
          <a:bodyPr>
            <a:spAutoFit/>
          </a:bodyPr>
          <a:lstStyle/>
          <a:p>
            <a:r>
              <a:rPr kumimoji="1" lang="en" altLang="zh-CN" sz="4000" dirty="0">
                <a:latin typeface="Comic Sans MS" panose="030F0902030302020204" pitchFamily="66" charset="0"/>
              </a:rPr>
              <a:t>How to select events</a:t>
            </a:r>
            <a:endParaRPr kumimoji="1" lang="zh-CN" altLang="en-US" sz="4000" dirty="0">
              <a:latin typeface="Comic Sans MS" panose="030F0902030302020204" pitchFamily="66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2FE35CD-80FC-5861-E4E3-4094FD79C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357" y="1594132"/>
            <a:ext cx="8773285" cy="4351338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BD8D781-725B-15F8-D459-4E7FEE660BEB}"/>
              </a:ext>
            </a:extLst>
          </p:cNvPr>
          <p:cNvSpPr txBox="1"/>
          <p:nvPr/>
        </p:nvSpPr>
        <p:spPr>
          <a:xfrm>
            <a:off x="3046070" y="6153259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Comic Sans MS" panose="030F0902030302020204" pitchFamily="66" charset="0"/>
              </a:rPr>
              <a:t>These conditions can be used for reference</a:t>
            </a:r>
          </a:p>
        </p:txBody>
      </p:sp>
    </p:spTree>
    <p:extLst>
      <p:ext uri="{BB962C8B-B14F-4D97-AF65-F5344CB8AC3E}">
        <p14:creationId xmlns:p14="http://schemas.microsoft.com/office/powerpoint/2010/main" val="85450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D465C-620B-C472-7ED1-41175EE9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62C6F893-12CC-CAB2-5B16-ADCF327A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</p:spPr>
        <p:txBody>
          <a:bodyPr>
            <a:spAutoFit/>
          </a:bodyPr>
          <a:lstStyle/>
          <a:p>
            <a:r>
              <a:rPr kumimoji="1" lang="en" altLang="zh-CN" sz="4000" dirty="0">
                <a:latin typeface="Comic Sans MS" panose="030F0902030302020204" pitchFamily="66" charset="0"/>
              </a:rPr>
              <a:t>Consider background</a:t>
            </a:r>
            <a:endParaRPr kumimoji="1" lang="zh-CN" altLang="en-US" sz="4000" dirty="0">
              <a:latin typeface="Comic Sans MS" panose="030F0902030302020204" pitchFamily="66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1AE2A4A-5C35-77ED-27C1-3912A9C2A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36" y="1587062"/>
            <a:ext cx="9063127" cy="2527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B68DB22-6E56-E490-3ACF-7A546E9197E0}"/>
                  </a:ext>
                </a:extLst>
              </p:cNvPr>
              <p:cNvSpPr txBox="1"/>
              <p:nvPr/>
            </p:nvSpPr>
            <p:spPr>
              <a:xfrm>
                <a:off x="3755294" y="4538461"/>
                <a:ext cx="4894610" cy="1464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束流背景沿束流，沉积能量小，多为质子</a:t>
                </a:r>
                <a:endParaRPr kumimoji="1" lang="en-US" altLang="zh-CN" dirty="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  <a:p>
                <a:r>
                  <a:rPr kumimoji="1" lang="zh-CN" altLang="en-US" b="0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每个能量点都采集了分离束数据</a:t>
                </a:r>
                <a:endParaRPr kumimoji="1" lang="en-US" altLang="zh-CN" b="0" dirty="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  <a:p>
                <a:r>
                  <a:rPr kumimoji="1" lang="zh-CN" altLang="en-US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应用相同的挑选条件，得到</a:t>
                </a:r>
                <a:r>
                  <a:rPr kumimoji="1" lang="en-US" altLang="zh-CN" dirty="0" err="1">
                    <a:latin typeface="SimSun" panose="02010600030101010101" pitchFamily="2" charset="-122"/>
                    <a:ea typeface="SimSun" panose="02010600030101010101" pitchFamily="2" charset="-122"/>
                  </a:rPr>
                  <a:t>N_sep</a:t>
                </a:r>
                <a:endParaRPr kumimoji="1" lang="en-US" altLang="zh-CN" b="0" dirty="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碰撞区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压力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碰撞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束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运行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时积分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束流</m:t>
                        </m:r>
                      </m:num>
                      <m:den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碰撞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区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压力</m:t>
                        </m:r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分离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束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运行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时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积分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束流</m:t>
                        </m:r>
                      </m:den>
                    </m:f>
                  </m:oMath>
                </a14:m>
                <a:r>
                  <a:rPr kumimoji="1" lang="en-US" altLang="zh-CN" dirty="0">
                    <a:latin typeface="SimSun" panose="02010600030101010101" pitchFamily="2" charset="-122"/>
                    <a:ea typeface="SimSun" panose="02010600030101010101" pitchFamily="2" charset="-122"/>
                  </a:rPr>
                  <a:t>.  ???</a:t>
                </a:r>
                <a:endParaRPr kumimoji="1" lang="zh-CN" altLang="en-US" dirty="0">
                  <a:latin typeface="SimSun" panose="02010600030101010101" pitchFamily="2" charset="-122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B68DB22-6E56-E490-3ACF-7A546E919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94" y="4538461"/>
                <a:ext cx="4894610" cy="1464953"/>
              </a:xfrm>
              <a:prstGeom prst="rect">
                <a:avLst/>
              </a:prstGeom>
              <a:blipFill>
                <a:blip r:embed="rId3"/>
                <a:stretch>
                  <a:fillRect l="-1034" t="-1724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1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DF446-BEF1-4A98-A49E-6BEFFEF0D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563F5831-E294-577C-A381-F8029B52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</p:spPr>
        <p:txBody>
          <a:bodyPr>
            <a:spAutoFit/>
          </a:bodyPr>
          <a:lstStyle/>
          <a:p>
            <a:r>
              <a:rPr kumimoji="1" lang="en" altLang="zh-CN" sz="4000" dirty="0">
                <a:latin typeface="Comic Sans MS" panose="030F0902030302020204" pitchFamily="66" charset="0"/>
              </a:rPr>
              <a:t>Get trigger </a:t>
            </a:r>
            <a:r>
              <a:rPr kumimoji="1" lang="en" altLang="zh-CN" sz="4000" dirty="0" err="1">
                <a:latin typeface="Comic Sans MS" panose="030F0902030302020204" pitchFamily="66" charset="0"/>
              </a:rPr>
              <a:t>efficency</a:t>
            </a:r>
            <a:endParaRPr kumimoji="1" lang="zh-CN" altLang="en-US" sz="4000" dirty="0">
              <a:latin typeface="Comic Sans MS" panose="030F0902030302020204" pitchFamily="66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BEFD7A0-E6F4-7EC4-FBB4-85DED640D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51" y="1807960"/>
            <a:ext cx="10756098" cy="7528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97C2C7A-0130-8465-0DE1-192E77BD6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49" y="2560772"/>
            <a:ext cx="10756800" cy="10494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A23DA44-5BAD-98EB-01D8-BC32CEB47F0D}"/>
                  </a:ext>
                </a:extLst>
              </p:cNvPr>
              <p:cNvSpPr txBox="1"/>
              <p:nvPr/>
            </p:nvSpPr>
            <p:spPr>
              <a:xfrm>
                <a:off x="2013995" y="4398380"/>
                <a:ext cx="5152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zh-CN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latin typeface="Comic Sans MS" panose="030F0902030302020204" pitchFamily="66" charset="0"/>
                  </a:rPr>
                  <a:t>resonance</a:t>
                </a:r>
              </a:p>
              <a:p>
                <a:r>
                  <a:rPr kumimoji="1" lang="en-US" altLang="zh-CN" dirty="0">
                    <a:latin typeface="Comic Sans MS" panose="030F0902030302020204" pitchFamily="66" charset="0"/>
                  </a:rPr>
                  <a:t>Different trigger requirements in special runs</a:t>
                </a: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A23DA44-5BAD-98EB-01D8-BC32CEB47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95" y="4398380"/>
                <a:ext cx="5152373" cy="646331"/>
              </a:xfrm>
              <a:prstGeom prst="rect">
                <a:avLst/>
              </a:prstGeom>
              <a:blipFill>
                <a:blip r:embed="rId4"/>
                <a:stretch>
                  <a:fillRect l="-4423" t="-65385" b="-5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45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174</Words>
  <Application>Microsoft Macintosh PowerPoint</Application>
  <PresentationFormat>宽屏</PresentationFormat>
  <Paragraphs>25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SimSun</vt:lpstr>
      <vt:lpstr>Arial</vt:lpstr>
      <vt:lpstr>Cambria Math</vt:lpstr>
      <vt:lpstr>Comic Sans MS</vt:lpstr>
      <vt:lpstr>Wingdings</vt:lpstr>
      <vt:lpstr>Office 主题​​</vt:lpstr>
      <vt:lpstr>About R-scan</vt:lpstr>
      <vt:lpstr>What is the R value</vt:lpstr>
      <vt:lpstr>What is the R value</vt:lpstr>
      <vt:lpstr>How to test R value</vt:lpstr>
      <vt:lpstr>How to select events</vt:lpstr>
      <vt:lpstr>Consider background</vt:lpstr>
      <vt:lpstr>Get trigger efficency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Yunhe Yang</dc:creator>
  <cp:lastModifiedBy>Yunhe Yang</cp:lastModifiedBy>
  <cp:revision>8</cp:revision>
  <dcterms:created xsi:type="dcterms:W3CDTF">2025-05-11T06:41:59Z</dcterms:created>
  <dcterms:modified xsi:type="dcterms:W3CDTF">2025-06-21T14:31:23Z</dcterms:modified>
</cp:coreProperties>
</file>