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" y="2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0C62C2-1B5A-FDD4-F164-82A528597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C36B6BC-5D81-6A43-7C12-1D63D12C9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E8AB1E-80F7-760C-CC69-CF5CB3C1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891ACF-7B7B-091D-A3C2-B3E79F9F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1299AD-3D5E-806C-68C9-9A344DF9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778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4123A1-B3D3-1EFB-09B4-D5BC33A1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602834-1211-B42B-6F9D-791962EB4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38BFBC-28DD-D298-0E81-D0E9279C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525C7F-00C1-485F-3F09-4BB6C20C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FA7D7C-4B86-1E03-6A1F-AB492C20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816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9D0A651-E55C-14FB-F55E-D3A79C55A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1D5CB12-90E2-9D4E-D7F6-23AF63332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BC61CB-D1B6-87A7-5EC3-724447D9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21031E-DC7F-68F3-0D35-58930AA9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8F3FD7-04E8-6D72-671A-C06A1632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53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EB41E5-2156-CB68-F6A6-5A9B53BC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DB7954-2A35-99CC-D8DF-C85BA131B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B4938C-524A-2BD6-A2B0-D332255D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612A8F-7142-5F6A-F7C1-7BF4375A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E2D359-04BE-4287-F6C9-4E0C72689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03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17D9F2-F5F2-D790-C4FD-E6E50BD51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1954F9-EEFC-90C1-E0AF-C27BF18BC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0FA890-7E36-D69D-CA73-7A35039A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E21F3C-CD80-051C-2EF5-9ADBE2E3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29D2CF-8177-5FE4-913D-6B4489F1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31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38C3FC-1A85-68CF-05D6-765D99768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7A3FBB-D8AE-7AD8-815C-F25BEF3B9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D9E5C5-17E6-D47F-9FA9-AE3778CE5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631B886-3A85-5F43-4608-A27590FE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58E240-E355-6E5E-D9D3-90ECC897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45991D-97B5-8CDE-A8C3-2B1C58676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18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9F55B6-6900-738B-F06D-716FE17F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DEAD24-A98D-BC6E-4522-8349E544D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203E02-671A-C726-2448-8B660DF4F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5A9C377-15A8-7B3A-297A-3160FE3FB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F1BBD0E-8188-CC13-0825-468844021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E719A6A-6275-9C87-0817-132DECDC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A0E9EA-42FA-0664-A958-41810774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D33D925-5575-8018-EBB3-5480B950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78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33A188-2B57-3ECF-0E1F-D45E5EAFD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FC5396C-D76C-F706-C531-264B12C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71FDC96-2AD9-FB7A-C61A-9D03F79F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961523E-1A01-201B-C9E9-556D40F7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96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55E1C65-3D42-44FA-FCE1-F1796CEF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A7E29B3-CCC3-0478-8E32-159D184C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24A530-ED24-0006-FA8B-12125CE4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488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F41779-94AF-1452-8FF5-2322AEB66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C0C029-1C18-4291-8163-BC27A59A8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67F7764-4105-531D-3E02-E1BCA16CA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F633A0-16EF-B778-3123-B346E4C6A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9C98B7-BA0F-125C-0AB6-2FDF3B9E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F453BEC-AD04-0BAB-76EB-B2EB400B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60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F28415-F6E1-7ADD-BB4F-4448221D4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C7E4BF0-98A0-3A21-3E30-6F27B7422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DAE6059-48DD-0A75-330A-D60905E08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446ACA-73F8-7224-B132-AED4235F3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134018-FD93-8110-C5CE-FBA29D95A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9A6BACE-E35C-A0E0-06D8-EA1A93FAF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7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C5AE22F-87BB-6CF0-96EF-749ABDABA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CC00DC5-D356-9FC2-ED27-A6C1EE5AB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082067-3A64-34D9-FF0C-760591052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C6E8-F0D2-44DD-AF5B-05A7691EC6EF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EE9DA2-ACC7-F88E-750D-888DB9CA1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D3462E-7A52-896C-D4C7-28AFF3553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97BBF-1967-49F5-816E-E07BD8FF1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42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FA233F-846D-2CF4-F1B2-F7A0A215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7D45AF-E462-4F17-321C-73099A7A9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More details regarding the R&amp;D on the conductor.</a:t>
            </a:r>
          </a:p>
          <a:p>
            <a:r>
              <a:rPr lang="en-US" altLang="zh-CN" dirty="0"/>
              <a:t>A plan for the future, after the TDR and towards an EDR.  If we are going to make 100-meter cable, that should be in the TDR as a future plan.</a:t>
            </a:r>
          </a:p>
          <a:p>
            <a:r>
              <a:rPr lang="en-US" altLang="zh-CN" dirty="0"/>
              <a:t>Tests of tension on the cable, stretching and compression both transverse and longitudinal.</a:t>
            </a:r>
          </a:p>
          <a:p>
            <a:r>
              <a:rPr lang="en-US" altLang="zh-CN" dirty="0"/>
              <a:t>For fig 10.10 he would like to see a better picture at atomic level that could shore the copper diffusion into the aluminum.</a:t>
            </a:r>
          </a:p>
          <a:p>
            <a:r>
              <a:rPr lang="en-US" altLang="zh-CN" dirty="0"/>
              <a:t>Increase the number of references.</a:t>
            </a:r>
          </a:p>
          <a:p>
            <a:r>
              <a:rPr lang="en-US" altLang="zh-CN" dirty="0"/>
              <a:t>Quote the average stress, not only the maximum. When we test the cable, we will test the average.</a:t>
            </a:r>
          </a:p>
          <a:p>
            <a:r>
              <a:rPr lang="en-US" altLang="zh-CN" dirty="0"/>
              <a:t>To do the thermal simulations. It is better to have a concise plan with the tests we want to do in the future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860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137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Comments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Feipeng Ning</dc:creator>
  <cp:lastModifiedBy>Feipeng Ning</cp:lastModifiedBy>
  <cp:revision>2</cp:revision>
  <dcterms:created xsi:type="dcterms:W3CDTF">2025-07-01T01:18:28Z</dcterms:created>
  <dcterms:modified xsi:type="dcterms:W3CDTF">2025-07-01T01:26:20Z</dcterms:modified>
</cp:coreProperties>
</file>