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99" r:id="rId2"/>
    <p:sldId id="2580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6" autoAdjust="0"/>
    <p:restoredTop sz="90931" autoAdjust="0"/>
  </p:normalViewPr>
  <p:slideViewPr>
    <p:cSldViewPr>
      <p:cViewPr varScale="1">
        <p:scale>
          <a:sx n="99" d="100"/>
          <a:sy n="99" d="100"/>
        </p:scale>
        <p:origin x="752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vertex Detector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1002006" y="3880713"/>
            <a:ext cx="10603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Zhijun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Liang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(On behalf of the CEPC physics and detector group)</a:t>
            </a:r>
          </a:p>
          <a:p>
            <a:pPr algn="ctr"/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Apr. 15</a:t>
            </a:r>
            <a:r>
              <a:rPr lang="en-US" altLang="zh-CN" baseline="30000" dirty="0">
                <a:solidFill>
                  <a:schemeClr val="bg1"/>
                </a:solidFill>
              </a:rPr>
              <a:t>th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, 2025, CEPC Detector Ref-TDR Review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84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9CA1-C20D-9BE6-E186-6965923F8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 </a:t>
            </a:r>
            <a:endParaRPr lang="en-C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01F33-CEA1-1329-99E5-57A63AD6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A8B-7656-41F7-B47F-4F4E036E5275}" type="slidenum">
              <a:rPr lang="en-US" altLang="zh-CN" smtClean="0"/>
              <a:t>2</a:t>
            </a:fld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81751-4F8C-3209-1A07-FCB206B42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696" y="1192185"/>
            <a:ext cx="12529392" cy="4840303"/>
          </a:xfrm>
        </p:spPr>
        <p:txBody>
          <a:bodyPr>
            <a:normAutofit/>
          </a:bodyPr>
          <a:lstStyle/>
          <a:p>
            <a:pPr lvl="1"/>
            <a:r>
              <a:rPr lang="en-US" altLang="zh-CN" dirty="0">
                <a:cs typeface="Arial" panose="020B0604020202020204" pitchFamily="34" charset="0"/>
              </a:rPr>
              <a:t> Receive comments from Joao last Tuesday (Jun 24</a:t>
            </a:r>
            <a:r>
              <a:rPr lang="en-US" altLang="zh-CN" baseline="30000" dirty="0">
                <a:cs typeface="Arial" panose="020B0604020202020204" pitchFamily="34" charset="0"/>
              </a:rPr>
              <a:t>th</a:t>
            </a:r>
            <a:r>
              <a:rPr lang="en-US" altLang="zh-CN" dirty="0">
                <a:cs typeface="Arial" panose="020B0604020202020204" pitchFamily="34" charset="0"/>
              </a:rPr>
              <a:t> )</a:t>
            </a: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Receive comments from Hongbo Zhu last weekend (Jun 27</a:t>
            </a:r>
            <a:r>
              <a:rPr lang="en-US" altLang="zh-CN" baseline="30000" dirty="0">
                <a:cs typeface="Arial" panose="020B0604020202020204" pitchFamily="34" charset="0"/>
              </a:rPr>
              <a:t>th</a:t>
            </a:r>
            <a:r>
              <a:rPr lang="en-US" altLang="zh-CN" dirty="0">
                <a:cs typeface="Arial" panose="020B0604020202020204" pitchFamily="34" charset="0"/>
              </a:rPr>
              <a:t> )</a:t>
            </a:r>
          </a:p>
          <a:p>
            <a:pPr lvl="1"/>
            <a:endParaRPr lang="en-US" dirty="0">
              <a:cs typeface="Arial" panose="020B0604020202020204" pitchFamily="34" charset="0"/>
            </a:endParaRPr>
          </a:p>
          <a:p>
            <a:pPr lvl="1"/>
            <a:r>
              <a:rPr lang="en-US" dirty="0">
                <a:cs typeface="Arial" panose="020B0604020202020204" pitchFamily="34" charset="0"/>
              </a:rPr>
              <a:t>Implement 80% of Joao’s comment, 30% of Hongbo’s comment by far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Still need one more week to implement the comments </a:t>
            </a:r>
          </a:p>
          <a:p>
            <a:pPr lvl="1"/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466956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44710</TotalTime>
  <Words>77</Words>
  <Application>Microsoft Macintosh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Update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zhijun liang</cp:lastModifiedBy>
  <cp:revision>2105</cp:revision>
  <cp:lastPrinted>2022-11-06T05:19:21Z</cp:lastPrinted>
  <dcterms:created xsi:type="dcterms:W3CDTF">2012-09-04T11:33:36Z</dcterms:created>
  <dcterms:modified xsi:type="dcterms:W3CDTF">2025-07-01T01:15:41Z</dcterms:modified>
</cp:coreProperties>
</file>