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1400" r:id="rId3"/>
    <p:sldId id="1401" r:id="rId5"/>
  </p:sldIdLst>
  <p:sldSz cx="12192000" cy="6858000"/>
  <p:notesSz cx="6858000" cy="9144000"/>
  <p:custDataLst>
    <p:tags r:id="rId1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2" userDrawn="1">
          <p15:clr>
            <a:srgbClr val="A4A3A4"/>
          </p15:clr>
        </p15:guide>
        <p15:guide id="2" pos="3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iahua" initials="m" lastIdx="1" clrIdx="0"/>
  <p:cmAuthor id="2" name="jin" initials="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4B76FF"/>
    <a:srgbClr val="3366FF"/>
    <a:srgbClr val="3B79CE"/>
    <a:srgbClr val="7199C9"/>
    <a:srgbClr val="FF9900"/>
    <a:srgbClr val="759E00"/>
    <a:srgbClr val="63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28" autoAdjust="0"/>
    <p:restoredTop sz="92075" autoAdjust="0"/>
  </p:normalViewPr>
  <p:slideViewPr>
    <p:cSldViewPr showGuides="1">
      <p:cViewPr>
        <p:scale>
          <a:sx n="87" d="100"/>
          <a:sy n="87" d="100"/>
        </p:scale>
        <p:origin x="-2718" y="-672"/>
      </p:cViewPr>
      <p:guideLst>
        <p:guide orient="horz" pos="2412"/>
        <p:guide pos="3878"/>
      </p:guideLst>
    </p:cSldViewPr>
  </p:slideViewPr>
  <p:outlineViewPr>
    <p:cViewPr>
      <p:scale>
        <a:sx n="33" d="100"/>
        <a:sy n="33" d="100"/>
      </p:scale>
      <p:origin x="0" y="2286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2.xml"/><Relationship Id="rId10" Type="http://schemas.openxmlformats.org/officeDocument/2006/relationships/commentAuthors" Target="commentAuthor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F1344-69D1-4CEF-9856-9CF48774F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957D0-3061-40E2-836D-45581299DD0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 dirty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51B2D37-4CD5-422F-BDD5-1162A6723B9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>
              <a:defRPr/>
            </a:pPr>
            <a:fld id="{651B2D37-4CD5-422F-BDD5-1162A6723B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2349500"/>
            <a:ext cx="7440084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8"/>
          <p:cNvSpPr/>
          <p:nvPr/>
        </p:nvSpPr>
        <p:spPr>
          <a:xfrm>
            <a:off x="2476500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10"/>
          <p:cNvSpPr/>
          <p:nvPr/>
        </p:nvSpPr>
        <p:spPr>
          <a:xfrm>
            <a:off x="9239251" y="0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3697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BD8F4-9117-4FF2-84BD-4AC1D2EDE0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2476500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8"/>
          <p:cNvSpPr/>
          <p:nvPr/>
        </p:nvSpPr>
        <p:spPr>
          <a:xfrm>
            <a:off x="0" y="938213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280" y="1052815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665" y="187937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3556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3697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EE7ED-0D4B-4416-A75F-8CDC97ACC0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3697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56469-662C-4ED4-A206-B1FEDF43542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3697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6640F-B263-45B2-B24E-DB689318A8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3697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3C6A7-8295-471F-A010-43A9B777C2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838200"/>
            <a:ext cx="8331200" cy="4572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812800" y="1447800"/>
            <a:ext cx="10852151" cy="4953000"/>
          </a:xfrm>
        </p:spPr>
        <p:txBody>
          <a:bodyPr rtlCol="0">
            <a:normAutofit/>
          </a:bodyPr>
          <a:lstStyle/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0972800" y="6524625"/>
            <a:ext cx="404284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7A693-7B0F-4718-8927-478F116C0449}" type="slidenum">
              <a:rPr lang="en-US" altLang="zh-CN"/>
            </a:fld>
            <a:endParaRPr lang="en-US" altLang="zh-CN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838200"/>
            <a:ext cx="8331200" cy="4572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12800" y="1447800"/>
            <a:ext cx="5323417" cy="49530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339417" y="1447800"/>
            <a:ext cx="5325533" cy="24003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339417" y="4000500"/>
            <a:ext cx="5325533" cy="24003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0972800" y="6524625"/>
            <a:ext cx="404284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1902-DD4E-4A0C-8B66-9BAA72F350C8}" type="slidenum">
              <a:rPr lang="en-US" altLang="zh-CN"/>
            </a:fld>
            <a:endParaRPr lang="en-US" altLang="zh-CN"/>
          </a:p>
        </p:txBody>
      </p:sp>
      <p:sp>
        <p:nvSpPr>
          <p:cNvPr id="7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" name="灯片编号占位符 5"/>
          <p:cNvSpPr>
            <a:spLocks noGrp="1"/>
          </p:cNvSpPr>
          <p:nvPr userDrawn="1"/>
        </p:nvSpPr>
        <p:spPr>
          <a:xfrm>
            <a:off x="8760460" y="638111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 dirty="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E6D640D-3B1A-4357-8069-B5917C603D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3525" y="267970"/>
            <a:ext cx="5869940" cy="5480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/>
              </a:rPr>
              <a:t>任务与进展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/>
              </a:rPr>
              <a:t>-xuzh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/>
              </a:rPr>
              <a:t>2025.07.11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/>
              </a:rPr>
              <a:t>）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3075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19380" y="1052830"/>
            <a:ext cx="12051030" cy="3051810"/>
          </a:xfrm>
        </p:spPr>
        <p:txBody>
          <a:bodyPr>
            <a:normAutofit lnSpcReduction="10000"/>
          </a:bodyPr>
          <a:p>
            <a:pPr marL="514350" indent="-514350" algn="l" latinLnBrk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INMWS01&amp;INMWS02&amp;INDMWS01读出系统搭建与软件开发：</a:t>
            </a:r>
            <a:endParaRPr lang="zh-CN" altLang="en-US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R1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本地站原读出系统与运动控制系统已拆除。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新系统基本搭建完成，软件已开发完成，正进行实验室测试与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debug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运动控制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ioc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版已完成，等待控制器联调。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charset="0"/>
              <a:buNone/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预计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月底完成所有实验室测试，具备上线条件。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514350" indent="-514350" algn="l" latinLnBrk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+mj-lt"/>
              <a:buAutoNum type="arabicPeriod" startAt="2"/>
            </a:pPr>
            <a:r>
              <a:rPr 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LRBPM16&amp;17&amp;17-1&amp;18 single pass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电子学功能配置与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IOC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修改，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LDBPM01&amp;LDBPM02 spark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电子学。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正在进行，预计7月底完成。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None/>
            </a:pPr>
            <a:endParaRPr lang="en-US" altLang="zh-CN" sz="175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3638550"/>
            <a:ext cx="4491990" cy="29489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35" y="3598545"/>
            <a:ext cx="4042410" cy="30314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91135" y="1052830"/>
            <a:ext cx="10972800" cy="2830195"/>
          </a:xfrm>
        </p:spPr>
        <p:txBody>
          <a:bodyPr/>
          <a:p>
            <a:pPr marL="514350" indent="-514350" algn="l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+mj-lt"/>
              <a:buAutoNum type="arabicPeriod" startAt="3"/>
            </a:pP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INDVS读出系统：</a:t>
            </a:r>
            <a:endParaRPr lang="zh-CN" altLang="en-US" sz="2000" dirty="0" smtClean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</a:pP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工控机linux系统配置完成</a:t>
            </a: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荧光</a:t>
            </a: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靶中心</a:t>
            </a: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距离</a:t>
            </a: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标定完成：</a:t>
            </a: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到管道中心的距离：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200.125mm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None/>
            </a:pP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514350" indent="-5143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+mj-lt"/>
              <a:buAutoNum type="arabicPeriod" startAt="4"/>
            </a:pP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RCSBPM mapping相关工作：</a:t>
            </a:r>
            <a:endParaRPr lang="zh-CN" altLang="en-US" sz="2000" dirty="0" smtClean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</a:pP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升级mapping软件，提高标定效率。</a:t>
            </a:r>
            <a:endParaRPr lang="en-US" altLang="zh-CN" sz="1600" dirty="0" smtClean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准直</a:t>
            </a: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R3BPM12</a:t>
            </a: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与丝的偏差。</a:t>
            </a:r>
            <a:endParaRPr lang="zh-CN" altLang="en-US" sz="1600" dirty="0" smtClean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根据</a:t>
            </a: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mapping</a:t>
            </a: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结果重新调整</a:t>
            </a:r>
            <a:r>
              <a:rPr lang="en-US" altLang="zh-CN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RCSBPM</a:t>
            </a:r>
            <a:r>
              <a:rPr lang="zh-CN" altLang="en-US" sz="1600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电子学系统的标定公式、相位？</a:t>
            </a:r>
            <a:endParaRPr lang="en-US" altLang="zh-CN" sz="1600" dirty="0" smtClean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None/>
            </a:pPr>
            <a:endParaRPr lang="en-US" altLang="zh-CN" sz="1600" dirty="0" smtClean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pPr algn="l" eaLnBrk="1" hangingPunct="1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SzTx/>
              <a:buFontTx/>
              <a:defRPr/>
            </a:pP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任务与进展（2025.07.11）-xuzh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0" name="图片 780" descr="d60da83dd1ff0b364759c418e9852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0550" y="1052830"/>
            <a:ext cx="2277745" cy="303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35" y="1268730"/>
            <a:ext cx="3011170" cy="2258695"/>
          </a:xfrm>
          <a:prstGeom prst="rect">
            <a:avLst/>
          </a:prstGeom>
        </p:spPr>
      </p:pic>
      <p:pic>
        <p:nvPicPr>
          <p:cNvPr id="787" name="图片 787" descr="标定界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4004945"/>
            <a:ext cx="4196715" cy="252095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4512310" y="4293235"/>
          <a:ext cx="5411470" cy="1837690"/>
        </p:xfrm>
        <a:graphic>
          <a:graphicData uri="http://schemas.openxmlformats.org/drawingml/2006/table">
            <a:tbl>
              <a:tblPr/>
              <a:tblGrid>
                <a:gridCol w="1803400"/>
                <a:gridCol w="1804035"/>
                <a:gridCol w="1804035"/>
              </a:tblGrid>
              <a:tr h="191770">
                <a:tc gridSpan="3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丝调整前</a:t>
                      </a:r>
                      <a:endParaRPr 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BPM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上法兰与丝偏差</a:t>
                      </a:r>
                      <a:endParaRPr 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Xerror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Yerror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0.549mm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0.189mm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BPM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下法兰与丝偏差</a:t>
                      </a:r>
                      <a:endParaRPr 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Xerror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Yerror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0.425mm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1.037mm</a:t>
                      </a:r>
                      <a:endParaRPr lang="en-US" altLang="zh-CN" sz="140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3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丝调整后</a:t>
                      </a:r>
                      <a:endParaRPr 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BPM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上法兰与丝偏差</a:t>
                      </a:r>
                      <a:endParaRPr 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Xerror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Yerror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0.16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0.017mm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BPM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下法兰与丝偏差</a:t>
                      </a:r>
                      <a:endParaRPr 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Xerror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Yerror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0.138mm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0.005mm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YmZjMjhiZWIwZWQ5OTk1NTUwM2E0OWFmY2FiNTYwZGUifQ=="/>
  <p:tag name="KSO_WPP_MARK_KEY" val="4ad85656-59b9-4738-a564-056b6e06e78b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WPS 演示</Application>
  <PresentationFormat>全屏显示(4:3)</PresentationFormat>
  <Paragraphs>82</Paragraphs>
  <Slides>2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4" baseType="lpstr">
      <vt:lpstr>Arial</vt:lpstr>
      <vt:lpstr>宋体</vt:lpstr>
      <vt:lpstr>Wingdings</vt:lpstr>
      <vt:lpstr>Calibri</vt:lpstr>
      <vt:lpstr>微软雅黑</vt:lpstr>
      <vt:lpstr>Arial Black</vt:lpstr>
      <vt:lpstr>Times New Roman</vt:lpstr>
      <vt:lpstr>Wingdings</vt:lpstr>
      <vt:lpstr>Wingdings</vt:lpstr>
      <vt:lpstr>Calibri</vt:lpstr>
      <vt:lpstr>Arial Unicode MS</vt:lpstr>
      <vt:lpstr>Office 主题</vt:lpstr>
      <vt:lpstr>PowerPoint 演示文稿</vt:lpstr>
      <vt:lpstr>任务与工作进展（2025.07.11）-xuzh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BLM2.0电子学系统工作汇报</dc:title>
  <dc:creator/>
  <cp:lastModifiedBy>虹</cp:lastModifiedBy>
  <cp:revision>331</cp:revision>
  <cp:lastPrinted>2013-10-17T01:59:00Z</cp:lastPrinted>
  <dcterms:created xsi:type="dcterms:W3CDTF">2023-06-21T01:34:00Z</dcterms:created>
  <dcterms:modified xsi:type="dcterms:W3CDTF">2025-07-11T05:16:12Z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C78690E440BA403490E3012ED8EFAF27</vt:lpwstr>
  </property>
</Properties>
</file>