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280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2025/7/15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1800</Words>
  <Application>Microsoft Office PowerPoint</Application>
  <PresentationFormat>宽屏</PresentationFormat>
  <Paragraphs>444</Paragraphs>
  <Slides>55</Slides>
  <Notes>46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55</vt:i4>
      </vt:variant>
    </vt:vector>
  </HeadingPairs>
  <TitlesOfParts>
    <vt:vector size="64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69</cp:revision>
  <dcterms:created xsi:type="dcterms:W3CDTF">2024-11-06T22:18:16Z</dcterms:created>
  <dcterms:modified xsi:type="dcterms:W3CDTF">2025-07-15T11:27:20Z</dcterms:modified>
</cp:coreProperties>
</file>