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046" r:id="rId2"/>
    <p:sldId id="2146448135" r:id="rId3"/>
    <p:sldId id="2146448106" r:id="rId4"/>
    <p:sldId id="2039378045" r:id="rId5"/>
    <p:sldId id="2039378048" r:id="rId6"/>
    <p:sldId id="2146448220" r:id="rId7"/>
    <p:sldId id="2146448231" r:id="rId8"/>
    <p:sldId id="2039377813" r:id="rId9"/>
    <p:sldId id="2146448134" r:id="rId10"/>
    <p:sldId id="2146448152" r:id="rId11"/>
    <p:sldId id="2146448140" r:id="rId12"/>
    <p:sldId id="2146448111" r:id="rId13"/>
    <p:sldId id="2146448114" r:id="rId14"/>
    <p:sldId id="2146448131" r:id="rId15"/>
    <p:sldId id="2146448148" r:id="rId16"/>
    <p:sldId id="2146448118" r:id="rId17"/>
    <p:sldId id="2146448150" r:id="rId18"/>
    <p:sldId id="2146448151" r:id="rId19"/>
    <p:sldId id="2146448129" r:id="rId20"/>
    <p:sldId id="2146448120" r:id="rId21"/>
    <p:sldId id="2146448142" r:id="rId22"/>
    <p:sldId id="2146448149" r:id="rId23"/>
    <p:sldId id="2146448143" r:id="rId24"/>
    <p:sldId id="2146448109" r:id="rId25"/>
    <p:sldId id="2146448113" r:id="rId26"/>
    <p:sldId id="2146448127" r:id="rId27"/>
    <p:sldId id="2146448119" r:id="rId28"/>
    <p:sldId id="2146448110" r:id="rId29"/>
    <p:sldId id="2146448147" r:id="rId30"/>
    <p:sldId id="2146448233" r:id="rId31"/>
    <p:sldId id="2146448125" r:id="rId32"/>
    <p:sldId id="2146448137" r:id="rId33"/>
    <p:sldId id="2146448136"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iyu zhang" initials="yz" lastIdx="1" clrIdx="0">
    <p:extLst>
      <p:ext uri="{19B8F6BF-5375-455C-9EA6-DF929625EA0E}">
        <p15:presenceInfo xmlns:p15="http://schemas.microsoft.com/office/powerpoint/2012/main" userId="80c4ceb0260916c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741" autoAdjust="0"/>
  </p:normalViewPr>
  <p:slideViewPr>
    <p:cSldViewPr snapToGrid="0">
      <p:cViewPr varScale="1">
        <p:scale>
          <a:sx n="90" d="100"/>
          <a:sy n="90" d="100"/>
        </p:scale>
        <p:origin x="86" y="3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F9D246-161C-49E9-B00C-F1C2865D9A24}" type="doc">
      <dgm:prSet loTypeId="urn:microsoft.com/office/officeart/2005/8/layout/process3" loCatId="process" qsTypeId="urn:microsoft.com/office/officeart/2005/8/quickstyle/simple1" qsCatId="simple" csTypeId="urn:microsoft.com/office/officeart/2005/8/colors/colorful5" csCatId="colorful" phldr="1"/>
      <dgm:spPr/>
      <dgm:t>
        <a:bodyPr/>
        <a:lstStyle/>
        <a:p>
          <a:endParaRPr lang="zh-CN" altLang="en-US"/>
        </a:p>
      </dgm:t>
    </dgm:pt>
    <dgm:pt modelId="{ED5511A3-FD5C-4734-A558-CFF6B13E416A}">
      <dgm:prSet phldrT="[文本]" custT="1"/>
      <dgm:spPr/>
      <dgm:t>
        <a:bodyPr/>
        <a:lstStyle/>
        <a:p>
          <a:r>
            <a:rPr lang="zh-CN" altLang="en-US" sz="1400" dirty="0">
              <a:latin typeface="微软雅黑" panose="020B0503020204020204" pitchFamily="34" charset="-122"/>
              <a:ea typeface="微软雅黑" panose="020B0503020204020204" pitchFamily="34" charset="-122"/>
            </a:rPr>
            <a:t>任务</a:t>
          </a:r>
        </a:p>
      </dgm:t>
    </dgm:pt>
    <dgm:pt modelId="{BA21064D-B88E-4BBD-A08C-CE68DB557896}" type="parTrans" cxnId="{F5A3716C-624B-4441-9FEE-479E7203BC2D}">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DA5791EC-2BBC-4FFB-9BF5-0A75951F9942}" type="sibTrans" cxnId="{F5A3716C-624B-4441-9FEE-479E7203BC2D}">
      <dgm:prSet custT="1"/>
      <dgm:spPr/>
      <dgm:t>
        <a:bodyPr/>
        <a:lstStyle/>
        <a:p>
          <a:endParaRPr lang="zh-CN" altLang="en-US" sz="1050">
            <a:latin typeface="微软雅黑" panose="020B0503020204020204" pitchFamily="34" charset="-122"/>
            <a:ea typeface="微软雅黑" panose="020B0503020204020204" pitchFamily="34" charset="-122"/>
          </a:endParaRPr>
        </a:p>
      </dgm:t>
    </dgm:pt>
    <dgm:pt modelId="{D5EB7C44-4F18-4AC3-B621-47CC9EF19EF2}">
      <dgm:prSet phldrT="[文本]" custT="1"/>
      <dgm:spPr/>
      <dgm:t>
        <a:bodyPr/>
        <a:lstStyle/>
        <a:p>
          <a:r>
            <a:rPr lang="zh-CN" altLang="en-US" sz="1400" b="0" i="0" u="none" strike="noStrike" dirty="0">
              <a:effectLst/>
              <a:latin typeface="微软雅黑" panose="020B0503020204020204" pitchFamily="34" charset="-122"/>
              <a:ea typeface="微软雅黑" panose="020B0503020204020204" pitchFamily="34" charset="-122"/>
            </a:rPr>
            <a:t>事例重建</a:t>
          </a:r>
          <a:endParaRPr lang="zh-CN" altLang="en-US" sz="1400" dirty="0">
            <a:latin typeface="微软雅黑" panose="020B0503020204020204" pitchFamily="34" charset="-122"/>
            <a:ea typeface="微软雅黑" panose="020B0503020204020204" pitchFamily="34" charset="-122"/>
          </a:endParaRPr>
        </a:p>
      </dgm:t>
    </dgm:pt>
    <dgm:pt modelId="{F4C55C90-2E87-4A3F-ABEC-0D7D74C98680}" type="parTrans" cxnId="{085CF41B-F2ED-4B9D-BB0D-74E3BD390961}">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D5245CBE-07DF-4203-B256-006992D9B797}" type="sibTrans" cxnId="{085CF41B-F2ED-4B9D-BB0D-74E3BD390961}">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F4A00EE3-D59E-4D52-B8C0-7162C88649AD}">
      <dgm:prSet phldrT="[文本]" custT="1"/>
      <dgm:spPr/>
      <dgm:t>
        <a:bodyPr/>
        <a:lstStyle/>
        <a:p>
          <a:r>
            <a:rPr lang="zh-CN" altLang="en-US" sz="1400" dirty="0">
              <a:latin typeface="微软雅黑" panose="020B0503020204020204" pitchFamily="34" charset="-122"/>
              <a:ea typeface="微软雅黑" panose="020B0503020204020204" pitchFamily="34" charset="-122"/>
            </a:rPr>
            <a:t>数据</a:t>
          </a:r>
        </a:p>
      </dgm:t>
    </dgm:pt>
    <dgm:pt modelId="{BB3A3984-1BA5-43C2-AA7B-0DE5E766F156}" type="parTrans" cxnId="{A7D7DA7E-6148-47BB-99DD-2E082B353397}">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D576F875-71F8-457D-B316-DA4C37B6E576}" type="sibTrans" cxnId="{A7D7DA7E-6148-47BB-99DD-2E082B353397}">
      <dgm:prSet custT="1"/>
      <dgm:spPr/>
      <dgm:t>
        <a:bodyPr/>
        <a:lstStyle/>
        <a:p>
          <a:endParaRPr lang="zh-CN" altLang="en-US" sz="1050">
            <a:latin typeface="微软雅黑" panose="020B0503020204020204" pitchFamily="34" charset="-122"/>
            <a:ea typeface="微软雅黑" panose="020B0503020204020204" pitchFamily="34" charset="-122"/>
          </a:endParaRPr>
        </a:p>
      </dgm:t>
    </dgm:pt>
    <dgm:pt modelId="{175C5573-6A93-47DC-98B0-4DDC70B4FE20}">
      <dgm:prSet phldrT="[文本]" custT="1"/>
      <dgm:spPr/>
      <dgm:t>
        <a:bodyPr/>
        <a:lstStyle/>
        <a:p>
          <a:r>
            <a:rPr lang="zh-CN" altLang="en-US" sz="1400" dirty="0">
              <a:latin typeface="微软雅黑" panose="020B0503020204020204" pitchFamily="34" charset="-122"/>
              <a:ea typeface="微软雅黑" panose="020B0503020204020204" pitchFamily="34" charset="-122"/>
            </a:rPr>
            <a:t>探测器</a:t>
          </a:r>
        </a:p>
      </dgm:t>
    </dgm:pt>
    <dgm:pt modelId="{8A2E497E-44E8-4B27-AA2C-D4FB967834F0}" type="parTrans" cxnId="{9DBF133F-312D-447A-B8C6-BEF0952DC403}">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3650D253-4415-4FFF-8F79-BEE229DE9A57}" type="sibTrans" cxnId="{9DBF133F-312D-447A-B8C6-BEF0952DC403}">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426E1EFE-30E3-4204-9F22-4DCCA9D36DBB}">
      <dgm:prSet phldrT="[文本]" custT="1"/>
      <dgm:spPr/>
      <dgm:t>
        <a:bodyPr/>
        <a:lstStyle/>
        <a:p>
          <a:r>
            <a:rPr lang="zh-CN" altLang="en-US" sz="1400" dirty="0">
              <a:latin typeface="微软雅黑" panose="020B0503020204020204" pitchFamily="34" charset="-122"/>
              <a:ea typeface="微软雅黑" panose="020B0503020204020204" pitchFamily="34" charset="-122"/>
            </a:rPr>
            <a:t>模型</a:t>
          </a:r>
        </a:p>
      </dgm:t>
    </dgm:pt>
    <dgm:pt modelId="{8471DFFD-623D-480C-99EA-7AF3F1DF7D15}" type="parTrans" cxnId="{2EB29CD3-067C-476F-A2B1-708B7782ABE6}">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1AEE714E-94D8-405E-869F-BEFA9BC20FEB}" type="sibTrans" cxnId="{2EB29CD3-067C-476F-A2B1-708B7782ABE6}">
      <dgm:prSet custT="1"/>
      <dgm:spPr/>
      <dgm:t>
        <a:bodyPr/>
        <a:lstStyle/>
        <a:p>
          <a:endParaRPr lang="zh-CN" altLang="en-US" sz="1050">
            <a:latin typeface="微软雅黑" panose="020B0503020204020204" pitchFamily="34" charset="-122"/>
            <a:ea typeface="微软雅黑" panose="020B0503020204020204" pitchFamily="34" charset="-122"/>
          </a:endParaRPr>
        </a:p>
      </dgm:t>
    </dgm:pt>
    <dgm:pt modelId="{D1401AA9-DB42-465F-98BF-575D8CEEE07D}">
      <dgm:prSet phldrT="[文本]" custT="1"/>
      <dgm:spPr/>
      <dgm:t>
        <a:bodyPr/>
        <a:lstStyle/>
        <a:p>
          <a:r>
            <a:rPr lang="en-US" altLang="zh-CN" sz="1400" dirty="0" err="1">
              <a:latin typeface="微软雅黑" panose="020B0503020204020204" pitchFamily="34" charset="-122"/>
              <a:ea typeface="微软雅黑" panose="020B0503020204020204" pitchFamily="34" charset="-122"/>
            </a:rPr>
            <a:t>Github</a:t>
          </a:r>
          <a:endParaRPr lang="zh-CN" altLang="en-US" sz="1400" dirty="0">
            <a:latin typeface="微软雅黑" panose="020B0503020204020204" pitchFamily="34" charset="-122"/>
            <a:ea typeface="微软雅黑" panose="020B0503020204020204" pitchFamily="34" charset="-122"/>
          </a:endParaRPr>
        </a:p>
      </dgm:t>
    </dgm:pt>
    <dgm:pt modelId="{D34E985D-2737-4467-ABAE-3D391F95A023}" type="parTrans" cxnId="{EA818BC1-7372-489C-9D88-92C7CCEB32D7}">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7326387E-6F53-4E74-9D81-9736BDC38296}" type="sibTrans" cxnId="{EA818BC1-7372-489C-9D88-92C7CCEB32D7}">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86642E40-C7F5-4485-A89B-FD728C9AF126}">
      <dgm:prSet phldrT="[文本]" custT="1"/>
      <dgm:spPr/>
      <dgm:t>
        <a:bodyPr/>
        <a:lstStyle/>
        <a:p>
          <a:r>
            <a:rPr lang="zh-CN" altLang="en-US" sz="1400" dirty="0">
              <a:latin typeface="微软雅黑" panose="020B0503020204020204" pitchFamily="34" charset="-122"/>
              <a:ea typeface="微软雅黑" panose="020B0503020204020204" pitchFamily="34" charset="-122"/>
            </a:rPr>
            <a:t>训练环境</a:t>
          </a:r>
        </a:p>
      </dgm:t>
    </dgm:pt>
    <dgm:pt modelId="{516F855C-55DB-4C36-8CAB-B21E4B8EF18A}" type="parTrans" cxnId="{2CCCBC1C-4D22-49D0-A069-0DB5D266EA6C}">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F5FEE27D-A7C7-4BA5-BFE8-16A6CBA02BBA}" type="sibTrans" cxnId="{2CCCBC1C-4D22-49D0-A069-0DB5D266EA6C}">
      <dgm:prSet custT="1"/>
      <dgm:spPr/>
      <dgm:t>
        <a:bodyPr/>
        <a:lstStyle/>
        <a:p>
          <a:endParaRPr lang="zh-CN" altLang="en-US" sz="1050">
            <a:latin typeface="微软雅黑" panose="020B0503020204020204" pitchFamily="34" charset="-122"/>
            <a:ea typeface="微软雅黑" panose="020B0503020204020204" pitchFamily="34" charset="-122"/>
          </a:endParaRPr>
        </a:p>
      </dgm:t>
    </dgm:pt>
    <dgm:pt modelId="{F2EE1700-C289-4A1E-B8BD-5C8D0041FB24}">
      <dgm:prSet phldrT="[文本]" custT="1"/>
      <dgm:spPr/>
      <dgm:t>
        <a:bodyPr/>
        <a:lstStyle/>
        <a:p>
          <a:r>
            <a:rPr lang="zh-CN" altLang="en-US" sz="1400" dirty="0">
              <a:latin typeface="微软雅黑" panose="020B0503020204020204" pitchFamily="34" charset="-122"/>
              <a:ea typeface="微软雅黑" panose="020B0503020204020204" pitchFamily="34" charset="-122"/>
            </a:rPr>
            <a:t>知识问答</a:t>
          </a:r>
        </a:p>
      </dgm:t>
    </dgm:pt>
    <dgm:pt modelId="{B5E35C27-C999-47E2-B361-9D405BEF901F}" type="parTrans" cxnId="{79727FC9-064B-4F43-AC00-C2E9B336B1C4}">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231122AA-089B-4DA3-BF23-6B9BE40644C5}" type="sibTrans" cxnId="{79727FC9-064B-4F43-AC00-C2E9B336B1C4}">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5CEC92F4-AFC0-4467-9CF9-DB7CDF9674A5}">
      <dgm:prSet phldrT="[文本]" custT="1"/>
      <dgm:spPr/>
      <dgm:t>
        <a:bodyPr/>
        <a:lstStyle/>
        <a:p>
          <a:r>
            <a:rPr lang="en-US" altLang="zh-CN" sz="1400" dirty="0">
              <a:latin typeface="微软雅黑" panose="020B0503020204020204" pitchFamily="34" charset="-122"/>
              <a:ea typeface="微软雅黑" panose="020B0503020204020204" pitchFamily="34" charset="-122"/>
            </a:rPr>
            <a:t>AI-ready </a:t>
          </a:r>
          <a:r>
            <a:rPr lang="zh-CN" altLang="en-US" sz="1400" dirty="0">
              <a:latin typeface="微软雅黑" panose="020B0503020204020204" pitchFamily="34" charset="-122"/>
              <a:ea typeface="微软雅黑" panose="020B0503020204020204" pitchFamily="34" charset="-122"/>
            </a:rPr>
            <a:t>数据集</a:t>
          </a:r>
        </a:p>
      </dgm:t>
    </dgm:pt>
    <dgm:pt modelId="{2A75C965-6E0B-460E-8AFC-E7797D693D90}" type="parTrans" cxnId="{179CBE69-617D-4125-9209-A5BE9C88B1F4}">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3D9ADA86-683A-485D-831A-F57D80117FB7}" type="sibTrans" cxnId="{179CBE69-617D-4125-9209-A5BE9C88B1F4}">
      <dgm:prSet custT="1"/>
      <dgm:spPr/>
      <dgm:t>
        <a:bodyPr/>
        <a:lstStyle/>
        <a:p>
          <a:endParaRPr lang="zh-CN" altLang="en-US" sz="1050">
            <a:latin typeface="微软雅黑" panose="020B0503020204020204" pitchFamily="34" charset="-122"/>
            <a:ea typeface="微软雅黑" panose="020B0503020204020204" pitchFamily="34" charset="-122"/>
          </a:endParaRPr>
        </a:p>
      </dgm:t>
    </dgm:pt>
    <dgm:pt modelId="{D9C9AE7E-3235-42AD-A725-896894D799B0}">
      <dgm:prSet phldrT="[文本]" custT="1"/>
      <dgm:spPr/>
      <dgm:t>
        <a:bodyPr/>
        <a:lstStyle/>
        <a:p>
          <a:r>
            <a:rPr lang="zh-CN" altLang="en-US" sz="1400" dirty="0">
              <a:latin typeface="微软雅黑" panose="020B0503020204020204" pitchFamily="34" charset="-122"/>
              <a:ea typeface="微软雅黑" panose="020B0503020204020204" pitchFamily="34" charset="-122"/>
            </a:rPr>
            <a:t>数据预处理</a:t>
          </a:r>
        </a:p>
      </dgm:t>
    </dgm:pt>
    <dgm:pt modelId="{4FCC736E-BD1C-49E1-B93D-F6CB247A981C}" type="parTrans" cxnId="{F39D23CA-78B2-45E0-A46A-C5747FB1A27D}">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A70DFAC3-9B2B-4A3C-B089-E279F764119C}" type="sibTrans" cxnId="{F39D23CA-78B2-45E0-A46A-C5747FB1A27D}">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8BE0AE7B-0B16-4008-8AE6-602DE11C676B}">
      <dgm:prSet phldrT="[文本]" custT="1"/>
      <dgm:spPr/>
      <dgm:t>
        <a:bodyPr/>
        <a:lstStyle/>
        <a:p>
          <a:r>
            <a:rPr lang="zh-CN" altLang="en-US" sz="1400" dirty="0">
              <a:latin typeface="微软雅黑" panose="020B0503020204020204" pitchFamily="34" charset="-122"/>
              <a:ea typeface="微软雅黑" panose="020B0503020204020204" pitchFamily="34" charset="-122"/>
            </a:rPr>
            <a:t>科学软件</a:t>
          </a:r>
        </a:p>
      </dgm:t>
    </dgm:pt>
    <dgm:pt modelId="{7FC28208-FA29-409E-A833-E988276AAC57}" type="parTrans" cxnId="{BECE9CE7-6161-4D51-BA6E-CC2A23A2C132}">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1E21CECC-2EC7-463B-8E6A-EC6ED6D48E2F}" type="sibTrans" cxnId="{BECE9CE7-6161-4D51-BA6E-CC2A23A2C132}">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7C17A74D-6887-4D4C-AAA5-4614D6F4705F}">
      <dgm:prSet phldrT="[文本]" custT="1"/>
      <dgm:spPr/>
      <dgm:t>
        <a:bodyPr/>
        <a:lstStyle/>
        <a:p>
          <a:r>
            <a:rPr lang="en-US" altLang="zh-CN" sz="1400" dirty="0" err="1">
              <a:latin typeface="微软雅黑" panose="020B0503020204020204" pitchFamily="34" charset="-122"/>
              <a:ea typeface="微软雅黑" panose="020B0503020204020204" pitchFamily="34" charset="-122"/>
            </a:rPr>
            <a:t>JetClass</a:t>
          </a:r>
          <a:endParaRPr lang="zh-CN" altLang="en-US" sz="1400" dirty="0">
            <a:latin typeface="微软雅黑" panose="020B0503020204020204" pitchFamily="34" charset="-122"/>
            <a:ea typeface="微软雅黑" panose="020B0503020204020204" pitchFamily="34" charset="-122"/>
          </a:endParaRPr>
        </a:p>
      </dgm:t>
    </dgm:pt>
    <dgm:pt modelId="{3EE3AB27-0C22-47BA-BAAB-3BA7D3C4B2D5}" type="parTrans" cxnId="{19647522-A4EC-42CD-BE45-22D044BBC666}">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286B5A0B-27D9-41D7-9291-0CC56A4F535D}" type="sibTrans" cxnId="{19647522-A4EC-42CD-BE45-22D044BBC666}">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D4B8930F-4C43-4D8C-9D89-03321C68255C}">
      <dgm:prSet phldrT="[文本]" custT="1"/>
      <dgm:spPr/>
      <dgm:t>
        <a:bodyPr/>
        <a:lstStyle/>
        <a:p>
          <a:r>
            <a:rPr lang="en-US" sz="1400" b="0" i="0" dirty="0" err="1">
              <a:latin typeface="微软雅黑" panose="020B0503020204020204" pitchFamily="34" charset="-122"/>
              <a:ea typeface="微软雅黑" panose="020B0503020204020204" pitchFamily="34" charset="-122"/>
            </a:rPr>
            <a:t>QuarkGluon</a:t>
          </a:r>
          <a:endParaRPr lang="zh-CN" altLang="en-US" sz="1400" dirty="0">
            <a:latin typeface="微软雅黑" panose="020B0503020204020204" pitchFamily="34" charset="-122"/>
            <a:ea typeface="微软雅黑" panose="020B0503020204020204" pitchFamily="34" charset="-122"/>
          </a:endParaRPr>
        </a:p>
      </dgm:t>
    </dgm:pt>
    <dgm:pt modelId="{150D5D9B-80BD-4B95-A2FA-A0BB9C0FAE0D}" type="parTrans" cxnId="{DD6589DD-627A-491C-B21A-FB3DAFDB83F3}">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9DE7652E-BE22-4840-8CD2-2DE8C22A0298}" type="sibTrans" cxnId="{DD6589DD-627A-491C-B21A-FB3DAFDB83F3}">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F6696913-8913-48FC-8D05-3E169A5DEEF5}">
      <dgm:prSet phldrT="[文本]" custT="1"/>
      <dgm:spPr/>
      <dgm:t>
        <a:bodyPr/>
        <a:lstStyle/>
        <a:p>
          <a:r>
            <a:rPr lang="en-US" altLang="zh-CN" sz="1400" dirty="0" err="1">
              <a:latin typeface="微软雅黑" panose="020B0503020204020204" pitchFamily="34" charset="-122"/>
              <a:ea typeface="微软雅黑" panose="020B0503020204020204" pitchFamily="34" charset="-122"/>
            </a:rPr>
            <a:t>Huggingface</a:t>
          </a:r>
          <a:endParaRPr lang="zh-CN" altLang="en-US" sz="1400" dirty="0">
            <a:latin typeface="微软雅黑" panose="020B0503020204020204" pitchFamily="34" charset="-122"/>
            <a:ea typeface="微软雅黑" panose="020B0503020204020204" pitchFamily="34" charset="-122"/>
          </a:endParaRPr>
        </a:p>
      </dgm:t>
    </dgm:pt>
    <dgm:pt modelId="{0A67E621-0E78-43BC-8E96-0A1A5F1B085E}" type="parTrans" cxnId="{83E1F2E7-68DB-4007-B633-535FAD15D20B}">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C54924F8-02F9-4656-99C0-7C06A3AECDEC}" type="sibTrans" cxnId="{83E1F2E7-68DB-4007-B633-535FAD15D20B}">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B7079203-FAAE-4D31-B558-7D46A8706AED}">
      <dgm:prSet phldrT="[文本]" custT="1"/>
      <dgm:spPr/>
      <dgm:t>
        <a:bodyPr/>
        <a:lstStyle/>
        <a:p>
          <a:r>
            <a:rPr lang="zh-CN" altLang="en-US" sz="1400" dirty="0">
              <a:latin typeface="微软雅黑" panose="020B0503020204020204" pitchFamily="34" charset="-122"/>
              <a:ea typeface="微软雅黑" panose="020B0503020204020204" pitchFamily="34" charset="-122"/>
            </a:rPr>
            <a:t>自行构建</a:t>
          </a:r>
        </a:p>
      </dgm:t>
    </dgm:pt>
    <dgm:pt modelId="{6A1849DC-259F-48E8-B435-19534004BAD2}" type="parTrans" cxnId="{36DE9822-104E-4EA6-8D6B-091C4702D0CF}">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A54FF447-BA3E-48E2-B76D-46AF72E934B6}" type="sibTrans" cxnId="{36DE9822-104E-4EA6-8D6B-091C4702D0CF}">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8A88E337-5FCD-4EB4-BD95-A99526DF915F}">
      <dgm:prSet phldrT="[文本]" custT="1"/>
      <dgm:spPr/>
      <dgm:t>
        <a:bodyPr/>
        <a:lstStyle/>
        <a:p>
          <a:r>
            <a:rPr lang="zh-CN" altLang="en-US" sz="1400" dirty="0">
              <a:latin typeface="微软雅黑" panose="020B0503020204020204" pitchFamily="34" charset="-122"/>
              <a:ea typeface="微软雅黑" panose="020B0503020204020204" pitchFamily="34" charset="-122"/>
            </a:rPr>
            <a:t>训练框架</a:t>
          </a:r>
        </a:p>
      </dgm:t>
    </dgm:pt>
    <dgm:pt modelId="{82A6E79B-6546-466E-B127-EB4270D4D315}" type="parTrans" cxnId="{3A259651-90C1-41AC-A540-D53E9F8171B9}">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7C643FDD-9871-4551-8BAA-300954197C2D}" type="sibTrans" cxnId="{3A259651-90C1-41AC-A540-D53E9F8171B9}">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AD6DD24B-16A9-4ABC-BEFC-8F95460516A4}">
      <dgm:prSet phldrT="[文本]" custT="1"/>
      <dgm:spPr/>
      <dgm:t>
        <a:bodyPr/>
        <a:lstStyle/>
        <a:p>
          <a:r>
            <a:rPr lang="en-US" altLang="zh-CN" sz="1400" dirty="0" err="1">
              <a:latin typeface="微软雅黑" panose="020B0503020204020204" pitchFamily="34" charset="-122"/>
              <a:ea typeface="微软雅黑" panose="020B0503020204020204" pitchFamily="34" charset="-122"/>
            </a:rPr>
            <a:t>PyTorch</a:t>
          </a:r>
          <a:endParaRPr lang="zh-CN" altLang="en-US" sz="1400" dirty="0">
            <a:latin typeface="微软雅黑" panose="020B0503020204020204" pitchFamily="34" charset="-122"/>
            <a:ea typeface="微软雅黑" panose="020B0503020204020204" pitchFamily="34" charset="-122"/>
          </a:endParaRPr>
        </a:p>
      </dgm:t>
    </dgm:pt>
    <dgm:pt modelId="{8B6F8333-37E1-440C-A539-C86AEE5BDCB7}" type="parTrans" cxnId="{9032E58E-59CC-4C2C-9458-7C77BDE924C3}">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173960FA-D377-4925-8B49-A7FB318300C7}" type="sibTrans" cxnId="{9032E58E-59CC-4C2C-9458-7C77BDE924C3}">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A1E00F4A-F93E-4B06-985D-FA161E1A07C7}">
      <dgm:prSet phldrT="[文本]" custT="1"/>
      <dgm:spPr/>
      <dgm:t>
        <a:bodyPr/>
        <a:lstStyle/>
        <a:p>
          <a:r>
            <a:rPr lang="en-US" altLang="zh-CN" sz="1400" dirty="0" err="1">
              <a:latin typeface="微软雅黑" panose="020B0503020204020204" pitchFamily="34" charset="-122"/>
              <a:ea typeface="微软雅黑" panose="020B0503020204020204" pitchFamily="34" charset="-122"/>
            </a:rPr>
            <a:t>Tensorflow</a:t>
          </a:r>
          <a:endParaRPr lang="zh-CN" altLang="en-US" sz="1400" dirty="0">
            <a:latin typeface="微软雅黑" panose="020B0503020204020204" pitchFamily="34" charset="-122"/>
            <a:ea typeface="微软雅黑" panose="020B0503020204020204" pitchFamily="34" charset="-122"/>
          </a:endParaRPr>
        </a:p>
      </dgm:t>
    </dgm:pt>
    <dgm:pt modelId="{5DED1AAE-352C-4D20-BEDF-A0A545075DB4}" type="parTrans" cxnId="{66003ECA-7FB9-409E-B9F6-C9B87840D5C0}">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DF101D96-83DA-4814-A2BF-12455101F037}" type="sibTrans" cxnId="{66003ECA-7FB9-409E-B9F6-C9B87840D5C0}">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6BDC0C5F-CC90-4CA7-B117-2FD49229E440}">
      <dgm:prSet phldrT="[文本]" custT="1"/>
      <dgm:spPr/>
      <dgm:t>
        <a:bodyPr/>
        <a:lstStyle/>
        <a:p>
          <a:r>
            <a:rPr lang="en-US" sz="1400" dirty="0">
              <a:latin typeface="微软雅黑" panose="020B0503020204020204" pitchFamily="34" charset="-122"/>
              <a:ea typeface="微软雅黑" panose="020B0503020204020204" pitchFamily="34" charset="-122"/>
            </a:rPr>
            <a:t>Weaver</a:t>
          </a:r>
          <a:endParaRPr lang="zh-CN" altLang="en-US" sz="1400" dirty="0">
            <a:latin typeface="微软雅黑" panose="020B0503020204020204" pitchFamily="34" charset="-122"/>
            <a:ea typeface="微软雅黑" panose="020B0503020204020204" pitchFamily="34" charset="-122"/>
          </a:endParaRPr>
        </a:p>
      </dgm:t>
    </dgm:pt>
    <dgm:pt modelId="{CD5C3608-0305-471E-AD8F-1958BF57926A}" type="parTrans" cxnId="{E2AB350B-15C0-47A0-9228-546CC10B60EE}">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182BD2CE-AAD1-428A-8141-484ADA8BBC7A}" type="sibTrans" cxnId="{E2AB350B-15C0-47A0-9228-546CC10B60EE}">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6E01AA0E-7B2B-4D50-A427-57BADEC4C8B7}">
      <dgm:prSet phldrT="[文本]" custT="1"/>
      <dgm:spPr/>
      <dgm:t>
        <a:bodyPr/>
        <a:lstStyle/>
        <a:p>
          <a:r>
            <a:rPr lang="en-US" sz="1400" b="1" i="0" dirty="0">
              <a:latin typeface="微软雅黑" panose="020B0503020204020204" pitchFamily="34" charset="-122"/>
              <a:ea typeface="微软雅黑" panose="020B0503020204020204" pitchFamily="34" charset="-122"/>
            </a:rPr>
            <a:t>Particle Transformer</a:t>
          </a:r>
          <a:endParaRPr lang="zh-CN" altLang="en-US" sz="1400" dirty="0">
            <a:latin typeface="微软雅黑" panose="020B0503020204020204" pitchFamily="34" charset="-122"/>
            <a:ea typeface="微软雅黑" panose="020B0503020204020204" pitchFamily="34" charset="-122"/>
          </a:endParaRPr>
        </a:p>
      </dgm:t>
    </dgm:pt>
    <dgm:pt modelId="{96ECB0A1-CDE0-4C35-B7C3-3083B65ECFEF}" type="parTrans" cxnId="{8BD8010F-E532-4450-B3E5-55986DFFA780}">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C07C4352-FF4C-4DE0-9DA1-AE7CEDCB3FBF}" type="sibTrans" cxnId="{8BD8010F-E532-4450-B3E5-55986DFFA780}">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FFB052DD-09BE-4D20-BECC-0365940A615F}">
      <dgm:prSet phldrT="[文本]" custT="1"/>
      <dgm:spPr/>
      <dgm:t>
        <a:bodyPr/>
        <a:lstStyle/>
        <a:p>
          <a:r>
            <a:rPr lang="zh-CN" altLang="en-US" sz="1400" dirty="0">
              <a:latin typeface="微软雅黑" panose="020B0503020204020204" pitchFamily="34" charset="-122"/>
              <a:ea typeface="微软雅黑" panose="020B0503020204020204" pitchFamily="34" charset="-122"/>
            </a:rPr>
            <a:t>图像识别</a:t>
          </a:r>
        </a:p>
      </dgm:t>
    </dgm:pt>
    <dgm:pt modelId="{E2ED14FD-94AA-4950-87C8-BE028ECAFA97}" type="parTrans" cxnId="{1A8C09FE-BB74-4688-9466-39AC2E0438D7}">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C2FFFC49-3914-401B-9DEC-4F61FCE232F9}" type="sibTrans" cxnId="{1A8C09FE-BB74-4688-9466-39AC2E0438D7}">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8CC775C8-DE94-471D-8AD9-165C8F92A710}">
      <dgm:prSet phldrT="[文本]" custT="1"/>
      <dgm:spPr/>
      <dgm:t>
        <a:bodyPr/>
        <a:lstStyle/>
        <a:p>
          <a:r>
            <a:rPr lang="zh-CN" altLang="en-US" sz="1400" dirty="0">
              <a:latin typeface="微软雅黑" panose="020B0503020204020204" pitchFamily="34" charset="-122"/>
              <a:ea typeface="微软雅黑" panose="020B0503020204020204" pitchFamily="34" charset="-122"/>
            </a:rPr>
            <a:t>训练</a:t>
          </a:r>
          <a:r>
            <a:rPr lang="en-US" altLang="zh-CN" sz="1400" dirty="0">
              <a:latin typeface="微软雅黑" panose="020B0503020204020204" pitchFamily="34" charset="-122"/>
              <a:ea typeface="微软雅黑" panose="020B0503020204020204" pitchFamily="34" charset="-122"/>
            </a:rPr>
            <a:t>&amp;</a:t>
          </a:r>
          <a:r>
            <a:rPr lang="zh-CN" altLang="en-US" sz="1400" dirty="0">
              <a:latin typeface="微软雅黑" panose="020B0503020204020204" pitchFamily="34" charset="-122"/>
              <a:ea typeface="微软雅黑" panose="020B0503020204020204" pitchFamily="34" charset="-122"/>
            </a:rPr>
            <a:t>推理</a:t>
          </a:r>
        </a:p>
      </dgm:t>
    </dgm:pt>
    <dgm:pt modelId="{6B115E36-B562-4537-8506-F8E29D2EDA7B}" type="parTrans" cxnId="{3B8C212F-4016-4EE9-A7B6-1915C40ABCFC}">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2494E182-D9C2-4416-B80A-DF9F889249E0}" type="sibTrans" cxnId="{3B8C212F-4016-4EE9-A7B6-1915C40ABCFC}">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23A582C5-A0A5-49D7-8DFA-43EEE7D92EE0}">
      <dgm:prSet phldrT="[文本]" custT="1"/>
      <dgm:spPr/>
      <dgm:t>
        <a:bodyPr/>
        <a:lstStyle/>
        <a:p>
          <a:r>
            <a:rPr lang="zh-CN" altLang="en-US" sz="1400" dirty="0">
              <a:latin typeface="微软雅黑" panose="020B0503020204020204" pitchFamily="34" charset="-122"/>
              <a:ea typeface="微软雅黑" panose="020B0503020204020204" pitchFamily="34" charset="-122"/>
            </a:rPr>
            <a:t>算力</a:t>
          </a:r>
        </a:p>
      </dgm:t>
    </dgm:pt>
    <dgm:pt modelId="{665C0215-EC7D-4F83-93FF-084C5EECE989}" type="parTrans" cxnId="{EC5B95AC-3BAC-4050-9905-2937F2816236}">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B7F45B0F-DC4F-45FC-85CA-7EDABAF23D31}" type="sibTrans" cxnId="{EC5B95AC-3BAC-4050-9905-2937F2816236}">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A14C0584-9224-4C34-84EA-07EBEFE418DA}">
      <dgm:prSet phldrT="[文本]" custT="1"/>
      <dgm:spPr/>
      <dgm:t>
        <a:bodyPr/>
        <a:lstStyle/>
        <a:p>
          <a:r>
            <a:rPr lang="en-US" altLang="zh-CN" sz="1400" dirty="0">
              <a:latin typeface="微软雅黑" panose="020B0503020204020204" pitchFamily="34" charset="-122"/>
              <a:ea typeface="微软雅黑" panose="020B0503020204020204" pitchFamily="34" charset="-122"/>
            </a:rPr>
            <a:t>Hep Q&amp;A</a:t>
          </a:r>
          <a:endParaRPr lang="zh-CN" altLang="en-US" sz="1400" dirty="0">
            <a:latin typeface="微软雅黑" panose="020B0503020204020204" pitchFamily="34" charset="-122"/>
            <a:ea typeface="微软雅黑" panose="020B0503020204020204" pitchFamily="34" charset="-122"/>
          </a:endParaRPr>
        </a:p>
      </dgm:t>
    </dgm:pt>
    <dgm:pt modelId="{42F580DD-63B1-4969-816C-6BF7CC5F0429}" type="parTrans" cxnId="{9168DDA3-4F9A-42FA-9D78-FF79A5DB5AF0}">
      <dgm:prSet/>
      <dgm:spPr/>
      <dgm:t>
        <a:bodyPr/>
        <a:lstStyle/>
        <a:p>
          <a:endParaRPr lang="zh-CN" altLang="en-US">
            <a:latin typeface="微软雅黑" panose="020B0503020204020204" pitchFamily="34" charset="-122"/>
            <a:ea typeface="微软雅黑" panose="020B0503020204020204" pitchFamily="34" charset="-122"/>
          </a:endParaRPr>
        </a:p>
      </dgm:t>
    </dgm:pt>
    <dgm:pt modelId="{9DF9DEAC-8E32-46FB-8683-C9BB83085419}" type="sibTrans" cxnId="{9168DDA3-4F9A-42FA-9D78-FF79A5DB5AF0}">
      <dgm:prSet/>
      <dgm:spPr/>
      <dgm:t>
        <a:bodyPr/>
        <a:lstStyle/>
        <a:p>
          <a:endParaRPr lang="zh-CN" altLang="en-US">
            <a:latin typeface="微软雅黑" panose="020B0503020204020204" pitchFamily="34" charset="-122"/>
            <a:ea typeface="微软雅黑" panose="020B0503020204020204" pitchFamily="34" charset="-122"/>
          </a:endParaRPr>
        </a:p>
      </dgm:t>
    </dgm:pt>
    <dgm:pt modelId="{E4F69203-A786-4D1A-A8E7-09E94B1C150E}" type="pres">
      <dgm:prSet presAssocID="{AFF9D246-161C-49E9-B00C-F1C2865D9A24}" presName="linearFlow" presStyleCnt="0">
        <dgm:presLayoutVars>
          <dgm:dir/>
          <dgm:animLvl val="lvl"/>
          <dgm:resizeHandles val="exact"/>
        </dgm:presLayoutVars>
      </dgm:prSet>
      <dgm:spPr/>
    </dgm:pt>
    <dgm:pt modelId="{596A8D0F-8EF0-4F77-BBB6-E3B5E4F41768}" type="pres">
      <dgm:prSet presAssocID="{ED5511A3-FD5C-4734-A558-CFF6B13E416A}" presName="composite" presStyleCnt="0"/>
      <dgm:spPr/>
    </dgm:pt>
    <dgm:pt modelId="{0B0EE796-2326-4E2F-B172-8416CB2E8DF3}" type="pres">
      <dgm:prSet presAssocID="{ED5511A3-FD5C-4734-A558-CFF6B13E416A}" presName="parTx" presStyleLbl="node1" presStyleIdx="0" presStyleCnt="6">
        <dgm:presLayoutVars>
          <dgm:chMax val="0"/>
          <dgm:chPref val="0"/>
          <dgm:bulletEnabled val="1"/>
        </dgm:presLayoutVars>
      </dgm:prSet>
      <dgm:spPr/>
    </dgm:pt>
    <dgm:pt modelId="{DFD7BBEE-76F8-4558-8656-84E594052AE8}" type="pres">
      <dgm:prSet presAssocID="{ED5511A3-FD5C-4734-A558-CFF6B13E416A}" presName="parSh" presStyleLbl="node1" presStyleIdx="0" presStyleCnt="6"/>
      <dgm:spPr/>
    </dgm:pt>
    <dgm:pt modelId="{791FFF84-CA5F-427C-9F25-F43C530537BB}" type="pres">
      <dgm:prSet presAssocID="{ED5511A3-FD5C-4734-A558-CFF6B13E416A}" presName="desTx" presStyleLbl="fgAcc1" presStyleIdx="0" presStyleCnt="6">
        <dgm:presLayoutVars>
          <dgm:bulletEnabled val="1"/>
        </dgm:presLayoutVars>
      </dgm:prSet>
      <dgm:spPr/>
    </dgm:pt>
    <dgm:pt modelId="{D94B4728-9905-4268-AB21-C89D38228511}" type="pres">
      <dgm:prSet presAssocID="{DA5791EC-2BBC-4FFB-9BF5-0A75951F9942}" presName="sibTrans" presStyleLbl="sibTrans2D1" presStyleIdx="0" presStyleCnt="5"/>
      <dgm:spPr/>
    </dgm:pt>
    <dgm:pt modelId="{A56C8A02-6CF9-44CB-B898-CBFD2DD8474F}" type="pres">
      <dgm:prSet presAssocID="{DA5791EC-2BBC-4FFB-9BF5-0A75951F9942}" presName="connTx" presStyleLbl="sibTrans2D1" presStyleIdx="0" presStyleCnt="5"/>
      <dgm:spPr/>
    </dgm:pt>
    <dgm:pt modelId="{9BAFCEFC-F11C-4F8D-AC46-4DB01AED2700}" type="pres">
      <dgm:prSet presAssocID="{F4A00EE3-D59E-4D52-B8C0-7162C88649AD}" presName="composite" presStyleCnt="0"/>
      <dgm:spPr/>
    </dgm:pt>
    <dgm:pt modelId="{D5E06472-5222-484A-B756-EC4B5094FDB9}" type="pres">
      <dgm:prSet presAssocID="{F4A00EE3-D59E-4D52-B8C0-7162C88649AD}" presName="parTx" presStyleLbl="node1" presStyleIdx="0" presStyleCnt="6">
        <dgm:presLayoutVars>
          <dgm:chMax val="0"/>
          <dgm:chPref val="0"/>
          <dgm:bulletEnabled val="1"/>
        </dgm:presLayoutVars>
      </dgm:prSet>
      <dgm:spPr/>
    </dgm:pt>
    <dgm:pt modelId="{4BF9454D-D77A-43E5-A5E8-80C91B1188BD}" type="pres">
      <dgm:prSet presAssocID="{F4A00EE3-D59E-4D52-B8C0-7162C88649AD}" presName="parSh" presStyleLbl="node1" presStyleIdx="1" presStyleCnt="6"/>
      <dgm:spPr/>
    </dgm:pt>
    <dgm:pt modelId="{7FE1FFA2-8791-4EB8-8A02-C994CC1B1820}" type="pres">
      <dgm:prSet presAssocID="{F4A00EE3-D59E-4D52-B8C0-7162C88649AD}" presName="desTx" presStyleLbl="fgAcc1" presStyleIdx="1" presStyleCnt="6">
        <dgm:presLayoutVars>
          <dgm:bulletEnabled val="1"/>
        </dgm:presLayoutVars>
      </dgm:prSet>
      <dgm:spPr/>
    </dgm:pt>
    <dgm:pt modelId="{AC703B4B-1D83-46E4-82E1-1B672E04D16E}" type="pres">
      <dgm:prSet presAssocID="{D576F875-71F8-457D-B316-DA4C37B6E576}" presName="sibTrans" presStyleLbl="sibTrans2D1" presStyleIdx="1" presStyleCnt="5"/>
      <dgm:spPr/>
    </dgm:pt>
    <dgm:pt modelId="{0D8705F2-D2A3-4375-9719-EE43B10D7B0D}" type="pres">
      <dgm:prSet presAssocID="{D576F875-71F8-457D-B316-DA4C37B6E576}" presName="connTx" presStyleLbl="sibTrans2D1" presStyleIdx="1" presStyleCnt="5"/>
      <dgm:spPr/>
    </dgm:pt>
    <dgm:pt modelId="{EA7EDACC-D5F5-4793-80C7-1890FD809222}" type="pres">
      <dgm:prSet presAssocID="{5CEC92F4-AFC0-4467-9CF9-DB7CDF9674A5}" presName="composite" presStyleCnt="0"/>
      <dgm:spPr/>
    </dgm:pt>
    <dgm:pt modelId="{3A5170CF-9EF1-46CF-A8B6-F575C02A7E39}" type="pres">
      <dgm:prSet presAssocID="{5CEC92F4-AFC0-4467-9CF9-DB7CDF9674A5}" presName="parTx" presStyleLbl="node1" presStyleIdx="1" presStyleCnt="6">
        <dgm:presLayoutVars>
          <dgm:chMax val="0"/>
          <dgm:chPref val="0"/>
          <dgm:bulletEnabled val="1"/>
        </dgm:presLayoutVars>
      </dgm:prSet>
      <dgm:spPr/>
    </dgm:pt>
    <dgm:pt modelId="{06823ED7-FB6C-4CDD-B80A-912330452B9B}" type="pres">
      <dgm:prSet presAssocID="{5CEC92F4-AFC0-4467-9CF9-DB7CDF9674A5}" presName="parSh" presStyleLbl="node1" presStyleIdx="2" presStyleCnt="6"/>
      <dgm:spPr/>
    </dgm:pt>
    <dgm:pt modelId="{E2E9A2BF-C960-4FB4-8997-A02FE19C2EBE}" type="pres">
      <dgm:prSet presAssocID="{5CEC92F4-AFC0-4467-9CF9-DB7CDF9674A5}" presName="desTx" presStyleLbl="fgAcc1" presStyleIdx="2" presStyleCnt="6" custScaleX="117190">
        <dgm:presLayoutVars>
          <dgm:bulletEnabled val="1"/>
        </dgm:presLayoutVars>
      </dgm:prSet>
      <dgm:spPr/>
    </dgm:pt>
    <dgm:pt modelId="{78936855-2333-40BE-9B2D-0E65D191F59A}" type="pres">
      <dgm:prSet presAssocID="{3D9ADA86-683A-485D-831A-F57D80117FB7}" presName="sibTrans" presStyleLbl="sibTrans2D1" presStyleIdx="2" presStyleCnt="5"/>
      <dgm:spPr/>
    </dgm:pt>
    <dgm:pt modelId="{74A8CB23-27F2-41BF-BAA4-2D534490CCEF}" type="pres">
      <dgm:prSet presAssocID="{3D9ADA86-683A-485D-831A-F57D80117FB7}" presName="connTx" presStyleLbl="sibTrans2D1" presStyleIdx="2" presStyleCnt="5"/>
      <dgm:spPr/>
    </dgm:pt>
    <dgm:pt modelId="{9524A345-0F57-4ED7-8FC3-C63AB118A185}" type="pres">
      <dgm:prSet presAssocID="{426E1EFE-30E3-4204-9F22-4DCCA9D36DBB}" presName="composite" presStyleCnt="0"/>
      <dgm:spPr/>
    </dgm:pt>
    <dgm:pt modelId="{DC792111-8F23-4E18-BE57-809429B8D5CD}" type="pres">
      <dgm:prSet presAssocID="{426E1EFE-30E3-4204-9F22-4DCCA9D36DBB}" presName="parTx" presStyleLbl="node1" presStyleIdx="2" presStyleCnt="6">
        <dgm:presLayoutVars>
          <dgm:chMax val="0"/>
          <dgm:chPref val="0"/>
          <dgm:bulletEnabled val="1"/>
        </dgm:presLayoutVars>
      </dgm:prSet>
      <dgm:spPr/>
    </dgm:pt>
    <dgm:pt modelId="{C741CA26-BF45-4331-B89D-6A9CEC36F991}" type="pres">
      <dgm:prSet presAssocID="{426E1EFE-30E3-4204-9F22-4DCCA9D36DBB}" presName="parSh" presStyleLbl="node1" presStyleIdx="3" presStyleCnt="6"/>
      <dgm:spPr/>
    </dgm:pt>
    <dgm:pt modelId="{FB52FB56-2AD8-4C6E-B097-C425B75B6529}" type="pres">
      <dgm:prSet presAssocID="{426E1EFE-30E3-4204-9F22-4DCCA9D36DBB}" presName="desTx" presStyleLbl="fgAcc1" presStyleIdx="3" presStyleCnt="6" custScaleX="133062">
        <dgm:presLayoutVars>
          <dgm:bulletEnabled val="1"/>
        </dgm:presLayoutVars>
      </dgm:prSet>
      <dgm:spPr/>
    </dgm:pt>
    <dgm:pt modelId="{9555696D-C3A2-453E-BA84-B91E66C8D02E}" type="pres">
      <dgm:prSet presAssocID="{1AEE714E-94D8-405E-869F-BEFA9BC20FEB}" presName="sibTrans" presStyleLbl="sibTrans2D1" presStyleIdx="3" presStyleCnt="5"/>
      <dgm:spPr/>
    </dgm:pt>
    <dgm:pt modelId="{83346456-E970-4546-89EF-212EDE6B0260}" type="pres">
      <dgm:prSet presAssocID="{1AEE714E-94D8-405E-869F-BEFA9BC20FEB}" presName="connTx" presStyleLbl="sibTrans2D1" presStyleIdx="3" presStyleCnt="5"/>
      <dgm:spPr/>
    </dgm:pt>
    <dgm:pt modelId="{0755A604-B684-4B4C-96A7-B49494F3660C}" type="pres">
      <dgm:prSet presAssocID="{86642E40-C7F5-4485-A89B-FD728C9AF126}" presName="composite" presStyleCnt="0"/>
      <dgm:spPr/>
    </dgm:pt>
    <dgm:pt modelId="{E212F2CB-3BDB-4928-A7B4-75CDF6EE7E47}" type="pres">
      <dgm:prSet presAssocID="{86642E40-C7F5-4485-A89B-FD728C9AF126}" presName="parTx" presStyleLbl="node1" presStyleIdx="3" presStyleCnt="6">
        <dgm:presLayoutVars>
          <dgm:chMax val="0"/>
          <dgm:chPref val="0"/>
          <dgm:bulletEnabled val="1"/>
        </dgm:presLayoutVars>
      </dgm:prSet>
      <dgm:spPr/>
    </dgm:pt>
    <dgm:pt modelId="{FE3AC860-C76C-4530-9916-19F472E4AA24}" type="pres">
      <dgm:prSet presAssocID="{86642E40-C7F5-4485-A89B-FD728C9AF126}" presName="parSh" presStyleLbl="node1" presStyleIdx="4" presStyleCnt="6"/>
      <dgm:spPr/>
    </dgm:pt>
    <dgm:pt modelId="{2CDD2EF8-CC51-4C1D-ACA2-B7E55E7D366D}" type="pres">
      <dgm:prSet presAssocID="{86642E40-C7F5-4485-A89B-FD728C9AF126}" presName="desTx" presStyleLbl="fgAcc1" presStyleIdx="4" presStyleCnt="6" custScaleX="122113">
        <dgm:presLayoutVars>
          <dgm:bulletEnabled val="1"/>
        </dgm:presLayoutVars>
      </dgm:prSet>
      <dgm:spPr/>
    </dgm:pt>
    <dgm:pt modelId="{BBACFC0D-3402-47F7-ABC0-7DD6D3349375}" type="pres">
      <dgm:prSet presAssocID="{F5FEE27D-A7C7-4BA5-BFE8-16A6CBA02BBA}" presName="sibTrans" presStyleLbl="sibTrans2D1" presStyleIdx="4" presStyleCnt="5"/>
      <dgm:spPr/>
    </dgm:pt>
    <dgm:pt modelId="{532817C3-A5D7-4272-B902-96D979A92181}" type="pres">
      <dgm:prSet presAssocID="{F5FEE27D-A7C7-4BA5-BFE8-16A6CBA02BBA}" presName="connTx" presStyleLbl="sibTrans2D1" presStyleIdx="4" presStyleCnt="5"/>
      <dgm:spPr/>
    </dgm:pt>
    <dgm:pt modelId="{BC194AFB-BC14-4E6A-A9CC-787FAC80F86B}" type="pres">
      <dgm:prSet presAssocID="{8CC775C8-DE94-471D-8AD9-165C8F92A710}" presName="composite" presStyleCnt="0"/>
      <dgm:spPr/>
    </dgm:pt>
    <dgm:pt modelId="{979FDB0B-6EF6-4B0D-8CF7-D9056BFB9899}" type="pres">
      <dgm:prSet presAssocID="{8CC775C8-DE94-471D-8AD9-165C8F92A710}" presName="parTx" presStyleLbl="node1" presStyleIdx="4" presStyleCnt="6">
        <dgm:presLayoutVars>
          <dgm:chMax val="0"/>
          <dgm:chPref val="0"/>
          <dgm:bulletEnabled val="1"/>
        </dgm:presLayoutVars>
      </dgm:prSet>
      <dgm:spPr/>
    </dgm:pt>
    <dgm:pt modelId="{1B4A629E-28B5-4FDA-881D-76212472649E}" type="pres">
      <dgm:prSet presAssocID="{8CC775C8-DE94-471D-8AD9-165C8F92A710}" presName="parSh" presStyleLbl="node1" presStyleIdx="5" presStyleCnt="6"/>
      <dgm:spPr/>
    </dgm:pt>
    <dgm:pt modelId="{F3A939E4-9499-4192-B8B4-B61EE5DEC354}" type="pres">
      <dgm:prSet presAssocID="{8CC775C8-DE94-471D-8AD9-165C8F92A710}" presName="desTx" presStyleLbl="fgAcc1" presStyleIdx="5" presStyleCnt="6">
        <dgm:presLayoutVars>
          <dgm:bulletEnabled val="1"/>
        </dgm:presLayoutVars>
      </dgm:prSet>
      <dgm:spPr/>
    </dgm:pt>
  </dgm:ptLst>
  <dgm:cxnLst>
    <dgm:cxn modelId="{60A2D302-4993-42BB-A4E4-CDA2DD8282FC}" type="presOf" srcId="{D5EB7C44-4F18-4AC3-B621-47CC9EF19EF2}" destId="{791FFF84-CA5F-427C-9F25-F43C530537BB}" srcOrd="0" destOrd="0" presId="urn:microsoft.com/office/officeart/2005/8/layout/process3"/>
    <dgm:cxn modelId="{0038B805-B49E-432B-8468-E02109A66288}" type="presOf" srcId="{8CC775C8-DE94-471D-8AD9-165C8F92A710}" destId="{1B4A629E-28B5-4FDA-881D-76212472649E}" srcOrd="1" destOrd="0" presId="urn:microsoft.com/office/officeart/2005/8/layout/process3"/>
    <dgm:cxn modelId="{49D87107-EA7D-4A42-94A0-C4031A94EE9D}" type="presOf" srcId="{D576F875-71F8-457D-B316-DA4C37B6E576}" destId="{AC703B4B-1D83-46E4-82E1-1B672E04D16E}" srcOrd="0" destOrd="0" presId="urn:microsoft.com/office/officeart/2005/8/layout/process3"/>
    <dgm:cxn modelId="{6BC88807-AD3F-463D-AB0A-77C5FC24F616}" type="presOf" srcId="{1AEE714E-94D8-405E-869F-BEFA9BC20FEB}" destId="{83346456-E970-4546-89EF-212EDE6B0260}" srcOrd="1" destOrd="0" presId="urn:microsoft.com/office/officeart/2005/8/layout/process3"/>
    <dgm:cxn modelId="{29B39707-5B88-4309-8B7E-3C95C8192434}" type="presOf" srcId="{6BDC0C5F-CC90-4CA7-B117-2FD49229E440}" destId="{2CDD2EF8-CC51-4C1D-ACA2-B7E55E7D366D}" srcOrd="0" destOrd="3" presId="urn:microsoft.com/office/officeart/2005/8/layout/process3"/>
    <dgm:cxn modelId="{E2AB350B-15C0-47A0-9228-546CC10B60EE}" srcId="{86642E40-C7F5-4485-A89B-FD728C9AF126}" destId="{6BDC0C5F-CC90-4CA7-B117-2FD49229E440}" srcOrd="3" destOrd="0" parTransId="{CD5C3608-0305-471E-AD8F-1958BF57926A}" sibTransId="{182BD2CE-AAD1-428A-8141-484ADA8BBC7A}"/>
    <dgm:cxn modelId="{DB91960E-C756-40F7-97BE-8B2EE4621143}" type="presOf" srcId="{8A88E337-5FCD-4EB4-BD95-A99526DF915F}" destId="{2CDD2EF8-CC51-4C1D-ACA2-B7E55E7D366D}" srcOrd="0" destOrd="0" presId="urn:microsoft.com/office/officeart/2005/8/layout/process3"/>
    <dgm:cxn modelId="{8BD8010F-E532-4450-B3E5-55986DFFA780}" srcId="{426E1EFE-30E3-4204-9F22-4DCCA9D36DBB}" destId="{6E01AA0E-7B2B-4D50-A427-57BADEC4C8B7}" srcOrd="3" destOrd="0" parTransId="{96ECB0A1-CDE0-4C35-B7C3-3083B65ECFEF}" sibTransId="{C07C4352-FF4C-4DE0-9DA1-AE7CEDCB3FBF}"/>
    <dgm:cxn modelId="{FF3C3B0F-566D-499C-8F11-0791B4DA9BBF}" type="presOf" srcId="{1AEE714E-94D8-405E-869F-BEFA9BC20FEB}" destId="{9555696D-C3A2-453E-BA84-B91E66C8D02E}" srcOrd="0" destOrd="0" presId="urn:microsoft.com/office/officeart/2005/8/layout/process3"/>
    <dgm:cxn modelId="{085CF41B-F2ED-4B9D-BB0D-74E3BD390961}" srcId="{ED5511A3-FD5C-4734-A558-CFF6B13E416A}" destId="{D5EB7C44-4F18-4AC3-B621-47CC9EF19EF2}" srcOrd="0" destOrd="0" parTransId="{F4C55C90-2E87-4A3F-ABEC-0D7D74C98680}" sibTransId="{D5245CBE-07DF-4203-B256-006992D9B797}"/>
    <dgm:cxn modelId="{2CCCBC1C-4D22-49D0-A069-0DB5D266EA6C}" srcId="{AFF9D246-161C-49E9-B00C-F1C2865D9A24}" destId="{86642E40-C7F5-4485-A89B-FD728C9AF126}" srcOrd="4" destOrd="0" parTransId="{516F855C-55DB-4C36-8CAB-B21E4B8EF18A}" sibTransId="{F5FEE27D-A7C7-4BA5-BFE8-16A6CBA02BBA}"/>
    <dgm:cxn modelId="{BD2A6D1E-3EA3-4F23-91E7-AD8E21A4623B}" type="presOf" srcId="{F5FEE27D-A7C7-4BA5-BFE8-16A6CBA02BBA}" destId="{532817C3-A5D7-4272-B902-96D979A92181}" srcOrd="1" destOrd="0" presId="urn:microsoft.com/office/officeart/2005/8/layout/process3"/>
    <dgm:cxn modelId="{19647522-A4EC-42CD-BE45-22D044BBC666}" srcId="{5CEC92F4-AFC0-4467-9CF9-DB7CDF9674A5}" destId="{7C17A74D-6887-4D4C-AAA5-4614D6F4705F}" srcOrd="0" destOrd="0" parTransId="{3EE3AB27-0C22-47BA-BAAB-3BA7D3C4B2D5}" sibTransId="{286B5A0B-27D9-41D7-9291-0CC56A4F535D}"/>
    <dgm:cxn modelId="{36DE9822-104E-4EA6-8D6B-091C4702D0CF}" srcId="{426E1EFE-30E3-4204-9F22-4DCCA9D36DBB}" destId="{B7079203-FAAE-4D31-B558-7D46A8706AED}" srcOrd="2" destOrd="0" parTransId="{6A1849DC-259F-48E8-B435-19534004BAD2}" sibTransId="{A54FF447-BA3E-48E2-B76D-46AF72E934B6}"/>
    <dgm:cxn modelId="{3B8C212F-4016-4EE9-A7B6-1915C40ABCFC}" srcId="{AFF9D246-161C-49E9-B00C-F1C2865D9A24}" destId="{8CC775C8-DE94-471D-8AD9-165C8F92A710}" srcOrd="5" destOrd="0" parTransId="{6B115E36-B562-4537-8506-F8E29D2EDA7B}" sibTransId="{2494E182-D9C2-4416-B80A-DF9F889249E0}"/>
    <dgm:cxn modelId="{9DBF133F-312D-447A-B8C6-BEF0952DC403}" srcId="{F4A00EE3-D59E-4D52-B8C0-7162C88649AD}" destId="{175C5573-6A93-47DC-98B0-4DDC70B4FE20}" srcOrd="0" destOrd="0" parTransId="{8A2E497E-44E8-4B27-AA2C-D4FB967834F0}" sibTransId="{3650D253-4415-4FFF-8F79-BEE229DE9A57}"/>
    <dgm:cxn modelId="{7722775B-1190-4FF4-848D-1936B88E6477}" type="presOf" srcId="{8BE0AE7B-0B16-4008-8AE6-602DE11C676B}" destId="{7FE1FFA2-8791-4EB8-8A02-C994CC1B1820}" srcOrd="0" destOrd="2" presId="urn:microsoft.com/office/officeart/2005/8/layout/process3"/>
    <dgm:cxn modelId="{63ED1562-3510-45C8-B99E-663B0553D316}" type="presOf" srcId="{F4A00EE3-D59E-4D52-B8C0-7162C88649AD}" destId="{D5E06472-5222-484A-B756-EC4B5094FDB9}" srcOrd="0" destOrd="0" presId="urn:microsoft.com/office/officeart/2005/8/layout/process3"/>
    <dgm:cxn modelId="{04157C42-488E-463E-8427-FD7F46D4E539}" type="presOf" srcId="{426E1EFE-30E3-4204-9F22-4DCCA9D36DBB}" destId="{C741CA26-BF45-4331-B89D-6A9CEC36F991}" srcOrd="1" destOrd="0" presId="urn:microsoft.com/office/officeart/2005/8/layout/process3"/>
    <dgm:cxn modelId="{7BB1B862-9DB6-42FA-A29C-C8ED676FCAD5}" type="presOf" srcId="{AFF9D246-161C-49E9-B00C-F1C2865D9A24}" destId="{E4F69203-A786-4D1A-A8E7-09E94B1C150E}" srcOrd="0" destOrd="0" presId="urn:microsoft.com/office/officeart/2005/8/layout/process3"/>
    <dgm:cxn modelId="{655CF164-4E66-4349-AE8A-116DB34A5946}" type="presOf" srcId="{F5FEE27D-A7C7-4BA5-BFE8-16A6CBA02BBA}" destId="{BBACFC0D-3402-47F7-ABC0-7DD6D3349375}" srcOrd="0" destOrd="0" presId="urn:microsoft.com/office/officeart/2005/8/layout/process3"/>
    <dgm:cxn modelId="{D3BD1B66-ACD0-4714-B6F3-43E5A139C074}" type="presOf" srcId="{3D9ADA86-683A-485D-831A-F57D80117FB7}" destId="{78936855-2333-40BE-9B2D-0E65D191F59A}" srcOrd="0" destOrd="0" presId="urn:microsoft.com/office/officeart/2005/8/layout/process3"/>
    <dgm:cxn modelId="{179CBE69-617D-4125-9209-A5BE9C88B1F4}" srcId="{AFF9D246-161C-49E9-B00C-F1C2865D9A24}" destId="{5CEC92F4-AFC0-4467-9CF9-DB7CDF9674A5}" srcOrd="2" destOrd="0" parTransId="{2A75C965-6E0B-460E-8AFC-E7797D693D90}" sibTransId="{3D9ADA86-683A-485D-831A-F57D80117FB7}"/>
    <dgm:cxn modelId="{EB05C949-677A-4B30-B466-8BEC9F3E77A3}" type="presOf" srcId="{B7079203-FAAE-4D31-B558-7D46A8706AED}" destId="{FB52FB56-2AD8-4C6E-B097-C425B75B6529}" srcOrd="0" destOrd="2" presId="urn:microsoft.com/office/officeart/2005/8/layout/process3"/>
    <dgm:cxn modelId="{F5A3716C-624B-4441-9FEE-479E7203BC2D}" srcId="{AFF9D246-161C-49E9-B00C-F1C2865D9A24}" destId="{ED5511A3-FD5C-4734-A558-CFF6B13E416A}" srcOrd="0" destOrd="0" parTransId="{BA21064D-B88E-4BBD-A08C-CE68DB557896}" sibTransId="{DA5791EC-2BBC-4FFB-9BF5-0A75951F9942}"/>
    <dgm:cxn modelId="{FB98A150-FCAC-40BF-B0D9-653A4D427747}" type="presOf" srcId="{175C5573-6A93-47DC-98B0-4DDC70B4FE20}" destId="{7FE1FFA2-8791-4EB8-8A02-C994CC1B1820}" srcOrd="0" destOrd="0" presId="urn:microsoft.com/office/officeart/2005/8/layout/process3"/>
    <dgm:cxn modelId="{3A259651-90C1-41AC-A540-D53E9F8171B9}" srcId="{86642E40-C7F5-4485-A89B-FD728C9AF126}" destId="{8A88E337-5FCD-4EB4-BD95-A99526DF915F}" srcOrd="0" destOrd="0" parTransId="{82A6E79B-6546-466E-B127-EB4270D4D315}" sibTransId="{7C643FDD-9871-4551-8BAA-300954197C2D}"/>
    <dgm:cxn modelId="{09D8A454-4A47-44C3-A2C9-8241CD564FD0}" type="presOf" srcId="{D4B8930F-4C43-4D8C-9D89-03321C68255C}" destId="{E2E9A2BF-C960-4FB4-8997-A02FE19C2EBE}" srcOrd="0" destOrd="1" presId="urn:microsoft.com/office/officeart/2005/8/layout/process3"/>
    <dgm:cxn modelId="{3D36B454-D6BF-4204-87F4-67CA35F9EF7D}" type="presOf" srcId="{D576F875-71F8-457D-B316-DA4C37B6E576}" destId="{0D8705F2-D2A3-4375-9719-EE43B10D7B0D}" srcOrd="1" destOrd="0" presId="urn:microsoft.com/office/officeart/2005/8/layout/process3"/>
    <dgm:cxn modelId="{0273B975-D39B-46F0-85A9-9B41B83EBDE5}" type="presOf" srcId="{DA5791EC-2BBC-4FFB-9BF5-0A75951F9942}" destId="{D94B4728-9905-4268-AB21-C89D38228511}" srcOrd="0" destOrd="0" presId="urn:microsoft.com/office/officeart/2005/8/layout/process3"/>
    <dgm:cxn modelId="{3A59AC57-6ACD-4DFE-9833-241C49EB0383}" type="presOf" srcId="{DA5791EC-2BBC-4FFB-9BF5-0A75951F9942}" destId="{A56C8A02-6CF9-44CB-B898-CBFD2DD8474F}" srcOrd="1" destOrd="0" presId="urn:microsoft.com/office/officeart/2005/8/layout/process3"/>
    <dgm:cxn modelId="{FC9B8B79-18D3-4CC0-89F5-A30CD9507A03}" type="presOf" srcId="{23A582C5-A0A5-49D7-8DFA-43EEE7D92EE0}" destId="{F3A939E4-9499-4192-B8B4-B61EE5DEC354}" srcOrd="0" destOrd="0" presId="urn:microsoft.com/office/officeart/2005/8/layout/process3"/>
    <dgm:cxn modelId="{A010E37B-D30C-49BF-9493-B2FB6EA69588}" type="presOf" srcId="{D9C9AE7E-3235-42AD-A725-896894D799B0}" destId="{7FE1FFA2-8791-4EB8-8A02-C994CC1B1820}" srcOrd="0" destOrd="1" presId="urn:microsoft.com/office/officeart/2005/8/layout/process3"/>
    <dgm:cxn modelId="{B4693D7D-01C0-42A0-B06C-EEAA35E15D60}" type="presOf" srcId="{6E01AA0E-7B2B-4D50-A427-57BADEC4C8B7}" destId="{FB52FB56-2AD8-4C6E-B097-C425B75B6529}" srcOrd="0" destOrd="3" presId="urn:microsoft.com/office/officeart/2005/8/layout/process3"/>
    <dgm:cxn modelId="{1CFA427D-873B-4E98-8219-CC0431029C30}" type="presOf" srcId="{F6696913-8913-48FC-8D05-3E169A5DEEF5}" destId="{FB52FB56-2AD8-4C6E-B097-C425B75B6529}" srcOrd="0" destOrd="1" presId="urn:microsoft.com/office/officeart/2005/8/layout/process3"/>
    <dgm:cxn modelId="{4B472A7E-0687-448A-A5F0-A25926AC41F0}" type="presOf" srcId="{7C17A74D-6887-4D4C-AAA5-4614D6F4705F}" destId="{E2E9A2BF-C960-4FB4-8997-A02FE19C2EBE}" srcOrd="0" destOrd="0" presId="urn:microsoft.com/office/officeart/2005/8/layout/process3"/>
    <dgm:cxn modelId="{A7D7DA7E-6148-47BB-99DD-2E082B353397}" srcId="{AFF9D246-161C-49E9-B00C-F1C2865D9A24}" destId="{F4A00EE3-D59E-4D52-B8C0-7162C88649AD}" srcOrd="1" destOrd="0" parTransId="{BB3A3984-1BA5-43C2-AA7B-0DE5E766F156}" sibTransId="{D576F875-71F8-457D-B316-DA4C37B6E576}"/>
    <dgm:cxn modelId="{3FD55F81-9057-4136-AE62-7163D01C3F2F}" type="presOf" srcId="{F2EE1700-C289-4A1E-B8BD-5C8D0041FB24}" destId="{791FFF84-CA5F-427C-9F25-F43C530537BB}" srcOrd="0" destOrd="2" presId="urn:microsoft.com/office/officeart/2005/8/layout/process3"/>
    <dgm:cxn modelId="{B0859A83-E44F-487C-970F-E4BE1CD6A201}" type="presOf" srcId="{A1E00F4A-F93E-4B06-985D-FA161E1A07C7}" destId="{2CDD2EF8-CC51-4C1D-ACA2-B7E55E7D366D}" srcOrd="0" destOrd="2" presId="urn:microsoft.com/office/officeart/2005/8/layout/process3"/>
    <dgm:cxn modelId="{EF3AD58A-2F47-4181-9793-C8F040F90B6C}" type="presOf" srcId="{86642E40-C7F5-4485-A89B-FD728C9AF126}" destId="{FE3AC860-C76C-4530-9916-19F472E4AA24}" srcOrd="1" destOrd="0" presId="urn:microsoft.com/office/officeart/2005/8/layout/process3"/>
    <dgm:cxn modelId="{A1E13C8C-A96E-4F5C-9777-A5AF9172B68C}" type="presOf" srcId="{5CEC92F4-AFC0-4467-9CF9-DB7CDF9674A5}" destId="{3A5170CF-9EF1-46CF-A8B6-F575C02A7E39}" srcOrd="0" destOrd="0" presId="urn:microsoft.com/office/officeart/2005/8/layout/process3"/>
    <dgm:cxn modelId="{9032E58E-59CC-4C2C-9458-7C77BDE924C3}" srcId="{86642E40-C7F5-4485-A89B-FD728C9AF126}" destId="{AD6DD24B-16A9-4ABC-BEFC-8F95460516A4}" srcOrd="1" destOrd="0" parTransId="{8B6F8333-37E1-440C-A539-C86AEE5BDCB7}" sibTransId="{173960FA-D377-4925-8B49-A7FB318300C7}"/>
    <dgm:cxn modelId="{EB1E4398-31D4-4804-87F2-0AC19D4DF773}" type="presOf" srcId="{3D9ADA86-683A-485D-831A-F57D80117FB7}" destId="{74A8CB23-27F2-41BF-BAA4-2D534490CCEF}" srcOrd="1" destOrd="0" presId="urn:microsoft.com/office/officeart/2005/8/layout/process3"/>
    <dgm:cxn modelId="{3EFD4FA3-A7B9-47D1-9915-68F56FC7EBBB}" type="presOf" srcId="{ED5511A3-FD5C-4734-A558-CFF6B13E416A}" destId="{0B0EE796-2326-4E2F-B172-8416CB2E8DF3}" srcOrd="0" destOrd="0" presId="urn:microsoft.com/office/officeart/2005/8/layout/process3"/>
    <dgm:cxn modelId="{24EEA8A3-79C0-4ECC-81B9-7F58313A66F1}" type="presOf" srcId="{FFB052DD-09BE-4D20-BECC-0365940A615F}" destId="{791FFF84-CA5F-427C-9F25-F43C530537BB}" srcOrd="0" destOrd="1" presId="urn:microsoft.com/office/officeart/2005/8/layout/process3"/>
    <dgm:cxn modelId="{9168DDA3-4F9A-42FA-9D78-FF79A5DB5AF0}" srcId="{5CEC92F4-AFC0-4467-9CF9-DB7CDF9674A5}" destId="{A14C0584-9224-4C34-84EA-07EBEFE418DA}" srcOrd="2" destOrd="0" parTransId="{42F580DD-63B1-4969-816C-6BF7CC5F0429}" sibTransId="{9DF9DEAC-8E32-46FB-8683-C9BB83085419}"/>
    <dgm:cxn modelId="{EC5B95AC-3BAC-4050-9905-2937F2816236}" srcId="{8CC775C8-DE94-471D-8AD9-165C8F92A710}" destId="{23A582C5-A0A5-49D7-8DFA-43EEE7D92EE0}" srcOrd="0" destOrd="0" parTransId="{665C0215-EC7D-4F83-93FF-084C5EECE989}" sibTransId="{B7F45B0F-DC4F-45FC-85CA-7EDABAF23D31}"/>
    <dgm:cxn modelId="{9F98B9AF-93AE-437A-AE29-A6E2A67B1400}" type="presOf" srcId="{F4A00EE3-D59E-4D52-B8C0-7162C88649AD}" destId="{4BF9454D-D77A-43E5-A5E8-80C91B1188BD}" srcOrd="1" destOrd="0" presId="urn:microsoft.com/office/officeart/2005/8/layout/process3"/>
    <dgm:cxn modelId="{B54BB0B2-777E-4534-83AA-47E1C0BA11B7}" type="presOf" srcId="{426E1EFE-30E3-4204-9F22-4DCCA9D36DBB}" destId="{DC792111-8F23-4E18-BE57-809429B8D5CD}" srcOrd="0" destOrd="0" presId="urn:microsoft.com/office/officeart/2005/8/layout/process3"/>
    <dgm:cxn modelId="{79BB4DB6-3A5B-44FA-B4CA-C2857A479EFE}" type="presOf" srcId="{ED5511A3-FD5C-4734-A558-CFF6B13E416A}" destId="{DFD7BBEE-76F8-4558-8656-84E594052AE8}" srcOrd="1" destOrd="0" presId="urn:microsoft.com/office/officeart/2005/8/layout/process3"/>
    <dgm:cxn modelId="{E4C833BB-3F3A-4A71-B360-59B4262B7F6A}" type="presOf" srcId="{AD6DD24B-16A9-4ABC-BEFC-8F95460516A4}" destId="{2CDD2EF8-CC51-4C1D-ACA2-B7E55E7D366D}" srcOrd="0" destOrd="1" presId="urn:microsoft.com/office/officeart/2005/8/layout/process3"/>
    <dgm:cxn modelId="{B69650BC-858D-465F-B524-058BD96DA05A}" type="presOf" srcId="{D1401AA9-DB42-465F-98BF-575D8CEEE07D}" destId="{FB52FB56-2AD8-4C6E-B097-C425B75B6529}" srcOrd="0" destOrd="0" presId="urn:microsoft.com/office/officeart/2005/8/layout/process3"/>
    <dgm:cxn modelId="{EA818BC1-7372-489C-9D88-92C7CCEB32D7}" srcId="{426E1EFE-30E3-4204-9F22-4DCCA9D36DBB}" destId="{D1401AA9-DB42-465F-98BF-575D8CEEE07D}" srcOrd="0" destOrd="0" parTransId="{D34E985D-2737-4467-ABAE-3D391F95A023}" sibTransId="{7326387E-6F53-4E74-9D81-9736BDC38296}"/>
    <dgm:cxn modelId="{50C150C4-3223-4B09-96E3-CE6AF23EEFA4}" type="presOf" srcId="{8CC775C8-DE94-471D-8AD9-165C8F92A710}" destId="{979FDB0B-6EF6-4B0D-8CF7-D9056BFB9899}" srcOrd="0" destOrd="0" presId="urn:microsoft.com/office/officeart/2005/8/layout/process3"/>
    <dgm:cxn modelId="{79727FC9-064B-4F43-AC00-C2E9B336B1C4}" srcId="{ED5511A3-FD5C-4734-A558-CFF6B13E416A}" destId="{F2EE1700-C289-4A1E-B8BD-5C8D0041FB24}" srcOrd="2" destOrd="0" parTransId="{B5E35C27-C999-47E2-B361-9D405BEF901F}" sibTransId="{231122AA-089B-4DA3-BF23-6B9BE40644C5}"/>
    <dgm:cxn modelId="{F39D23CA-78B2-45E0-A46A-C5747FB1A27D}" srcId="{F4A00EE3-D59E-4D52-B8C0-7162C88649AD}" destId="{D9C9AE7E-3235-42AD-A725-896894D799B0}" srcOrd="1" destOrd="0" parTransId="{4FCC736E-BD1C-49E1-B93D-F6CB247A981C}" sibTransId="{A70DFAC3-9B2B-4A3C-B089-E279F764119C}"/>
    <dgm:cxn modelId="{66003ECA-7FB9-409E-B9F6-C9B87840D5C0}" srcId="{86642E40-C7F5-4485-A89B-FD728C9AF126}" destId="{A1E00F4A-F93E-4B06-985D-FA161E1A07C7}" srcOrd="2" destOrd="0" parTransId="{5DED1AAE-352C-4D20-BEDF-A0A545075DB4}" sibTransId="{DF101D96-83DA-4814-A2BF-12455101F037}"/>
    <dgm:cxn modelId="{DADDE2CD-C7A7-470E-B364-2943BC234776}" type="presOf" srcId="{5CEC92F4-AFC0-4467-9CF9-DB7CDF9674A5}" destId="{06823ED7-FB6C-4CDD-B80A-912330452B9B}" srcOrd="1" destOrd="0" presId="urn:microsoft.com/office/officeart/2005/8/layout/process3"/>
    <dgm:cxn modelId="{6286D0D0-D07E-493A-A13E-0BAD33AFF5F0}" type="presOf" srcId="{A14C0584-9224-4C34-84EA-07EBEFE418DA}" destId="{E2E9A2BF-C960-4FB4-8997-A02FE19C2EBE}" srcOrd="0" destOrd="2" presId="urn:microsoft.com/office/officeart/2005/8/layout/process3"/>
    <dgm:cxn modelId="{2EB29CD3-067C-476F-A2B1-708B7782ABE6}" srcId="{AFF9D246-161C-49E9-B00C-F1C2865D9A24}" destId="{426E1EFE-30E3-4204-9F22-4DCCA9D36DBB}" srcOrd="3" destOrd="0" parTransId="{8471DFFD-623D-480C-99EA-7AF3F1DF7D15}" sibTransId="{1AEE714E-94D8-405E-869F-BEFA9BC20FEB}"/>
    <dgm:cxn modelId="{DD6589DD-627A-491C-B21A-FB3DAFDB83F3}" srcId="{5CEC92F4-AFC0-4467-9CF9-DB7CDF9674A5}" destId="{D4B8930F-4C43-4D8C-9D89-03321C68255C}" srcOrd="1" destOrd="0" parTransId="{150D5D9B-80BD-4B95-A2FA-A0BB9C0FAE0D}" sibTransId="{9DE7652E-BE22-4840-8CD2-2DE8C22A0298}"/>
    <dgm:cxn modelId="{BECE9CE7-6161-4D51-BA6E-CC2A23A2C132}" srcId="{F4A00EE3-D59E-4D52-B8C0-7162C88649AD}" destId="{8BE0AE7B-0B16-4008-8AE6-602DE11C676B}" srcOrd="2" destOrd="0" parTransId="{7FC28208-FA29-409E-A833-E988276AAC57}" sibTransId="{1E21CECC-2EC7-463B-8E6A-EC6ED6D48E2F}"/>
    <dgm:cxn modelId="{83E1F2E7-68DB-4007-B633-535FAD15D20B}" srcId="{426E1EFE-30E3-4204-9F22-4DCCA9D36DBB}" destId="{F6696913-8913-48FC-8D05-3E169A5DEEF5}" srcOrd="1" destOrd="0" parTransId="{0A67E621-0E78-43BC-8E96-0A1A5F1B085E}" sibTransId="{C54924F8-02F9-4656-99C0-7C06A3AECDEC}"/>
    <dgm:cxn modelId="{6BB22BEE-73B0-4945-9FFF-8D76BC64216F}" type="presOf" srcId="{86642E40-C7F5-4485-A89B-FD728C9AF126}" destId="{E212F2CB-3BDB-4928-A7B4-75CDF6EE7E47}" srcOrd="0" destOrd="0" presId="urn:microsoft.com/office/officeart/2005/8/layout/process3"/>
    <dgm:cxn modelId="{1A8C09FE-BB74-4688-9466-39AC2E0438D7}" srcId="{ED5511A3-FD5C-4734-A558-CFF6B13E416A}" destId="{FFB052DD-09BE-4D20-BECC-0365940A615F}" srcOrd="1" destOrd="0" parTransId="{E2ED14FD-94AA-4950-87C8-BE028ECAFA97}" sibTransId="{C2FFFC49-3914-401B-9DEC-4F61FCE232F9}"/>
    <dgm:cxn modelId="{2EC1726A-493C-4ACA-AF56-CA8E1973C0E3}" type="presParOf" srcId="{E4F69203-A786-4D1A-A8E7-09E94B1C150E}" destId="{596A8D0F-8EF0-4F77-BBB6-E3B5E4F41768}" srcOrd="0" destOrd="0" presId="urn:microsoft.com/office/officeart/2005/8/layout/process3"/>
    <dgm:cxn modelId="{08137221-17C3-49F7-B850-3966B117A3D4}" type="presParOf" srcId="{596A8D0F-8EF0-4F77-BBB6-E3B5E4F41768}" destId="{0B0EE796-2326-4E2F-B172-8416CB2E8DF3}" srcOrd="0" destOrd="0" presId="urn:microsoft.com/office/officeart/2005/8/layout/process3"/>
    <dgm:cxn modelId="{11BC12CE-02E6-4F72-B18F-71EDD5C62C63}" type="presParOf" srcId="{596A8D0F-8EF0-4F77-BBB6-E3B5E4F41768}" destId="{DFD7BBEE-76F8-4558-8656-84E594052AE8}" srcOrd="1" destOrd="0" presId="urn:microsoft.com/office/officeart/2005/8/layout/process3"/>
    <dgm:cxn modelId="{5945829B-E41D-4396-A298-D85A3A340A0D}" type="presParOf" srcId="{596A8D0F-8EF0-4F77-BBB6-E3B5E4F41768}" destId="{791FFF84-CA5F-427C-9F25-F43C530537BB}" srcOrd="2" destOrd="0" presId="urn:microsoft.com/office/officeart/2005/8/layout/process3"/>
    <dgm:cxn modelId="{4652C423-DB5C-457F-A75F-A0205A13C0EE}" type="presParOf" srcId="{E4F69203-A786-4D1A-A8E7-09E94B1C150E}" destId="{D94B4728-9905-4268-AB21-C89D38228511}" srcOrd="1" destOrd="0" presId="urn:microsoft.com/office/officeart/2005/8/layout/process3"/>
    <dgm:cxn modelId="{13CCA86A-B5F3-4636-A9F1-00FC6AA11A08}" type="presParOf" srcId="{D94B4728-9905-4268-AB21-C89D38228511}" destId="{A56C8A02-6CF9-44CB-B898-CBFD2DD8474F}" srcOrd="0" destOrd="0" presId="urn:microsoft.com/office/officeart/2005/8/layout/process3"/>
    <dgm:cxn modelId="{C6703134-E737-4B20-8DE0-A52384E0D9E9}" type="presParOf" srcId="{E4F69203-A786-4D1A-A8E7-09E94B1C150E}" destId="{9BAFCEFC-F11C-4F8D-AC46-4DB01AED2700}" srcOrd="2" destOrd="0" presId="urn:microsoft.com/office/officeart/2005/8/layout/process3"/>
    <dgm:cxn modelId="{FBC8FAE4-4292-45A7-AE91-7FA86DCADDB5}" type="presParOf" srcId="{9BAFCEFC-F11C-4F8D-AC46-4DB01AED2700}" destId="{D5E06472-5222-484A-B756-EC4B5094FDB9}" srcOrd="0" destOrd="0" presId="urn:microsoft.com/office/officeart/2005/8/layout/process3"/>
    <dgm:cxn modelId="{E9A548B2-2399-4D01-B305-A8DE2EEC34FA}" type="presParOf" srcId="{9BAFCEFC-F11C-4F8D-AC46-4DB01AED2700}" destId="{4BF9454D-D77A-43E5-A5E8-80C91B1188BD}" srcOrd="1" destOrd="0" presId="urn:microsoft.com/office/officeart/2005/8/layout/process3"/>
    <dgm:cxn modelId="{AD937896-F9AC-4214-A54F-D4D1D409868B}" type="presParOf" srcId="{9BAFCEFC-F11C-4F8D-AC46-4DB01AED2700}" destId="{7FE1FFA2-8791-4EB8-8A02-C994CC1B1820}" srcOrd="2" destOrd="0" presId="urn:microsoft.com/office/officeart/2005/8/layout/process3"/>
    <dgm:cxn modelId="{E14A7717-9AF5-4985-9DF5-08A9965EA4C6}" type="presParOf" srcId="{E4F69203-A786-4D1A-A8E7-09E94B1C150E}" destId="{AC703B4B-1D83-46E4-82E1-1B672E04D16E}" srcOrd="3" destOrd="0" presId="urn:microsoft.com/office/officeart/2005/8/layout/process3"/>
    <dgm:cxn modelId="{809523A7-D1E8-4FBF-9034-614DA5E83D68}" type="presParOf" srcId="{AC703B4B-1D83-46E4-82E1-1B672E04D16E}" destId="{0D8705F2-D2A3-4375-9719-EE43B10D7B0D}" srcOrd="0" destOrd="0" presId="urn:microsoft.com/office/officeart/2005/8/layout/process3"/>
    <dgm:cxn modelId="{3E4BE152-20C5-469E-9823-60313E3B35BC}" type="presParOf" srcId="{E4F69203-A786-4D1A-A8E7-09E94B1C150E}" destId="{EA7EDACC-D5F5-4793-80C7-1890FD809222}" srcOrd="4" destOrd="0" presId="urn:microsoft.com/office/officeart/2005/8/layout/process3"/>
    <dgm:cxn modelId="{BA24D2DF-0E3C-47B3-957D-3AC41C4B9B06}" type="presParOf" srcId="{EA7EDACC-D5F5-4793-80C7-1890FD809222}" destId="{3A5170CF-9EF1-46CF-A8B6-F575C02A7E39}" srcOrd="0" destOrd="0" presId="urn:microsoft.com/office/officeart/2005/8/layout/process3"/>
    <dgm:cxn modelId="{DCFFE41B-D527-4BAF-95FD-C6CF9C3FAE23}" type="presParOf" srcId="{EA7EDACC-D5F5-4793-80C7-1890FD809222}" destId="{06823ED7-FB6C-4CDD-B80A-912330452B9B}" srcOrd="1" destOrd="0" presId="urn:microsoft.com/office/officeart/2005/8/layout/process3"/>
    <dgm:cxn modelId="{399BA2FB-596D-4C77-A2D4-B41925AD2F00}" type="presParOf" srcId="{EA7EDACC-D5F5-4793-80C7-1890FD809222}" destId="{E2E9A2BF-C960-4FB4-8997-A02FE19C2EBE}" srcOrd="2" destOrd="0" presId="urn:microsoft.com/office/officeart/2005/8/layout/process3"/>
    <dgm:cxn modelId="{42E5D4B0-67F2-4499-A360-2098F88BB47B}" type="presParOf" srcId="{E4F69203-A786-4D1A-A8E7-09E94B1C150E}" destId="{78936855-2333-40BE-9B2D-0E65D191F59A}" srcOrd="5" destOrd="0" presId="urn:microsoft.com/office/officeart/2005/8/layout/process3"/>
    <dgm:cxn modelId="{329D4942-CFD4-41EE-A985-AC2B31E86588}" type="presParOf" srcId="{78936855-2333-40BE-9B2D-0E65D191F59A}" destId="{74A8CB23-27F2-41BF-BAA4-2D534490CCEF}" srcOrd="0" destOrd="0" presId="urn:microsoft.com/office/officeart/2005/8/layout/process3"/>
    <dgm:cxn modelId="{342F8268-A1F0-45E0-B5E2-4C0BDAD0F75D}" type="presParOf" srcId="{E4F69203-A786-4D1A-A8E7-09E94B1C150E}" destId="{9524A345-0F57-4ED7-8FC3-C63AB118A185}" srcOrd="6" destOrd="0" presId="urn:microsoft.com/office/officeart/2005/8/layout/process3"/>
    <dgm:cxn modelId="{24935C55-4175-436D-A84D-9DCFE3C421F9}" type="presParOf" srcId="{9524A345-0F57-4ED7-8FC3-C63AB118A185}" destId="{DC792111-8F23-4E18-BE57-809429B8D5CD}" srcOrd="0" destOrd="0" presId="urn:microsoft.com/office/officeart/2005/8/layout/process3"/>
    <dgm:cxn modelId="{6C98B87B-4E36-470D-92FD-A6A1DAE259B9}" type="presParOf" srcId="{9524A345-0F57-4ED7-8FC3-C63AB118A185}" destId="{C741CA26-BF45-4331-B89D-6A9CEC36F991}" srcOrd="1" destOrd="0" presId="urn:microsoft.com/office/officeart/2005/8/layout/process3"/>
    <dgm:cxn modelId="{ACB7EF5D-F7D8-4C6B-949E-077E01D071B5}" type="presParOf" srcId="{9524A345-0F57-4ED7-8FC3-C63AB118A185}" destId="{FB52FB56-2AD8-4C6E-B097-C425B75B6529}" srcOrd="2" destOrd="0" presId="urn:microsoft.com/office/officeart/2005/8/layout/process3"/>
    <dgm:cxn modelId="{56BF1A55-7F2D-42E7-A9C8-C8E23C883CD1}" type="presParOf" srcId="{E4F69203-A786-4D1A-A8E7-09E94B1C150E}" destId="{9555696D-C3A2-453E-BA84-B91E66C8D02E}" srcOrd="7" destOrd="0" presId="urn:microsoft.com/office/officeart/2005/8/layout/process3"/>
    <dgm:cxn modelId="{2B22F5CB-07F5-4603-8AAB-69B887614AFD}" type="presParOf" srcId="{9555696D-C3A2-453E-BA84-B91E66C8D02E}" destId="{83346456-E970-4546-89EF-212EDE6B0260}" srcOrd="0" destOrd="0" presId="urn:microsoft.com/office/officeart/2005/8/layout/process3"/>
    <dgm:cxn modelId="{A8D12309-3729-4781-B09C-4816CD201DAE}" type="presParOf" srcId="{E4F69203-A786-4D1A-A8E7-09E94B1C150E}" destId="{0755A604-B684-4B4C-96A7-B49494F3660C}" srcOrd="8" destOrd="0" presId="urn:microsoft.com/office/officeart/2005/8/layout/process3"/>
    <dgm:cxn modelId="{A8F45275-8462-404C-8420-97A9AFE3C316}" type="presParOf" srcId="{0755A604-B684-4B4C-96A7-B49494F3660C}" destId="{E212F2CB-3BDB-4928-A7B4-75CDF6EE7E47}" srcOrd="0" destOrd="0" presId="urn:microsoft.com/office/officeart/2005/8/layout/process3"/>
    <dgm:cxn modelId="{A8EDC9CD-7B4B-403D-B4D0-851CEB450131}" type="presParOf" srcId="{0755A604-B684-4B4C-96A7-B49494F3660C}" destId="{FE3AC860-C76C-4530-9916-19F472E4AA24}" srcOrd="1" destOrd="0" presId="urn:microsoft.com/office/officeart/2005/8/layout/process3"/>
    <dgm:cxn modelId="{F3A173F9-C9A9-4AF6-AA6A-4D9E8E7BCECF}" type="presParOf" srcId="{0755A604-B684-4B4C-96A7-B49494F3660C}" destId="{2CDD2EF8-CC51-4C1D-ACA2-B7E55E7D366D}" srcOrd="2" destOrd="0" presId="urn:microsoft.com/office/officeart/2005/8/layout/process3"/>
    <dgm:cxn modelId="{92208CE4-A9FA-4ED0-B1EC-A5B32440AB02}" type="presParOf" srcId="{E4F69203-A786-4D1A-A8E7-09E94B1C150E}" destId="{BBACFC0D-3402-47F7-ABC0-7DD6D3349375}" srcOrd="9" destOrd="0" presId="urn:microsoft.com/office/officeart/2005/8/layout/process3"/>
    <dgm:cxn modelId="{E3697E3F-0D83-4E7B-BFB8-358C55192E81}" type="presParOf" srcId="{BBACFC0D-3402-47F7-ABC0-7DD6D3349375}" destId="{532817C3-A5D7-4272-B902-96D979A92181}" srcOrd="0" destOrd="0" presId="urn:microsoft.com/office/officeart/2005/8/layout/process3"/>
    <dgm:cxn modelId="{A92D7C20-5B68-4872-987F-225F4EDE0409}" type="presParOf" srcId="{E4F69203-A786-4D1A-A8E7-09E94B1C150E}" destId="{BC194AFB-BC14-4E6A-A9CC-787FAC80F86B}" srcOrd="10" destOrd="0" presId="urn:microsoft.com/office/officeart/2005/8/layout/process3"/>
    <dgm:cxn modelId="{6075DD42-F4D1-4078-980B-CC159078E9C7}" type="presParOf" srcId="{BC194AFB-BC14-4E6A-A9CC-787FAC80F86B}" destId="{979FDB0B-6EF6-4B0D-8CF7-D9056BFB9899}" srcOrd="0" destOrd="0" presId="urn:microsoft.com/office/officeart/2005/8/layout/process3"/>
    <dgm:cxn modelId="{25E37A63-3936-4217-918D-1AD1568001E7}" type="presParOf" srcId="{BC194AFB-BC14-4E6A-A9CC-787FAC80F86B}" destId="{1B4A629E-28B5-4FDA-881D-76212472649E}" srcOrd="1" destOrd="0" presId="urn:microsoft.com/office/officeart/2005/8/layout/process3"/>
    <dgm:cxn modelId="{EA560400-0250-4B72-85AB-C66FA7EBB332}" type="presParOf" srcId="{BC194AFB-BC14-4E6A-A9CC-787FAC80F86B}" destId="{F3A939E4-9499-4192-B8B4-B61EE5DEC354}"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9A8F0D-A27F-4015-ABF6-A5625A50E440}" type="doc">
      <dgm:prSet loTypeId="urn:microsoft.com/office/officeart/2005/8/layout/chevron1" loCatId="process" qsTypeId="urn:microsoft.com/office/officeart/2005/8/quickstyle/simple5" qsCatId="simple" csTypeId="urn:microsoft.com/office/officeart/2005/8/colors/colorful5" csCatId="colorful" phldr="1"/>
      <dgm:spPr/>
    </dgm:pt>
    <dgm:pt modelId="{0C02147F-AEB2-4064-BCB8-79F342CA37E1}">
      <dgm:prSet phldrT="[文本]"/>
      <dgm:spPr/>
      <dgm:t>
        <a:bodyPr/>
        <a:lstStyle/>
        <a:p>
          <a:r>
            <a:rPr lang="zh-CN" altLang="en-US" b="1" dirty="0">
              <a:effectLst>
                <a:outerShdw blurRad="38100" dist="38100" dir="2700000" algn="tl">
                  <a:srgbClr val="000000">
                    <a:alpha val="43137"/>
                  </a:srgbClr>
                </a:outerShdw>
              </a:effectLst>
            </a:rPr>
            <a:t>数据</a:t>
          </a:r>
        </a:p>
      </dgm:t>
    </dgm:pt>
    <dgm:pt modelId="{E9B89E03-A30F-4764-9D33-CCAE17249A61}" type="parTrans" cxnId="{EA4C11A2-8C98-42AA-A814-91C49B441A6E}">
      <dgm:prSet/>
      <dgm:spPr/>
      <dgm:t>
        <a:bodyPr/>
        <a:lstStyle/>
        <a:p>
          <a:endParaRPr lang="zh-CN" altLang="en-US" b="1">
            <a:effectLst>
              <a:outerShdw blurRad="38100" dist="38100" dir="2700000" algn="tl">
                <a:srgbClr val="000000">
                  <a:alpha val="43137"/>
                </a:srgbClr>
              </a:outerShdw>
            </a:effectLst>
          </a:endParaRPr>
        </a:p>
      </dgm:t>
    </dgm:pt>
    <dgm:pt modelId="{21A5EB98-B3DB-45EB-8803-69511941E909}" type="sibTrans" cxnId="{EA4C11A2-8C98-42AA-A814-91C49B441A6E}">
      <dgm:prSet/>
      <dgm:spPr/>
      <dgm:t>
        <a:bodyPr/>
        <a:lstStyle/>
        <a:p>
          <a:endParaRPr lang="zh-CN" altLang="en-US" b="1">
            <a:effectLst>
              <a:outerShdw blurRad="38100" dist="38100" dir="2700000" algn="tl">
                <a:srgbClr val="000000">
                  <a:alpha val="43137"/>
                </a:srgbClr>
              </a:outerShdw>
            </a:effectLst>
          </a:endParaRPr>
        </a:p>
      </dgm:t>
    </dgm:pt>
    <dgm:pt modelId="{0947C8E6-FEE0-4445-8A4A-3CA6A61D03C7}">
      <dgm:prSet phldrT="[文本]"/>
      <dgm:spPr/>
      <dgm:t>
        <a:bodyPr/>
        <a:lstStyle/>
        <a:p>
          <a:r>
            <a:rPr lang="zh-CN" altLang="en-US" b="1" dirty="0">
              <a:effectLst>
                <a:outerShdw blurRad="38100" dist="38100" dir="2700000" algn="tl">
                  <a:srgbClr val="000000">
                    <a:alpha val="43137"/>
                  </a:srgbClr>
                </a:outerShdw>
              </a:effectLst>
            </a:rPr>
            <a:t>算法</a:t>
          </a:r>
        </a:p>
      </dgm:t>
    </dgm:pt>
    <dgm:pt modelId="{46EACE2E-6697-47FA-A7F0-2F1758CB549B}" type="parTrans" cxnId="{973181A3-8537-4777-A577-FBC43A94EFC4}">
      <dgm:prSet/>
      <dgm:spPr/>
      <dgm:t>
        <a:bodyPr/>
        <a:lstStyle/>
        <a:p>
          <a:endParaRPr lang="zh-CN" altLang="en-US" b="1">
            <a:effectLst>
              <a:outerShdw blurRad="38100" dist="38100" dir="2700000" algn="tl">
                <a:srgbClr val="000000">
                  <a:alpha val="43137"/>
                </a:srgbClr>
              </a:outerShdw>
            </a:effectLst>
          </a:endParaRPr>
        </a:p>
      </dgm:t>
    </dgm:pt>
    <dgm:pt modelId="{216101F3-0628-42BB-98A4-83BBD25F539A}" type="sibTrans" cxnId="{973181A3-8537-4777-A577-FBC43A94EFC4}">
      <dgm:prSet/>
      <dgm:spPr/>
      <dgm:t>
        <a:bodyPr/>
        <a:lstStyle/>
        <a:p>
          <a:endParaRPr lang="zh-CN" altLang="en-US" b="1">
            <a:effectLst>
              <a:outerShdw blurRad="38100" dist="38100" dir="2700000" algn="tl">
                <a:srgbClr val="000000">
                  <a:alpha val="43137"/>
                </a:srgbClr>
              </a:outerShdw>
            </a:effectLst>
          </a:endParaRPr>
        </a:p>
      </dgm:t>
    </dgm:pt>
    <dgm:pt modelId="{9801682B-401B-4006-8563-DBA8D1C6F0B8}">
      <dgm:prSet phldrT="[文本]"/>
      <dgm:spPr/>
      <dgm:t>
        <a:bodyPr/>
        <a:lstStyle/>
        <a:p>
          <a:r>
            <a:rPr lang="zh-CN" altLang="en-US" b="1" dirty="0">
              <a:effectLst>
                <a:outerShdw blurRad="38100" dist="38100" dir="2700000" algn="tl">
                  <a:srgbClr val="000000">
                    <a:alpha val="43137"/>
                  </a:srgbClr>
                </a:outerShdw>
              </a:effectLst>
            </a:rPr>
            <a:t>算力</a:t>
          </a:r>
        </a:p>
      </dgm:t>
    </dgm:pt>
    <dgm:pt modelId="{1FA5C627-D767-4377-96B1-BF0AC5D0AC55}" type="parTrans" cxnId="{3BE0050F-7634-42CC-B4FA-0175B3863AF4}">
      <dgm:prSet/>
      <dgm:spPr/>
      <dgm:t>
        <a:bodyPr/>
        <a:lstStyle/>
        <a:p>
          <a:endParaRPr lang="zh-CN" altLang="en-US" b="1">
            <a:effectLst>
              <a:outerShdw blurRad="38100" dist="38100" dir="2700000" algn="tl">
                <a:srgbClr val="000000">
                  <a:alpha val="43137"/>
                </a:srgbClr>
              </a:outerShdw>
            </a:effectLst>
          </a:endParaRPr>
        </a:p>
      </dgm:t>
    </dgm:pt>
    <dgm:pt modelId="{C1020851-20B8-4147-85C3-AE38F5A84F8C}" type="sibTrans" cxnId="{3BE0050F-7634-42CC-B4FA-0175B3863AF4}">
      <dgm:prSet/>
      <dgm:spPr/>
      <dgm:t>
        <a:bodyPr/>
        <a:lstStyle/>
        <a:p>
          <a:endParaRPr lang="zh-CN" altLang="en-US" b="1">
            <a:effectLst>
              <a:outerShdw blurRad="38100" dist="38100" dir="2700000" algn="tl">
                <a:srgbClr val="000000">
                  <a:alpha val="43137"/>
                </a:srgbClr>
              </a:outerShdw>
            </a:effectLst>
          </a:endParaRPr>
        </a:p>
      </dgm:t>
    </dgm:pt>
    <dgm:pt modelId="{CCFC40DB-29F0-4CCB-AEB9-C2B3F21A2B37}" type="pres">
      <dgm:prSet presAssocID="{479A8F0D-A27F-4015-ABF6-A5625A50E440}" presName="Name0" presStyleCnt="0">
        <dgm:presLayoutVars>
          <dgm:dir/>
          <dgm:animLvl val="lvl"/>
          <dgm:resizeHandles val="exact"/>
        </dgm:presLayoutVars>
      </dgm:prSet>
      <dgm:spPr/>
    </dgm:pt>
    <dgm:pt modelId="{7AC6C968-161E-4925-9746-5B64EF9103A4}" type="pres">
      <dgm:prSet presAssocID="{0C02147F-AEB2-4064-BCB8-79F342CA37E1}" presName="parTxOnly" presStyleLbl="node1" presStyleIdx="0" presStyleCnt="3" custScaleX="32258" custLinFactX="-9117" custLinFactNeighborX="-100000">
        <dgm:presLayoutVars>
          <dgm:chMax val="0"/>
          <dgm:chPref val="0"/>
          <dgm:bulletEnabled val="1"/>
        </dgm:presLayoutVars>
      </dgm:prSet>
      <dgm:spPr/>
    </dgm:pt>
    <dgm:pt modelId="{1D3CF866-E715-41D7-90FC-4B5B87BC8CE0}" type="pres">
      <dgm:prSet presAssocID="{21A5EB98-B3DB-45EB-8803-69511941E909}" presName="parTxOnlySpace" presStyleCnt="0"/>
      <dgm:spPr/>
    </dgm:pt>
    <dgm:pt modelId="{03AE3141-9472-4836-83D6-070F8527D742}" type="pres">
      <dgm:prSet presAssocID="{0947C8E6-FEE0-4445-8A4A-3CA6A61D03C7}" presName="parTxOnly" presStyleLbl="node1" presStyleIdx="1" presStyleCnt="3" custScaleX="30239" custLinFactNeighborX="3832">
        <dgm:presLayoutVars>
          <dgm:chMax val="0"/>
          <dgm:chPref val="0"/>
          <dgm:bulletEnabled val="1"/>
        </dgm:presLayoutVars>
      </dgm:prSet>
      <dgm:spPr/>
    </dgm:pt>
    <dgm:pt modelId="{B243147A-C109-4DC2-BC51-7410372D51D5}" type="pres">
      <dgm:prSet presAssocID="{216101F3-0628-42BB-98A4-83BBD25F539A}" presName="parTxOnlySpace" presStyleCnt="0"/>
      <dgm:spPr/>
    </dgm:pt>
    <dgm:pt modelId="{D6967012-FB21-416A-B1E2-7B77AEFB140E}" type="pres">
      <dgm:prSet presAssocID="{9801682B-401B-4006-8563-DBA8D1C6F0B8}" presName="parTxOnly" presStyleLbl="node1" presStyleIdx="2" presStyleCnt="3" custScaleX="26967" custLinFactX="8214" custLinFactNeighborX="100000">
        <dgm:presLayoutVars>
          <dgm:chMax val="0"/>
          <dgm:chPref val="0"/>
          <dgm:bulletEnabled val="1"/>
        </dgm:presLayoutVars>
      </dgm:prSet>
      <dgm:spPr/>
    </dgm:pt>
  </dgm:ptLst>
  <dgm:cxnLst>
    <dgm:cxn modelId="{3BE0050F-7634-42CC-B4FA-0175B3863AF4}" srcId="{479A8F0D-A27F-4015-ABF6-A5625A50E440}" destId="{9801682B-401B-4006-8563-DBA8D1C6F0B8}" srcOrd="2" destOrd="0" parTransId="{1FA5C627-D767-4377-96B1-BF0AC5D0AC55}" sibTransId="{C1020851-20B8-4147-85C3-AE38F5A84F8C}"/>
    <dgm:cxn modelId="{83E8991C-EE9B-4D14-8B51-70AE9EB18BD1}" type="presOf" srcId="{9801682B-401B-4006-8563-DBA8D1C6F0B8}" destId="{D6967012-FB21-416A-B1E2-7B77AEFB140E}" srcOrd="0" destOrd="0" presId="urn:microsoft.com/office/officeart/2005/8/layout/chevron1"/>
    <dgm:cxn modelId="{EC5C6B29-E995-439F-8B84-290DB4C35924}" type="presOf" srcId="{479A8F0D-A27F-4015-ABF6-A5625A50E440}" destId="{CCFC40DB-29F0-4CCB-AEB9-C2B3F21A2B37}" srcOrd="0" destOrd="0" presId="urn:microsoft.com/office/officeart/2005/8/layout/chevron1"/>
    <dgm:cxn modelId="{B3D9C75B-BBC6-42B7-A2F3-D240E72BE798}" type="presOf" srcId="{0C02147F-AEB2-4064-BCB8-79F342CA37E1}" destId="{7AC6C968-161E-4925-9746-5B64EF9103A4}" srcOrd="0" destOrd="0" presId="urn:microsoft.com/office/officeart/2005/8/layout/chevron1"/>
    <dgm:cxn modelId="{EA4C11A2-8C98-42AA-A814-91C49B441A6E}" srcId="{479A8F0D-A27F-4015-ABF6-A5625A50E440}" destId="{0C02147F-AEB2-4064-BCB8-79F342CA37E1}" srcOrd="0" destOrd="0" parTransId="{E9B89E03-A30F-4764-9D33-CCAE17249A61}" sibTransId="{21A5EB98-B3DB-45EB-8803-69511941E909}"/>
    <dgm:cxn modelId="{973181A3-8537-4777-A577-FBC43A94EFC4}" srcId="{479A8F0D-A27F-4015-ABF6-A5625A50E440}" destId="{0947C8E6-FEE0-4445-8A4A-3CA6A61D03C7}" srcOrd="1" destOrd="0" parTransId="{46EACE2E-6697-47FA-A7F0-2F1758CB549B}" sibTransId="{216101F3-0628-42BB-98A4-83BBD25F539A}"/>
    <dgm:cxn modelId="{1F5CD8D3-2933-47AD-911E-4E3A5F9D4156}" type="presOf" srcId="{0947C8E6-FEE0-4445-8A4A-3CA6A61D03C7}" destId="{03AE3141-9472-4836-83D6-070F8527D742}" srcOrd="0" destOrd="0" presId="urn:microsoft.com/office/officeart/2005/8/layout/chevron1"/>
    <dgm:cxn modelId="{222757CD-4A3C-4369-A7A7-C4DC52CBBF8C}" type="presParOf" srcId="{CCFC40DB-29F0-4CCB-AEB9-C2B3F21A2B37}" destId="{7AC6C968-161E-4925-9746-5B64EF9103A4}" srcOrd="0" destOrd="0" presId="urn:microsoft.com/office/officeart/2005/8/layout/chevron1"/>
    <dgm:cxn modelId="{BFD2A508-ECD5-49EB-8E2A-0F46348822CD}" type="presParOf" srcId="{CCFC40DB-29F0-4CCB-AEB9-C2B3F21A2B37}" destId="{1D3CF866-E715-41D7-90FC-4B5B87BC8CE0}" srcOrd="1" destOrd="0" presId="urn:microsoft.com/office/officeart/2005/8/layout/chevron1"/>
    <dgm:cxn modelId="{1A1977F4-7C85-4F7E-B9AF-0F7C3F8063C2}" type="presParOf" srcId="{CCFC40DB-29F0-4CCB-AEB9-C2B3F21A2B37}" destId="{03AE3141-9472-4836-83D6-070F8527D742}" srcOrd="2" destOrd="0" presId="urn:microsoft.com/office/officeart/2005/8/layout/chevron1"/>
    <dgm:cxn modelId="{7E9DACAE-78D5-481F-B552-13B2F86B08C6}" type="presParOf" srcId="{CCFC40DB-29F0-4CCB-AEB9-C2B3F21A2B37}" destId="{B243147A-C109-4DC2-BC51-7410372D51D5}" srcOrd="3" destOrd="0" presId="urn:microsoft.com/office/officeart/2005/8/layout/chevron1"/>
    <dgm:cxn modelId="{BD4F7A3B-D2AF-4159-841D-E4A97C7E5CC6}" type="presParOf" srcId="{CCFC40DB-29F0-4CCB-AEB9-C2B3F21A2B37}" destId="{D6967012-FB21-416A-B1E2-7B77AEFB140E}"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71C7C1-E26B-4E8C-8871-9B935E7A57AF}"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zh-CN" altLang="en-US"/>
        </a:p>
      </dgm:t>
    </dgm:pt>
    <dgm:pt modelId="{745B81A1-9B75-4735-8F05-B2B774491D13}">
      <dgm:prSet phldrT="[文本]"/>
      <dgm:spPr/>
      <dgm:t>
        <a:bodyPr/>
        <a:lstStyle/>
        <a:p>
          <a:r>
            <a:rPr lang="en-US" altLang="zh-CN"/>
            <a:t>AI for </a:t>
          </a:r>
          <a:r>
            <a:rPr lang="zh-CN" altLang="en-US"/>
            <a:t>粒子物理</a:t>
          </a:r>
        </a:p>
      </dgm:t>
    </dgm:pt>
    <dgm:pt modelId="{9166E84D-5D72-4AE7-A6EC-C39C18477508}" type="parTrans" cxnId="{54721698-9C2D-40F6-BC6E-F0C677C478A4}">
      <dgm:prSet/>
      <dgm:spPr/>
      <dgm:t>
        <a:bodyPr/>
        <a:lstStyle/>
        <a:p>
          <a:endParaRPr lang="zh-CN" altLang="en-US"/>
        </a:p>
      </dgm:t>
    </dgm:pt>
    <dgm:pt modelId="{AC95B3B9-FF56-452F-B309-4125477B1806}" type="sibTrans" cxnId="{54721698-9C2D-40F6-BC6E-F0C677C478A4}">
      <dgm:prSet/>
      <dgm:spPr/>
      <dgm:t>
        <a:bodyPr/>
        <a:lstStyle/>
        <a:p>
          <a:endParaRPr lang="zh-CN" altLang="en-US"/>
        </a:p>
      </dgm:t>
    </dgm:pt>
    <dgm:pt modelId="{9F7942DE-D4F3-4AFD-A5AA-C71883105D8F}">
      <dgm:prSet phldrT="[文本]"/>
      <dgm:spPr/>
      <dgm:t>
        <a:bodyPr/>
        <a:lstStyle/>
        <a:p>
          <a:r>
            <a:rPr lang="en-US" altLang="zh-CN" dirty="0"/>
            <a:t>AI for </a:t>
          </a:r>
          <a:r>
            <a:rPr lang="zh-CN" altLang="en-US" dirty="0"/>
            <a:t>同步辐射</a:t>
          </a:r>
        </a:p>
      </dgm:t>
    </dgm:pt>
    <dgm:pt modelId="{784E3D97-AE31-41BF-B4E3-009B97D11F2C}" type="parTrans" cxnId="{D521EDD8-8041-4A33-AA9B-D829CE225271}">
      <dgm:prSet/>
      <dgm:spPr/>
      <dgm:t>
        <a:bodyPr/>
        <a:lstStyle/>
        <a:p>
          <a:endParaRPr lang="zh-CN" altLang="en-US"/>
        </a:p>
      </dgm:t>
    </dgm:pt>
    <dgm:pt modelId="{2AF23C61-4E2B-4445-BB37-03FF0E7C606E}" type="sibTrans" cxnId="{D521EDD8-8041-4A33-AA9B-D829CE225271}">
      <dgm:prSet/>
      <dgm:spPr/>
      <dgm:t>
        <a:bodyPr/>
        <a:lstStyle/>
        <a:p>
          <a:endParaRPr lang="zh-CN" altLang="en-US"/>
        </a:p>
      </dgm:t>
    </dgm:pt>
    <dgm:pt modelId="{50E35023-72DE-4017-AF23-4F2FA3810F2A}">
      <dgm:prSet phldrT="[文本]"/>
      <dgm:spPr/>
      <dgm:t>
        <a:bodyPr/>
        <a:lstStyle/>
        <a:p>
          <a:r>
            <a:rPr lang="en-US" altLang="zh-CN" dirty="0"/>
            <a:t>AI for </a:t>
          </a:r>
          <a:r>
            <a:rPr lang="zh-CN" altLang="en-US" dirty="0"/>
            <a:t>粒子天体物理</a:t>
          </a:r>
        </a:p>
      </dgm:t>
    </dgm:pt>
    <dgm:pt modelId="{5EC7F929-7B14-48A5-9A52-DCF71A2B2F24}" type="parTrans" cxnId="{3310D03D-0908-46A0-9CC6-44C6D1D9E405}">
      <dgm:prSet/>
      <dgm:spPr/>
      <dgm:t>
        <a:bodyPr/>
        <a:lstStyle/>
        <a:p>
          <a:endParaRPr lang="zh-CN" altLang="en-US"/>
        </a:p>
      </dgm:t>
    </dgm:pt>
    <dgm:pt modelId="{6BBBAE4E-E8AB-4A1A-8012-B68AA1760E07}" type="sibTrans" cxnId="{3310D03D-0908-46A0-9CC6-44C6D1D9E405}">
      <dgm:prSet/>
      <dgm:spPr/>
      <dgm:t>
        <a:bodyPr/>
        <a:lstStyle/>
        <a:p>
          <a:endParaRPr lang="zh-CN" altLang="en-US"/>
        </a:p>
      </dgm:t>
    </dgm:pt>
    <dgm:pt modelId="{3FBCDE75-0BC1-4A70-96D8-83E236E1D0B8}">
      <dgm:prSet phldrT="[文本]"/>
      <dgm:spPr/>
      <dgm:t>
        <a:bodyPr/>
        <a:lstStyle/>
        <a:p>
          <a:r>
            <a:rPr lang="en-US" altLang="zh-CN" dirty="0"/>
            <a:t>AI for </a:t>
          </a:r>
          <a:r>
            <a:rPr lang="zh-CN" altLang="en-US" dirty="0"/>
            <a:t>中子物理</a:t>
          </a:r>
        </a:p>
      </dgm:t>
    </dgm:pt>
    <dgm:pt modelId="{BFAF131C-0F69-416D-84B0-4CAED4EEC4C4}" type="parTrans" cxnId="{08B32440-FB7A-4987-BDC7-55E9E674D8E8}">
      <dgm:prSet/>
      <dgm:spPr/>
      <dgm:t>
        <a:bodyPr/>
        <a:lstStyle/>
        <a:p>
          <a:endParaRPr lang="zh-CN" altLang="en-US"/>
        </a:p>
      </dgm:t>
    </dgm:pt>
    <dgm:pt modelId="{217ED0DC-3043-4AEF-A61F-21266CD34B31}" type="sibTrans" cxnId="{08B32440-FB7A-4987-BDC7-55E9E674D8E8}">
      <dgm:prSet/>
      <dgm:spPr/>
      <dgm:t>
        <a:bodyPr/>
        <a:lstStyle/>
        <a:p>
          <a:endParaRPr lang="zh-CN" altLang="en-US"/>
        </a:p>
      </dgm:t>
    </dgm:pt>
    <dgm:pt modelId="{5461568A-C68A-44F2-89ED-3982BE520CEF}">
      <dgm:prSet phldrT="[文本]"/>
      <dgm:spPr/>
      <dgm:t>
        <a:bodyPr/>
        <a:lstStyle/>
        <a:p>
          <a:r>
            <a:rPr lang="en-US" altLang="zh-CN" dirty="0"/>
            <a:t>AI for More</a:t>
          </a:r>
          <a:endParaRPr lang="zh-CN" altLang="en-US" dirty="0"/>
        </a:p>
      </dgm:t>
    </dgm:pt>
    <dgm:pt modelId="{1EBD8FF6-684E-4574-9568-47A2069AEAE9}" type="parTrans" cxnId="{B8921BB1-B7F0-4156-A513-77868859808A}">
      <dgm:prSet/>
      <dgm:spPr/>
      <dgm:t>
        <a:bodyPr/>
        <a:lstStyle/>
        <a:p>
          <a:endParaRPr lang="zh-CN" altLang="en-US"/>
        </a:p>
      </dgm:t>
    </dgm:pt>
    <dgm:pt modelId="{05590B5B-979A-4645-93BE-D48A9FB70270}" type="sibTrans" cxnId="{B8921BB1-B7F0-4156-A513-77868859808A}">
      <dgm:prSet/>
      <dgm:spPr/>
      <dgm:t>
        <a:bodyPr/>
        <a:lstStyle/>
        <a:p>
          <a:endParaRPr lang="zh-CN" altLang="en-US"/>
        </a:p>
      </dgm:t>
    </dgm:pt>
    <dgm:pt modelId="{CCD64DB7-12D8-4C21-8FD9-C56E8FE11A0F}" type="pres">
      <dgm:prSet presAssocID="{FD71C7C1-E26B-4E8C-8871-9B935E7A57AF}" presName="Name0" presStyleCnt="0">
        <dgm:presLayoutVars>
          <dgm:chMax val="7"/>
          <dgm:chPref val="7"/>
          <dgm:dir/>
        </dgm:presLayoutVars>
      </dgm:prSet>
      <dgm:spPr/>
    </dgm:pt>
    <dgm:pt modelId="{25273A60-7230-4FC8-B42A-48139B62A602}" type="pres">
      <dgm:prSet presAssocID="{FD71C7C1-E26B-4E8C-8871-9B935E7A57AF}" presName="Name1" presStyleCnt="0"/>
      <dgm:spPr/>
    </dgm:pt>
    <dgm:pt modelId="{B90BE74E-6ECE-4B6D-9BE5-111C2AE842B2}" type="pres">
      <dgm:prSet presAssocID="{FD71C7C1-E26B-4E8C-8871-9B935E7A57AF}" presName="cycle" presStyleCnt="0"/>
      <dgm:spPr/>
    </dgm:pt>
    <dgm:pt modelId="{BA2EC290-B01A-4629-B5C6-4B5BDCBFB309}" type="pres">
      <dgm:prSet presAssocID="{FD71C7C1-E26B-4E8C-8871-9B935E7A57AF}" presName="srcNode" presStyleLbl="node1" presStyleIdx="0" presStyleCnt="5"/>
      <dgm:spPr/>
    </dgm:pt>
    <dgm:pt modelId="{FEDB9F5F-39D9-49F5-86D6-42EC3D898FBF}" type="pres">
      <dgm:prSet presAssocID="{FD71C7C1-E26B-4E8C-8871-9B935E7A57AF}" presName="conn" presStyleLbl="parChTrans1D2" presStyleIdx="0" presStyleCnt="1"/>
      <dgm:spPr/>
    </dgm:pt>
    <dgm:pt modelId="{3AF6D644-A2FD-4EFE-9915-A749601E1D01}" type="pres">
      <dgm:prSet presAssocID="{FD71C7C1-E26B-4E8C-8871-9B935E7A57AF}" presName="extraNode" presStyleLbl="node1" presStyleIdx="0" presStyleCnt="5"/>
      <dgm:spPr/>
    </dgm:pt>
    <dgm:pt modelId="{8929F652-6F09-4C83-AEF6-94526324BCEC}" type="pres">
      <dgm:prSet presAssocID="{FD71C7C1-E26B-4E8C-8871-9B935E7A57AF}" presName="dstNode" presStyleLbl="node1" presStyleIdx="0" presStyleCnt="5"/>
      <dgm:spPr/>
    </dgm:pt>
    <dgm:pt modelId="{9E316590-6B05-4DD8-80CD-BAD2BCF10E01}" type="pres">
      <dgm:prSet presAssocID="{745B81A1-9B75-4735-8F05-B2B774491D13}" presName="text_1" presStyleLbl="node1" presStyleIdx="0" presStyleCnt="5">
        <dgm:presLayoutVars>
          <dgm:bulletEnabled val="1"/>
        </dgm:presLayoutVars>
      </dgm:prSet>
      <dgm:spPr/>
    </dgm:pt>
    <dgm:pt modelId="{71D3DAC3-ADD4-438E-9168-0EDCE7006E99}" type="pres">
      <dgm:prSet presAssocID="{745B81A1-9B75-4735-8F05-B2B774491D13}" presName="accent_1" presStyleCnt="0"/>
      <dgm:spPr/>
    </dgm:pt>
    <dgm:pt modelId="{CF7832DC-B8CA-44CA-8D85-E5FA207935A0}" type="pres">
      <dgm:prSet presAssocID="{745B81A1-9B75-4735-8F05-B2B774491D13}" presName="accentRepeatNode" presStyleLbl="solidFgAcc1" presStyleIdx="0" presStyleCnt="5"/>
      <dgm:spPr/>
    </dgm:pt>
    <dgm:pt modelId="{4747C6B7-7E36-4B72-AD2B-97A4E76C67E2}" type="pres">
      <dgm:prSet presAssocID="{50E35023-72DE-4017-AF23-4F2FA3810F2A}" presName="text_2" presStyleLbl="node1" presStyleIdx="1" presStyleCnt="5">
        <dgm:presLayoutVars>
          <dgm:bulletEnabled val="1"/>
        </dgm:presLayoutVars>
      </dgm:prSet>
      <dgm:spPr/>
    </dgm:pt>
    <dgm:pt modelId="{C21568C4-7A27-4412-875F-0A94100DC602}" type="pres">
      <dgm:prSet presAssocID="{50E35023-72DE-4017-AF23-4F2FA3810F2A}" presName="accent_2" presStyleCnt="0"/>
      <dgm:spPr/>
    </dgm:pt>
    <dgm:pt modelId="{41C20F32-6A1B-499C-809A-AB36BAEF2FB4}" type="pres">
      <dgm:prSet presAssocID="{50E35023-72DE-4017-AF23-4F2FA3810F2A}" presName="accentRepeatNode" presStyleLbl="solidFgAcc1" presStyleIdx="1" presStyleCnt="5"/>
      <dgm:spPr/>
    </dgm:pt>
    <dgm:pt modelId="{D44A9222-D5E6-4A02-B00C-6DD3478BE742}" type="pres">
      <dgm:prSet presAssocID="{3FBCDE75-0BC1-4A70-96D8-83E236E1D0B8}" presName="text_3" presStyleLbl="node1" presStyleIdx="2" presStyleCnt="5">
        <dgm:presLayoutVars>
          <dgm:bulletEnabled val="1"/>
        </dgm:presLayoutVars>
      </dgm:prSet>
      <dgm:spPr/>
    </dgm:pt>
    <dgm:pt modelId="{5D71CFD4-D41B-4683-ADC7-4625FD81D3BC}" type="pres">
      <dgm:prSet presAssocID="{3FBCDE75-0BC1-4A70-96D8-83E236E1D0B8}" presName="accent_3" presStyleCnt="0"/>
      <dgm:spPr/>
    </dgm:pt>
    <dgm:pt modelId="{AD8E7C5C-2792-4442-B207-E64DA7B6970D}" type="pres">
      <dgm:prSet presAssocID="{3FBCDE75-0BC1-4A70-96D8-83E236E1D0B8}" presName="accentRepeatNode" presStyleLbl="solidFgAcc1" presStyleIdx="2" presStyleCnt="5"/>
      <dgm:spPr/>
    </dgm:pt>
    <dgm:pt modelId="{32BA079F-FBA5-4544-B968-EEDA78372632}" type="pres">
      <dgm:prSet presAssocID="{9F7942DE-D4F3-4AFD-A5AA-C71883105D8F}" presName="text_4" presStyleLbl="node1" presStyleIdx="3" presStyleCnt="5">
        <dgm:presLayoutVars>
          <dgm:bulletEnabled val="1"/>
        </dgm:presLayoutVars>
      </dgm:prSet>
      <dgm:spPr/>
    </dgm:pt>
    <dgm:pt modelId="{7E727D87-48B4-4AEB-B99E-A2525CDDD588}" type="pres">
      <dgm:prSet presAssocID="{9F7942DE-D4F3-4AFD-A5AA-C71883105D8F}" presName="accent_4" presStyleCnt="0"/>
      <dgm:spPr/>
    </dgm:pt>
    <dgm:pt modelId="{2FC6C621-908A-4F2F-BD28-773845BA18C8}" type="pres">
      <dgm:prSet presAssocID="{9F7942DE-D4F3-4AFD-A5AA-C71883105D8F}" presName="accentRepeatNode" presStyleLbl="solidFgAcc1" presStyleIdx="3" presStyleCnt="5"/>
      <dgm:spPr/>
    </dgm:pt>
    <dgm:pt modelId="{A187285A-A8D4-4642-9471-8E57EBE218FD}" type="pres">
      <dgm:prSet presAssocID="{5461568A-C68A-44F2-89ED-3982BE520CEF}" presName="text_5" presStyleLbl="node1" presStyleIdx="4" presStyleCnt="5">
        <dgm:presLayoutVars>
          <dgm:bulletEnabled val="1"/>
        </dgm:presLayoutVars>
      </dgm:prSet>
      <dgm:spPr/>
    </dgm:pt>
    <dgm:pt modelId="{4FF93F74-FFE8-4D9E-9301-B99DEC05B003}" type="pres">
      <dgm:prSet presAssocID="{5461568A-C68A-44F2-89ED-3982BE520CEF}" presName="accent_5" presStyleCnt="0"/>
      <dgm:spPr/>
    </dgm:pt>
    <dgm:pt modelId="{D8340A41-BB36-4F55-B990-857CA059EA75}" type="pres">
      <dgm:prSet presAssocID="{5461568A-C68A-44F2-89ED-3982BE520CEF}" presName="accentRepeatNode" presStyleLbl="solidFgAcc1" presStyleIdx="4" presStyleCnt="5"/>
      <dgm:spPr/>
    </dgm:pt>
  </dgm:ptLst>
  <dgm:cxnLst>
    <dgm:cxn modelId="{3310D03D-0908-46A0-9CC6-44C6D1D9E405}" srcId="{FD71C7C1-E26B-4E8C-8871-9B935E7A57AF}" destId="{50E35023-72DE-4017-AF23-4F2FA3810F2A}" srcOrd="1" destOrd="0" parTransId="{5EC7F929-7B14-48A5-9A52-DCF71A2B2F24}" sibTransId="{6BBBAE4E-E8AB-4A1A-8012-B68AA1760E07}"/>
    <dgm:cxn modelId="{08B32440-FB7A-4987-BDC7-55E9E674D8E8}" srcId="{FD71C7C1-E26B-4E8C-8871-9B935E7A57AF}" destId="{3FBCDE75-0BC1-4A70-96D8-83E236E1D0B8}" srcOrd="2" destOrd="0" parTransId="{BFAF131C-0F69-416D-84B0-4CAED4EEC4C4}" sibTransId="{217ED0DC-3043-4AEF-A61F-21266CD34B31}"/>
    <dgm:cxn modelId="{71BBA943-99EC-4DBB-BF8C-38E9F51B8460}" type="presOf" srcId="{745B81A1-9B75-4735-8F05-B2B774491D13}" destId="{9E316590-6B05-4DD8-80CD-BAD2BCF10E01}" srcOrd="0" destOrd="0" presId="urn:microsoft.com/office/officeart/2008/layout/VerticalCurvedList"/>
    <dgm:cxn modelId="{56E88A67-2B1D-48B2-8E84-903313341AAE}" type="presOf" srcId="{3FBCDE75-0BC1-4A70-96D8-83E236E1D0B8}" destId="{D44A9222-D5E6-4A02-B00C-6DD3478BE742}" srcOrd="0" destOrd="0" presId="urn:microsoft.com/office/officeart/2008/layout/VerticalCurvedList"/>
    <dgm:cxn modelId="{62922F69-1B9F-4A20-BDE7-ED3075A31C2F}" type="presOf" srcId="{5461568A-C68A-44F2-89ED-3982BE520CEF}" destId="{A187285A-A8D4-4642-9471-8E57EBE218FD}" srcOrd="0" destOrd="0" presId="urn:microsoft.com/office/officeart/2008/layout/VerticalCurvedList"/>
    <dgm:cxn modelId="{12B39393-D61A-4252-AC2F-5A52A96EB55B}" type="presOf" srcId="{50E35023-72DE-4017-AF23-4F2FA3810F2A}" destId="{4747C6B7-7E36-4B72-AD2B-97A4E76C67E2}" srcOrd="0" destOrd="0" presId="urn:microsoft.com/office/officeart/2008/layout/VerticalCurvedList"/>
    <dgm:cxn modelId="{54721698-9C2D-40F6-BC6E-F0C677C478A4}" srcId="{FD71C7C1-E26B-4E8C-8871-9B935E7A57AF}" destId="{745B81A1-9B75-4735-8F05-B2B774491D13}" srcOrd="0" destOrd="0" parTransId="{9166E84D-5D72-4AE7-A6EC-C39C18477508}" sibTransId="{AC95B3B9-FF56-452F-B309-4125477B1806}"/>
    <dgm:cxn modelId="{28F7D39F-48B7-4A90-A6CE-0AD9CE118F26}" type="presOf" srcId="{9F7942DE-D4F3-4AFD-A5AA-C71883105D8F}" destId="{32BA079F-FBA5-4544-B968-EEDA78372632}" srcOrd="0" destOrd="0" presId="urn:microsoft.com/office/officeart/2008/layout/VerticalCurvedList"/>
    <dgm:cxn modelId="{B8921BB1-B7F0-4156-A513-77868859808A}" srcId="{FD71C7C1-E26B-4E8C-8871-9B935E7A57AF}" destId="{5461568A-C68A-44F2-89ED-3982BE520CEF}" srcOrd="4" destOrd="0" parTransId="{1EBD8FF6-684E-4574-9568-47A2069AEAE9}" sibTransId="{05590B5B-979A-4645-93BE-D48A9FB70270}"/>
    <dgm:cxn modelId="{9D3E3AC3-DC79-41CE-BFE6-ED217026CA0F}" type="presOf" srcId="{FD71C7C1-E26B-4E8C-8871-9B935E7A57AF}" destId="{CCD64DB7-12D8-4C21-8FD9-C56E8FE11A0F}" srcOrd="0" destOrd="0" presId="urn:microsoft.com/office/officeart/2008/layout/VerticalCurvedList"/>
    <dgm:cxn modelId="{D521EDD8-8041-4A33-AA9B-D829CE225271}" srcId="{FD71C7C1-E26B-4E8C-8871-9B935E7A57AF}" destId="{9F7942DE-D4F3-4AFD-A5AA-C71883105D8F}" srcOrd="3" destOrd="0" parTransId="{784E3D97-AE31-41BF-B4E3-009B97D11F2C}" sibTransId="{2AF23C61-4E2B-4445-BB37-03FF0E7C606E}"/>
    <dgm:cxn modelId="{99C743E1-0607-4D67-AE7F-4C057470A81A}" type="presOf" srcId="{AC95B3B9-FF56-452F-B309-4125477B1806}" destId="{FEDB9F5F-39D9-49F5-86D6-42EC3D898FBF}" srcOrd="0" destOrd="0" presId="urn:microsoft.com/office/officeart/2008/layout/VerticalCurvedList"/>
    <dgm:cxn modelId="{73EB850E-8DD5-4242-A826-ECFC709E1590}" type="presParOf" srcId="{CCD64DB7-12D8-4C21-8FD9-C56E8FE11A0F}" destId="{25273A60-7230-4FC8-B42A-48139B62A602}" srcOrd="0" destOrd="0" presId="urn:microsoft.com/office/officeart/2008/layout/VerticalCurvedList"/>
    <dgm:cxn modelId="{28C77017-AB98-40F5-BE72-966516C7D2A6}" type="presParOf" srcId="{25273A60-7230-4FC8-B42A-48139B62A602}" destId="{B90BE74E-6ECE-4B6D-9BE5-111C2AE842B2}" srcOrd="0" destOrd="0" presId="urn:microsoft.com/office/officeart/2008/layout/VerticalCurvedList"/>
    <dgm:cxn modelId="{3AA21DD2-D555-4AC6-8109-88E26C4A1460}" type="presParOf" srcId="{B90BE74E-6ECE-4B6D-9BE5-111C2AE842B2}" destId="{BA2EC290-B01A-4629-B5C6-4B5BDCBFB309}" srcOrd="0" destOrd="0" presId="urn:microsoft.com/office/officeart/2008/layout/VerticalCurvedList"/>
    <dgm:cxn modelId="{6F196F0F-E020-496E-B24B-56D2B9C411B9}" type="presParOf" srcId="{B90BE74E-6ECE-4B6D-9BE5-111C2AE842B2}" destId="{FEDB9F5F-39D9-49F5-86D6-42EC3D898FBF}" srcOrd="1" destOrd="0" presId="urn:microsoft.com/office/officeart/2008/layout/VerticalCurvedList"/>
    <dgm:cxn modelId="{61AFBDA3-6B4D-4B89-903D-9CD4AA43366E}" type="presParOf" srcId="{B90BE74E-6ECE-4B6D-9BE5-111C2AE842B2}" destId="{3AF6D644-A2FD-4EFE-9915-A749601E1D01}" srcOrd="2" destOrd="0" presId="urn:microsoft.com/office/officeart/2008/layout/VerticalCurvedList"/>
    <dgm:cxn modelId="{D69FB2E9-697F-4F44-8796-A4C767C35656}" type="presParOf" srcId="{B90BE74E-6ECE-4B6D-9BE5-111C2AE842B2}" destId="{8929F652-6F09-4C83-AEF6-94526324BCEC}" srcOrd="3" destOrd="0" presId="urn:microsoft.com/office/officeart/2008/layout/VerticalCurvedList"/>
    <dgm:cxn modelId="{C656CADF-D047-42AB-825A-7EA2303E8A45}" type="presParOf" srcId="{25273A60-7230-4FC8-B42A-48139B62A602}" destId="{9E316590-6B05-4DD8-80CD-BAD2BCF10E01}" srcOrd="1" destOrd="0" presId="urn:microsoft.com/office/officeart/2008/layout/VerticalCurvedList"/>
    <dgm:cxn modelId="{CF0F21B8-AAB2-4BBF-861E-A12C0677DE2D}" type="presParOf" srcId="{25273A60-7230-4FC8-B42A-48139B62A602}" destId="{71D3DAC3-ADD4-438E-9168-0EDCE7006E99}" srcOrd="2" destOrd="0" presId="urn:microsoft.com/office/officeart/2008/layout/VerticalCurvedList"/>
    <dgm:cxn modelId="{5ADDD5F7-5116-4E83-93AD-CB26F58C0F74}" type="presParOf" srcId="{71D3DAC3-ADD4-438E-9168-0EDCE7006E99}" destId="{CF7832DC-B8CA-44CA-8D85-E5FA207935A0}" srcOrd="0" destOrd="0" presId="urn:microsoft.com/office/officeart/2008/layout/VerticalCurvedList"/>
    <dgm:cxn modelId="{3A4BF263-AB98-4685-96E3-ABB8255BF636}" type="presParOf" srcId="{25273A60-7230-4FC8-B42A-48139B62A602}" destId="{4747C6B7-7E36-4B72-AD2B-97A4E76C67E2}" srcOrd="3" destOrd="0" presId="urn:microsoft.com/office/officeart/2008/layout/VerticalCurvedList"/>
    <dgm:cxn modelId="{1C0064EB-23EA-4946-BAEA-6250F673374E}" type="presParOf" srcId="{25273A60-7230-4FC8-B42A-48139B62A602}" destId="{C21568C4-7A27-4412-875F-0A94100DC602}" srcOrd="4" destOrd="0" presId="urn:microsoft.com/office/officeart/2008/layout/VerticalCurvedList"/>
    <dgm:cxn modelId="{08D2C597-532C-48A7-A5EF-0812685EB814}" type="presParOf" srcId="{C21568C4-7A27-4412-875F-0A94100DC602}" destId="{41C20F32-6A1B-499C-809A-AB36BAEF2FB4}" srcOrd="0" destOrd="0" presId="urn:microsoft.com/office/officeart/2008/layout/VerticalCurvedList"/>
    <dgm:cxn modelId="{D491F7CD-B61E-48B1-8D41-AAC5B682110E}" type="presParOf" srcId="{25273A60-7230-4FC8-B42A-48139B62A602}" destId="{D44A9222-D5E6-4A02-B00C-6DD3478BE742}" srcOrd="5" destOrd="0" presId="urn:microsoft.com/office/officeart/2008/layout/VerticalCurvedList"/>
    <dgm:cxn modelId="{0B1AE25B-3364-46AD-892D-47D0243DF1DE}" type="presParOf" srcId="{25273A60-7230-4FC8-B42A-48139B62A602}" destId="{5D71CFD4-D41B-4683-ADC7-4625FD81D3BC}" srcOrd="6" destOrd="0" presId="urn:microsoft.com/office/officeart/2008/layout/VerticalCurvedList"/>
    <dgm:cxn modelId="{DF7D6E13-A198-4F7A-9D85-66A21441841B}" type="presParOf" srcId="{5D71CFD4-D41B-4683-ADC7-4625FD81D3BC}" destId="{AD8E7C5C-2792-4442-B207-E64DA7B6970D}" srcOrd="0" destOrd="0" presId="urn:microsoft.com/office/officeart/2008/layout/VerticalCurvedList"/>
    <dgm:cxn modelId="{3F58E51B-EA60-457A-B5C2-7EEC8A8F1411}" type="presParOf" srcId="{25273A60-7230-4FC8-B42A-48139B62A602}" destId="{32BA079F-FBA5-4544-B968-EEDA78372632}" srcOrd="7" destOrd="0" presId="urn:microsoft.com/office/officeart/2008/layout/VerticalCurvedList"/>
    <dgm:cxn modelId="{76AB29D2-FC3D-4563-80D1-D53F895B5928}" type="presParOf" srcId="{25273A60-7230-4FC8-B42A-48139B62A602}" destId="{7E727D87-48B4-4AEB-B99E-A2525CDDD588}" srcOrd="8" destOrd="0" presId="urn:microsoft.com/office/officeart/2008/layout/VerticalCurvedList"/>
    <dgm:cxn modelId="{F64CB23D-C17D-4DDF-8922-EBC80C8F8FFC}" type="presParOf" srcId="{7E727D87-48B4-4AEB-B99E-A2525CDDD588}" destId="{2FC6C621-908A-4F2F-BD28-773845BA18C8}" srcOrd="0" destOrd="0" presId="urn:microsoft.com/office/officeart/2008/layout/VerticalCurvedList"/>
    <dgm:cxn modelId="{C47645C1-E524-48F2-BD11-E9B60A34DB51}" type="presParOf" srcId="{25273A60-7230-4FC8-B42A-48139B62A602}" destId="{A187285A-A8D4-4642-9471-8E57EBE218FD}" srcOrd="9" destOrd="0" presId="urn:microsoft.com/office/officeart/2008/layout/VerticalCurvedList"/>
    <dgm:cxn modelId="{3C85402C-03FA-4706-994C-D5AAAEF81FF7}" type="presParOf" srcId="{25273A60-7230-4FC8-B42A-48139B62A602}" destId="{4FF93F74-FFE8-4D9E-9301-B99DEC05B003}" srcOrd="10" destOrd="0" presId="urn:microsoft.com/office/officeart/2008/layout/VerticalCurvedList"/>
    <dgm:cxn modelId="{02E5DA44-C594-4C8F-8826-AE819C864142}" type="presParOf" srcId="{4FF93F74-FFE8-4D9E-9301-B99DEC05B003}" destId="{D8340A41-BB36-4F55-B990-857CA059EA75}"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2782C2-1E3A-4221-88F0-BC037F9FD423}"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zh-CN" altLang="en-US"/>
        </a:p>
      </dgm:t>
    </dgm:pt>
    <dgm:pt modelId="{922279DC-8A6E-40E6-A9F6-773D36AD23EB}">
      <dgm:prSet/>
      <dgm:spPr/>
      <dgm:t>
        <a:bodyPr/>
        <a:lstStyle/>
        <a:p>
          <a:r>
            <a:rPr lang="zh-CN" dirty="0"/>
            <a:t>领域专业用户</a:t>
          </a:r>
        </a:p>
      </dgm:t>
    </dgm:pt>
    <dgm:pt modelId="{1AC8CBC7-6A10-47B3-B13D-0F471322E234}" type="parTrans" cxnId="{02464881-D0D7-4B1B-A25E-3768465618EA}">
      <dgm:prSet/>
      <dgm:spPr/>
      <dgm:t>
        <a:bodyPr/>
        <a:lstStyle/>
        <a:p>
          <a:endParaRPr lang="zh-CN" altLang="en-US"/>
        </a:p>
      </dgm:t>
    </dgm:pt>
    <dgm:pt modelId="{CDD774FE-1A5D-4EC3-B12E-706C33C5242D}" type="sibTrans" cxnId="{02464881-D0D7-4B1B-A25E-3768465618EA}">
      <dgm:prSet/>
      <dgm:spPr/>
      <dgm:t>
        <a:bodyPr/>
        <a:lstStyle/>
        <a:p>
          <a:endParaRPr lang="zh-CN" altLang="en-US"/>
        </a:p>
      </dgm:t>
    </dgm:pt>
    <dgm:pt modelId="{4F889E28-8E17-4F4B-9409-AF040905C32C}">
      <dgm:prSet/>
      <dgm:spPr/>
      <dgm:t>
        <a:bodyPr/>
        <a:lstStyle/>
        <a:p>
          <a:r>
            <a:rPr lang="zh-CN" dirty="0"/>
            <a:t>缺乏</a:t>
          </a:r>
          <a:r>
            <a:rPr lang="en-US" dirty="0"/>
            <a:t>AI</a:t>
          </a:r>
          <a:r>
            <a:rPr lang="zh-CN" dirty="0"/>
            <a:t>和科学领域知识，提供端到端的解决方案</a:t>
          </a:r>
        </a:p>
      </dgm:t>
    </dgm:pt>
    <dgm:pt modelId="{28578C9C-BC97-4B57-B076-6CE701A98CAC}" type="parTrans" cxnId="{261ADB55-FC30-4B53-BAE7-E86403875C63}">
      <dgm:prSet/>
      <dgm:spPr/>
      <dgm:t>
        <a:bodyPr/>
        <a:lstStyle/>
        <a:p>
          <a:endParaRPr lang="zh-CN" altLang="en-US"/>
        </a:p>
      </dgm:t>
    </dgm:pt>
    <dgm:pt modelId="{1584D126-1620-4679-A7CB-D8D85CB9660A}" type="sibTrans" cxnId="{261ADB55-FC30-4B53-BAE7-E86403875C63}">
      <dgm:prSet/>
      <dgm:spPr/>
      <dgm:t>
        <a:bodyPr/>
        <a:lstStyle/>
        <a:p>
          <a:endParaRPr lang="zh-CN" altLang="en-US"/>
        </a:p>
      </dgm:t>
    </dgm:pt>
    <dgm:pt modelId="{6E77B8E3-9CBC-4C3B-91BD-E2065FD74C52}">
      <dgm:prSet/>
      <dgm:spPr/>
      <dgm:t>
        <a:bodyPr/>
        <a:lstStyle/>
        <a:p>
          <a:r>
            <a:rPr lang="en-US" dirty="0"/>
            <a:t>AI</a:t>
          </a:r>
          <a:r>
            <a:rPr lang="zh-CN" dirty="0"/>
            <a:t>交叉领域用户</a:t>
          </a:r>
        </a:p>
      </dgm:t>
    </dgm:pt>
    <dgm:pt modelId="{B19B50E7-98D8-476B-B972-672859CFDFF4}" type="parTrans" cxnId="{C768FCF6-FD4F-4CAA-BE43-1D993929B1BA}">
      <dgm:prSet/>
      <dgm:spPr/>
      <dgm:t>
        <a:bodyPr/>
        <a:lstStyle/>
        <a:p>
          <a:endParaRPr lang="zh-CN" altLang="en-US"/>
        </a:p>
      </dgm:t>
    </dgm:pt>
    <dgm:pt modelId="{8336801B-E711-4FB8-9446-2FCE4F2E2374}" type="sibTrans" cxnId="{C768FCF6-FD4F-4CAA-BE43-1D993929B1BA}">
      <dgm:prSet/>
      <dgm:spPr/>
      <dgm:t>
        <a:bodyPr/>
        <a:lstStyle/>
        <a:p>
          <a:endParaRPr lang="zh-CN" altLang="en-US"/>
        </a:p>
      </dgm:t>
    </dgm:pt>
    <dgm:pt modelId="{C921BB89-327E-48B7-97FA-B27A1A4EA014}">
      <dgm:prSet/>
      <dgm:spPr/>
      <dgm:t>
        <a:bodyPr/>
        <a:lstStyle/>
        <a:p>
          <a:r>
            <a:rPr lang="zh-CN" dirty="0"/>
            <a:t>精通学科和业务知识，了解</a:t>
          </a:r>
          <a:r>
            <a:rPr lang="en-US" dirty="0"/>
            <a:t>AI</a:t>
          </a:r>
          <a:r>
            <a:rPr lang="zh-CN" dirty="0"/>
            <a:t>应用方向或案例</a:t>
          </a:r>
        </a:p>
      </dgm:t>
    </dgm:pt>
    <dgm:pt modelId="{4C83FC20-6D81-4ECA-AFD5-BEC55BF806EF}" type="parTrans" cxnId="{7C1800F5-7430-443C-A4C0-F72C96508D90}">
      <dgm:prSet/>
      <dgm:spPr/>
      <dgm:t>
        <a:bodyPr/>
        <a:lstStyle/>
        <a:p>
          <a:endParaRPr lang="zh-CN" altLang="en-US"/>
        </a:p>
      </dgm:t>
    </dgm:pt>
    <dgm:pt modelId="{8FC75A7B-AF02-42FE-B50F-A454C078CA1B}" type="sibTrans" cxnId="{7C1800F5-7430-443C-A4C0-F72C96508D90}">
      <dgm:prSet/>
      <dgm:spPr/>
      <dgm:t>
        <a:bodyPr/>
        <a:lstStyle/>
        <a:p>
          <a:endParaRPr lang="zh-CN" altLang="en-US"/>
        </a:p>
      </dgm:t>
    </dgm:pt>
    <dgm:pt modelId="{49A11C2D-F5DF-4477-AB53-19A19AEC3A6D}">
      <dgm:prSet/>
      <dgm:spPr/>
      <dgm:t>
        <a:bodyPr/>
        <a:lstStyle/>
        <a:p>
          <a:r>
            <a:rPr lang="zh-CN" dirty="0"/>
            <a:t>提供</a:t>
          </a:r>
          <a:r>
            <a:rPr lang="en-US" dirty="0"/>
            <a:t>AI+</a:t>
          </a:r>
          <a:r>
            <a:rPr lang="zh-CN" dirty="0"/>
            <a:t>专业领域的解决方案</a:t>
          </a:r>
        </a:p>
      </dgm:t>
    </dgm:pt>
    <dgm:pt modelId="{4DB976CB-872A-4EE4-AF84-5F23DFDD4A31}" type="parTrans" cxnId="{6056F6FB-37FD-4CB8-9614-FBF091961ABE}">
      <dgm:prSet/>
      <dgm:spPr/>
      <dgm:t>
        <a:bodyPr/>
        <a:lstStyle/>
        <a:p>
          <a:endParaRPr lang="zh-CN" altLang="en-US"/>
        </a:p>
      </dgm:t>
    </dgm:pt>
    <dgm:pt modelId="{40575720-316B-41EA-9AC8-6613961966DB}" type="sibTrans" cxnId="{6056F6FB-37FD-4CB8-9614-FBF091961ABE}">
      <dgm:prSet/>
      <dgm:spPr/>
      <dgm:t>
        <a:bodyPr/>
        <a:lstStyle/>
        <a:p>
          <a:endParaRPr lang="zh-CN" altLang="en-US"/>
        </a:p>
      </dgm:t>
    </dgm:pt>
    <dgm:pt modelId="{10A8DD89-F6D9-4122-ABF2-E8A5FA48E1DB}">
      <dgm:prSet/>
      <dgm:spPr/>
      <dgm:t>
        <a:bodyPr/>
        <a:lstStyle/>
        <a:p>
          <a:r>
            <a:rPr lang="zh-CN" dirty="0"/>
            <a:t>提供计算性能、问题规模和模型何优化等服务</a:t>
          </a:r>
        </a:p>
      </dgm:t>
    </dgm:pt>
    <dgm:pt modelId="{538F9FAE-6A66-4E0A-8D74-D8DE3D097FD6}" type="parTrans" cxnId="{5D4137EF-C6F5-4DA1-B80B-9B1DADAC7200}">
      <dgm:prSet/>
      <dgm:spPr/>
      <dgm:t>
        <a:bodyPr/>
        <a:lstStyle/>
        <a:p>
          <a:endParaRPr lang="zh-CN" altLang="en-US"/>
        </a:p>
      </dgm:t>
    </dgm:pt>
    <dgm:pt modelId="{C05692CE-641A-4534-B766-00B852BDAEF4}" type="sibTrans" cxnId="{5D4137EF-C6F5-4DA1-B80B-9B1DADAC7200}">
      <dgm:prSet/>
      <dgm:spPr/>
      <dgm:t>
        <a:bodyPr/>
        <a:lstStyle/>
        <a:p>
          <a:endParaRPr lang="zh-CN" altLang="en-US"/>
        </a:p>
      </dgm:t>
    </dgm:pt>
    <dgm:pt modelId="{339B1682-A89A-4AB2-9CC8-B707D1E466D6}">
      <dgm:prSet/>
      <dgm:spPr/>
      <dgm:t>
        <a:bodyPr/>
        <a:lstStyle/>
        <a:p>
          <a:r>
            <a:rPr lang="en-US"/>
            <a:t>AI</a:t>
          </a:r>
          <a:r>
            <a:rPr lang="zh-CN"/>
            <a:t>专业用户</a:t>
          </a:r>
        </a:p>
      </dgm:t>
    </dgm:pt>
    <dgm:pt modelId="{B250ABBA-E254-4852-922C-5CDAF8EC8C5A}" type="parTrans" cxnId="{DF937A43-E911-4BB6-968D-EB3C034E4508}">
      <dgm:prSet/>
      <dgm:spPr/>
      <dgm:t>
        <a:bodyPr/>
        <a:lstStyle/>
        <a:p>
          <a:endParaRPr lang="zh-CN" altLang="en-US"/>
        </a:p>
      </dgm:t>
    </dgm:pt>
    <dgm:pt modelId="{8DC66CBD-5C32-4FE7-8598-67932CC8C973}" type="sibTrans" cxnId="{DF937A43-E911-4BB6-968D-EB3C034E4508}">
      <dgm:prSet/>
      <dgm:spPr/>
      <dgm:t>
        <a:bodyPr/>
        <a:lstStyle/>
        <a:p>
          <a:endParaRPr lang="zh-CN" altLang="en-US"/>
        </a:p>
      </dgm:t>
    </dgm:pt>
    <dgm:pt modelId="{BB5DD099-2905-4213-B561-EE538E6D7285}">
      <dgm:prSet/>
      <dgm:spPr/>
      <dgm:t>
        <a:bodyPr/>
        <a:lstStyle/>
        <a:p>
          <a:r>
            <a:rPr lang="zh-CN" dirty="0"/>
            <a:t>提供大规模基础算力资源</a:t>
          </a:r>
        </a:p>
      </dgm:t>
    </dgm:pt>
    <dgm:pt modelId="{A38B7B47-C398-4BF9-A0FD-23EBB37FF7D9}" type="parTrans" cxnId="{5461EB38-D6D8-4675-BF84-5EB32A63CE2C}">
      <dgm:prSet/>
      <dgm:spPr/>
      <dgm:t>
        <a:bodyPr/>
        <a:lstStyle/>
        <a:p>
          <a:endParaRPr lang="zh-CN" altLang="en-US"/>
        </a:p>
      </dgm:t>
    </dgm:pt>
    <dgm:pt modelId="{9DD4F709-D291-4E04-B7F7-5AF44B1BB123}" type="sibTrans" cxnId="{5461EB38-D6D8-4675-BF84-5EB32A63CE2C}">
      <dgm:prSet/>
      <dgm:spPr/>
      <dgm:t>
        <a:bodyPr/>
        <a:lstStyle/>
        <a:p>
          <a:endParaRPr lang="zh-CN" altLang="en-US"/>
        </a:p>
      </dgm:t>
    </dgm:pt>
    <dgm:pt modelId="{733DEB32-BEB7-4336-A8CD-FA344A72B4BE}">
      <dgm:prSet/>
      <dgm:spPr/>
      <dgm:t>
        <a:bodyPr/>
        <a:lstStyle/>
        <a:p>
          <a:r>
            <a:rPr lang="zh-CN" dirty="0"/>
            <a:t>提供开发、调试和训练一站式环境</a:t>
          </a:r>
        </a:p>
      </dgm:t>
    </dgm:pt>
    <dgm:pt modelId="{08500B60-AF58-429B-B66F-E7BCABBF97FE}" type="parTrans" cxnId="{67D89E82-9398-49B3-91BF-38741F97B92F}">
      <dgm:prSet/>
      <dgm:spPr/>
      <dgm:t>
        <a:bodyPr/>
        <a:lstStyle/>
        <a:p>
          <a:endParaRPr lang="zh-CN" altLang="en-US"/>
        </a:p>
      </dgm:t>
    </dgm:pt>
    <dgm:pt modelId="{2AFE09E1-3C6A-44B1-BD76-EC5F3798F762}" type="sibTrans" cxnId="{67D89E82-9398-49B3-91BF-38741F97B92F}">
      <dgm:prSet/>
      <dgm:spPr/>
      <dgm:t>
        <a:bodyPr/>
        <a:lstStyle/>
        <a:p>
          <a:endParaRPr lang="zh-CN" altLang="en-US"/>
        </a:p>
      </dgm:t>
    </dgm:pt>
    <dgm:pt modelId="{9EBF071D-8443-4E36-A9A0-363886531EA3}" type="pres">
      <dgm:prSet presAssocID="{F22782C2-1E3A-4221-88F0-BC037F9FD423}" presName="linear" presStyleCnt="0">
        <dgm:presLayoutVars>
          <dgm:animLvl val="lvl"/>
          <dgm:resizeHandles val="exact"/>
        </dgm:presLayoutVars>
      </dgm:prSet>
      <dgm:spPr/>
    </dgm:pt>
    <dgm:pt modelId="{9BD29E44-C1F2-4481-9482-7EF48AAF5021}" type="pres">
      <dgm:prSet presAssocID="{922279DC-8A6E-40E6-A9F6-773D36AD23EB}" presName="parentText" presStyleLbl="node1" presStyleIdx="0" presStyleCnt="3">
        <dgm:presLayoutVars>
          <dgm:chMax val="0"/>
          <dgm:bulletEnabled val="1"/>
        </dgm:presLayoutVars>
      </dgm:prSet>
      <dgm:spPr/>
    </dgm:pt>
    <dgm:pt modelId="{2B7C6F0D-939E-4E2C-8FC9-AFBBA61B425E}" type="pres">
      <dgm:prSet presAssocID="{922279DC-8A6E-40E6-A9F6-773D36AD23EB}" presName="childText" presStyleLbl="revTx" presStyleIdx="0" presStyleCnt="3">
        <dgm:presLayoutVars>
          <dgm:bulletEnabled val="1"/>
        </dgm:presLayoutVars>
      </dgm:prSet>
      <dgm:spPr/>
    </dgm:pt>
    <dgm:pt modelId="{3EAE4E85-D83C-413B-B3DA-431739F03074}" type="pres">
      <dgm:prSet presAssocID="{6E77B8E3-9CBC-4C3B-91BD-E2065FD74C52}" presName="parentText" presStyleLbl="node1" presStyleIdx="1" presStyleCnt="3">
        <dgm:presLayoutVars>
          <dgm:chMax val="0"/>
          <dgm:bulletEnabled val="1"/>
        </dgm:presLayoutVars>
      </dgm:prSet>
      <dgm:spPr/>
    </dgm:pt>
    <dgm:pt modelId="{5CAFAFCB-F796-4211-ACCF-A5BF563C9353}" type="pres">
      <dgm:prSet presAssocID="{6E77B8E3-9CBC-4C3B-91BD-E2065FD74C52}" presName="childText" presStyleLbl="revTx" presStyleIdx="1" presStyleCnt="3">
        <dgm:presLayoutVars>
          <dgm:bulletEnabled val="1"/>
        </dgm:presLayoutVars>
      </dgm:prSet>
      <dgm:spPr/>
    </dgm:pt>
    <dgm:pt modelId="{D11CF61E-B6EC-4907-A64A-451B49AB99C1}" type="pres">
      <dgm:prSet presAssocID="{339B1682-A89A-4AB2-9CC8-B707D1E466D6}" presName="parentText" presStyleLbl="node1" presStyleIdx="2" presStyleCnt="3">
        <dgm:presLayoutVars>
          <dgm:chMax val="0"/>
          <dgm:bulletEnabled val="1"/>
        </dgm:presLayoutVars>
      </dgm:prSet>
      <dgm:spPr/>
    </dgm:pt>
    <dgm:pt modelId="{138606BC-BF4B-47A6-AC3D-CBB9A318C628}" type="pres">
      <dgm:prSet presAssocID="{339B1682-A89A-4AB2-9CC8-B707D1E466D6}" presName="childText" presStyleLbl="revTx" presStyleIdx="2" presStyleCnt="3">
        <dgm:presLayoutVars>
          <dgm:bulletEnabled val="1"/>
        </dgm:presLayoutVars>
      </dgm:prSet>
      <dgm:spPr/>
    </dgm:pt>
  </dgm:ptLst>
  <dgm:cxnLst>
    <dgm:cxn modelId="{8349A306-1CB7-4F4C-AA2D-775E140B12CD}" type="presOf" srcId="{6E77B8E3-9CBC-4C3B-91BD-E2065FD74C52}" destId="{3EAE4E85-D83C-413B-B3DA-431739F03074}" srcOrd="0" destOrd="0" presId="urn:microsoft.com/office/officeart/2005/8/layout/vList2"/>
    <dgm:cxn modelId="{1CB5431F-C069-44F6-AEBE-6B9419C34D9A}" type="presOf" srcId="{922279DC-8A6E-40E6-A9F6-773D36AD23EB}" destId="{9BD29E44-C1F2-4481-9482-7EF48AAF5021}" srcOrd="0" destOrd="0" presId="urn:microsoft.com/office/officeart/2005/8/layout/vList2"/>
    <dgm:cxn modelId="{82102C30-016E-4093-A1D2-511B8ED19A23}" type="presOf" srcId="{10A8DD89-F6D9-4122-ABF2-E8A5FA48E1DB}" destId="{5CAFAFCB-F796-4211-ACCF-A5BF563C9353}" srcOrd="0" destOrd="2" presId="urn:microsoft.com/office/officeart/2005/8/layout/vList2"/>
    <dgm:cxn modelId="{5461EB38-D6D8-4675-BF84-5EB32A63CE2C}" srcId="{339B1682-A89A-4AB2-9CC8-B707D1E466D6}" destId="{BB5DD099-2905-4213-B561-EE538E6D7285}" srcOrd="0" destOrd="0" parTransId="{A38B7B47-C398-4BF9-A0FD-23EBB37FF7D9}" sibTransId="{9DD4F709-D291-4E04-B7F7-5AF44B1BB123}"/>
    <dgm:cxn modelId="{DCE39D3B-66B7-43EC-B596-7E6256B11156}" type="presOf" srcId="{339B1682-A89A-4AB2-9CC8-B707D1E466D6}" destId="{D11CF61E-B6EC-4907-A64A-451B49AB99C1}" srcOrd="0" destOrd="0" presId="urn:microsoft.com/office/officeart/2005/8/layout/vList2"/>
    <dgm:cxn modelId="{DF937A43-E911-4BB6-968D-EB3C034E4508}" srcId="{F22782C2-1E3A-4221-88F0-BC037F9FD423}" destId="{339B1682-A89A-4AB2-9CC8-B707D1E466D6}" srcOrd="2" destOrd="0" parTransId="{B250ABBA-E254-4852-922C-5CDAF8EC8C5A}" sibTransId="{8DC66CBD-5C32-4FE7-8598-67932CC8C973}"/>
    <dgm:cxn modelId="{75EAB864-89AD-491D-A6B6-C5B730BF6B2B}" type="presOf" srcId="{4F889E28-8E17-4F4B-9409-AF040905C32C}" destId="{2B7C6F0D-939E-4E2C-8FC9-AFBBA61B425E}" srcOrd="0" destOrd="0" presId="urn:microsoft.com/office/officeart/2005/8/layout/vList2"/>
    <dgm:cxn modelId="{AA5E4370-D680-4FFC-A2F7-1AD2D1FF4158}" type="presOf" srcId="{C921BB89-327E-48B7-97FA-B27A1A4EA014}" destId="{5CAFAFCB-F796-4211-ACCF-A5BF563C9353}" srcOrd="0" destOrd="0" presId="urn:microsoft.com/office/officeart/2005/8/layout/vList2"/>
    <dgm:cxn modelId="{202DD873-5FC0-4C23-A531-293DBABD1671}" type="presOf" srcId="{733DEB32-BEB7-4336-A8CD-FA344A72B4BE}" destId="{138606BC-BF4B-47A6-AC3D-CBB9A318C628}" srcOrd="0" destOrd="1" presId="urn:microsoft.com/office/officeart/2005/8/layout/vList2"/>
    <dgm:cxn modelId="{261ADB55-FC30-4B53-BAE7-E86403875C63}" srcId="{922279DC-8A6E-40E6-A9F6-773D36AD23EB}" destId="{4F889E28-8E17-4F4B-9409-AF040905C32C}" srcOrd="0" destOrd="0" parTransId="{28578C9C-BC97-4B57-B076-6CE701A98CAC}" sibTransId="{1584D126-1620-4679-A7CB-D8D85CB9660A}"/>
    <dgm:cxn modelId="{02464881-D0D7-4B1B-A25E-3768465618EA}" srcId="{F22782C2-1E3A-4221-88F0-BC037F9FD423}" destId="{922279DC-8A6E-40E6-A9F6-773D36AD23EB}" srcOrd="0" destOrd="0" parTransId="{1AC8CBC7-6A10-47B3-B13D-0F471322E234}" sibTransId="{CDD774FE-1A5D-4EC3-B12E-706C33C5242D}"/>
    <dgm:cxn modelId="{67D89E82-9398-49B3-91BF-38741F97B92F}" srcId="{339B1682-A89A-4AB2-9CC8-B707D1E466D6}" destId="{733DEB32-BEB7-4336-A8CD-FA344A72B4BE}" srcOrd="1" destOrd="0" parTransId="{08500B60-AF58-429B-B66F-E7BCABBF97FE}" sibTransId="{2AFE09E1-3C6A-44B1-BD76-EC5F3798F762}"/>
    <dgm:cxn modelId="{CB971898-27E4-40CA-82BA-0A7B5B78526D}" type="presOf" srcId="{49A11C2D-F5DF-4477-AB53-19A19AEC3A6D}" destId="{5CAFAFCB-F796-4211-ACCF-A5BF563C9353}" srcOrd="0" destOrd="1" presId="urn:microsoft.com/office/officeart/2005/8/layout/vList2"/>
    <dgm:cxn modelId="{837CA6B5-9D9C-42D8-BC54-09674D413865}" type="presOf" srcId="{F22782C2-1E3A-4221-88F0-BC037F9FD423}" destId="{9EBF071D-8443-4E36-A9A0-363886531EA3}" srcOrd="0" destOrd="0" presId="urn:microsoft.com/office/officeart/2005/8/layout/vList2"/>
    <dgm:cxn modelId="{BFA48DEB-1D89-4160-9E17-7941D5B53C31}" type="presOf" srcId="{BB5DD099-2905-4213-B561-EE538E6D7285}" destId="{138606BC-BF4B-47A6-AC3D-CBB9A318C628}" srcOrd="0" destOrd="0" presId="urn:microsoft.com/office/officeart/2005/8/layout/vList2"/>
    <dgm:cxn modelId="{5D4137EF-C6F5-4DA1-B80B-9B1DADAC7200}" srcId="{6E77B8E3-9CBC-4C3B-91BD-E2065FD74C52}" destId="{10A8DD89-F6D9-4122-ABF2-E8A5FA48E1DB}" srcOrd="2" destOrd="0" parTransId="{538F9FAE-6A66-4E0A-8D74-D8DE3D097FD6}" sibTransId="{C05692CE-641A-4534-B766-00B852BDAEF4}"/>
    <dgm:cxn modelId="{7C1800F5-7430-443C-A4C0-F72C96508D90}" srcId="{6E77B8E3-9CBC-4C3B-91BD-E2065FD74C52}" destId="{C921BB89-327E-48B7-97FA-B27A1A4EA014}" srcOrd="0" destOrd="0" parTransId="{4C83FC20-6D81-4ECA-AFD5-BEC55BF806EF}" sibTransId="{8FC75A7B-AF02-42FE-B50F-A454C078CA1B}"/>
    <dgm:cxn modelId="{C768FCF6-FD4F-4CAA-BE43-1D993929B1BA}" srcId="{F22782C2-1E3A-4221-88F0-BC037F9FD423}" destId="{6E77B8E3-9CBC-4C3B-91BD-E2065FD74C52}" srcOrd="1" destOrd="0" parTransId="{B19B50E7-98D8-476B-B972-672859CFDFF4}" sibTransId="{8336801B-E711-4FB8-9446-2FCE4F2E2374}"/>
    <dgm:cxn modelId="{6056F6FB-37FD-4CB8-9614-FBF091961ABE}" srcId="{6E77B8E3-9CBC-4C3B-91BD-E2065FD74C52}" destId="{49A11C2D-F5DF-4477-AB53-19A19AEC3A6D}" srcOrd="1" destOrd="0" parTransId="{4DB976CB-872A-4EE4-AF84-5F23DFDD4A31}" sibTransId="{40575720-316B-41EA-9AC8-6613961966DB}"/>
    <dgm:cxn modelId="{ADD9F453-F21F-4F25-8042-F5FF7AF7342B}" type="presParOf" srcId="{9EBF071D-8443-4E36-A9A0-363886531EA3}" destId="{9BD29E44-C1F2-4481-9482-7EF48AAF5021}" srcOrd="0" destOrd="0" presId="urn:microsoft.com/office/officeart/2005/8/layout/vList2"/>
    <dgm:cxn modelId="{0CC3CEEF-0439-4BD5-96E1-E9996EF56382}" type="presParOf" srcId="{9EBF071D-8443-4E36-A9A0-363886531EA3}" destId="{2B7C6F0D-939E-4E2C-8FC9-AFBBA61B425E}" srcOrd="1" destOrd="0" presId="urn:microsoft.com/office/officeart/2005/8/layout/vList2"/>
    <dgm:cxn modelId="{0E2B926E-1390-4788-BCA8-FEA521862707}" type="presParOf" srcId="{9EBF071D-8443-4E36-A9A0-363886531EA3}" destId="{3EAE4E85-D83C-413B-B3DA-431739F03074}" srcOrd="2" destOrd="0" presId="urn:microsoft.com/office/officeart/2005/8/layout/vList2"/>
    <dgm:cxn modelId="{FD644544-2BD9-41D8-A51C-BAE07038CA14}" type="presParOf" srcId="{9EBF071D-8443-4E36-A9A0-363886531EA3}" destId="{5CAFAFCB-F796-4211-ACCF-A5BF563C9353}" srcOrd="3" destOrd="0" presId="urn:microsoft.com/office/officeart/2005/8/layout/vList2"/>
    <dgm:cxn modelId="{0193FDD2-2C52-4E75-919F-6292DB4B76BE}" type="presParOf" srcId="{9EBF071D-8443-4E36-A9A0-363886531EA3}" destId="{D11CF61E-B6EC-4907-A64A-451B49AB99C1}" srcOrd="4" destOrd="0" presId="urn:microsoft.com/office/officeart/2005/8/layout/vList2"/>
    <dgm:cxn modelId="{606C8D19-85D2-4CAA-9FCA-0D669B9BE291}" type="presParOf" srcId="{9EBF071D-8443-4E36-A9A0-363886531EA3}" destId="{138606BC-BF4B-47A6-AC3D-CBB9A318C628}" srcOrd="5"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0A1B78-1585-4521-9DBF-ADB9FC7F0E0D}"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zh-CN" altLang="en-US"/>
        </a:p>
      </dgm:t>
    </dgm:pt>
    <dgm:pt modelId="{EF3A0D19-3ECB-40D8-B35C-2BC59F302943}">
      <dgm:prSet custT="1"/>
      <dgm:spPr/>
      <dgm:t>
        <a:bodyPr/>
        <a:lstStyle/>
        <a:p>
          <a:pPr algn="ctr"/>
          <a:r>
            <a:rPr lang="zh-CN" sz="1400" dirty="0">
              <a:latin typeface="微软雅黑" panose="020B0503020204020204" pitchFamily="34" charset="-122"/>
              <a:ea typeface="微软雅黑" panose="020B0503020204020204" pitchFamily="34" charset="-122"/>
            </a:rPr>
            <a:t>算力不足 制约 模型发展</a:t>
          </a:r>
        </a:p>
      </dgm:t>
    </dgm:pt>
    <dgm:pt modelId="{1AC5D798-B1F6-412A-BE0F-5E121D95A16D}" type="parTrans" cxnId="{82D94DA2-32C0-41E8-8EDC-B8684F0D0F04}">
      <dgm:prSet/>
      <dgm:spPr/>
      <dgm:t>
        <a:bodyPr/>
        <a:lstStyle/>
        <a:p>
          <a:pPr algn="ctr"/>
          <a:endParaRPr lang="zh-CN" altLang="en-US" sz="2000"/>
        </a:p>
      </dgm:t>
    </dgm:pt>
    <dgm:pt modelId="{4E418319-E9DD-4A38-A9E2-9A7E69C0E4B7}" type="sibTrans" cxnId="{82D94DA2-32C0-41E8-8EDC-B8684F0D0F04}">
      <dgm:prSet/>
      <dgm:spPr/>
      <dgm:t>
        <a:bodyPr/>
        <a:lstStyle/>
        <a:p>
          <a:pPr algn="ctr"/>
          <a:endParaRPr lang="zh-CN" altLang="en-US" sz="2000"/>
        </a:p>
      </dgm:t>
    </dgm:pt>
    <dgm:pt modelId="{5C135B14-5E16-4E2E-BBE4-B46F87B61479}">
      <dgm:prSet custT="1"/>
      <dgm:spPr/>
      <dgm:t>
        <a:bodyPr/>
        <a:lstStyle/>
        <a:p>
          <a:pPr algn="ctr"/>
          <a:r>
            <a:rPr lang="zh-CN" sz="1400" dirty="0">
              <a:latin typeface="微软雅黑" panose="020B0503020204020204" pitchFamily="34" charset="-122"/>
              <a:ea typeface="微软雅黑" panose="020B0503020204020204" pitchFamily="34" charset="-122"/>
            </a:rPr>
            <a:t>算力孤岛 制约 算力效能</a:t>
          </a:r>
        </a:p>
      </dgm:t>
    </dgm:pt>
    <dgm:pt modelId="{79975DEA-FF8F-472D-9334-251D65EEB4AD}" type="parTrans" cxnId="{6CFEE4A4-3D76-4C8F-9ADC-54F1373A4459}">
      <dgm:prSet/>
      <dgm:spPr/>
      <dgm:t>
        <a:bodyPr/>
        <a:lstStyle/>
        <a:p>
          <a:pPr algn="ctr"/>
          <a:endParaRPr lang="zh-CN" altLang="en-US" sz="2000"/>
        </a:p>
      </dgm:t>
    </dgm:pt>
    <dgm:pt modelId="{E7D92B2E-F834-4367-AD39-9C348870421B}" type="sibTrans" cxnId="{6CFEE4A4-3D76-4C8F-9ADC-54F1373A4459}">
      <dgm:prSet/>
      <dgm:spPr/>
      <dgm:t>
        <a:bodyPr/>
        <a:lstStyle/>
        <a:p>
          <a:pPr algn="ctr"/>
          <a:endParaRPr lang="zh-CN" altLang="en-US" sz="2000"/>
        </a:p>
      </dgm:t>
    </dgm:pt>
    <dgm:pt modelId="{2DD58E4E-3626-4C43-9DAB-2AC0F1266030}">
      <dgm:prSet custT="1"/>
      <dgm:spPr/>
      <dgm:t>
        <a:bodyPr/>
        <a:lstStyle/>
        <a:p>
          <a:pPr algn="ctr"/>
          <a:r>
            <a:rPr lang="en-US" sz="1400" dirty="0">
              <a:latin typeface="微软雅黑" panose="020B0503020204020204" pitchFamily="34" charset="-122"/>
              <a:ea typeface="微软雅黑" panose="020B0503020204020204" pitchFamily="34" charset="-122"/>
            </a:rPr>
            <a:t>AI</a:t>
          </a:r>
          <a:r>
            <a:rPr lang="zh-CN" sz="1400" dirty="0">
              <a:latin typeface="微软雅黑" panose="020B0503020204020204" pitchFamily="34" charset="-122"/>
              <a:ea typeface="微软雅黑" panose="020B0503020204020204" pitchFamily="34" charset="-122"/>
            </a:rPr>
            <a:t>高门槛 制约 科研效率</a:t>
          </a:r>
        </a:p>
      </dgm:t>
    </dgm:pt>
    <dgm:pt modelId="{75BC9A50-CF7A-440E-BB02-70837C79DE51}" type="parTrans" cxnId="{0292DA31-D7FF-48BA-B757-EE942C69B4D8}">
      <dgm:prSet/>
      <dgm:spPr/>
      <dgm:t>
        <a:bodyPr/>
        <a:lstStyle/>
        <a:p>
          <a:pPr algn="ctr"/>
          <a:endParaRPr lang="zh-CN" altLang="en-US" sz="2000"/>
        </a:p>
      </dgm:t>
    </dgm:pt>
    <dgm:pt modelId="{4AFA50C0-38A3-4CE8-B172-8F969311A38D}" type="sibTrans" cxnId="{0292DA31-D7FF-48BA-B757-EE942C69B4D8}">
      <dgm:prSet/>
      <dgm:spPr/>
      <dgm:t>
        <a:bodyPr/>
        <a:lstStyle/>
        <a:p>
          <a:pPr algn="ctr"/>
          <a:endParaRPr lang="zh-CN" altLang="en-US" sz="2000"/>
        </a:p>
      </dgm:t>
    </dgm:pt>
    <dgm:pt modelId="{6FF8834A-A65B-44D0-A7A4-DAA010871116}" type="pres">
      <dgm:prSet presAssocID="{780A1B78-1585-4521-9DBF-ADB9FC7F0E0D}" presName="linear" presStyleCnt="0">
        <dgm:presLayoutVars>
          <dgm:animLvl val="lvl"/>
          <dgm:resizeHandles val="exact"/>
        </dgm:presLayoutVars>
      </dgm:prSet>
      <dgm:spPr/>
    </dgm:pt>
    <dgm:pt modelId="{079E87A5-1A97-46FE-9E85-3DEB2E66D9B2}" type="pres">
      <dgm:prSet presAssocID="{EF3A0D19-3ECB-40D8-B35C-2BC59F302943}" presName="parentText" presStyleLbl="node1" presStyleIdx="0" presStyleCnt="3" custLinFactNeighborX="9332" custLinFactNeighborY="-27304">
        <dgm:presLayoutVars>
          <dgm:chMax val="0"/>
          <dgm:bulletEnabled val="1"/>
        </dgm:presLayoutVars>
      </dgm:prSet>
      <dgm:spPr/>
    </dgm:pt>
    <dgm:pt modelId="{C0166D0E-9C9B-4A13-9752-5D4526A0D43E}" type="pres">
      <dgm:prSet presAssocID="{4E418319-E9DD-4A38-A9E2-9A7E69C0E4B7}" presName="spacer" presStyleCnt="0"/>
      <dgm:spPr/>
    </dgm:pt>
    <dgm:pt modelId="{385440FF-947D-4D30-BAC0-146A2DCB7240}" type="pres">
      <dgm:prSet presAssocID="{5C135B14-5E16-4E2E-BBE4-B46F87B61479}" presName="parentText" presStyleLbl="node1" presStyleIdx="1" presStyleCnt="3">
        <dgm:presLayoutVars>
          <dgm:chMax val="0"/>
          <dgm:bulletEnabled val="1"/>
        </dgm:presLayoutVars>
      </dgm:prSet>
      <dgm:spPr/>
    </dgm:pt>
    <dgm:pt modelId="{43A18ECD-F269-43D2-B602-E1A6A139E924}" type="pres">
      <dgm:prSet presAssocID="{E7D92B2E-F834-4367-AD39-9C348870421B}" presName="spacer" presStyleCnt="0"/>
      <dgm:spPr/>
    </dgm:pt>
    <dgm:pt modelId="{7F7E4AED-01A3-41F2-A976-692EC8BECC0E}" type="pres">
      <dgm:prSet presAssocID="{2DD58E4E-3626-4C43-9DAB-2AC0F1266030}" presName="parentText" presStyleLbl="node1" presStyleIdx="2" presStyleCnt="3">
        <dgm:presLayoutVars>
          <dgm:chMax val="0"/>
          <dgm:bulletEnabled val="1"/>
        </dgm:presLayoutVars>
      </dgm:prSet>
      <dgm:spPr/>
    </dgm:pt>
  </dgm:ptLst>
  <dgm:cxnLst>
    <dgm:cxn modelId="{0292DA31-D7FF-48BA-B757-EE942C69B4D8}" srcId="{780A1B78-1585-4521-9DBF-ADB9FC7F0E0D}" destId="{2DD58E4E-3626-4C43-9DAB-2AC0F1266030}" srcOrd="2" destOrd="0" parTransId="{75BC9A50-CF7A-440E-BB02-70837C79DE51}" sibTransId="{4AFA50C0-38A3-4CE8-B172-8F969311A38D}"/>
    <dgm:cxn modelId="{C39560A0-B079-435E-AF51-EA43B47BCE52}" type="presOf" srcId="{EF3A0D19-3ECB-40D8-B35C-2BC59F302943}" destId="{079E87A5-1A97-46FE-9E85-3DEB2E66D9B2}" srcOrd="0" destOrd="0" presId="urn:microsoft.com/office/officeart/2005/8/layout/vList2"/>
    <dgm:cxn modelId="{82D94DA2-32C0-41E8-8EDC-B8684F0D0F04}" srcId="{780A1B78-1585-4521-9DBF-ADB9FC7F0E0D}" destId="{EF3A0D19-3ECB-40D8-B35C-2BC59F302943}" srcOrd="0" destOrd="0" parTransId="{1AC5D798-B1F6-412A-BE0F-5E121D95A16D}" sibTransId="{4E418319-E9DD-4A38-A9E2-9A7E69C0E4B7}"/>
    <dgm:cxn modelId="{6CFEE4A4-3D76-4C8F-9ADC-54F1373A4459}" srcId="{780A1B78-1585-4521-9DBF-ADB9FC7F0E0D}" destId="{5C135B14-5E16-4E2E-BBE4-B46F87B61479}" srcOrd="1" destOrd="0" parTransId="{79975DEA-FF8F-472D-9334-251D65EEB4AD}" sibTransId="{E7D92B2E-F834-4367-AD39-9C348870421B}"/>
    <dgm:cxn modelId="{F4A86EA7-0BF0-4BA3-9DAF-4386922A56BB}" type="presOf" srcId="{2DD58E4E-3626-4C43-9DAB-2AC0F1266030}" destId="{7F7E4AED-01A3-41F2-A976-692EC8BECC0E}" srcOrd="0" destOrd="0" presId="urn:microsoft.com/office/officeart/2005/8/layout/vList2"/>
    <dgm:cxn modelId="{E75F0BAB-2EF9-43E1-A492-99FF76B27FAF}" type="presOf" srcId="{780A1B78-1585-4521-9DBF-ADB9FC7F0E0D}" destId="{6FF8834A-A65B-44D0-A7A4-DAA010871116}" srcOrd="0" destOrd="0" presId="urn:microsoft.com/office/officeart/2005/8/layout/vList2"/>
    <dgm:cxn modelId="{F5A91EC9-DA18-4F9D-95DB-C0FA87C6E5D5}" type="presOf" srcId="{5C135B14-5E16-4E2E-BBE4-B46F87B61479}" destId="{385440FF-947D-4D30-BAC0-146A2DCB7240}" srcOrd="0" destOrd="0" presId="urn:microsoft.com/office/officeart/2005/8/layout/vList2"/>
    <dgm:cxn modelId="{79371830-B6C7-4EAE-98B1-ECEF7290245D}" type="presParOf" srcId="{6FF8834A-A65B-44D0-A7A4-DAA010871116}" destId="{079E87A5-1A97-46FE-9E85-3DEB2E66D9B2}" srcOrd="0" destOrd="0" presId="urn:microsoft.com/office/officeart/2005/8/layout/vList2"/>
    <dgm:cxn modelId="{0086CED4-5662-4962-BF2F-083E4DAC401E}" type="presParOf" srcId="{6FF8834A-A65B-44D0-A7A4-DAA010871116}" destId="{C0166D0E-9C9B-4A13-9752-5D4526A0D43E}" srcOrd="1" destOrd="0" presId="urn:microsoft.com/office/officeart/2005/8/layout/vList2"/>
    <dgm:cxn modelId="{AF059362-E3F6-4C5A-97A4-88FAF427B70B}" type="presParOf" srcId="{6FF8834A-A65B-44D0-A7A4-DAA010871116}" destId="{385440FF-947D-4D30-BAC0-146A2DCB7240}" srcOrd="2" destOrd="0" presId="urn:microsoft.com/office/officeart/2005/8/layout/vList2"/>
    <dgm:cxn modelId="{1F99A83F-4106-44A9-993F-66CA81B5ED1F}" type="presParOf" srcId="{6FF8834A-A65B-44D0-A7A4-DAA010871116}" destId="{43A18ECD-F269-43D2-B602-E1A6A139E924}" srcOrd="3" destOrd="0" presId="urn:microsoft.com/office/officeart/2005/8/layout/vList2"/>
    <dgm:cxn modelId="{31AF38A7-3CEA-4477-AC2D-6E01A6BFFAA1}" type="presParOf" srcId="{6FF8834A-A65B-44D0-A7A4-DAA010871116}" destId="{7F7E4AED-01A3-41F2-A976-692EC8BECC0E}" srcOrd="4"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B63962-DAA4-4269-B7F3-FE4D2726354E}" type="doc">
      <dgm:prSet loTypeId="urn:microsoft.com/office/officeart/2005/8/layout/venn1" loCatId="relationship" qsTypeId="urn:microsoft.com/office/officeart/2005/8/quickstyle/simple1" qsCatId="simple" csTypeId="urn:microsoft.com/office/officeart/2005/8/colors/colorful4" csCatId="colorful"/>
      <dgm:spPr/>
      <dgm:t>
        <a:bodyPr/>
        <a:lstStyle/>
        <a:p>
          <a:endParaRPr lang="zh-CN" altLang="en-US"/>
        </a:p>
      </dgm:t>
    </dgm:pt>
    <dgm:pt modelId="{2713AF66-255D-4BB3-A59F-B8998F90F568}">
      <dgm:prSet/>
      <dgm:spPr/>
      <dgm:t>
        <a:bodyPr/>
        <a:lstStyle/>
        <a:p>
          <a:r>
            <a:rPr lang="zh-CN" b="1" dirty="0"/>
            <a:t>数据</a:t>
          </a:r>
          <a:endParaRPr lang="zh-CN" dirty="0"/>
        </a:p>
      </dgm:t>
    </dgm:pt>
    <dgm:pt modelId="{54930F0F-1BDC-48A1-97DA-65A652C0297C}" type="parTrans" cxnId="{052F2CCB-2A5D-4C3A-B2C6-ED4C04E7C732}">
      <dgm:prSet/>
      <dgm:spPr/>
      <dgm:t>
        <a:bodyPr/>
        <a:lstStyle/>
        <a:p>
          <a:endParaRPr lang="zh-CN" altLang="en-US"/>
        </a:p>
      </dgm:t>
    </dgm:pt>
    <dgm:pt modelId="{0B6EE4E8-1A7C-4390-9527-D448035676A6}" type="sibTrans" cxnId="{052F2CCB-2A5D-4C3A-B2C6-ED4C04E7C732}">
      <dgm:prSet/>
      <dgm:spPr/>
      <dgm:t>
        <a:bodyPr/>
        <a:lstStyle/>
        <a:p>
          <a:endParaRPr lang="zh-CN" altLang="en-US"/>
        </a:p>
      </dgm:t>
    </dgm:pt>
    <dgm:pt modelId="{8627BA6A-3839-43F2-A05E-9C2894124857}">
      <dgm:prSet/>
      <dgm:spPr/>
      <dgm:t>
        <a:bodyPr/>
        <a:lstStyle/>
        <a:p>
          <a:r>
            <a:rPr lang="zh-CN" b="1"/>
            <a:t>算法</a:t>
          </a:r>
          <a:endParaRPr lang="zh-CN"/>
        </a:p>
      </dgm:t>
    </dgm:pt>
    <dgm:pt modelId="{9D01D35F-899B-44DB-BFCF-C03D034E5B27}" type="parTrans" cxnId="{4B94942E-7B01-4C3B-AA30-779753DBC2AB}">
      <dgm:prSet/>
      <dgm:spPr/>
      <dgm:t>
        <a:bodyPr/>
        <a:lstStyle/>
        <a:p>
          <a:endParaRPr lang="zh-CN" altLang="en-US"/>
        </a:p>
      </dgm:t>
    </dgm:pt>
    <dgm:pt modelId="{80DC316F-CD8D-4AD4-8F5A-A8555BC15839}" type="sibTrans" cxnId="{4B94942E-7B01-4C3B-AA30-779753DBC2AB}">
      <dgm:prSet/>
      <dgm:spPr/>
      <dgm:t>
        <a:bodyPr/>
        <a:lstStyle/>
        <a:p>
          <a:endParaRPr lang="zh-CN" altLang="en-US"/>
        </a:p>
      </dgm:t>
    </dgm:pt>
    <dgm:pt modelId="{55639C61-342A-48AA-A143-C640672570A8}">
      <dgm:prSet/>
      <dgm:spPr/>
      <dgm:t>
        <a:bodyPr/>
        <a:lstStyle/>
        <a:p>
          <a:r>
            <a:rPr lang="zh-CN" b="1"/>
            <a:t>算力</a:t>
          </a:r>
          <a:endParaRPr lang="zh-CN"/>
        </a:p>
      </dgm:t>
    </dgm:pt>
    <dgm:pt modelId="{3EBDDCD5-5894-410F-BC7C-13359C554908}" type="parTrans" cxnId="{49F49B18-98F2-4DA7-BA9A-08659D1B8E20}">
      <dgm:prSet/>
      <dgm:spPr/>
      <dgm:t>
        <a:bodyPr/>
        <a:lstStyle/>
        <a:p>
          <a:endParaRPr lang="zh-CN" altLang="en-US"/>
        </a:p>
      </dgm:t>
    </dgm:pt>
    <dgm:pt modelId="{D37839F3-95C8-4779-84D4-1B37D6EBACCD}" type="sibTrans" cxnId="{49F49B18-98F2-4DA7-BA9A-08659D1B8E20}">
      <dgm:prSet/>
      <dgm:spPr/>
      <dgm:t>
        <a:bodyPr/>
        <a:lstStyle/>
        <a:p>
          <a:endParaRPr lang="zh-CN" altLang="en-US"/>
        </a:p>
      </dgm:t>
    </dgm:pt>
    <dgm:pt modelId="{1D927F92-2F9E-4B73-8C5E-1962A0B453F3}" type="pres">
      <dgm:prSet presAssocID="{7BB63962-DAA4-4269-B7F3-FE4D2726354E}" presName="compositeShape" presStyleCnt="0">
        <dgm:presLayoutVars>
          <dgm:chMax val="7"/>
          <dgm:dir/>
          <dgm:resizeHandles val="exact"/>
        </dgm:presLayoutVars>
      </dgm:prSet>
      <dgm:spPr/>
    </dgm:pt>
    <dgm:pt modelId="{D3F7EA57-7CE8-471E-B630-8BA044AEA972}" type="pres">
      <dgm:prSet presAssocID="{2713AF66-255D-4BB3-A59F-B8998F90F568}" presName="circ1" presStyleLbl="vennNode1" presStyleIdx="0" presStyleCnt="3"/>
      <dgm:spPr/>
    </dgm:pt>
    <dgm:pt modelId="{67DB6B71-B1A6-4097-8A9C-E0F2021D5862}" type="pres">
      <dgm:prSet presAssocID="{2713AF66-255D-4BB3-A59F-B8998F90F568}" presName="circ1Tx" presStyleLbl="revTx" presStyleIdx="0" presStyleCnt="0">
        <dgm:presLayoutVars>
          <dgm:chMax val="0"/>
          <dgm:chPref val="0"/>
          <dgm:bulletEnabled val="1"/>
        </dgm:presLayoutVars>
      </dgm:prSet>
      <dgm:spPr/>
    </dgm:pt>
    <dgm:pt modelId="{BB21448B-CC9E-4A39-9EB8-46923C3DC2A0}" type="pres">
      <dgm:prSet presAssocID="{8627BA6A-3839-43F2-A05E-9C2894124857}" presName="circ2" presStyleLbl="vennNode1" presStyleIdx="1" presStyleCnt="3"/>
      <dgm:spPr/>
    </dgm:pt>
    <dgm:pt modelId="{232EB1CD-CA4D-4D7F-8956-429AECEE78C3}" type="pres">
      <dgm:prSet presAssocID="{8627BA6A-3839-43F2-A05E-9C2894124857}" presName="circ2Tx" presStyleLbl="revTx" presStyleIdx="0" presStyleCnt="0">
        <dgm:presLayoutVars>
          <dgm:chMax val="0"/>
          <dgm:chPref val="0"/>
          <dgm:bulletEnabled val="1"/>
        </dgm:presLayoutVars>
      </dgm:prSet>
      <dgm:spPr/>
    </dgm:pt>
    <dgm:pt modelId="{1E140F15-DA25-4840-80C7-29209E3CE5F9}" type="pres">
      <dgm:prSet presAssocID="{55639C61-342A-48AA-A143-C640672570A8}" presName="circ3" presStyleLbl="vennNode1" presStyleIdx="2" presStyleCnt="3"/>
      <dgm:spPr/>
    </dgm:pt>
    <dgm:pt modelId="{7F6A63E0-96BD-426C-82A3-ADFE88109548}" type="pres">
      <dgm:prSet presAssocID="{55639C61-342A-48AA-A143-C640672570A8}" presName="circ3Tx" presStyleLbl="revTx" presStyleIdx="0" presStyleCnt="0">
        <dgm:presLayoutVars>
          <dgm:chMax val="0"/>
          <dgm:chPref val="0"/>
          <dgm:bulletEnabled val="1"/>
        </dgm:presLayoutVars>
      </dgm:prSet>
      <dgm:spPr/>
    </dgm:pt>
  </dgm:ptLst>
  <dgm:cxnLst>
    <dgm:cxn modelId="{CBC2EE0B-DF55-40CB-AE8A-35995985A5BF}" type="presOf" srcId="{2713AF66-255D-4BB3-A59F-B8998F90F568}" destId="{D3F7EA57-7CE8-471E-B630-8BA044AEA972}" srcOrd="0" destOrd="0" presId="urn:microsoft.com/office/officeart/2005/8/layout/venn1"/>
    <dgm:cxn modelId="{49F49B18-98F2-4DA7-BA9A-08659D1B8E20}" srcId="{7BB63962-DAA4-4269-B7F3-FE4D2726354E}" destId="{55639C61-342A-48AA-A143-C640672570A8}" srcOrd="2" destOrd="0" parTransId="{3EBDDCD5-5894-410F-BC7C-13359C554908}" sibTransId="{D37839F3-95C8-4779-84D4-1B37D6EBACCD}"/>
    <dgm:cxn modelId="{D66D3C27-775E-4CBF-9999-0904A636BF7D}" type="presOf" srcId="{2713AF66-255D-4BB3-A59F-B8998F90F568}" destId="{67DB6B71-B1A6-4097-8A9C-E0F2021D5862}" srcOrd="1" destOrd="0" presId="urn:microsoft.com/office/officeart/2005/8/layout/venn1"/>
    <dgm:cxn modelId="{7176272D-A46D-4991-BF79-368D97806D85}" type="presOf" srcId="{7BB63962-DAA4-4269-B7F3-FE4D2726354E}" destId="{1D927F92-2F9E-4B73-8C5E-1962A0B453F3}" srcOrd="0" destOrd="0" presId="urn:microsoft.com/office/officeart/2005/8/layout/venn1"/>
    <dgm:cxn modelId="{4B94942E-7B01-4C3B-AA30-779753DBC2AB}" srcId="{7BB63962-DAA4-4269-B7F3-FE4D2726354E}" destId="{8627BA6A-3839-43F2-A05E-9C2894124857}" srcOrd="1" destOrd="0" parTransId="{9D01D35F-899B-44DB-BFCF-C03D034E5B27}" sibTransId="{80DC316F-CD8D-4AD4-8F5A-A8555BC15839}"/>
    <dgm:cxn modelId="{3AFF9C64-410D-4E43-A928-C81333A5985E}" type="presOf" srcId="{8627BA6A-3839-43F2-A05E-9C2894124857}" destId="{BB21448B-CC9E-4A39-9EB8-46923C3DC2A0}" srcOrd="0" destOrd="0" presId="urn:microsoft.com/office/officeart/2005/8/layout/venn1"/>
    <dgm:cxn modelId="{7FC12D4D-D8E9-4A07-B3CB-41CE0718DC16}" type="presOf" srcId="{55639C61-342A-48AA-A143-C640672570A8}" destId="{1E140F15-DA25-4840-80C7-29209E3CE5F9}" srcOrd="0" destOrd="0" presId="urn:microsoft.com/office/officeart/2005/8/layout/venn1"/>
    <dgm:cxn modelId="{4F1BCC57-5D74-44DF-8419-201EAAFB8C49}" type="presOf" srcId="{8627BA6A-3839-43F2-A05E-9C2894124857}" destId="{232EB1CD-CA4D-4D7F-8956-429AECEE78C3}" srcOrd="1" destOrd="0" presId="urn:microsoft.com/office/officeart/2005/8/layout/venn1"/>
    <dgm:cxn modelId="{252B9589-319A-4DDA-B08B-4C93320A7C11}" type="presOf" srcId="{55639C61-342A-48AA-A143-C640672570A8}" destId="{7F6A63E0-96BD-426C-82A3-ADFE88109548}" srcOrd="1" destOrd="0" presId="urn:microsoft.com/office/officeart/2005/8/layout/venn1"/>
    <dgm:cxn modelId="{052F2CCB-2A5D-4C3A-B2C6-ED4C04E7C732}" srcId="{7BB63962-DAA4-4269-B7F3-FE4D2726354E}" destId="{2713AF66-255D-4BB3-A59F-B8998F90F568}" srcOrd="0" destOrd="0" parTransId="{54930F0F-1BDC-48A1-97DA-65A652C0297C}" sibTransId="{0B6EE4E8-1A7C-4390-9527-D448035676A6}"/>
    <dgm:cxn modelId="{155FD7BE-CFD7-4FCA-ADC3-4B329ED76EE0}" type="presParOf" srcId="{1D927F92-2F9E-4B73-8C5E-1962A0B453F3}" destId="{D3F7EA57-7CE8-471E-B630-8BA044AEA972}" srcOrd="0" destOrd="0" presId="urn:microsoft.com/office/officeart/2005/8/layout/venn1"/>
    <dgm:cxn modelId="{F76A66AF-970E-4A02-8D13-74F23B15FE62}" type="presParOf" srcId="{1D927F92-2F9E-4B73-8C5E-1962A0B453F3}" destId="{67DB6B71-B1A6-4097-8A9C-E0F2021D5862}" srcOrd="1" destOrd="0" presId="urn:microsoft.com/office/officeart/2005/8/layout/venn1"/>
    <dgm:cxn modelId="{8AFEFAD5-79DD-458C-BD43-DC3ABDB045B4}" type="presParOf" srcId="{1D927F92-2F9E-4B73-8C5E-1962A0B453F3}" destId="{BB21448B-CC9E-4A39-9EB8-46923C3DC2A0}" srcOrd="2" destOrd="0" presId="urn:microsoft.com/office/officeart/2005/8/layout/venn1"/>
    <dgm:cxn modelId="{C4F25902-F530-4768-83B0-3289519DBCCD}" type="presParOf" srcId="{1D927F92-2F9E-4B73-8C5E-1962A0B453F3}" destId="{232EB1CD-CA4D-4D7F-8956-429AECEE78C3}" srcOrd="3" destOrd="0" presId="urn:microsoft.com/office/officeart/2005/8/layout/venn1"/>
    <dgm:cxn modelId="{4474DEFE-86C9-40D9-A694-EB6C74300A53}" type="presParOf" srcId="{1D927F92-2F9E-4B73-8C5E-1962A0B453F3}" destId="{1E140F15-DA25-4840-80C7-29209E3CE5F9}" srcOrd="4" destOrd="0" presId="urn:microsoft.com/office/officeart/2005/8/layout/venn1"/>
    <dgm:cxn modelId="{6E5978CC-957A-41A8-ABFE-7FCC9D486827}" type="presParOf" srcId="{1D927F92-2F9E-4B73-8C5E-1962A0B453F3}" destId="{7F6A63E0-96BD-426C-82A3-ADFE88109548}" srcOrd="5" destOrd="0" presId="urn:microsoft.com/office/officeart/2005/8/layout/venn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DE6D835-3AA7-4F1D-9A43-7D8EF9A15CD3}" type="doc">
      <dgm:prSet loTypeId="urn:microsoft.com/office/officeart/2005/8/layout/vList2" loCatId="list" qsTypeId="urn:microsoft.com/office/officeart/2005/8/quickstyle/simple1" qsCatId="simple" csTypeId="urn:microsoft.com/office/officeart/2005/8/colors/accent3_1" csCatId="accent3"/>
      <dgm:spPr/>
      <dgm:t>
        <a:bodyPr/>
        <a:lstStyle/>
        <a:p>
          <a:endParaRPr lang="zh-CN" altLang="en-US"/>
        </a:p>
      </dgm:t>
    </dgm:pt>
    <dgm:pt modelId="{E19FEF39-897C-4116-A83B-60B2A7450252}">
      <dgm:prSet/>
      <dgm:spPr/>
      <dgm:t>
        <a:bodyPr/>
        <a:lstStyle/>
        <a:p>
          <a:pPr algn="ctr"/>
          <a:r>
            <a:rPr lang="zh-CN" b="1" dirty="0">
              <a:latin typeface="微软雅黑" panose="020B0503020204020204" pitchFamily="34" charset="-122"/>
              <a:ea typeface="微软雅黑" panose="020B0503020204020204" pitchFamily="34" charset="-122"/>
            </a:rPr>
            <a:t>学科领域众多</a:t>
          </a:r>
        </a:p>
      </dgm:t>
    </dgm:pt>
    <dgm:pt modelId="{F2B47796-A21B-4CA5-9544-F3F2F5923737}" type="parTrans" cxnId="{D9131E0A-2594-49DB-AE7C-E35E9C14C57E}">
      <dgm:prSet/>
      <dgm:spPr/>
      <dgm:t>
        <a:bodyPr/>
        <a:lstStyle/>
        <a:p>
          <a:pPr algn="ctr"/>
          <a:endParaRPr lang="zh-CN" altLang="en-US" b="1">
            <a:latin typeface="微软雅黑" panose="020B0503020204020204" pitchFamily="34" charset="-122"/>
            <a:ea typeface="微软雅黑" panose="020B0503020204020204" pitchFamily="34" charset="-122"/>
          </a:endParaRPr>
        </a:p>
      </dgm:t>
    </dgm:pt>
    <dgm:pt modelId="{AB23882A-EFEE-4235-A28E-20EECC01E751}" type="sibTrans" cxnId="{D9131E0A-2594-49DB-AE7C-E35E9C14C57E}">
      <dgm:prSet/>
      <dgm:spPr/>
      <dgm:t>
        <a:bodyPr/>
        <a:lstStyle/>
        <a:p>
          <a:pPr algn="ctr"/>
          <a:endParaRPr lang="zh-CN" altLang="en-US" b="1">
            <a:latin typeface="微软雅黑" panose="020B0503020204020204" pitchFamily="34" charset="-122"/>
            <a:ea typeface="微软雅黑" panose="020B0503020204020204" pitchFamily="34" charset="-122"/>
          </a:endParaRPr>
        </a:p>
      </dgm:t>
    </dgm:pt>
    <dgm:pt modelId="{2B55A4A1-E40D-41B5-A2B7-941A5DCC0FB4}">
      <dgm:prSet/>
      <dgm:spPr/>
      <dgm:t>
        <a:bodyPr/>
        <a:lstStyle/>
        <a:p>
          <a:pPr algn="ctr"/>
          <a:r>
            <a:rPr lang="zh-CN" b="1">
              <a:latin typeface="微软雅黑" panose="020B0503020204020204" pitchFamily="34" charset="-122"/>
              <a:ea typeface="微软雅黑" panose="020B0503020204020204" pitchFamily="34" charset="-122"/>
            </a:rPr>
            <a:t>框架软件众多</a:t>
          </a:r>
        </a:p>
      </dgm:t>
    </dgm:pt>
    <dgm:pt modelId="{0A4368BC-18AB-4A3D-BBB3-51F8D6B72549}" type="parTrans" cxnId="{DEFC6406-4719-4103-B3D5-4331AFC2CA13}">
      <dgm:prSet/>
      <dgm:spPr/>
      <dgm:t>
        <a:bodyPr/>
        <a:lstStyle/>
        <a:p>
          <a:pPr algn="ctr"/>
          <a:endParaRPr lang="zh-CN" altLang="en-US" b="1">
            <a:latin typeface="微软雅黑" panose="020B0503020204020204" pitchFamily="34" charset="-122"/>
            <a:ea typeface="微软雅黑" panose="020B0503020204020204" pitchFamily="34" charset="-122"/>
          </a:endParaRPr>
        </a:p>
      </dgm:t>
    </dgm:pt>
    <dgm:pt modelId="{FCDF45F7-BB9E-4C08-A373-D0A7B92B59A7}" type="sibTrans" cxnId="{DEFC6406-4719-4103-B3D5-4331AFC2CA13}">
      <dgm:prSet/>
      <dgm:spPr/>
      <dgm:t>
        <a:bodyPr/>
        <a:lstStyle/>
        <a:p>
          <a:pPr algn="ctr"/>
          <a:endParaRPr lang="zh-CN" altLang="en-US" b="1">
            <a:latin typeface="微软雅黑" panose="020B0503020204020204" pitchFamily="34" charset="-122"/>
            <a:ea typeface="微软雅黑" panose="020B0503020204020204" pitchFamily="34" charset="-122"/>
          </a:endParaRPr>
        </a:p>
      </dgm:t>
    </dgm:pt>
    <dgm:pt modelId="{6DAE25CB-4EC5-4839-B5AB-A9BFBB8CCA03}">
      <dgm:prSet/>
      <dgm:spPr/>
      <dgm:t>
        <a:bodyPr/>
        <a:lstStyle/>
        <a:p>
          <a:pPr algn="ctr"/>
          <a:r>
            <a:rPr lang="zh-CN" b="1">
              <a:latin typeface="微软雅黑" panose="020B0503020204020204" pitchFamily="34" charset="-122"/>
              <a:ea typeface="微软雅黑" panose="020B0503020204020204" pitchFamily="34" charset="-122"/>
            </a:rPr>
            <a:t>软件快速迭代</a:t>
          </a:r>
        </a:p>
      </dgm:t>
    </dgm:pt>
    <dgm:pt modelId="{85593EB9-F4E7-4AAF-888D-C66B707FC4B4}" type="parTrans" cxnId="{D2885AC8-1649-4B2C-87C2-EBF9CF7E0A50}">
      <dgm:prSet/>
      <dgm:spPr/>
      <dgm:t>
        <a:bodyPr/>
        <a:lstStyle/>
        <a:p>
          <a:pPr algn="ctr"/>
          <a:endParaRPr lang="zh-CN" altLang="en-US" b="1">
            <a:latin typeface="微软雅黑" panose="020B0503020204020204" pitchFamily="34" charset="-122"/>
            <a:ea typeface="微软雅黑" panose="020B0503020204020204" pitchFamily="34" charset="-122"/>
          </a:endParaRPr>
        </a:p>
      </dgm:t>
    </dgm:pt>
    <dgm:pt modelId="{088A1C89-50C6-4FE3-9462-B9A81DDDAE7D}" type="sibTrans" cxnId="{D2885AC8-1649-4B2C-87C2-EBF9CF7E0A50}">
      <dgm:prSet/>
      <dgm:spPr/>
      <dgm:t>
        <a:bodyPr/>
        <a:lstStyle/>
        <a:p>
          <a:pPr algn="ctr"/>
          <a:endParaRPr lang="zh-CN" altLang="en-US" b="1">
            <a:latin typeface="微软雅黑" panose="020B0503020204020204" pitchFamily="34" charset="-122"/>
            <a:ea typeface="微软雅黑" panose="020B0503020204020204" pitchFamily="34" charset="-122"/>
          </a:endParaRPr>
        </a:p>
      </dgm:t>
    </dgm:pt>
    <dgm:pt modelId="{2A7A4DF2-DC2C-48F1-8F78-804BC2C98896}">
      <dgm:prSet/>
      <dgm:spPr/>
      <dgm:t>
        <a:bodyPr/>
        <a:lstStyle/>
        <a:p>
          <a:pPr algn="ctr"/>
          <a:r>
            <a:rPr lang="zh-CN" b="1">
              <a:latin typeface="微软雅黑" panose="020B0503020204020204" pitchFamily="34" charset="-122"/>
              <a:ea typeface="微软雅黑" panose="020B0503020204020204" pitchFamily="34" charset="-122"/>
            </a:rPr>
            <a:t>基础设施昂贵</a:t>
          </a:r>
        </a:p>
      </dgm:t>
    </dgm:pt>
    <dgm:pt modelId="{66155265-C3F8-4494-86C0-57B7ACA5AC35}" type="parTrans" cxnId="{39CCF269-3AD8-498D-9FD7-4C61B351806D}">
      <dgm:prSet/>
      <dgm:spPr/>
      <dgm:t>
        <a:bodyPr/>
        <a:lstStyle/>
        <a:p>
          <a:pPr algn="ctr"/>
          <a:endParaRPr lang="zh-CN" altLang="en-US" b="1">
            <a:latin typeface="微软雅黑" panose="020B0503020204020204" pitchFamily="34" charset="-122"/>
            <a:ea typeface="微软雅黑" panose="020B0503020204020204" pitchFamily="34" charset="-122"/>
          </a:endParaRPr>
        </a:p>
      </dgm:t>
    </dgm:pt>
    <dgm:pt modelId="{710D0568-2E43-4771-A8F2-CB0436688DE4}" type="sibTrans" cxnId="{39CCF269-3AD8-498D-9FD7-4C61B351806D}">
      <dgm:prSet/>
      <dgm:spPr/>
      <dgm:t>
        <a:bodyPr/>
        <a:lstStyle/>
        <a:p>
          <a:pPr algn="ctr"/>
          <a:endParaRPr lang="zh-CN" altLang="en-US" b="1">
            <a:latin typeface="微软雅黑" panose="020B0503020204020204" pitchFamily="34" charset="-122"/>
            <a:ea typeface="微软雅黑" panose="020B0503020204020204" pitchFamily="34" charset="-122"/>
          </a:endParaRPr>
        </a:p>
      </dgm:t>
    </dgm:pt>
    <dgm:pt modelId="{8313D1A8-F2BC-4CF0-9E22-8964E15AC8A7}">
      <dgm:prSet/>
      <dgm:spPr/>
      <dgm:t>
        <a:bodyPr/>
        <a:lstStyle/>
        <a:p>
          <a:pPr algn="ctr"/>
          <a:r>
            <a:rPr lang="zh-CN" b="1">
              <a:latin typeface="微软雅黑" panose="020B0503020204020204" pitchFamily="34" charset="-122"/>
              <a:ea typeface="微软雅黑" panose="020B0503020204020204" pitchFamily="34" charset="-122"/>
            </a:rPr>
            <a:t>计算资源多样</a:t>
          </a:r>
        </a:p>
      </dgm:t>
    </dgm:pt>
    <dgm:pt modelId="{9335ABD2-0873-4656-901E-B3C77FF41E9C}" type="parTrans" cxnId="{6DF7F461-2E85-4400-A22B-DD77546FD2ED}">
      <dgm:prSet/>
      <dgm:spPr/>
      <dgm:t>
        <a:bodyPr/>
        <a:lstStyle/>
        <a:p>
          <a:pPr algn="ctr"/>
          <a:endParaRPr lang="zh-CN" altLang="en-US" b="1">
            <a:latin typeface="微软雅黑" panose="020B0503020204020204" pitchFamily="34" charset="-122"/>
            <a:ea typeface="微软雅黑" panose="020B0503020204020204" pitchFamily="34" charset="-122"/>
          </a:endParaRPr>
        </a:p>
      </dgm:t>
    </dgm:pt>
    <dgm:pt modelId="{D0D18F0E-BD71-4F0E-BC44-E591C5AA8B95}" type="sibTrans" cxnId="{6DF7F461-2E85-4400-A22B-DD77546FD2ED}">
      <dgm:prSet/>
      <dgm:spPr/>
      <dgm:t>
        <a:bodyPr/>
        <a:lstStyle/>
        <a:p>
          <a:pPr algn="ctr"/>
          <a:endParaRPr lang="zh-CN" altLang="en-US" b="1">
            <a:latin typeface="微软雅黑" panose="020B0503020204020204" pitchFamily="34" charset="-122"/>
            <a:ea typeface="微软雅黑" panose="020B0503020204020204" pitchFamily="34" charset="-122"/>
          </a:endParaRPr>
        </a:p>
      </dgm:t>
    </dgm:pt>
    <dgm:pt modelId="{C8F32E30-A633-49CC-824E-84C8155F960A}">
      <dgm:prSet/>
      <dgm:spPr/>
      <dgm:t>
        <a:bodyPr/>
        <a:lstStyle/>
        <a:p>
          <a:pPr algn="ctr"/>
          <a:r>
            <a:rPr lang="zh-CN" b="1">
              <a:latin typeface="微软雅黑" panose="020B0503020204020204" pitchFamily="34" charset="-122"/>
              <a:ea typeface="微软雅黑" panose="020B0503020204020204" pitchFamily="34" charset="-122"/>
            </a:rPr>
            <a:t>国产硬件支持</a:t>
          </a:r>
        </a:p>
      </dgm:t>
    </dgm:pt>
    <dgm:pt modelId="{5224C2B9-6116-4F34-8530-FDB1B2613788}" type="parTrans" cxnId="{4F98F55C-A2CF-42F4-9DDF-32E78BE4DD22}">
      <dgm:prSet/>
      <dgm:spPr/>
      <dgm:t>
        <a:bodyPr/>
        <a:lstStyle/>
        <a:p>
          <a:pPr algn="ctr"/>
          <a:endParaRPr lang="zh-CN" altLang="en-US" b="1">
            <a:latin typeface="微软雅黑" panose="020B0503020204020204" pitchFamily="34" charset="-122"/>
            <a:ea typeface="微软雅黑" panose="020B0503020204020204" pitchFamily="34" charset="-122"/>
          </a:endParaRPr>
        </a:p>
      </dgm:t>
    </dgm:pt>
    <dgm:pt modelId="{D152A36A-C6E9-4524-8742-054682212A01}" type="sibTrans" cxnId="{4F98F55C-A2CF-42F4-9DDF-32E78BE4DD22}">
      <dgm:prSet/>
      <dgm:spPr/>
      <dgm:t>
        <a:bodyPr/>
        <a:lstStyle/>
        <a:p>
          <a:pPr algn="ctr"/>
          <a:endParaRPr lang="zh-CN" altLang="en-US" b="1">
            <a:latin typeface="微软雅黑" panose="020B0503020204020204" pitchFamily="34" charset="-122"/>
            <a:ea typeface="微软雅黑" panose="020B0503020204020204" pitchFamily="34" charset="-122"/>
          </a:endParaRPr>
        </a:p>
      </dgm:t>
    </dgm:pt>
    <dgm:pt modelId="{CD8D45D1-8FDA-4C2F-8C8F-C959097D0F11}" type="pres">
      <dgm:prSet presAssocID="{1DE6D835-3AA7-4F1D-9A43-7D8EF9A15CD3}" presName="linear" presStyleCnt="0">
        <dgm:presLayoutVars>
          <dgm:animLvl val="lvl"/>
          <dgm:resizeHandles val="exact"/>
        </dgm:presLayoutVars>
      </dgm:prSet>
      <dgm:spPr/>
    </dgm:pt>
    <dgm:pt modelId="{7C3CEDE6-43F8-4085-9A05-895430208C3E}" type="pres">
      <dgm:prSet presAssocID="{E19FEF39-897C-4116-A83B-60B2A7450252}" presName="parentText" presStyleLbl="node1" presStyleIdx="0" presStyleCnt="6">
        <dgm:presLayoutVars>
          <dgm:chMax val="0"/>
          <dgm:bulletEnabled val="1"/>
        </dgm:presLayoutVars>
      </dgm:prSet>
      <dgm:spPr/>
    </dgm:pt>
    <dgm:pt modelId="{70A3C89E-6237-47CC-9FF9-265DCCB56024}" type="pres">
      <dgm:prSet presAssocID="{AB23882A-EFEE-4235-A28E-20EECC01E751}" presName="spacer" presStyleCnt="0"/>
      <dgm:spPr/>
    </dgm:pt>
    <dgm:pt modelId="{5DA1C516-421A-47F0-AC86-8D326401F6FD}" type="pres">
      <dgm:prSet presAssocID="{2B55A4A1-E40D-41B5-A2B7-941A5DCC0FB4}" presName="parentText" presStyleLbl="node1" presStyleIdx="1" presStyleCnt="6">
        <dgm:presLayoutVars>
          <dgm:chMax val="0"/>
          <dgm:bulletEnabled val="1"/>
        </dgm:presLayoutVars>
      </dgm:prSet>
      <dgm:spPr/>
    </dgm:pt>
    <dgm:pt modelId="{F28C29C7-9B87-4509-8C8B-1019B6AE6D32}" type="pres">
      <dgm:prSet presAssocID="{FCDF45F7-BB9E-4C08-A373-D0A7B92B59A7}" presName="spacer" presStyleCnt="0"/>
      <dgm:spPr/>
    </dgm:pt>
    <dgm:pt modelId="{A4FEDF6D-438A-4244-BFD2-B16E48B60279}" type="pres">
      <dgm:prSet presAssocID="{6DAE25CB-4EC5-4839-B5AB-A9BFBB8CCA03}" presName="parentText" presStyleLbl="node1" presStyleIdx="2" presStyleCnt="6">
        <dgm:presLayoutVars>
          <dgm:chMax val="0"/>
          <dgm:bulletEnabled val="1"/>
        </dgm:presLayoutVars>
      </dgm:prSet>
      <dgm:spPr/>
    </dgm:pt>
    <dgm:pt modelId="{68EE4B95-8433-4EDE-B857-9F7C3C456FB0}" type="pres">
      <dgm:prSet presAssocID="{088A1C89-50C6-4FE3-9462-B9A81DDDAE7D}" presName="spacer" presStyleCnt="0"/>
      <dgm:spPr/>
    </dgm:pt>
    <dgm:pt modelId="{E89F3BF8-E6C5-4024-94C0-9002FEA6B621}" type="pres">
      <dgm:prSet presAssocID="{2A7A4DF2-DC2C-48F1-8F78-804BC2C98896}" presName="parentText" presStyleLbl="node1" presStyleIdx="3" presStyleCnt="6">
        <dgm:presLayoutVars>
          <dgm:chMax val="0"/>
          <dgm:bulletEnabled val="1"/>
        </dgm:presLayoutVars>
      </dgm:prSet>
      <dgm:spPr/>
    </dgm:pt>
    <dgm:pt modelId="{4A6443D4-D4AA-427A-927B-DFCA4B8509AB}" type="pres">
      <dgm:prSet presAssocID="{710D0568-2E43-4771-A8F2-CB0436688DE4}" presName="spacer" presStyleCnt="0"/>
      <dgm:spPr/>
    </dgm:pt>
    <dgm:pt modelId="{A73FEFB3-FAF8-460C-94B8-AACB3EF4259D}" type="pres">
      <dgm:prSet presAssocID="{8313D1A8-F2BC-4CF0-9E22-8964E15AC8A7}" presName="parentText" presStyleLbl="node1" presStyleIdx="4" presStyleCnt="6">
        <dgm:presLayoutVars>
          <dgm:chMax val="0"/>
          <dgm:bulletEnabled val="1"/>
        </dgm:presLayoutVars>
      </dgm:prSet>
      <dgm:spPr/>
    </dgm:pt>
    <dgm:pt modelId="{72818EEE-08D2-4FC9-A314-23798BF9B8F1}" type="pres">
      <dgm:prSet presAssocID="{D0D18F0E-BD71-4F0E-BC44-E591C5AA8B95}" presName="spacer" presStyleCnt="0"/>
      <dgm:spPr/>
    </dgm:pt>
    <dgm:pt modelId="{14CDBABE-EFA2-4267-9D0C-E91D0A2079B8}" type="pres">
      <dgm:prSet presAssocID="{C8F32E30-A633-49CC-824E-84C8155F960A}" presName="parentText" presStyleLbl="node1" presStyleIdx="5" presStyleCnt="6">
        <dgm:presLayoutVars>
          <dgm:chMax val="0"/>
          <dgm:bulletEnabled val="1"/>
        </dgm:presLayoutVars>
      </dgm:prSet>
      <dgm:spPr/>
    </dgm:pt>
  </dgm:ptLst>
  <dgm:cxnLst>
    <dgm:cxn modelId="{DEFC6406-4719-4103-B3D5-4331AFC2CA13}" srcId="{1DE6D835-3AA7-4F1D-9A43-7D8EF9A15CD3}" destId="{2B55A4A1-E40D-41B5-A2B7-941A5DCC0FB4}" srcOrd="1" destOrd="0" parTransId="{0A4368BC-18AB-4A3D-BBB3-51F8D6B72549}" sibTransId="{FCDF45F7-BB9E-4C08-A373-D0A7B92B59A7}"/>
    <dgm:cxn modelId="{D9131E0A-2594-49DB-AE7C-E35E9C14C57E}" srcId="{1DE6D835-3AA7-4F1D-9A43-7D8EF9A15CD3}" destId="{E19FEF39-897C-4116-A83B-60B2A7450252}" srcOrd="0" destOrd="0" parTransId="{F2B47796-A21B-4CA5-9544-F3F2F5923737}" sibTransId="{AB23882A-EFEE-4235-A28E-20EECC01E751}"/>
    <dgm:cxn modelId="{79E26C0A-A19B-45C2-A25B-FAD1FB03008F}" type="presOf" srcId="{1DE6D835-3AA7-4F1D-9A43-7D8EF9A15CD3}" destId="{CD8D45D1-8FDA-4C2F-8C8F-C959097D0F11}" srcOrd="0" destOrd="0" presId="urn:microsoft.com/office/officeart/2005/8/layout/vList2"/>
    <dgm:cxn modelId="{6E4F411E-0A6E-4D91-A244-AD7ACEC39CAA}" type="presOf" srcId="{C8F32E30-A633-49CC-824E-84C8155F960A}" destId="{14CDBABE-EFA2-4267-9D0C-E91D0A2079B8}" srcOrd="0" destOrd="0" presId="urn:microsoft.com/office/officeart/2005/8/layout/vList2"/>
    <dgm:cxn modelId="{671B2139-6065-4532-BC5B-4DBE66577908}" type="presOf" srcId="{2B55A4A1-E40D-41B5-A2B7-941A5DCC0FB4}" destId="{5DA1C516-421A-47F0-AC86-8D326401F6FD}" srcOrd="0" destOrd="0" presId="urn:microsoft.com/office/officeart/2005/8/layout/vList2"/>
    <dgm:cxn modelId="{4F98F55C-A2CF-42F4-9DDF-32E78BE4DD22}" srcId="{1DE6D835-3AA7-4F1D-9A43-7D8EF9A15CD3}" destId="{C8F32E30-A633-49CC-824E-84C8155F960A}" srcOrd="5" destOrd="0" parTransId="{5224C2B9-6116-4F34-8530-FDB1B2613788}" sibTransId="{D152A36A-C6E9-4524-8742-054682212A01}"/>
    <dgm:cxn modelId="{FFD2DE60-3E0F-4F4F-BE1A-682D865219EF}" type="presOf" srcId="{2A7A4DF2-DC2C-48F1-8F78-804BC2C98896}" destId="{E89F3BF8-E6C5-4024-94C0-9002FEA6B621}" srcOrd="0" destOrd="0" presId="urn:microsoft.com/office/officeart/2005/8/layout/vList2"/>
    <dgm:cxn modelId="{6DF7F461-2E85-4400-A22B-DD77546FD2ED}" srcId="{1DE6D835-3AA7-4F1D-9A43-7D8EF9A15CD3}" destId="{8313D1A8-F2BC-4CF0-9E22-8964E15AC8A7}" srcOrd="4" destOrd="0" parTransId="{9335ABD2-0873-4656-901E-B3C77FF41E9C}" sibTransId="{D0D18F0E-BD71-4F0E-BC44-E591C5AA8B95}"/>
    <dgm:cxn modelId="{39CCF269-3AD8-498D-9FD7-4C61B351806D}" srcId="{1DE6D835-3AA7-4F1D-9A43-7D8EF9A15CD3}" destId="{2A7A4DF2-DC2C-48F1-8F78-804BC2C98896}" srcOrd="3" destOrd="0" parTransId="{66155265-C3F8-4494-86C0-57B7ACA5AC35}" sibTransId="{710D0568-2E43-4771-A8F2-CB0436688DE4}"/>
    <dgm:cxn modelId="{BB6DCE89-DA77-4264-8517-A5804C7F01A1}" type="presOf" srcId="{6DAE25CB-4EC5-4839-B5AB-A9BFBB8CCA03}" destId="{A4FEDF6D-438A-4244-BFD2-B16E48B60279}" srcOrd="0" destOrd="0" presId="urn:microsoft.com/office/officeart/2005/8/layout/vList2"/>
    <dgm:cxn modelId="{D2885AC8-1649-4B2C-87C2-EBF9CF7E0A50}" srcId="{1DE6D835-3AA7-4F1D-9A43-7D8EF9A15CD3}" destId="{6DAE25CB-4EC5-4839-B5AB-A9BFBB8CCA03}" srcOrd="2" destOrd="0" parTransId="{85593EB9-F4E7-4AAF-888D-C66B707FC4B4}" sibTransId="{088A1C89-50C6-4FE3-9462-B9A81DDDAE7D}"/>
    <dgm:cxn modelId="{E2EBE6F4-BA00-4C14-9790-ACA0DFE8BB96}" type="presOf" srcId="{8313D1A8-F2BC-4CF0-9E22-8964E15AC8A7}" destId="{A73FEFB3-FAF8-460C-94B8-AACB3EF4259D}" srcOrd="0" destOrd="0" presId="urn:microsoft.com/office/officeart/2005/8/layout/vList2"/>
    <dgm:cxn modelId="{1705EDFD-BBF7-475F-9AB7-03AE2087AA76}" type="presOf" srcId="{E19FEF39-897C-4116-A83B-60B2A7450252}" destId="{7C3CEDE6-43F8-4085-9A05-895430208C3E}" srcOrd="0" destOrd="0" presId="urn:microsoft.com/office/officeart/2005/8/layout/vList2"/>
    <dgm:cxn modelId="{B47E14CE-F735-471B-8277-59EC3BD9CFB0}" type="presParOf" srcId="{CD8D45D1-8FDA-4C2F-8C8F-C959097D0F11}" destId="{7C3CEDE6-43F8-4085-9A05-895430208C3E}" srcOrd="0" destOrd="0" presId="urn:microsoft.com/office/officeart/2005/8/layout/vList2"/>
    <dgm:cxn modelId="{6774DE55-5F55-49ED-957E-40D14149B679}" type="presParOf" srcId="{CD8D45D1-8FDA-4C2F-8C8F-C959097D0F11}" destId="{70A3C89E-6237-47CC-9FF9-265DCCB56024}" srcOrd="1" destOrd="0" presId="urn:microsoft.com/office/officeart/2005/8/layout/vList2"/>
    <dgm:cxn modelId="{580FCA47-DF25-4166-BFB5-7DE716F471B5}" type="presParOf" srcId="{CD8D45D1-8FDA-4C2F-8C8F-C959097D0F11}" destId="{5DA1C516-421A-47F0-AC86-8D326401F6FD}" srcOrd="2" destOrd="0" presId="urn:microsoft.com/office/officeart/2005/8/layout/vList2"/>
    <dgm:cxn modelId="{926C3711-668A-46FF-AAC4-252707537A76}" type="presParOf" srcId="{CD8D45D1-8FDA-4C2F-8C8F-C959097D0F11}" destId="{F28C29C7-9B87-4509-8C8B-1019B6AE6D32}" srcOrd="3" destOrd="0" presId="urn:microsoft.com/office/officeart/2005/8/layout/vList2"/>
    <dgm:cxn modelId="{102ACF85-74F3-4058-ACB8-0AE8BA60F69F}" type="presParOf" srcId="{CD8D45D1-8FDA-4C2F-8C8F-C959097D0F11}" destId="{A4FEDF6D-438A-4244-BFD2-B16E48B60279}" srcOrd="4" destOrd="0" presId="urn:microsoft.com/office/officeart/2005/8/layout/vList2"/>
    <dgm:cxn modelId="{DF7B29D8-0915-46D6-90D5-0D06ABDFA28C}" type="presParOf" srcId="{CD8D45D1-8FDA-4C2F-8C8F-C959097D0F11}" destId="{68EE4B95-8433-4EDE-B857-9F7C3C456FB0}" srcOrd="5" destOrd="0" presId="urn:microsoft.com/office/officeart/2005/8/layout/vList2"/>
    <dgm:cxn modelId="{FA8AD4CB-4424-4189-83F3-B27BF753D66E}" type="presParOf" srcId="{CD8D45D1-8FDA-4C2F-8C8F-C959097D0F11}" destId="{E89F3BF8-E6C5-4024-94C0-9002FEA6B621}" srcOrd="6" destOrd="0" presId="urn:microsoft.com/office/officeart/2005/8/layout/vList2"/>
    <dgm:cxn modelId="{E8360467-5A83-4951-B514-1164DA1AA959}" type="presParOf" srcId="{CD8D45D1-8FDA-4C2F-8C8F-C959097D0F11}" destId="{4A6443D4-D4AA-427A-927B-DFCA4B8509AB}" srcOrd="7" destOrd="0" presId="urn:microsoft.com/office/officeart/2005/8/layout/vList2"/>
    <dgm:cxn modelId="{AF1976D9-60D8-48ED-B668-B8BF5EC3144E}" type="presParOf" srcId="{CD8D45D1-8FDA-4C2F-8C8F-C959097D0F11}" destId="{A73FEFB3-FAF8-460C-94B8-AACB3EF4259D}" srcOrd="8" destOrd="0" presId="urn:microsoft.com/office/officeart/2005/8/layout/vList2"/>
    <dgm:cxn modelId="{CD475E47-B2CD-444B-B4F3-23699EB99602}" type="presParOf" srcId="{CD8D45D1-8FDA-4C2F-8C8F-C959097D0F11}" destId="{72818EEE-08D2-4FC9-A314-23798BF9B8F1}" srcOrd="9" destOrd="0" presId="urn:microsoft.com/office/officeart/2005/8/layout/vList2"/>
    <dgm:cxn modelId="{552FEC50-E12A-485E-8C7F-780BA807A4AA}" type="presParOf" srcId="{CD8D45D1-8FDA-4C2F-8C8F-C959097D0F11}" destId="{14CDBABE-EFA2-4267-9D0C-E91D0A2079B8}" srcOrd="10" destOrd="0" presId="urn:microsoft.com/office/officeart/2005/8/layout/vList2"/>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7BBEE-76F8-4558-8656-84E594052AE8}">
      <dsp:nvSpPr>
        <dsp:cNvPr id="0" name=""/>
        <dsp:cNvSpPr/>
      </dsp:nvSpPr>
      <dsp:spPr>
        <a:xfrm>
          <a:off x="7419" y="74605"/>
          <a:ext cx="1250897" cy="66763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zh-CN" altLang="en-US" sz="1400" kern="1200" dirty="0">
              <a:latin typeface="微软雅黑" panose="020B0503020204020204" pitchFamily="34" charset="-122"/>
              <a:ea typeface="微软雅黑" panose="020B0503020204020204" pitchFamily="34" charset="-122"/>
            </a:rPr>
            <a:t>任务</a:t>
          </a:r>
        </a:p>
      </dsp:txBody>
      <dsp:txXfrm>
        <a:off x="7419" y="74605"/>
        <a:ext cx="1250897" cy="445090"/>
      </dsp:txXfrm>
    </dsp:sp>
    <dsp:sp modelId="{791FFF84-CA5F-427C-9F25-F43C530537BB}">
      <dsp:nvSpPr>
        <dsp:cNvPr id="0" name=""/>
        <dsp:cNvSpPr/>
      </dsp:nvSpPr>
      <dsp:spPr>
        <a:xfrm>
          <a:off x="263627" y="519696"/>
          <a:ext cx="1250897" cy="237747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zh-CN" altLang="en-US" sz="1400" b="0" i="0" u="none" strike="noStrike" kern="1200" dirty="0">
              <a:effectLst/>
              <a:latin typeface="微软雅黑" panose="020B0503020204020204" pitchFamily="34" charset="-122"/>
              <a:ea typeface="微软雅黑" panose="020B0503020204020204" pitchFamily="34" charset="-122"/>
            </a:rPr>
            <a:t>事例重建</a:t>
          </a:r>
          <a:endParaRPr lang="zh-CN" altLang="en-US" sz="1400" kern="1200" dirty="0">
            <a:latin typeface="微软雅黑" panose="020B0503020204020204" pitchFamily="34" charset="-122"/>
            <a:ea typeface="微软雅黑" panose="020B0503020204020204" pitchFamily="34" charset="-122"/>
          </a:endParaRPr>
        </a:p>
        <a:p>
          <a:pPr marL="114300" lvl="1" indent="-114300" algn="l" defTabSz="622300">
            <a:lnSpc>
              <a:spcPct val="9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rPr>
            <a:t>图像识别</a:t>
          </a:r>
        </a:p>
        <a:p>
          <a:pPr marL="114300" lvl="1" indent="-114300" algn="l" defTabSz="622300">
            <a:lnSpc>
              <a:spcPct val="9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rPr>
            <a:t>知识问答</a:t>
          </a:r>
        </a:p>
      </dsp:txBody>
      <dsp:txXfrm>
        <a:off x="300265" y="556334"/>
        <a:ext cx="1177621" cy="2304200"/>
      </dsp:txXfrm>
    </dsp:sp>
    <dsp:sp modelId="{D94B4728-9905-4268-AB21-C89D38228511}">
      <dsp:nvSpPr>
        <dsp:cNvPr id="0" name=""/>
        <dsp:cNvSpPr/>
      </dsp:nvSpPr>
      <dsp:spPr>
        <a:xfrm>
          <a:off x="1447949" y="141432"/>
          <a:ext cx="402018" cy="31143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zh-CN" altLang="en-US" sz="1050" kern="1200">
            <a:latin typeface="微软雅黑" panose="020B0503020204020204" pitchFamily="34" charset="-122"/>
            <a:ea typeface="微软雅黑" panose="020B0503020204020204" pitchFamily="34" charset="-122"/>
          </a:endParaRPr>
        </a:p>
      </dsp:txBody>
      <dsp:txXfrm>
        <a:off x="1447949" y="203719"/>
        <a:ext cx="308587" cy="186863"/>
      </dsp:txXfrm>
    </dsp:sp>
    <dsp:sp modelId="{4BF9454D-D77A-43E5-A5E8-80C91B1188BD}">
      <dsp:nvSpPr>
        <dsp:cNvPr id="0" name=""/>
        <dsp:cNvSpPr/>
      </dsp:nvSpPr>
      <dsp:spPr>
        <a:xfrm>
          <a:off x="2016843" y="74605"/>
          <a:ext cx="1250897" cy="667635"/>
        </a:xfrm>
        <a:prstGeom prst="roundRect">
          <a:avLst>
            <a:gd name="adj" fmla="val 10000"/>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zh-CN" altLang="en-US" sz="1400" kern="1200" dirty="0">
              <a:latin typeface="微软雅黑" panose="020B0503020204020204" pitchFamily="34" charset="-122"/>
              <a:ea typeface="微软雅黑" panose="020B0503020204020204" pitchFamily="34" charset="-122"/>
            </a:rPr>
            <a:t>数据</a:t>
          </a:r>
        </a:p>
      </dsp:txBody>
      <dsp:txXfrm>
        <a:off x="2016843" y="74605"/>
        <a:ext cx="1250897" cy="445090"/>
      </dsp:txXfrm>
    </dsp:sp>
    <dsp:sp modelId="{7FE1FFA2-8791-4EB8-8A02-C994CC1B1820}">
      <dsp:nvSpPr>
        <dsp:cNvPr id="0" name=""/>
        <dsp:cNvSpPr/>
      </dsp:nvSpPr>
      <dsp:spPr>
        <a:xfrm>
          <a:off x="2273051" y="519696"/>
          <a:ext cx="1250897" cy="237747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rPr>
            <a:t>探测器</a:t>
          </a:r>
        </a:p>
        <a:p>
          <a:pPr marL="114300" lvl="1" indent="-114300" algn="l" defTabSz="622300">
            <a:lnSpc>
              <a:spcPct val="9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rPr>
            <a:t>数据预处理</a:t>
          </a:r>
        </a:p>
        <a:p>
          <a:pPr marL="114300" lvl="1" indent="-114300" algn="l" defTabSz="622300">
            <a:lnSpc>
              <a:spcPct val="9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rPr>
            <a:t>科学软件</a:t>
          </a:r>
        </a:p>
      </dsp:txBody>
      <dsp:txXfrm>
        <a:off x="2309689" y="556334"/>
        <a:ext cx="1177621" cy="2304200"/>
      </dsp:txXfrm>
    </dsp:sp>
    <dsp:sp modelId="{AC703B4B-1D83-46E4-82E1-1B672E04D16E}">
      <dsp:nvSpPr>
        <dsp:cNvPr id="0" name=""/>
        <dsp:cNvSpPr/>
      </dsp:nvSpPr>
      <dsp:spPr>
        <a:xfrm>
          <a:off x="3457373" y="141432"/>
          <a:ext cx="402018" cy="311437"/>
        </a:xfrm>
        <a:prstGeom prst="rightArrow">
          <a:avLst>
            <a:gd name="adj1" fmla="val 60000"/>
            <a:gd name="adj2" fmla="val 50000"/>
          </a:avLst>
        </a:prstGeom>
        <a:solidFill>
          <a:schemeClr val="accent5">
            <a:hueOff val="-1689636"/>
            <a:satOff val="-4355"/>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zh-CN" altLang="en-US" sz="1050" kern="1200">
            <a:latin typeface="微软雅黑" panose="020B0503020204020204" pitchFamily="34" charset="-122"/>
            <a:ea typeface="微软雅黑" panose="020B0503020204020204" pitchFamily="34" charset="-122"/>
          </a:endParaRPr>
        </a:p>
      </dsp:txBody>
      <dsp:txXfrm>
        <a:off x="3457373" y="203719"/>
        <a:ext cx="308587" cy="186863"/>
      </dsp:txXfrm>
    </dsp:sp>
    <dsp:sp modelId="{06823ED7-FB6C-4CDD-B80A-912330452B9B}">
      <dsp:nvSpPr>
        <dsp:cNvPr id="0" name=""/>
        <dsp:cNvSpPr/>
      </dsp:nvSpPr>
      <dsp:spPr>
        <a:xfrm>
          <a:off x="4026267" y="74605"/>
          <a:ext cx="1250897" cy="667635"/>
        </a:xfrm>
        <a:prstGeom prst="roundRect">
          <a:avLst>
            <a:gd name="adj" fmla="val 10000"/>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altLang="zh-CN" sz="1400" kern="1200" dirty="0">
              <a:latin typeface="微软雅黑" panose="020B0503020204020204" pitchFamily="34" charset="-122"/>
              <a:ea typeface="微软雅黑" panose="020B0503020204020204" pitchFamily="34" charset="-122"/>
            </a:rPr>
            <a:t>AI-ready </a:t>
          </a:r>
          <a:r>
            <a:rPr lang="zh-CN" altLang="en-US" sz="1400" kern="1200" dirty="0">
              <a:latin typeface="微软雅黑" panose="020B0503020204020204" pitchFamily="34" charset="-122"/>
              <a:ea typeface="微软雅黑" panose="020B0503020204020204" pitchFamily="34" charset="-122"/>
            </a:rPr>
            <a:t>数据集</a:t>
          </a:r>
        </a:p>
      </dsp:txBody>
      <dsp:txXfrm>
        <a:off x="4026267" y="74605"/>
        <a:ext cx="1250897" cy="445090"/>
      </dsp:txXfrm>
    </dsp:sp>
    <dsp:sp modelId="{E2E9A2BF-C960-4FB4-8997-A02FE19C2EBE}">
      <dsp:nvSpPr>
        <dsp:cNvPr id="0" name=""/>
        <dsp:cNvSpPr/>
      </dsp:nvSpPr>
      <dsp:spPr>
        <a:xfrm>
          <a:off x="4174961" y="519696"/>
          <a:ext cx="1465926" cy="237747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altLang="zh-CN" sz="1400" kern="1200" dirty="0" err="1">
              <a:latin typeface="微软雅黑" panose="020B0503020204020204" pitchFamily="34" charset="-122"/>
              <a:ea typeface="微软雅黑" panose="020B0503020204020204" pitchFamily="34" charset="-122"/>
            </a:rPr>
            <a:t>JetClass</a:t>
          </a:r>
          <a:endParaRPr lang="zh-CN" altLang="en-US" sz="1400" kern="1200" dirty="0">
            <a:latin typeface="微软雅黑" panose="020B0503020204020204" pitchFamily="34" charset="-122"/>
            <a:ea typeface="微软雅黑" panose="020B0503020204020204" pitchFamily="34" charset="-122"/>
          </a:endParaRPr>
        </a:p>
        <a:p>
          <a:pPr marL="114300" lvl="1" indent="-114300" algn="l" defTabSz="622300">
            <a:lnSpc>
              <a:spcPct val="90000"/>
            </a:lnSpc>
            <a:spcBef>
              <a:spcPct val="0"/>
            </a:spcBef>
            <a:spcAft>
              <a:spcPct val="15000"/>
            </a:spcAft>
            <a:buChar char="•"/>
          </a:pPr>
          <a:r>
            <a:rPr lang="en-US" sz="1400" b="0" i="0" kern="1200" dirty="0" err="1">
              <a:latin typeface="微软雅黑" panose="020B0503020204020204" pitchFamily="34" charset="-122"/>
              <a:ea typeface="微软雅黑" panose="020B0503020204020204" pitchFamily="34" charset="-122"/>
            </a:rPr>
            <a:t>QuarkGluon</a:t>
          </a:r>
          <a:endParaRPr lang="zh-CN" altLang="en-US" sz="1400" kern="1200" dirty="0">
            <a:latin typeface="微软雅黑" panose="020B0503020204020204" pitchFamily="34" charset="-122"/>
            <a:ea typeface="微软雅黑" panose="020B0503020204020204" pitchFamily="34" charset="-122"/>
          </a:endParaRPr>
        </a:p>
        <a:p>
          <a:pPr marL="114300" lvl="1" indent="-114300" algn="l" defTabSz="622300">
            <a:lnSpc>
              <a:spcPct val="90000"/>
            </a:lnSpc>
            <a:spcBef>
              <a:spcPct val="0"/>
            </a:spcBef>
            <a:spcAft>
              <a:spcPct val="15000"/>
            </a:spcAft>
            <a:buChar char="•"/>
          </a:pPr>
          <a:r>
            <a:rPr lang="en-US" altLang="zh-CN" sz="1400" kern="1200" dirty="0">
              <a:latin typeface="微软雅黑" panose="020B0503020204020204" pitchFamily="34" charset="-122"/>
              <a:ea typeface="微软雅黑" panose="020B0503020204020204" pitchFamily="34" charset="-122"/>
            </a:rPr>
            <a:t>Hep Q&amp;A</a:t>
          </a:r>
          <a:endParaRPr lang="zh-CN" altLang="en-US" sz="1400" kern="1200" dirty="0">
            <a:latin typeface="微软雅黑" panose="020B0503020204020204" pitchFamily="34" charset="-122"/>
            <a:ea typeface="微软雅黑" panose="020B0503020204020204" pitchFamily="34" charset="-122"/>
          </a:endParaRPr>
        </a:p>
      </dsp:txBody>
      <dsp:txXfrm>
        <a:off x="4217897" y="562632"/>
        <a:ext cx="1380054" cy="2291604"/>
      </dsp:txXfrm>
    </dsp:sp>
    <dsp:sp modelId="{78936855-2333-40BE-9B2D-0E65D191F59A}">
      <dsp:nvSpPr>
        <dsp:cNvPr id="0" name=""/>
        <dsp:cNvSpPr/>
      </dsp:nvSpPr>
      <dsp:spPr>
        <a:xfrm>
          <a:off x="5493675" y="141432"/>
          <a:ext cx="459001" cy="311437"/>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zh-CN" altLang="en-US" sz="1050" kern="1200">
            <a:latin typeface="微软雅黑" panose="020B0503020204020204" pitchFamily="34" charset="-122"/>
            <a:ea typeface="微软雅黑" panose="020B0503020204020204" pitchFamily="34" charset="-122"/>
          </a:endParaRPr>
        </a:p>
      </dsp:txBody>
      <dsp:txXfrm>
        <a:off x="5493675" y="203719"/>
        <a:ext cx="365570" cy="186863"/>
      </dsp:txXfrm>
    </dsp:sp>
    <dsp:sp modelId="{C741CA26-BF45-4331-B89D-6A9CEC36F991}">
      <dsp:nvSpPr>
        <dsp:cNvPr id="0" name=""/>
        <dsp:cNvSpPr/>
      </dsp:nvSpPr>
      <dsp:spPr>
        <a:xfrm>
          <a:off x="6143206" y="74605"/>
          <a:ext cx="1250897" cy="667635"/>
        </a:xfrm>
        <a:prstGeom prst="roundRect">
          <a:avLst>
            <a:gd name="adj" fmla="val 10000"/>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zh-CN" altLang="en-US" sz="1400" kern="1200" dirty="0">
              <a:latin typeface="微软雅黑" panose="020B0503020204020204" pitchFamily="34" charset="-122"/>
              <a:ea typeface="微软雅黑" panose="020B0503020204020204" pitchFamily="34" charset="-122"/>
            </a:rPr>
            <a:t>模型</a:t>
          </a:r>
        </a:p>
      </dsp:txBody>
      <dsp:txXfrm>
        <a:off x="6143206" y="74605"/>
        <a:ext cx="1250897" cy="445090"/>
      </dsp:txXfrm>
    </dsp:sp>
    <dsp:sp modelId="{FB52FB56-2AD8-4C6E-B097-C425B75B6529}">
      <dsp:nvSpPr>
        <dsp:cNvPr id="0" name=""/>
        <dsp:cNvSpPr/>
      </dsp:nvSpPr>
      <dsp:spPr>
        <a:xfrm>
          <a:off x="6192628" y="519696"/>
          <a:ext cx="1664469" cy="237747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altLang="zh-CN" sz="1400" kern="1200" dirty="0" err="1">
              <a:latin typeface="微软雅黑" panose="020B0503020204020204" pitchFamily="34" charset="-122"/>
              <a:ea typeface="微软雅黑" panose="020B0503020204020204" pitchFamily="34" charset="-122"/>
            </a:rPr>
            <a:t>Github</a:t>
          </a:r>
          <a:endParaRPr lang="zh-CN" altLang="en-US" sz="1400" kern="1200" dirty="0">
            <a:latin typeface="微软雅黑" panose="020B0503020204020204" pitchFamily="34" charset="-122"/>
            <a:ea typeface="微软雅黑" panose="020B0503020204020204" pitchFamily="34" charset="-122"/>
          </a:endParaRPr>
        </a:p>
        <a:p>
          <a:pPr marL="114300" lvl="1" indent="-114300" algn="l" defTabSz="622300">
            <a:lnSpc>
              <a:spcPct val="90000"/>
            </a:lnSpc>
            <a:spcBef>
              <a:spcPct val="0"/>
            </a:spcBef>
            <a:spcAft>
              <a:spcPct val="15000"/>
            </a:spcAft>
            <a:buChar char="•"/>
          </a:pPr>
          <a:r>
            <a:rPr lang="en-US" altLang="zh-CN" sz="1400" kern="1200" dirty="0" err="1">
              <a:latin typeface="微软雅黑" panose="020B0503020204020204" pitchFamily="34" charset="-122"/>
              <a:ea typeface="微软雅黑" panose="020B0503020204020204" pitchFamily="34" charset="-122"/>
            </a:rPr>
            <a:t>Huggingface</a:t>
          </a:r>
          <a:endParaRPr lang="zh-CN" altLang="en-US" sz="1400" kern="1200" dirty="0">
            <a:latin typeface="微软雅黑" panose="020B0503020204020204" pitchFamily="34" charset="-122"/>
            <a:ea typeface="微软雅黑" panose="020B0503020204020204" pitchFamily="34" charset="-122"/>
          </a:endParaRPr>
        </a:p>
        <a:p>
          <a:pPr marL="114300" lvl="1" indent="-114300" algn="l" defTabSz="622300">
            <a:lnSpc>
              <a:spcPct val="9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rPr>
            <a:t>自行构建</a:t>
          </a:r>
        </a:p>
        <a:p>
          <a:pPr marL="114300" lvl="1" indent="-114300" algn="l" defTabSz="622300">
            <a:lnSpc>
              <a:spcPct val="90000"/>
            </a:lnSpc>
            <a:spcBef>
              <a:spcPct val="0"/>
            </a:spcBef>
            <a:spcAft>
              <a:spcPct val="15000"/>
            </a:spcAft>
            <a:buChar char="•"/>
          </a:pPr>
          <a:r>
            <a:rPr lang="en-US" sz="1400" b="1" i="0" kern="1200" dirty="0">
              <a:latin typeface="微软雅黑" panose="020B0503020204020204" pitchFamily="34" charset="-122"/>
              <a:ea typeface="微软雅黑" panose="020B0503020204020204" pitchFamily="34" charset="-122"/>
            </a:rPr>
            <a:t>Particle Transformer</a:t>
          </a:r>
          <a:endParaRPr lang="zh-CN" altLang="en-US" sz="1400" kern="1200" dirty="0">
            <a:latin typeface="微软雅黑" panose="020B0503020204020204" pitchFamily="34" charset="-122"/>
            <a:ea typeface="微软雅黑" panose="020B0503020204020204" pitchFamily="34" charset="-122"/>
          </a:endParaRPr>
        </a:p>
      </dsp:txBody>
      <dsp:txXfrm>
        <a:off x="6241379" y="568447"/>
        <a:ext cx="1566967" cy="2279974"/>
      </dsp:txXfrm>
    </dsp:sp>
    <dsp:sp modelId="{9555696D-C3A2-453E-BA84-B91E66C8D02E}">
      <dsp:nvSpPr>
        <dsp:cNvPr id="0" name=""/>
        <dsp:cNvSpPr/>
      </dsp:nvSpPr>
      <dsp:spPr>
        <a:xfrm>
          <a:off x="7635431" y="141432"/>
          <a:ext cx="511615" cy="311437"/>
        </a:xfrm>
        <a:prstGeom prst="rightArrow">
          <a:avLst>
            <a:gd name="adj1" fmla="val 60000"/>
            <a:gd name="adj2" fmla="val 50000"/>
          </a:avLst>
        </a:prstGeom>
        <a:solidFill>
          <a:schemeClr val="accent5">
            <a:hueOff val="-5068907"/>
            <a:satOff val="-13064"/>
            <a:lumOff val="-882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zh-CN" altLang="en-US" sz="1050" kern="1200">
            <a:latin typeface="微软雅黑" panose="020B0503020204020204" pitchFamily="34" charset="-122"/>
            <a:ea typeface="微软雅黑" panose="020B0503020204020204" pitchFamily="34" charset="-122"/>
          </a:endParaRPr>
        </a:p>
      </dsp:txBody>
      <dsp:txXfrm>
        <a:off x="7635431" y="203719"/>
        <a:ext cx="418184" cy="186863"/>
      </dsp:txXfrm>
    </dsp:sp>
    <dsp:sp modelId="{FE3AC860-C76C-4530-9916-19F472E4AA24}">
      <dsp:nvSpPr>
        <dsp:cNvPr id="0" name=""/>
        <dsp:cNvSpPr/>
      </dsp:nvSpPr>
      <dsp:spPr>
        <a:xfrm>
          <a:off x="8359416" y="74605"/>
          <a:ext cx="1250897" cy="667635"/>
        </a:xfrm>
        <a:prstGeom prst="roundRect">
          <a:avLst>
            <a:gd name="adj" fmla="val 10000"/>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zh-CN" altLang="en-US" sz="1400" kern="1200" dirty="0">
              <a:latin typeface="微软雅黑" panose="020B0503020204020204" pitchFamily="34" charset="-122"/>
              <a:ea typeface="微软雅黑" panose="020B0503020204020204" pitchFamily="34" charset="-122"/>
            </a:rPr>
            <a:t>训练环境</a:t>
          </a:r>
        </a:p>
      </dsp:txBody>
      <dsp:txXfrm>
        <a:off x="8359416" y="74605"/>
        <a:ext cx="1250897" cy="445090"/>
      </dsp:txXfrm>
    </dsp:sp>
    <dsp:sp modelId="{2CDD2EF8-CC51-4C1D-ACA2-B7E55E7D366D}">
      <dsp:nvSpPr>
        <dsp:cNvPr id="0" name=""/>
        <dsp:cNvSpPr/>
      </dsp:nvSpPr>
      <dsp:spPr>
        <a:xfrm>
          <a:off x="8477318" y="519696"/>
          <a:ext cx="1527508" cy="237747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rPr>
            <a:t>训练框架</a:t>
          </a:r>
        </a:p>
        <a:p>
          <a:pPr marL="114300" lvl="1" indent="-114300" algn="l" defTabSz="622300">
            <a:lnSpc>
              <a:spcPct val="90000"/>
            </a:lnSpc>
            <a:spcBef>
              <a:spcPct val="0"/>
            </a:spcBef>
            <a:spcAft>
              <a:spcPct val="15000"/>
            </a:spcAft>
            <a:buChar char="•"/>
          </a:pPr>
          <a:r>
            <a:rPr lang="en-US" altLang="zh-CN" sz="1400" kern="1200" dirty="0" err="1">
              <a:latin typeface="微软雅黑" panose="020B0503020204020204" pitchFamily="34" charset="-122"/>
              <a:ea typeface="微软雅黑" panose="020B0503020204020204" pitchFamily="34" charset="-122"/>
            </a:rPr>
            <a:t>PyTorch</a:t>
          </a:r>
          <a:endParaRPr lang="zh-CN" altLang="en-US" sz="1400" kern="1200" dirty="0">
            <a:latin typeface="微软雅黑" panose="020B0503020204020204" pitchFamily="34" charset="-122"/>
            <a:ea typeface="微软雅黑" panose="020B0503020204020204" pitchFamily="34" charset="-122"/>
          </a:endParaRPr>
        </a:p>
        <a:p>
          <a:pPr marL="114300" lvl="1" indent="-114300" algn="l" defTabSz="622300">
            <a:lnSpc>
              <a:spcPct val="90000"/>
            </a:lnSpc>
            <a:spcBef>
              <a:spcPct val="0"/>
            </a:spcBef>
            <a:spcAft>
              <a:spcPct val="15000"/>
            </a:spcAft>
            <a:buChar char="•"/>
          </a:pPr>
          <a:r>
            <a:rPr lang="en-US" altLang="zh-CN" sz="1400" kern="1200" dirty="0" err="1">
              <a:latin typeface="微软雅黑" panose="020B0503020204020204" pitchFamily="34" charset="-122"/>
              <a:ea typeface="微软雅黑" panose="020B0503020204020204" pitchFamily="34" charset="-122"/>
            </a:rPr>
            <a:t>Tensorflow</a:t>
          </a:r>
          <a:endParaRPr lang="zh-CN" altLang="en-US" sz="1400" kern="1200" dirty="0">
            <a:latin typeface="微软雅黑" panose="020B0503020204020204" pitchFamily="34" charset="-122"/>
            <a:ea typeface="微软雅黑" panose="020B0503020204020204" pitchFamily="34" charset="-122"/>
          </a:endParaRPr>
        </a:p>
        <a:p>
          <a:pPr marL="114300" lvl="1" indent="-114300" algn="l" defTabSz="622300">
            <a:lnSpc>
              <a:spcPct val="90000"/>
            </a:lnSpc>
            <a:spcBef>
              <a:spcPct val="0"/>
            </a:spcBef>
            <a:spcAft>
              <a:spcPct val="15000"/>
            </a:spcAft>
            <a:buChar char="•"/>
          </a:pPr>
          <a:r>
            <a:rPr lang="en-US" sz="1400" kern="1200" dirty="0">
              <a:latin typeface="微软雅黑" panose="020B0503020204020204" pitchFamily="34" charset="-122"/>
              <a:ea typeface="微软雅黑" panose="020B0503020204020204" pitchFamily="34" charset="-122"/>
            </a:rPr>
            <a:t>Weaver</a:t>
          </a:r>
          <a:endParaRPr lang="zh-CN" altLang="en-US" sz="1400" kern="1200" dirty="0">
            <a:latin typeface="微软雅黑" panose="020B0503020204020204" pitchFamily="34" charset="-122"/>
            <a:ea typeface="微软雅黑" panose="020B0503020204020204" pitchFamily="34" charset="-122"/>
          </a:endParaRPr>
        </a:p>
      </dsp:txBody>
      <dsp:txXfrm>
        <a:off x="8522057" y="564435"/>
        <a:ext cx="1438030" cy="2287998"/>
      </dsp:txXfrm>
    </dsp:sp>
    <dsp:sp modelId="{BBACFC0D-3402-47F7-ABC0-7DD6D3349375}">
      <dsp:nvSpPr>
        <dsp:cNvPr id="0" name=""/>
        <dsp:cNvSpPr/>
      </dsp:nvSpPr>
      <dsp:spPr>
        <a:xfrm>
          <a:off x="9834521" y="141432"/>
          <a:ext cx="475320" cy="311437"/>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zh-CN" altLang="en-US" sz="1050" kern="1200">
            <a:latin typeface="微软雅黑" panose="020B0503020204020204" pitchFamily="34" charset="-122"/>
            <a:ea typeface="微软雅黑" panose="020B0503020204020204" pitchFamily="34" charset="-122"/>
          </a:endParaRPr>
        </a:p>
      </dsp:txBody>
      <dsp:txXfrm>
        <a:off x="9834521" y="203719"/>
        <a:ext cx="381889" cy="186863"/>
      </dsp:txXfrm>
    </dsp:sp>
    <dsp:sp modelId="{1B4A629E-28B5-4FDA-881D-76212472649E}">
      <dsp:nvSpPr>
        <dsp:cNvPr id="0" name=""/>
        <dsp:cNvSpPr/>
      </dsp:nvSpPr>
      <dsp:spPr>
        <a:xfrm>
          <a:off x="10507145" y="74605"/>
          <a:ext cx="1250897" cy="667635"/>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zh-CN" altLang="en-US" sz="1400" kern="1200" dirty="0">
              <a:latin typeface="微软雅黑" panose="020B0503020204020204" pitchFamily="34" charset="-122"/>
              <a:ea typeface="微软雅黑" panose="020B0503020204020204" pitchFamily="34" charset="-122"/>
            </a:rPr>
            <a:t>训练</a:t>
          </a:r>
          <a:r>
            <a:rPr lang="en-US" altLang="zh-CN" sz="1400" kern="1200" dirty="0">
              <a:latin typeface="微软雅黑" panose="020B0503020204020204" pitchFamily="34" charset="-122"/>
              <a:ea typeface="微软雅黑" panose="020B0503020204020204" pitchFamily="34" charset="-122"/>
            </a:rPr>
            <a:t>&amp;</a:t>
          </a:r>
          <a:r>
            <a:rPr lang="zh-CN" altLang="en-US" sz="1400" kern="1200" dirty="0">
              <a:latin typeface="微软雅黑" panose="020B0503020204020204" pitchFamily="34" charset="-122"/>
              <a:ea typeface="微软雅黑" panose="020B0503020204020204" pitchFamily="34" charset="-122"/>
            </a:rPr>
            <a:t>推理</a:t>
          </a:r>
        </a:p>
      </dsp:txBody>
      <dsp:txXfrm>
        <a:off x="10507145" y="74605"/>
        <a:ext cx="1250897" cy="445090"/>
      </dsp:txXfrm>
    </dsp:sp>
    <dsp:sp modelId="{F3A939E4-9499-4192-B8B4-B61EE5DEC354}">
      <dsp:nvSpPr>
        <dsp:cNvPr id="0" name=""/>
        <dsp:cNvSpPr/>
      </dsp:nvSpPr>
      <dsp:spPr>
        <a:xfrm>
          <a:off x="10763353" y="519696"/>
          <a:ext cx="1250897" cy="237747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rPr>
            <a:t>算力</a:t>
          </a:r>
        </a:p>
      </dsp:txBody>
      <dsp:txXfrm>
        <a:off x="10799991" y="556334"/>
        <a:ext cx="1177621" cy="2304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6C968-161E-4925-9746-5B64EF9103A4}">
      <dsp:nvSpPr>
        <dsp:cNvPr id="0" name=""/>
        <dsp:cNvSpPr/>
      </dsp:nvSpPr>
      <dsp:spPr>
        <a:xfrm>
          <a:off x="0" y="0"/>
          <a:ext cx="3353121" cy="616627"/>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r>
            <a:rPr lang="zh-CN" altLang="en-US" sz="3300" b="1" kern="1200" dirty="0">
              <a:effectLst>
                <a:outerShdw blurRad="38100" dist="38100" dir="2700000" algn="tl">
                  <a:srgbClr val="000000">
                    <a:alpha val="43137"/>
                  </a:srgbClr>
                </a:outerShdw>
              </a:effectLst>
            </a:rPr>
            <a:t>数据</a:t>
          </a:r>
        </a:p>
      </dsp:txBody>
      <dsp:txXfrm>
        <a:off x="308314" y="0"/>
        <a:ext cx="2736494" cy="616627"/>
      </dsp:txXfrm>
    </dsp:sp>
    <dsp:sp modelId="{03AE3141-9472-4836-83D6-070F8527D742}">
      <dsp:nvSpPr>
        <dsp:cNvPr id="0" name=""/>
        <dsp:cNvSpPr/>
      </dsp:nvSpPr>
      <dsp:spPr>
        <a:xfrm>
          <a:off x="3945627" y="0"/>
          <a:ext cx="3143252" cy="616627"/>
        </a:xfrm>
        <a:prstGeom prst="chevron">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r>
            <a:rPr lang="zh-CN" altLang="en-US" sz="3300" b="1" kern="1200" dirty="0">
              <a:effectLst>
                <a:outerShdw blurRad="38100" dist="38100" dir="2700000" algn="tl">
                  <a:srgbClr val="000000">
                    <a:alpha val="43137"/>
                  </a:srgbClr>
                </a:outerShdw>
              </a:effectLst>
            </a:rPr>
            <a:t>算法</a:t>
          </a:r>
        </a:p>
      </dsp:txBody>
      <dsp:txXfrm>
        <a:off x="4253941" y="0"/>
        <a:ext cx="2526625" cy="616627"/>
      </dsp:txXfrm>
    </dsp:sp>
    <dsp:sp modelId="{D6967012-FB21-416A-B1E2-7B77AEFB140E}">
      <dsp:nvSpPr>
        <dsp:cNvPr id="0" name=""/>
        <dsp:cNvSpPr/>
      </dsp:nvSpPr>
      <dsp:spPr>
        <a:xfrm>
          <a:off x="7601720" y="0"/>
          <a:ext cx="2803138" cy="616627"/>
        </a:xfrm>
        <a:prstGeom prst="chevron">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r>
            <a:rPr lang="zh-CN" altLang="en-US" sz="3300" b="1" kern="1200" dirty="0">
              <a:effectLst>
                <a:outerShdw blurRad="38100" dist="38100" dir="2700000" algn="tl">
                  <a:srgbClr val="000000">
                    <a:alpha val="43137"/>
                  </a:srgbClr>
                </a:outerShdw>
              </a:effectLst>
            </a:rPr>
            <a:t>算力</a:t>
          </a:r>
        </a:p>
      </dsp:txBody>
      <dsp:txXfrm>
        <a:off x="7910034" y="0"/>
        <a:ext cx="2186511" cy="6166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B9F5F-39D9-49F5-86D6-42EC3D898FBF}">
      <dsp:nvSpPr>
        <dsp:cNvPr id="0" name=""/>
        <dsp:cNvSpPr/>
      </dsp:nvSpPr>
      <dsp:spPr>
        <a:xfrm>
          <a:off x="-2515336" y="-388345"/>
          <a:ext cx="3003115" cy="3003115"/>
        </a:xfrm>
        <a:prstGeom prst="blockArc">
          <a:avLst>
            <a:gd name="adj1" fmla="val 18900000"/>
            <a:gd name="adj2" fmla="val 2700000"/>
            <a:gd name="adj3" fmla="val 719"/>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316590-6B05-4DD8-80CD-BAD2BCF10E01}">
      <dsp:nvSpPr>
        <dsp:cNvPr id="0" name=""/>
        <dsp:cNvSpPr/>
      </dsp:nvSpPr>
      <dsp:spPr>
        <a:xfrm>
          <a:off x="214735" y="139107"/>
          <a:ext cx="2893057" cy="27839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74" tIns="33020" rIns="33020" bIns="33020" numCol="1" spcCol="1270" anchor="ctr" anchorCtr="0">
          <a:noAutofit/>
        </a:bodyPr>
        <a:lstStyle/>
        <a:p>
          <a:pPr marL="0" lvl="0" indent="0" algn="l" defTabSz="577850">
            <a:lnSpc>
              <a:spcPct val="90000"/>
            </a:lnSpc>
            <a:spcBef>
              <a:spcPct val="0"/>
            </a:spcBef>
            <a:spcAft>
              <a:spcPct val="35000"/>
            </a:spcAft>
            <a:buNone/>
          </a:pPr>
          <a:r>
            <a:rPr lang="en-US" altLang="zh-CN" sz="1300" kern="1200"/>
            <a:t>AI for </a:t>
          </a:r>
          <a:r>
            <a:rPr lang="zh-CN" altLang="en-US" sz="1300" kern="1200"/>
            <a:t>粒子物理</a:t>
          </a:r>
        </a:p>
      </dsp:txBody>
      <dsp:txXfrm>
        <a:off x="214735" y="139107"/>
        <a:ext cx="2893057" cy="278392"/>
      </dsp:txXfrm>
    </dsp:sp>
    <dsp:sp modelId="{CF7832DC-B8CA-44CA-8D85-E5FA207935A0}">
      <dsp:nvSpPr>
        <dsp:cNvPr id="0" name=""/>
        <dsp:cNvSpPr/>
      </dsp:nvSpPr>
      <dsp:spPr>
        <a:xfrm>
          <a:off x="40740" y="104308"/>
          <a:ext cx="347990" cy="34799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47C6B7-7E36-4B72-AD2B-97A4E76C67E2}">
      <dsp:nvSpPr>
        <dsp:cNvPr id="0" name=""/>
        <dsp:cNvSpPr/>
      </dsp:nvSpPr>
      <dsp:spPr>
        <a:xfrm>
          <a:off x="414222" y="556561"/>
          <a:ext cx="2693570" cy="27839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74" tIns="33020" rIns="33020" bIns="33020" numCol="1" spcCol="1270" anchor="ctr" anchorCtr="0">
          <a:noAutofit/>
        </a:bodyPr>
        <a:lstStyle/>
        <a:p>
          <a:pPr marL="0" lvl="0" indent="0" algn="l" defTabSz="577850">
            <a:lnSpc>
              <a:spcPct val="90000"/>
            </a:lnSpc>
            <a:spcBef>
              <a:spcPct val="0"/>
            </a:spcBef>
            <a:spcAft>
              <a:spcPct val="35000"/>
            </a:spcAft>
            <a:buNone/>
          </a:pPr>
          <a:r>
            <a:rPr lang="en-US" altLang="zh-CN" sz="1300" kern="1200" dirty="0"/>
            <a:t>AI for </a:t>
          </a:r>
          <a:r>
            <a:rPr lang="zh-CN" altLang="en-US" sz="1300" kern="1200" dirty="0"/>
            <a:t>粒子天体物理</a:t>
          </a:r>
        </a:p>
      </dsp:txBody>
      <dsp:txXfrm>
        <a:off x="414222" y="556561"/>
        <a:ext cx="2693570" cy="278392"/>
      </dsp:txXfrm>
    </dsp:sp>
    <dsp:sp modelId="{41C20F32-6A1B-499C-809A-AB36BAEF2FB4}">
      <dsp:nvSpPr>
        <dsp:cNvPr id="0" name=""/>
        <dsp:cNvSpPr/>
      </dsp:nvSpPr>
      <dsp:spPr>
        <a:xfrm>
          <a:off x="240227" y="521762"/>
          <a:ext cx="347990" cy="34799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4A9222-D5E6-4A02-B00C-6DD3478BE742}">
      <dsp:nvSpPr>
        <dsp:cNvPr id="0" name=""/>
        <dsp:cNvSpPr/>
      </dsp:nvSpPr>
      <dsp:spPr>
        <a:xfrm>
          <a:off x="475449" y="974016"/>
          <a:ext cx="2632343" cy="27839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74" tIns="33020" rIns="33020" bIns="33020" numCol="1" spcCol="1270" anchor="ctr" anchorCtr="0">
          <a:noAutofit/>
        </a:bodyPr>
        <a:lstStyle/>
        <a:p>
          <a:pPr marL="0" lvl="0" indent="0" algn="l" defTabSz="577850">
            <a:lnSpc>
              <a:spcPct val="90000"/>
            </a:lnSpc>
            <a:spcBef>
              <a:spcPct val="0"/>
            </a:spcBef>
            <a:spcAft>
              <a:spcPct val="35000"/>
            </a:spcAft>
            <a:buNone/>
          </a:pPr>
          <a:r>
            <a:rPr lang="en-US" altLang="zh-CN" sz="1300" kern="1200" dirty="0"/>
            <a:t>AI for </a:t>
          </a:r>
          <a:r>
            <a:rPr lang="zh-CN" altLang="en-US" sz="1300" kern="1200" dirty="0"/>
            <a:t>中子物理</a:t>
          </a:r>
        </a:p>
      </dsp:txBody>
      <dsp:txXfrm>
        <a:off x="475449" y="974016"/>
        <a:ext cx="2632343" cy="278392"/>
      </dsp:txXfrm>
    </dsp:sp>
    <dsp:sp modelId="{AD8E7C5C-2792-4442-B207-E64DA7B6970D}">
      <dsp:nvSpPr>
        <dsp:cNvPr id="0" name=""/>
        <dsp:cNvSpPr/>
      </dsp:nvSpPr>
      <dsp:spPr>
        <a:xfrm>
          <a:off x="301454" y="939217"/>
          <a:ext cx="347990" cy="34799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BA079F-FBA5-4544-B968-EEDA78372632}">
      <dsp:nvSpPr>
        <dsp:cNvPr id="0" name=""/>
        <dsp:cNvSpPr/>
      </dsp:nvSpPr>
      <dsp:spPr>
        <a:xfrm>
          <a:off x="414222" y="1391471"/>
          <a:ext cx="2693570" cy="27839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74" tIns="33020" rIns="33020" bIns="33020" numCol="1" spcCol="1270" anchor="ctr" anchorCtr="0">
          <a:noAutofit/>
        </a:bodyPr>
        <a:lstStyle/>
        <a:p>
          <a:pPr marL="0" lvl="0" indent="0" algn="l" defTabSz="577850">
            <a:lnSpc>
              <a:spcPct val="90000"/>
            </a:lnSpc>
            <a:spcBef>
              <a:spcPct val="0"/>
            </a:spcBef>
            <a:spcAft>
              <a:spcPct val="35000"/>
            </a:spcAft>
            <a:buNone/>
          </a:pPr>
          <a:r>
            <a:rPr lang="en-US" altLang="zh-CN" sz="1300" kern="1200" dirty="0"/>
            <a:t>AI for </a:t>
          </a:r>
          <a:r>
            <a:rPr lang="zh-CN" altLang="en-US" sz="1300" kern="1200" dirty="0"/>
            <a:t>同步辐射</a:t>
          </a:r>
        </a:p>
      </dsp:txBody>
      <dsp:txXfrm>
        <a:off x="414222" y="1391471"/>
        <a:ext cx="2693570" cy="278392"/>
      </dsp:txXfrm>
    </dsp:sp>
    <dsp:sp modelId="{2FC6C621-908A-4F2F-BD28-773845BA18C8}">
      <dsp:nvSpPr>
        <dsp:cNvPr id="0" name=""/>
        <dsp:cNvSpPr/>
      </dsp:nvSpPr>
      <dsp:spPr>
        <a:xfrm>
          <a:off x="240227" y="1356672"/>
          <a:ext cx="347990" cy="34799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87285A-A8D4-4642-9471-8E57EBE218FD}">
      <dsp:nvSpPr>
        <dsp:cNvPr id="0" name=""/>
        <dsp:cNvSpPr/>
      </dsp:nvSpPr>
      <dsp:spPr>
        <a:xfrm>
          <a:off x="214735" y="1808925"/>
          <a:ext cx="2893057" cy="27839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74" tIns="33020" rIns="33020" bIns="33020" numCol="1" spcCol="1270" anchor="ctr" anchorCtr="0">
          <a:noAutofit/>
        </a:bodyPr>
        <a:lstStyle/>
        <a:p>
          <a:pPr marL="0" lvl="0" indent="0" algn="l" defTabSz="577850">
            <a:lnSpc>
              <a:spcPct val="90000"/>
            </a:lnSpc>
            <a:spcBef>
              <a:spcPct val="0"/>
            </a:spcBef>
            <a:spcAft>
              <a:spcPct val="35000"/>
            </a:spcAft>
            <a:buNone/>
          </a:pPr>
          <a:r>
            <a:rPr lang="en-US" altLang="zh-CN" sz="1300" kern="1200" dirty="0"/>
            <a:t>AI for More</a:t>
          </a:r>
          <a:endParaRPr lang="zh-CN" altLang="en-US" sz="1300" kern="1200" dirty="0"/>
        </a:p>
      </dsp:txBody>
      <dsp:txXfrm>
        <a:off x="214735" y="1808925"/>
        <a:ext cx="2893057" cy="278392"/>
      </dsp:txXfrm>
    </dsp:sp>
    <dsp:sp modelId="{D8340A41-BB36-4F55-B990-857CA059EA75}">
      <dsp:nvSpPr>
        <dsp:cNvPr id="0" name=""/>
        <dsp:cNvSpPr/>
      </dsp:nvSpPr>
      <dsp:spPr>
        <a:xfrm>
          <a:off x="40740" y="1774126"/>
          <a:ext cx="347990" cy="34799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29E44-C1F2-4481-9482-7EF48AAF5021}">
      <dsp:nvSpPr>
        <dsp:cNvPr id="0" name=""/>
        <dsp:cNvSpPr/>
      </dsp:nvSpPr>
      <dsp:spPr>
        <a:xfrm>
          <a:off x="0" y="82368"/>
          <a:ext cx="3984844" cy="34222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zh-CN" sz="1300" kern="1200" dirty="0"/>
            <a:t>领域专业用户</a:t>
          </a:r>
        </a:p>
      </dsp:txBody>
      <dsp:txXfrm>
        <a:off x="16706" y="99074"/>
        <a:ext cx="3951432" cy="308813"/>
      </dsp:txXfrm>
    </dsp:sp>
    <dsp:sp modelId="{2B7C6F0D-939E-4E2C-8FC9-AFBBA61B425E}">
      <dsp:nvSpPr>
        <dsp:cNvPr id="0" name=""/>
        <dsp:cNvSpPr/>
      </dsp:nvSpPr>
      <dsp:spPr>
        <a:xfrm>
          <a:off x="0" y="424593"/>
          <a:ext cx="3984844"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519" tIns="16510" rIns="92456" bIns="16510" numCol="1" spcCol="1270" anchor="t" anchorCtr="0">
          <a:noAutofit/>
        </a:bodyPr>
        <a:lstStyle/>
        <a:p>
          <a:pPr marL="57150" lvl="1" indent="-57150" algn="l" defTabSz="444500">
            <a:lnSpc>
              <a:spcPct val="90000"/>
            </a:lnSpc>
            <a:spcBef>
              <a:spcPct val="0"/>
            </a:spcBef>
            <a:spcAft>
              <a:spcPct val="20000"/>
            </a:spcAft>
            <a:buChar char="•"/>
          </a:pPr>
          <a:r>
            <a:rPr lang="zh-CN" sz="1000" kern="1200" dirty="0"/>
            <a:t>缺乏</a:t>
          </a:r>
          <a:r>
            <a:rPr lang="en-US" sz="1000" kern="1200" dirty="0"/>
            <a:t>AI</a:t>
          </a:r>
          <a:r>
            <a:rPr lang="zh-CN" sz="1000" kern="1200" dirty="0"/>
            <a:t>和科学领域知识，提供端到端的解决方案</a:t>
          </a:r>
        </a:p>
      </dsp:txBody>
      <dsp:txXfrm>
        <a:off x="0" y="424593"/>
        <a:ext cx="3984844" cy="215280"/>
      </dsp:txXfrm>
    </dsp:sp>
    <dsp:sp modelId="{3EAE4E85-D83C-413B-B3DA-431739F03074}">
      <dsp:nvSpPr>
        <dsp:cNvPr id="0" name=""/>
        <dsp:cNvSpPr/>
      </dsp:nvSpPr>
      <dsp:spPr>
        <a:xfrm>
          <a:off x="0" y="639873"/>
          <a:ext cx="3984844" cy="34222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AI</a:t>
          </a:r>
          <a:r>
            <a:rPr lang="zh-CN" sz="1300" kern="1200" dirty="0"/>
            <a:t>交叉领域用户</a:t>
          </a:r>
        </a:p>
      </dsp:txBody>
      <dsp:txXfrm>
        <a:off x="16706" y="656579"/>
        <a:ext cx="3951432" cy="308813"/>
      </dsp:txXfrm>
    </dsp:sp>
    <dsp:sp modelId="{5CAFAFCB-F796-4211-ACCF-A5BF563C9353}">
      <dsp:nvSpPr>
        <dsp:cNvPr id="0" name=""/>
        <dsp:cNvSpPr/>
      </dsp:nvSpPr>
      <dsp:spPr>
        <a:xfrm>
          <a:off x="0" y="982098"/>
          <a:ext cx="3984844" cy="578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519" tIns="16510" rIns="92456" bIns="16510" numCol="1" spcCol="1270" anchor="t" anchorCtr="0">
          <a:noAutofit/>
        </a:bodyPr>
        <a:lstStyle/>
        <a:p>
          <a:pPr marL="57150" lvl="1" indent="-57150" algn="l" defTabSz="444500">
            <a:lnSpc>
              <a:spcPct val="90000"/>
            </a:lnSpc>
            <a:spcBef>
              <a:spcPct val="0"/>
            </a:spcBef>
            <a:spcAft>
              <a:spcPct val="20000"/>
            </a:spcAft>
            <a:buChar char="•"/>
          </a:pPr>
          <a:r>
            <a:rPr lang="zh-CN" sz="1000" kern="1200" dirty="0"/>
            <a:t>精通学科和业务知识，了解</a:t>
          </a:r>
          <a:r>
            <a:rPr lang="en-US" sz="1000" kern="1200" dirty="0"/>
            <a:t>AI</a:t>
          </a:r>
          <a:r>
            <a:rPr lang="zh-CN" sz="1000" kern="1200" dirty="0"/>
            <a:t>应用方向或案例</a:t>
          </a:r>
        </a:p>
        <a:p>
          <a:pPr marL="57150" lvl="1" indent="-57150" algn="l" defTabSz="444500">
            <a:lnSpc>
              <a:spcPct val="90000"/>
            </a:lnSpc>
            <a:spcBef>
              <a:spcPct val="0"/>
            </a:spcBef>
            <a:spcAft>
              <a:spcPct val="20000"/>
            </a:spcAft>
            <a:buChar char="•"/>
          </a:pPr>
          <a:r>
            <a:rPr lang="zh-CN" sz="1000" kern="1200" dirty="0"/>
            <a:t>提供</a:t>
          </a:r>
          <a:r>
            <a:rPr lang="en-US" sz="1000" kern="1200" dirty="0"/>
            <a:t>AI+</a:t>
          </a:r>
          <a:r>
            <a:rPr lang="zh-CN" sz="1000" kern="1200" dirty="0"/>
            <a:t>专业领域的解决方案</a:t>
          </a:r>
        </a:p>
        <a:p>
          <a:pPr marL="57150" lvl="1" indent="-57150" algn="l" defTabSz="444500">
            <a:lnSpc>
              <a:spcPct val="90000"/>
            </a:lnSpc>
            <a:spcBef>
              <a:spcPct val="0"/>
            </a:spcBef>
            <a:spcAft>
              <a:spcPct val="20000"/>
            </a:spcAft>
            <a:buChar char="•"/>
          </a:pPr>
          <a:r>
            <a:rPr lang="zh-CN" sz="1000" kern="1200" dirty="0"/>
            <a:t>提供计算性能、问题规模和模型何优化等服务</a:t>
          </a:r>
        </a:p>
      </dsp:txBody>
      <dsp:txXfrm>
        <a:off x="0" y="982098"/>
        <a:ext cx="3984844" cy="578565"/>
      </dsp:txXfrm>
    </dsp:sp>
    <dsp:sp modelId="{D11CF61E-B6EC-4907-A64A-451B49AB99C1}">
      <dsp:nvSpPr>
        <dsp:cNvPr id="0" name=""/>
        <dsp:cNvSpPr/>
      </dsp:nvSpPr>
      <dsp:spPr>
        <a:xfrm>
          <a:off x="0" y="1560663"/>
          <a:ext cx="3984844" cy="34222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AI</a:t>
          </a:r>
          <a:r>
            <a:rPr lang="zh-CN" sz="1300" kern="1200"/>
            <a:t>专业用户</a:t>
          </a:r>
        </a:p>
      </dsp:txBody>
      <dsp:txXfrm>
        <a:off x="16706" y="1577369"/>
        <a:ext cx="3951432" cy="308813"/>
      </dsp:txXfrm>
    </dsp:sp>
    <dsp:sp modelId="{138606BC-BF4B-47A6-AC3D-CBB9A318C628}">
      <dsp:nvSpPr>
        <dsp:cNvPr id="0" name=""/>
        <dsp:cNvSpPr/>
      </dsp:nvSpPr>
      <dsp:spPr>
        <a:xfrm>
          <a:off x="0" y="1902888"/>
          <a:ext cx="3984844" cy="383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519" tIns="16510" rIns="92456" bIns="16510" numCol="1" spcCol="1270" anchor="t" anchorCtr="0">
          <a:noAutofit/>
        </a:bodyPr>
        <a:lstStyle/>
        <a:p>
          <a:pPr marL="57150" lvl="1" indent="-57150" algn="l" defTabSz="444500">
            <a:lnSpc>
              <a:spcPct val="90000"/>
            </a:lnSpc>
            <a:spcBef>
              <a:spcPct val="0"/>
            </a:spcBef>
            <a:spcAft>
              <a:spcPct val="20000"/>
            </a:spcAft>
            <a:buChar char="•"/>
          </a:pPr>
          <a:r>
            <a:rPr lang="zh-CN" sz="1000" kern="1200" dirty="0"/>
            <a:t>提供大规模基础算力资源</a:t>
          </a:r>
        </a:p>
        <a:p>
          <a:pPr marL="57150" lvl="1" indent="-57150" algn="l" defTabSz="444500">
            <a:lnSpc>
              <a:spcPct val="90000"/>
            </a:lnSpc>
            <a:spcBef>
              <a:spcPct val="0"/>
            </a:spcBef>
            <a:spcAft>
              <a:spcPct val="20000"/>
            </a:spcAft>
            <a:buChar char="•"/>
          </a:pPr>
          <a:r>
            <a:rPr lang="zh-CN" sz="1000" kern="1200" dirty="0"/>
            <a:t>提供开发、调试和训练一站式环境</a:t>
          </a:r>
        </a:p>
      </dsp:txBody>
      <dsp:txXfrm>
        <a:off x="0" y="1902888"/>
        <a:ext cx="3984844" cy="3834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E87A5-1A97-46FE-9E85-3DEB2E66D9B2}">
      <dsp:nvSpPr>
        <dsp:cNvPr id="0" name=""/>
        <dsp:cNvSpPr/>
      </dsp:nvSpPr>
      <dsp:spPr>
        <a:xfrm>
          <a:off x="0" y="0"/>
          <a:ext cx="1691858" cy="63560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sz="1400" kern="1200" dirty="0">
              <a:latin typeface="微软雅黑" panose="020B0503020204020204" pitchFamily="34" charset="-122"/>
              <a:ea typeface="微软雅黑" panose="020B0503020204020204" pitchFamily="34" charset="-122"/>
            </a:rPr>
            <a:t>算力不足 制约 模型发展</a:t>
          </a:r>
        </a:p>
      </dsp:txBody>
      <dsp:txXfrm>
        <a:off x="31028" y="31028"/>
        <a:ext cx="1629802" cy="573548"/>
      </dsp:txXfrm>
    </dsp:sp>
    <dsp:sp modelId="{385440FF-947D-4D30-BAC0-146A2DCB7240}">
      <dsp:nvSpPr>
        <dsp:cNvPr id="0" name=""/>
        <dsp:cNvSpPr/>
      </dsp:nvSpPr>
      <dsp:spPr>
        <a:xfrm>
          <a:off x="0" y="648951"/>
          <a:ext cx="1691858" cy="63560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sz="1400" kern="1200" dirty="0">
              <a:latin typeface="微软雅黑" panose="020B0503020204020204" pitchFamily="34" charset="-122"/>
              <a:ea typeface="微软雅黑" panose="020B0503020204020204" pitchFamily="34" charset="-122"/>
            </a:rPr>
            <a:t>算力孤岛 制约 算力效能</a:t>
          </a:r>
        </a:p>
      </dsp:txBody>
      <dsp:txXfrm>
        <a:off x="31028" y="679979"/>
        <a:ext cx="1629802" cy="573548"/>
      </dsp:txXfrm>
    </dsp:sp>
    <dsp:sp modelId="{7F7E4AED-01A3-41F2-A976-692EC8BECC0E}">
      <dsp:nvSpPr>
        <dsp:cNvPr id="0" name=""/>
        <dsp:cNvSpPr/>
      </dsp:nvSpPr>
      <dsp:spPr>
        <a:xfrm>
          <a:off x="0" y="1296973"/>
          <a:ext cx="1691858" cy="63560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微软雅黑" panose="020B0503020204020204" pitchFamily="34" charset="-122"/>
              <a:ea typeface="微软雅黑" panose="020B0503020204020204" pitchFamily="34" charset="-122"/>
            </a:rPr>
            <a:t>AI</a:t>
          </a:r>
          <a:r>
            <a:rPr lang="zh-CN" sz="1400" kern="1200" dirty="0">
              <a:latin typeface="微软雅黑" panose="020B0503020204020204" pitchFamily="34" charset="-122"/>
              <a:ea typeface="微软雅黑" panose="020B0503020204020204" pitchFamily="34" charset="-122"/>
            </a:rPr>
            <a:t>高门槛 制约 科研效率</a:t>
          </a:r>
        </a:p>
      </dsp:txBody>
      <dsp:txXfrm>
        <a:off x="31028" y="1328001"/>
        <a:ext cx="1629802" cy="5735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7EA57-7CE8-471E-B630-8BA044AEA972}">
      <dsp:nvSpPr>
        <dsp:cNvPr id="0" name=""/>
        <dsp:cNvSpPr/>
      </dsp:nvSpPr>
      <dsp:spPr>
        <a:xfrm>
          <a:off x="525183" y="20768"/>
          <a:ext cx="996871" cy="996871"/>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zh-CN" sz="2300" b="1" kern="1200" dirty="0"/>
            <a:t>数据</a:t>
          </a:r>
          <a:endParaRPr lang="zh-CN" sz="2300" kern="1200" dirty="0"/>
        </a:p>
      </dsp:txBody>
      <dsp:txXfrm>
        <a:off x="658099" y="195220"/>
        <a:ext cx="731038" cy="448592"/>
      </dsp:txXfrm>
    </dsp:sp>
    <dsp:sp modelId="{BB21448B-CC9E-4A39-9EB8-46923C3DC2A0}">
      <dsp:nvSpPr>
        <dsp:cNvPr id="0" name=""/>
        <dsp:cNvSpPr/>
      </dsp:nvSpPr>
      <dsp:spPr>
        <a:xfrm>
          <a:off x="884887" y="643812"/>
          <a:ext cx="996871" cy="996871"/>
        </a:xfrm>
        <a:prstGeom prst="ellipse">
          <a:avLst/>
        </a:prstGeom>
        <a:solidFill>
          <a:schemeClr val="accent4">
            <a:alpha val="50000"/>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zh-CN" sz="2300" b="1" kern="1200"/>
            <a:t>算法</a:t>
          </a:r>
          <a:endParaRPr lang="zh-CN" sz="2300" kern="1200"/>
        </a:p>
      </dsp:txBody>
      <dsp:txXfrm>
        <a:off x="1189764" y="901337"/>
        <a:ext cx="598122" cy="548279"/>
      </dsp:txXfrm>
    </dsp:sp>
    <dsp:sp modelId="{1E140F15-DA25-4840-80C7-29209E3CE5F9}">
      <dsp:nvSpPr>
        <dsp:cNvPr id="0" name=""/>
        <dsp:cNvSpPr/>
      </dsp:nvSpPr>
      <dsp:spPr>
        <a:xfrm>
          <a:off x="165479" y="643812"/>
          <a:ext cx="996871" cy="996871"/>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zh-CN" sz="2300" b="1" kern="1200"/>
            <a:t>算力</a:t>
          </a:r>
          <a:endParaRPr lang="zh-CN" sz="2300" kern="1200"/>
        </a:p>
      </dsp:txBody>
      <dsp:txXfrm>
        <a:off x="259351" y="901337"/>
        <a:ext cx="598122" cy="5482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CEDE6-43F8-4085-9A05-895430208C3E}">
      <dsp:nvSpPr>
        <dsp:cNvPr id="0" name=""/>
        <dsp:cNvSpPr/>
      </dsp:nvSpPr>
      <dsp:spPr>
        <a:xfrm>
          <a:off x="0" y="81997"/>
          <a:ext cx="2221414" cy="34105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zh-CN" sz="1100" b="1" kern="1200" dirty="0">
              <a:latin typeface="微软雅黑" panose="020B0503020204020204" pitchFamily="34" charset="-122"/>
              <a:ea typeface="微软雅黑" panose="020B0503020204020204" pitchFamily="34" charset="-122"/>
            </a:rPr>
            <a:t>学科领域众多</a:t>
          </a:r>
        </a:p>
      </dsp:txBody>
      <dsp:txXfrm>
        <a:off x="16649" y="98646"/>
        <a:ext cx="2188116" cy="307757"/>
      </dsp:txXfrm>
    </dsp:sp>
    <dsp:sp modelId="{5DA1C516-421A-47F0-AC86-8D326401F6FD}">
      <dsp:nvSpPr>
        <dsp:cNvPr id="0" name=""/>
        <dsp:cNvSpPr/>
      </dsp:nvSpPr>
      <dsp:spPr>
        <a:xfrm>
          <a:off x="0" y="454732"/>
          <a:ext cx="2221414" cy="34105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zh-CN" sz="1100" b="1" kern="1200">
              <a:latin typeface="微软雅黑" panose="020B0503020204020204" pitchFamily="34" charset="-122"/>
              <a:ea typeface="微软雅黑" panose="020B0503020204020204" pitchFamily="34" charset="-122"/>
            </a:rPr>
            <a:t>框架软件众多</a:t>
          </a:r>
        </a:p>
      </dsp:txBody>
      <dsp:txXfrm>
        <a:off x="16649" y="471381"/>
        <a:ext cx="2188116" cy="307757"/>
      </dsp:txXfrm>
    </dsp:sp>
    <dsp:sp modelId="{A4FEDF6D-438A-4244-BFD2-B16E48B60279}">
      <dsp:nvSpPr>
        <dsp:cNvPr id="0" name=""/>
        <dsp:cNvSpPr/>
      </dsp:nvSpPr>
      <dsp:spPr>
        <a:xfrm>
          <a:off x="0" y="827467"/>
          <a:ext cx="2221414" cy="34105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zh-CN" sz="1100" b="1" kern="1200">
              <a:latin typeface="微软雅黑" panose="020B0503020204020204" pitchFamily="34" charset="-122"/>
              <a:ea typeface="微软雅黑" panose="020B0503020204020204" pitchFamily="34" charset="-122"/>
            </a:rPr>
            <a:t>软件快速迭代</a:t>
          </a:r>
        </a:p>
      </dsp:txBody>
      <dsp:txXfrm>
        <a:off x="16649" y="844116"/>
        <a:ext cx="2188116" cy="307757"/>
      </dsp:txXfrm>
    </dsp:sp>
    <dsp:sp modelId="{E89F3BF8-E6C5-4024-94C0-9002FEA6B621}">
      <dsp:nvSpPr>
        <dsp:cNvPr id="0" name=""/>
        <dsp:cNvSpPr/>
      </dsp:nvSpPr>
      <dsp:spPr>
        <a:xfrm>
          <a:off x="0" y="1200202"/>
          <a:ext cx="2221414" cy="34105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zh-CN" sz="1100" b="1" kern="1200">
              <a:latin typeface="微软雅黑" panose="020B0503020204020204" pitchFamily="34" charset="-122"/>
              <a:ea typeface="微软雅黑" panose="020B0503020204020204" pitchFamily="34" charset="-122"/>
            </a:rPr>
            <a:t>基础设施昂贵</a:t>
          </a:r>
        </a:p>
      </dsp:txBody>
      <dsp:txXfrm>
        <a:off x="16649" y="1216851"/>
        <a:ext cx="2188116" cy="307757"/>
      </dsp:txXfrm>
    </dsp:sp>
    <dsp:sp modelId="{A73FEFB3-FAF8-460C-94B8-AACB3EF4259D}">
      <dsp:nvSpPr>
        <dsp:cNvPr id="0" name=""/>
        <dsp:cNvSpPr/>
      </dsp:nvSpPr>
      <dsp:spPr>
        <a:xfrm>
          <a:off x="0" y="1572937"/>
          <a:ext cx="2221414" cy="34105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zh-CN" sz="1100" b="1" kern="1200">
              <a:latin typeface="微软雅黑" panose="020B0503020204020204" pitchFamily="34" charset="-122"/>
              <a:ea typeface="微软雅黑" panose="020B0503020204020204" pitchFamily="34" charset="-122"/>
            </a:rPr>
            <a:t>计算资源多样</a:t>
          </a:r>
        </a:p>
      </dsp:txBody>
      <dsp:txXfrm>
        <a:off x="16649" y="1589586"/>
        <a:ext cx="2188116" cy="307757"/>
      </dsp:txXfrm>
    </dsp:sp>
    <dsp:sp modelId="{14CDBABE-EFA2-4267-9D0C-E91D0A2079B8}">
      <dsp:nvSpPr>
        <dsp:cNvPr id="0" name=""/>
        <dsp:cNvSpPr/>
      </dsp:nvSpPr>
      <dsp:spPr>
        <a:xfrm>
          <a:off x="0" y="1945672"/>
          <a:ext cx="2221414" cy="34105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zh-CN" sz="1100" b="1" kern="1200">
              <a:latin typeface="微软雅黑" panose="020B0503020204020204" pitchFamily="34" charset="-122"/>
              <a:ea typeface="微软雅黑" panose="020B0503020204020204" pitchFamily="34" charset="-122"/>
            </a:rPr>
            <a:t>国产硬件支持</a:t>
          </a:r>
        </a:p>
      </dsp:txBody>
      <dsp:txXfrm>
        <a:off x="16649" y="1962321"/>
        <a:ext cx="2188116" cy="307757"/>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3FDA76-B175-4B11-94AC-8D3779BFB3C1}" type="datetimeFigureOut">
              <a:rPr lang="zh-CN" altLang="en-US" smtClean="0"/>
              <a:t>2025/7/18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D64F70-D3A4-4EEC-B5CE-698E63121A79}" type="slidenum">
              <a:rPr lang="zh-CN" altLang="en-US" smtClean="0"/>
              <a:t>‹#›</a:t>
            </a:fld>
            <a:endParaRPr lang="zh-CN" altLang="en-US"/>
          </a:p>
        </p:txBody>
      </p:sp>
    </p:spTree>
    <p:extLst>
      <p:ext uri="{BB962C8B-B14F-4D97-AF65-F5344CB8AC3E}">
        <p14:creationId xmlns:p14="http://schemas.microsoft.com/office/powerpoint/2010/main" val="988102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endParaRPr lang="zh-CN" altLang="en-US" dirty="0"/>
          </a:p>
        </p:txBody>
      </p:sp>
      <p:sp>
        <p:nvSpPr>
          <p:cNvPr id="4" name="灯片编号占位符 3"/>
          <p:cNvSpPr>
            <a:spLocks noGrp="1"/>
          </p:cNvSpPr>
          <p:nvPr>
            <p:ph type="sldNum" sz="quarter" idx="5"/>
          </p:nvPr>
        </p:nvSpPr>
        <p:spPr/>
        <p:txBody>
          <a:bodyPr/>
          <a:lstStyle/>
          <a:p>
            <a:fld id="{D93361C2-44BF-C44C-81EE-E4BFADE101FF}" type="slidenum">
              <a:rPr kumimoji="1" lang="zh-CN" altLang="en-US" smtClean="0"/>
              <a:t>1</a:t>
            </a:fld>
            <a:endParaRPr kumimoji="1" lang="zh-CN" altLang="en-US"/>
          </a:p>
        </p:txBody>
      </p:sp>
    </p:spTree>
    <p:extLst>
      <p:ext uri="{BB962C8B-B14F-4D97-AF65-F5344CB8AC3E}">
        <p14:creationId xmlns:p14="http://schemas.microsoft.com/office/powerpoint/2010/main" val="2221138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6018D-A9A6-5A21-1A87-3A9E19631CF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A72602F-5332-FB96-D32B-8142DA0C21F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ADCD92B-CA39-DF0E-8689-63E6FD5F764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6A207BF4-0FE5-433B-DB85-032343AC37D2}"/>
              </a:ext>
            </a:extLst>
          </p:cNvPr>
          <p:cNvSpPr>
            <a:spLocks noGrp="1"/>
          </p:cNvSpPr>
          <p:nvPr>
            <p:ph type="sldNum" sz="quarter" idx="5"/>
          </p:nvPr>
        </p:nvSpPr>
        <p:spPr/>
        <p:txBody>
          <a:bodyPr/>
          <a:lstStyle/>
          <a:p>
            <a:fld id="{D93361C2-44BF-C44C-81EE-E4BFADE101FF}" type="slidenum">
              <a:rPr kumimoji="1" lang="zh-CN" altLang="en-US" smtClean="0"/>
              <a:t>13</a:t>
            </a:fld>
            <a:endParaRPr kumimoji="1" lang="zh-CN" altLang="en-US"/>
          </a:p>
        </p:txBody>
      </p:sp>
    </p:spTree>
    <p:extLst>
      <p:ext uri="{BB962C8B-B14F-4D97-AF65-F5344CB8AC3E}">
        <p14:creationId xmlns:p14="http://schemas.microsoft.com/office/powerpoint/2010/main" val="2725567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6018D-A9A6-5A21-1A87-3A9E19631CF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A72602F-5332-FB96-D32B-8142DA0C21F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ADCD92B-CA39-DF0E-8689-63E6FD5F764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6A207BF4-0FE5-433B-DB85-032343AC37D2}"/>
              </a:ext>
            </a:extLst>
          </p:cNvPr>
          <p:cNvSpPr>
            <a:spLocks noGrp="1"/>
          </p:cNvSpPr>
          <p:nvPr>
            <p:ph type="sldNum" sz="quarter" idx="5"/>
          </p:nvPr>
        </p:nvSpPr>
        <p:spPr/>
        <p:txBody>
          <a:bodyPr/>
          <a:lstStyle/>
          <a:p>
            <a:fld id="{D93361C2-44BF-C44C-81EE-E4BFADE101FF}" type="slidenum">
              <a:rPr kumimoji="1" lang="zh-CN" altLang="en-US" smtClean="0"/>
              <a:t>14</a:t>
            </a:fld>
            <a:endParaRPr kumimoji="1" lang="zh-CN" altLang="en-US"/>
          </a:p>
        </p:txBody>
      </p:sp>
    </p:spTree>
    <p:extLst>
      <p:ext uri="{BB962C8B-B14F-4D97-AF65-F5344CB8AC3E}">
        <p14:creationId xmlns:p14="http://schemas.microsoft.com/office/powerpoint/2010/main" val="3790619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6018D-A9A6-5A21-1A87-3A9E19631CF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A72602F-5332-FB96-D32B-8142DA0C21F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ADCD92B-CA39-DF0E-8689-63E6FD5F764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6A207BF4-0FE5-433B-DB85-032343AC37D2}"/>
              </a:ext>
            </a:extLst>
          </p:cNvPr>
          <p:cNvSpPr>
            <a:spLocks noGrp="1"/>
          </p:cNvSpPr>
          <p:nvPr>
            <p:ph type="sldNum" sz="quarter" idx="5"/>
          </p:nvPr>
        </p:nvSpPr>
        <p:spPr/>
        <p:txBody>
          <a:bodyPr/>
          <a:lstStyle/>
          <a:p>
            <a:fld id="{D93361C2-44BF-C44C-81EE-E4BFADE101FF}" type="slidenum">
              <a:rPr kumimoji="1" lang="zh-CN" altLang="en-US" smtClean="0"/>
              <a:t>16</a:t>
            </a:fld>
            <a:endParaRPr kumimoji="1" lang="zh-CN" altLang="en-US"/>
          </a:p>
        </p:txBody>
      </p:sp>
    </p:spTree>
    <p:extLst>
      <p:ext uri="{BB962C8B-B14F-4D97-AF65-F5344CB8AC3E}">
        <p14:creationId xmlns:p14="http://schemas.microsoft.com/office/powerpoint/2010/main" val="4130221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6018D-A9A6-5A21-1A87-3A9E19631CF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A72602F-5332-FB96-D32B-8142DA0C21F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ADCD92B-CA39-DF0E-8689-63E6FD5F764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6A207BF4-0FE5-433B-DB85-032343AC37D2}"/>
              </a:ext>
            </a:extLst>
          </p:cNvPr>
          <p:cNvSpPr>
            <a:spLocks noGrp="1"/>
          </p:cNvSpPr>
          <p:nvPr>
            <p:ph type="sldNum" sz="quarter" idx="5"/>
          </p:nvPr>
        </p:nvSpPr>
        <p:spPr/>
        <p:txBody>
          <a:bodyPr/>
          <a:lstStyle/>
          <a:p>
            <a:fld id="{D93361C2-44BF-C44C-81EE-E4BFADE101FF}" type="slidenum">
              <a:rPr kumimoji="1" lang="zh-CN" altLang="en-US" smtClean="0"/>
              <a:t>19</a:t>
            </a:fld>
            <a:endParaRPr kumimoji="1" lang="zh-CN" altLang="en-US"/>
          </a:p>
        </p:txBody>
      </p:sp>
    </p:spTree>
    <p:extLst>
      <p:ext uri="{BB962C8B-B14F-4D97-AF65-F5344CB8AC3E}">
        <p14:creationId xmlns:p14="http://schemas.microsoft.com/office/powerpoint/2010/main" val="1402100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6018D-A9A6-5A21-1A87-3A9E19631CF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A72602F-5332-FB96-D32B-8142DA0C21F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ADCD92B-CA39-DF0E-8689-63E6FD5F764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6A207BF4-0FE5-433B-DB85-032343AC37D2}"/>
              </a:ext>
            </a:extLst>
          </p:cNvPr>
          <p:cNvSpPr>
            <a:spLocks noGrp="1"/>
          </p:cNvSpPr>
          <p:nvPr>
            <p:ph type="sldNum" sz="quarter" idx="5"/>
          </p:nvPr>
        </p:nvSpPr>
        <p:spPr/>
        <p:txBody>
          <a:bodyPr/>
          <a:lstStyle/>
          <a:p>
            <a:fld id="{D93361C2-44BF-C44C-81EE-E4BFADE101FF}" type="slidenum">
              <a:rPr kumimoji="1" lang="zh-CN" altLang="en-US" smtClean="0"/>
              <a:t>20</a:t>
            </a:fld>
            <a:endParaRPr kumimoji="1" lang="zh-CN" altLang="en-US"/>
          </a:p>
        </p:txBody>
      </p:sp>
    </p:spTree>
    <p:extLst>
      <p:ext uri="{BB962C8B-B14F-4D97-AF65-F5344CB8AC3E}">
        <p14:creationId xmlns:p14="http://schemas.microsoft.com/office/powerpoint/2010/main" val="3519934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6018D-A9A6-5A21-1A87-3A9E19631CF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A72602F-5332-FB96-D32B-8142DA0C21F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ADCD92B-CA39-DF0E-8689-63E6FD5F764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6A207BF4-0FE5-433B-DB85-032343AC37D2}"/>
              </a:ext>
            </a:extLst>
          </p:cNvPr>
          <p:cNvSpPr>
            <a:spLocks noGrp="1"/>
          </p:cNvSpPr>
          <p:nvPr>
            <p:ph type="sldNum" sz="quarter" idx="5"/>
          </p:nvPr>
        </p:nvSpPr>
        <p:spPr/>
        <p:txBody>
          <a:bodyPr/>
          <a:lstStyle/>
          <a:p>
            <a:fld id="{D93361C2-44BF-C44C-81EE-E4BFADE101FF}" type="slidenum">
              <a:rPr kumimoji="1" lang="zh-CN" altLang="en-US" smtClean="0"/>
              <a:t>21</a:t>
            </a:fld>
            <a:endParaRPr kumimoji="1" lang="zh-CN" altLang="en-US"/>
          </a:p>
        </p:txBody>
      </p:sp>
    </p:spTree>
    <p:extLst>
      <p:ext uri="{BB962C8B-B14F-4D97-AF65-F5344CB8AC3E}">
        <p14:creationId xmlns:p14="http://schemas.microsoft.com/office/powerpoint/2010/main" val="351545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6018D-A9A6-5A21-1A87-3A9E19631CF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A72602F-5332-FB96-D32B-8142DA0C21F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ADCD92B-CA39-DF0E-8689-63E6FD5F764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6A207BF4-0FE5-433B-DB85-032343AC37D2}"/>
              </a:ext>
            </a:extLst>
          </p:cNvPr>
          <p:cNvSpPr>
            <a:spLocks noGrp="1"/>
          </p:cNvSpPr>
          <p:nvPr>
            <p:ph type="sldNum" sz="quarter" idx="5"/>
          </p:nvPr>
        </p:nvSpPr>
        <p:spPr/>
        <p:txBody>
          <a:bodyPr/>
          <a:lstStyle/>
          <a:p>
            <a:fld id="{D93361C2-44BF-C44C-81EE-E4BFADE101FF}" type="slidenum">
              <a:rPr kumimoji="1" lang="zh-CN" altLang="en-US" smtClean="0"/>
              <a:t>22</a:t>
            </a:fld>
            <a:endParaRPr kumimoji="1" lang="zh-CN" altLang="en-US"/>
          </a:p>
        </p:txBody>
      </p:sp>
    </p:spTree>
    <p:extLst>
      <p:ext uri="{BB962C8B-B14F-4D97-AF65-F5344CB8AC3E}">
        <p14:creationId xmlns:p14="http://schemas.microsoft.com/office/powerpoint/2010/main" val="1497248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6018D-A9A6-5A21-1A87-3A9E19631CF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A72602F-5332-FB96-D32B-8142DA0C21F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ADCD92B-CA39-DF0E-8689-63E6FD5F764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6A207BF4-0FE5-433B-DB85-032343AC37D2}"/>
              </a:ext>
            </a:extLst>
          </p:cNvPr>
          <p:cNvSpPr>
            <a:spLocks noGrp="1"/>
          </p:cNvSpPr>
          <p:nvPr>
            <p:ph type="sldNum" sz="quarter" idx="5"/>
          </p:nvPr>
        </p:nvSpPr>
        <p:spPr/>
        <p:txBody>
          <a:bodyPr/>
          <a:lstStyle/>
          <a:p>
            <a:fld id="{D93361C2-44BF-C44C-81EE-E4BFADE101FF}" type="slidenum">
              <a:rPr kumimoji="1" lang="zh-CN" altLang="en-US" smtClean="0"/>
              <a:t>23</a:t>
            </a:fld>
            <a:endParaRPr kumimoji="1" lang="zh-CN" altLang="en-US"/>
          </a:p>
        </p:txBody>
      </p:sp>
    </p:spTree>
    <p:extLst>
      <p:ext uri="{BB962C8B-B14F-4D97-AF65-F5344CB8AC3E}">
        <p14:creationId xmlns:p14="http://schemas.microsoft.com/office/powerpoint/2010/main" val="3285474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6018D-A9A6-5A21-1A87-3A9E19631CF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A72602F-5332-FB96-D32B-8142DA0C21F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ADCD92B-CA39-DF0E-8689-63E6FD5F764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6A207BF4-0FE5-433B-DB85-032343AC37D2}"/>
              </a:ext>
            </a:extLst>
          </p:cNvPr>
          <p:cNvSpPr>
            <a:spLocks noGrp="1"/>
          </p:cNvSpPr>
          <p:nvPr>
            <p:ph type="sldNum" sz="quarter" idx="5"/>
          </p:nvPr>
        </p:nvSpPr>
        <p:spPr/>
        <p:txBody>
          <a:bodyPr/>
          <a:lstStyle/>
          <a:p>
            <a:fld id="{D93361C2-44BF-C44C-81EE-E4BFADE101FF}" type="slidenum">
              <a:rPr kumimoji="1" lang="zh-CN" altLang="en-US" smtClean="0"/>
              <a:t>24</a:t>
            </a:fld>
            <a:endParaRPr kumimoji="1" lang="zh-CN" altLang="en-US"/>
          </a:p>
        </p:txBody>
      </p:sp>
    </p:spTree>
    <p:extLst>
      <p:ext uri="{BB962C8B-B14F-4D97-AF65-F5344CB8AC3E}">
        <p14:creationId xmlns:p14="http://schemas.microsoft.com/office/powerpoint/2010/main" val="4247052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6018D-A9A6-5A21-1A87-3A9E19631CF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A72602F-5332-FB96-D32B-8142DA0C21F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ADCD92B-CA39-DF0E-8689-63E6FD5F764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6A207BF4-0FE5-433B-DB85-032343AC37D2}"/>
              </a:ext>
            </a:extLst>
          </p:cNvPr>
          <p:cNvSpPr>
            <a:spLocks noGrp="1"/>
          </p:cNvSpPr>
          <p:nvPr>
            <p:ph type="sldNum" sz="quarter" idx="5"/>
          </p:nvPr>
        </p:nvSpPr>
        <p:spPr/>
        <p:txBody>
          <a:bodyPr/>
          <a:lstStyle/>
          <a:p>
            <a:fld id="{D93361C2-44BF-C44C-81EE-E4BFADE101FF}" type="slidenum">
              <a:rPr kumimoji="1" lang="zh-CN" altLang="en-US" smtClean="0"/>
              <a:t>25</a:t>
            </a:fld>
            <a:endParaRPr kumimoji="1" lang="zh-CN" altLang="en-US"/>
          </a:p>
        </p:txBody>
      </p:sp>
    </p:spTree>
    <p:extLst>
      <p:ext uri="{BB962C8B-B14F-4D97-AF65-F5344CB8AC3E}">
        <p14:creationId xmlns:p14="http://schemas.microsoft.com/office/powerpoint/2010/main" val="2085843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目前资源，潜在资源数量，</a:t>
            </a:r>
            <a:r>
              <a:rPr lang="en-US" altLang="zh-CN" dirty="0"/>
              <a:t>40 5090 </a:t>
            </a:r>
            <a:r>
              <a:rPr lang="zh-CN" altLang="en-US" dirty="0"/>
              <a:t>， </a:t>
            </a:r>
            <a:r>
              <a:rPr lang="en-US" altLang="zh-CN" dirty="0" err="1"/>
              <a:t>bes</a:t>
            </a:r>
            <a:r>
              <a:rPr lang="en-US" altLang="zh-CN" dirty="0"/>
              <a:t> III </a:t>
            </a:r>
            <a:r>
              <a:rPr lang="en-US" altLang="zh-CN" dirty="0" err="1"/>
              <a:t>lhaaso</a:t>
            </a:r>
            <a:r>
              <a:rPr lang="en-US" altLang="zh-CN" dirty="0"/>
              <a:t> </a:t>
            </a:r>
            <a:r>
              <a:rPr lang="zh-CN" altLang="en-US" dirty="0"/>
              <a:t>，智能科学家</a:t>
            </a:r>
          </a:p>
        </p:txBody>
      </p:sp>
      <p:sp>
        <p:nvSpPr>
          <p:cNvPr id="4" name="灯片编号占位符 3"/>
          <p:cNvSpPr>
            <a:spLocks noGrp="1"/>
          </p:cNvSpPr>
          <p:nvPr>
            <p:ph type="sldNum" sz="quarter" idx="5"/>
          </p:nvPr>
        </p:nvSpPr>
        <p:spPr/>
        <p:txBody>
          <a:bodyPr/>
          <a:lstStyle/>
          <a:p>
            <a:fld id="{C5D64F70-D3A4-4EEC-B5CE-698E63121A79}" type="slidenum">
              <a:rPr lang="zh-CN" altLang="en-US" smtClean="0"/>
              <a:t>2</a:t>
            </a:fld>
            <a:endParaRPr lang="zh-CN" altLang="en-US"/>
          </a:p>
        </p:txBody>
      </p:sp>
    </p:spTree>
    <p:extLst>
      <p:ext uri="{BB962C8B-B14F-4D97-AF65-F5344CB8AC3E}">
        <p14:creationId xmlns:p14="http://schemas.microsoft.com/office/powerpoint/2010/main" val="3821182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6018D-A9A6-5A21-1A87-3A9E19631CF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A72602F-5332-FB96-D32B-8142DA0C21F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ADCD92B-CA39-DF0E-8689-63E6FD5F764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6A207BF4-0FE5-433B-DB85-032343AC37D2}"/>
              </a:ext>
            </a:extLst>
          </p:cNvPr>
          <p:cNvSpPr>
            <a:spLocks noGrp="1"/>
          </p:cNvSpPr>
          <p:nvPr>
            <p:ph type="sldNum" sz="quarter" idx="5"/>
          </p:nvPr>
        </p:nvSpPr>
        <p:spPr/>
        <p:txBody>
          <a:bodyPr/>
          <a:lstStyle/>
          <a:p>
            <a:fld id="{D93361C2-44BF-C44C-81EE-E4BFADE101FF}" type="slidenum">
              <a:rPr kumimoji="1" lang="zh-CN" altLang="en-US" smtClean="0"/>
              <a:t>26</a:t>
            </a:fld>
            <a:endParaRPr kumimoji="1" lang="zh-CN" altLang="en-US"/>
          </a:p>
        </p:txBody>
      </p:sp>
    </p:spTree>
    <p:extLst>
      <p:ext uri="{BB962C8B-B14F-4D97-AF65-F5344CB8AC3E}">
        <p14:creationId xmlns:p14="http://schemas.microsoft.com/office/powerpoint/2010/main" val="4149563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6018D-A9A6-5A21-1A87-3A9E19631CF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A72602F-5332-FB96-D32B-8142DA0C21F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ADCD92B-CA39-DF0E-8689-63E6FD5F764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6A207BF4-0FE5-433B-DB85-032343AC37D2}"/>
              </a:ext>
            </a:extLst>
          </p:cNvPr>
          <p:cNvSpPr>
            <a:spLocks noGrp="1"/>
          </p:cNvSpPr>
          <p:nvPr>
            <p:ph type="sldNum" sz="quarter" idx="5"/>
          </p:nvPr>
        </p:nvSpPr>
        <p:spPr/>
        <p:txBody>
          <a:bodyPr/>
          <a:lstStyle/>
          <a:p>
            <a:fld id="{D93361C2-44BF-C44C-81EE-E4BFADE101FF}" type="slidenum">
              <a:rPr kumimoji="1" lang="zh-CN" altLang="en-US" smtClean="0"/>
              <a:t>27</a:t>
            </a:fld>
            <a:endParaRPr kumimoji="1" lang="zh-CN" altLang="en-US"/>
          </a:p>
        </p:txBody>
      </p:sp>
    </p:spTree>
    <p:extLst>
      <p:ext uri="{BB962C8B-B14F-4D97-AF65-F5344CB8AC3E}">
        <p14:creationId xmlns:p14="http://schemas.microsoft.com/office/powerpoint/2010/main" val="228378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6018D-A9A6-5A21-1A87-3A9E19631CF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A72602F-5332-FB96-D32B-8142DA0C21F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ADCD92B-CA39-DF0E-8689-63E6FD5F764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6A207BF4-0FE5-433B-DB85-032343AC37D2}"/>
              </a:ext>
            </a:extLst>
          </p:cNvPr>
          <p:cNvSpPr>
            <a:spLocks noGrp="1"/>
          </p:cNvSpPr>
          <p:nvPr>
            <p:ph type="sldNum" sz="quarter" idx="5"/>
          </p:nvPr>
        </p:nvSpPr>
        <p:spPr/>
        <p:txBody>
          <a:bodyPr/>
          <a:lstStyle/>
          <a:p>
            <a:fld id="{D93361C2-44BF-C44C-81EE-E4BFADE101FF}" type="slidenum">
              <a:rPr kumimoji="1" lang="zh-CN" altLang="en-US" smtClean="0"/>
              <a:t>28</a:t>
            </a:fld>
            <a:endParaRPr kumimoji="1" lang="zh-CN" altLang="en-US"/>
          </a:p>
        </p:txBody>
      </p:sp>
    </p:spTree>
    <p:extLst>
      <p:ext uri="{BB962C8B-B14F-4D97-AF65-F5344CB8AC3E}">
        <p14:creationId xmlns:p14="http://schemas.microsoft.com/office/powerpoint/2010/main" val="160512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6018D-A9A6-5A21-1A87-3A9E19631CF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A72602F-5332-FB96-D32B-8142DA0C21F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ADCD92B-CA39-DF0E-8689-63E6FD5F764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6A207BF4-0FE5-433B-DB85-032343AC37D2}"/>
              </a:ext>
            </a:extLst>
          </p:cNvPr>
          <p:cNvSpPr>
            <a:spLocks noGrp="1"/>
          </p:cNvSpPr>
          <p:nvPr>
            <p:ph type="sldNum" sz="quarter" idx="5"/>
          </p:nvPr>
        </p:nvSpPr>
        <p:spPr/>
        <p:txBody>
          <a:bodyPr/>
          <a:lstStyle/>
          <a:p>
            <a:fld id="{D93361C2-44BF-C44C-81EE-E4BFADE101FF}" type="slidenum">
              <a:rPr kumimoji="1" lang="zh-CN" altLang="en-US" smtClean="0"/>
              <a:t>29</a:t>
            </a:fld>
            <a:endParaRPr kumimoji="1" lang="zh-CN" altLang="en-US"/>
          </a:p>
        </p:txBody>
      </p:sp>
    </p:spTree>
    <p:extLst>
      <p:ext uri="{BB962C8B-B14F-4D97-AF65-F5344CB8AC3E}">
        <p14:creationId xmlns:p14="http://schemas.microsoft.com/office/powerpoint/2010/main" val="3996166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6018D-A9A6-5A21-1A87-3A9E19631CF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A72602F-5332-FB96-D32B-8142DA0C21F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ADCD92B-CA39-DF0E-8689-63E6FD5F764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6A207BF4-0FE5-433B-DB85-032343AC37D2}"/>
              </a:ext>
            </a:extLst>
          </p:cNvPr>
          <p:cNvSpPr>
            <a:spLocks noGrp="1"/>
          </p:cNvSpPr>
          <p:nvPr>
            <p:ph type="sldNum" sz="quarter" idx="5"/>
          </p:nvPr>
        </p:nvSpPr>
        <p:spPr/>
        <p:txBody>
          <a:bodyPr/>
          <a:lstStyle/>
          <a:p>
            <a:fld id="{D93361C2-44BF-C44C-81EE-E4BFADE101FF}" type="slidenum">
              <a:rPr kumimoji="1" lang="zh-CN" altLang="en-US" smtClean="0"/>
              <a:t>30</a:t>
            </a:fld>
            <a:endParaRPr kumimoji="1" lang="zh-CN" altLang="en-US"/>
          </a:p>
        </p:txBody>
      </p:sp>
    </p:spTree>
    <p:extLst>
      <p:ext uri="{BB962C8B-B14F-4D97-AF65-F5344CB8AC3E}">
        <p14:creationId xmlns:p14="http://schemas.microsoft.com/office/powerpoint/2010/main" val="2596864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6018D-A9A6-5A21-1A87-3A9E19631CF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A72602F-5332-FB96-D32B-8142DA0C21F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ADCD92B-CA39-DF0E-8689-63E6FD5F764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6A207BF4-0FE5-433B-DB85-032343AC37D2}"/>
              </a:ext>
            </a:extLst>
          </p:cNvPr>
          <p:cNvSpPr>
            <a:spLocks noGrp="1"/>
          </p:cNvSpPr>
          <p:nvPr>
            <p:ph type="sldNum" sz="quarter" idx="5"/>
          </p:nvPr>
        </p:nvSpPr>
        <p:spPr/>
        <p:txBody>
          <a:bodyPr/>
          <a:lstStyle/>
          <a:p>
            <a:fld id="{D93361C2-44BF-C44C-81EE-E4BFADE101FF}" type="slidenum">
              <a:rPr kumimoji="1" lang="zh-CN" altLang="en-US" smtClean="0"/>
              <a:t>31</a:t>
            </a:fld>
            <a:endParaRPr kumimoji="1" lang="zh-CN" altLang="en-US"/>
          </a:p>
        </p:txBody>
      </p:sp>
    </p:spTree>
    <p:extLst>
      <p:ext uri="{BB962C8B-B14F-4D97-AF65-F5344CB8AC3E}">
        <p14:creationId xmlns:p14="http://schemas.microsoft.com/office/powerpoint/2010/main" val="3823764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6018D-A9A6-5A21-1A87-3A9E19631CF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A72602F-5332-FB96-D32B-8142DA0C21F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ADCD92B-CA39-DF0E-8689-63E6FD5F764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6A207BF4-0FE5-433B-DB85-032343AC37D2}"/>
              </a:ext>
            </a:extLst>
          </p:cNvPr>
          <p:cNvSpPr>
            <a:spLocks noGrp="1"/>
          </p:cNvSpPr>
          <p:nvPr>
            <p:ph type="sldNum" sz="quarter" idx="5"/>
          </p:nvPr>
        </p:nvSpPr>
        <p:spPr/>
        <p:txBody>
          <a:bodyPr/>
          <a:lstStyle/>
          <a:p>
            <a:fld id="{D93361C2-44BF-C44C-81EE-E4BFADE101FF}" type="slidenum">
              <a:rPr kumimoji="1" lang="zh-CN" altLang="en-US" smtClean="0"/>
              <a:t>32</a:t>
            </a:fld>
            <a:endParaRPr kumimoji="1" lang="zh-CN" altLang="en-US"/>
          </a:p>
        </p:txBody>
      </p:sp>
    </p:spTree>
    <p:extLst>
      <p:ext uri="{BB962C8B-B14F-4D97-AF65-F5344CB8AC3E}">
        <p14:creationId xmlns:p14="http://schemas.microsoft.com/office/powerpoint/2010/main" val="1020312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6018D-A9A6-5A21-1A87-3A9E19631CF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A72602F-5332-FB96-D32B-8142DA0C21F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ADCD92B-CA39-DF0E-8689-63E6FD5F764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6A207BF4-0FE5-433B-DB85-032343AC37D2}"/>
              </a:ext>
            </a:extLst>
          </p:cNvPr>
          <p:cNvSpPr>
            <a:spLocks noGrp="1"/>
          </p:cNvSpPr>
          <p:nvPr>
            <p:ph type="sldNum" sz="quarter" idx="5"/>
          </p:nvPr>
        </p:nvSpPr>
        <p:spPr/>
        <p:txBody>
          <a:bodyPr/>
          <a:lstStyle/>
          <a:p>
            <a:fld id="{D93361C2-44BF-C44C-81EE-E4BFADE101FF}" type="slidenum">
              <a:rPr kumimoji="1" lang="zh-CN" altLang="en-US" smtClean="0"/>
              <a:t>33</a:t>
            </a:fld>
            <a:endParaRPr kumimoji="1" lang="zh-CN" altLang="en-US"/>
          </a:p>
        </p:txBody>
      </p:sp>
    </p:spTree>
    <p:extLst>
      <p:ext uri="{BB962C8B-B14F-4D97-AF65-F5344CB8AC3E}">
        <p14:creationId xmlns:p14="http://schemas.microsoft.com/office/powerpoint/2010/main" val="724444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1A2C6-B595-D512-0F8B-D94210235BC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83EA342-81AC-FB68-AE69-E16714319D0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1BF14D9-9E35-C9B7-1C46-D3230CAFE255}"/>
              </a:ext>
            </a:extLst>
          </p:cNvPr>
          <p:cNvSpPr>
            <a:spLocks noGrp="1"/>
          </p:cNvSpPr>
          <p:nvPr>
            <p:ph type="body" idx="1"/>
          </p:nvPr>
        </p:nvSpPr>
        <p:spPr/>
        <p:txBody>
          <a:bodyPr/>
          <a:lstStyle/>
          <a:p>
            <a:pPr marL="0" indent="0">
              <a:lnSpc>
                <a:spcPct val="110000"/>
              </a:lnSpc>
              <a:spcBef>
                <a:spcPts val="0"/>
              </a:spcBef>
              <a:spcAft>
                <a:spcPts val="600"/>
              </a:spcAft>
              <a:buClr>
                <a:srgbClr val="ECAE14"/>
              </a:buClr>
              <a:buSzPct val="110000"/>
              <a:buNone/>
            </a:pPr>
            <a:endParaRPr lang="zh-CN" altLang="en-US" dirty="0"/>
          </a:p>
        </p:txBody>
      </p:sp>
      <p:sp>
        <p:nvSpPr>
          <p:cNvPr id="4" name="灯片编号占位符 3">
            <a:extLst>
              <a:ext uri="{FF2B5EF4-FFF2-40B4-BE49-F238E27FC236}">
                <a16:creationId xmlns:a16="http://schemas.microsoft.com/office/drawing/2014/main" id="{70166E42-DF83-E891-868E-9E887C8779AF}"/>
              </a:ext>
            </a:extLst>
          </p:cNvPr>
          <p:cNvSpPr>
            <a:spLocks noGrp="1"/>
          </p:cNvSpPr>
          <p:nvPr>
            <p:ph type="sldNum" sz="quarter" idx="5"/>
          </p:nvPr>
        </p:nvSpPr>
        <p:spPr/>
        <p:txBody>
          <a:bodyPr/>
          <a:lstStyle/>
          <a:p>
            <a:fld id="{D93361C2-44BF-C44C-81EE-E4BFADE101FF}" type="slidenum">
              <a:rPr kumimoji="1" lang="zh-CN" altLang="en-US" smtClean="0"/>
              <a:t>4</a:t>
            </a:fld>
            <a:endParaRPr kumimoji="1" lang="zh-CN" altLang="en-US"/>
          </a:p>
        </p:txBody>
      </p:sp>
    </p:spTree>
    <p:extLst>
      <p:ext uri="{BB962C8B-B14F-4D97-AF65-F5344CB8AC3E}">
        <p14:creationId xmlns:p14="http://schemas.microsoft.com/office/powerpoint/2010/main" val="3702036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1A2C6-B595-D512-0F8B-D94210235BC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83EA342-81AC-FB68-AE69-E16714319D0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1BF14D9-9E35-C9B7-1C46-D3230CAFE255}"/>
              </a:ext>
            </a:extLst>
          </p:cNvPr>
          <p:cNvSpPr>
            <a:spLocks noGrp="1"/>
          </p:cNvSpPr>
          <p:nvPr>
            <p:ph type="body" idx="1"/>
          </p:nvPr>
        </p:nvSpPr>
        <p:spPr/>
        <p:txBody>
          <a:bodyPr/>
          <a:lstStyle/>
          <a:p>
            <a:pPr marL="0" indent="0">
              <a:lnSpc>
                <a:spcPct val="110000"/>
              </a:lnSpc>
              <a:spcBef>
                <a:spcPts val="0"/>
              </a:spcBef>
              <a:spcAft>
                <a:spcPts val="600"/>
              </a:spcAft>
              <a:buClr>
                <a:srgbClr val="ECAE14"/>
              </a:buClr>
              <a:buSzPct val="110000"/>
              <a:buNone/>
            </a:pPr>
            <a:endParaRPr lang="zh-CN" altLang="en-US" dirty="0"/>
          </a:p>
        </p:txBody>
      </p:sp>
      <p:sp>
        <p:nvSpPr>
          <p:cNvPr id="4" name="灯片编号占位符 3">
            <a:extLst>
              <a:ext uri="{FF2B5EF4-FFF2-40B4-BE49-F238E27FC236}">
                <a16:creationId xmlns:a16="http://schemas.microsoft.com/office/drawing/2014/main" id="{70166E42-DF83-E891-868E-9E887C8779AF}"/>
              </a:ext>
            </a:extLst>
          </p:cNvPr>
          <p:cNvSpPr>
            <a:spLocks noGrp="1"/>
          </p:cNvSpPr>
          <p:nvPr>
            <p:ph type="sldNum" sz="quarter" idx="5"/>
          </p:nvPr>
        </p:nvSpPr>
        <p:spPr/>
        <p:txBody>
          <a:bodyPr/>
          <a:lstStyle/>
          <a:p>
            <a:fld id="{D93361C2-44BF-C44C-81EE-E4BFADE101FF}" type="slidenum">
              <a:rPr kumimoji="1" lang="zh-CN" altLang="en-US" smtClean="0"/>
              <a:t>5</a:t>
            </a:fld>
            <a:endParaRPr kumimoji="1" lang="zh-CN" altLang="en-US"/>
          </a:p>
        </p:txBody>
      </p:sp>
    </p:spTree>
    <p:extLst>
      <p:ext uri="{BB962C8B-B14F-4D97-AF65-F5344CB8AC3E}">
        <p14:creationId xmlns:p14="http://schemas.microsoft.com/office/powerpoint/2010/main" val="1899296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0F684-CC44-EB43-7979-4A9D89B3757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F8AA192-30B9-9669-667C-1B034B65166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93BD019-233C-2368-7B0C-05152629708A}"/>
              </a:ext>
            </a:extLst>
          </p:cNvPr>
          <p:cNvSpPr>
            <a:spLocks noGrp="1"/>
          </p:cNvSpPr>
          <p:nvPr>
            <p:ph type="body" idx="1"/>
          </p:nvPr>
        </p:nvSpPr>
        <p:spPr/>
        <p:txBody>
          <a:bodyPr/>
          <a:lstStyle/>
          <a:p>
            <a:r>
              <a:rPr lang="en-US" altLang="zh-CN"/>
              <a:t>Furthermore, physical analysis tasks are highly complex, and a single intelligent agent is not sufficient to complete them. Therefore, we have implemented a multi-agent collaborative system based on Autogen.</a:t>
            </a:r>
          </a:p>
          <a:p>
            <a:endParaRPr lang="en-US" altLang="zh-CN"/>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A typical workflow is as follows: A human sends a message to the human agent, which is then sent to the Host. The Host broadcasts the message to all agents and selects a spokes to reply. T</a:t>
            </a:r>
            <a:r>
              <a:rPr lang="en-US" altLang="zh-CN" sz="1800" kern="100">
                <a:effectLst/>
                <a:latin typeface="Times New Roman" panose="02020603050405020304" pitchFamily="18" charset="0"/>
                <a:ea typeface="等线" panose="02010600030101010101" pitchFamily="2" charset="-122"/>
                <a:cs typeface="Times New Roman" panose="02020603050405020304" pitchFamily="18" charset="0"/>
              </a:rPr>
              <a:t>he Planner's job is to plan and decompose tasks. The Coder writes BOSS code. And the Tester uses scientific tools for testing. The agents will continue to operate until all tasks are completed.</a:t>
            </a:r>
            <a:endParaRPr lang="zh-CN" altLang="zh-CN" sz="1800" kern="10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a:p>
        </p:txBody>
      </p:sp>
      <p:sp>
        <p:nvSpPr>
          <p:cNvPr id="4" name="灯片编号占位符 3">
            <a:extLst>
              <a:ext uri="{FF2B5EF4-FFF2-40B4-BE49-F238E27FC236}">
                <a16:creationId xmlns:a16="http://schemas.microsoft.com/office/drawing/2014/main" id="{AFCE65E5-9419-EE6B-C4B0-0B7EE3792108}"/>
              </a:ext>
            </a:extLst>
          </p:cNvPr>
          <p:cNvSpPr>
            <a:spLocks noGrp="1"/>
          </p:cNvSpPr>
          <p:nvPr>
            <p:ph type="sldNum" sz="quarter" idx="5"/>
          </p:nvPr>
        </p:nvSpPr>
        <p:spPr/>
        <p:txBody>
          <a:bodyPr/>
          <a:lstStyle/>
          <a:p>
            <a:fld id="{D93361C2-44BF-C44C-81EE-E4BFADE101FF}" type="slidenum">
              <a:rPr kumimoji="1" lang="zh-CN" altLang="en-US" smtClean="0"/>
              <a:t>6</a:t>
            </a:fld>
            <a:endParaRPr kumimoji="1" lang="zh-CN" altLang="en-US"/>
          </a:p>
        </p:txBody>
      </p:sp>
    </p:spTree>
    <p:extLst>
      <p:ext uri="{BB962C8B-B14F-4D97-AF65-F5344CB8AC3E}">
        <p14:creationId xmlns:p14="http://schemas.microsoft.com/office/powerpoint/2010/main" val="1358654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BEFA1-016D-B77F-44E5-79656A4CB70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68EA990-C515-9705-5921-3B894C05D15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2BBE68F-5B41-5B62-92FF-1D2912FDAFB7}"/>
              </a:ext>
            </a:extLst>
          </p:cNvPr>
          <p:cNvSpPr>
            <a:spLocks noGrp="1"/>
          </p:cNvSpPr>
          <p:nvPr>
            <p:ph type="body" idx="1"/>
          </p:nvPr>
        </p:nvSpPr>
        <p:spPr/>
        <p:txBody>
          <a:bodyPr/>
          <a:lstStyle/>
          <a:p>
            <a:r>
              <a:rPr lang="en-US" altLang="zh-CN" b="0" i="0">
                <a:solidFill>
                  <a:srgbClr val="212529"/>
                </a:solidFill>
                <a:effectLst/>
                <a:latin typeface="system-ui"/>
              </a:rPr>
              <a:t>HepAI</a:t>
            </a:r>
            <a:r>
              <a:rPr lang="zh-CN" altLang="en-US" b="0" i="0">
                <a:solidFill>
                  <a:srgbClr val="212529"/>
                </a:solidFill>
                <a:effectLst/>
                <a:latin typeface="system-ui"/>
              </a:rPr>
              <a:t>平台本身是</a:t>
            </a:r>
            <a:r>
              <a:rPr lang="zh-CN" altLang="en-US" b="1" i="0">
                <a:solidFill>
                  <a:srgbClr val="212529"/>
                </a:solidFill>
                <a:effectLst/>
                <a:latin typeface="system-ui"/>
              </a:rPr>
              <a:t>软件系统</a:t>
            </a:r>
            <a:r>
              <a:rPr lang="zh-CN" altLang="en-US" b="0" i="0">
                <a:solidFill>
                  <a:srgbClr val="212529"/>
                </a:solidFill>
                <a:effectLst/>
                <a:latin typeface="system-ui"/>
              </a:rPr>
              <a:t>，承载</a:t>
            </a:r>
            <a:r>
              <a:rPr lang="en-US" altLang="zh-CN" b="1" i="0">
                <a:solidFill>
                  <a:srgbClr val="212529"/>
                </a:solidFill>
                <a:effectLst/>
                <a:latin typeface="system-ui"/>
              </a:rPr>
              <a:t>AI</a:t>
            </a:r>
            <a:r>
              <a:rPr lang="zh-CN" altLang="en-US" b="1" i="0">
                <a:solidFill>
                  <a:srgbClr val="212529"/>
                </a:solidFill>
                <a:effectLst/>
                <a:latin typeface="system-ui"/>
              </a:rPr>
              <a:t>算法模型</a:t>
            </a:r>
            <a:r>
              <a:rPr lang="zh-CN" altLang="en-US" b="0" i="0">
                <a:solidFill>
                  <a:srgbClr val="212529"/>
                </a:solidFill>
                <a:effectLst/>
                <a:latin typeface="system-ui"/>
              </a:rPr>
              <a:t>，提供</a:t>
            </a:r>
            <a:r>
              <a:rPr lang="en-US" altLang="zh-CN" b="1" i="0">
                <a:solidFill>
                  <a:srgbClr val="212529"/>
                </a:solidFill>
                <a:effectLst/>
                <a:latin typeface="system-ui"/>
              </a:rPr>
              <a:t>AI</a:t>
            </a:r>
            <a:r>
              <a:rPr lang="zh-CN" altLang="en-US" b="1" i="0">
                <a:solidFill>
                  <a:srgbClr val="212529"/>
                </a:solidFill>
                <a:effectLst/>
                <a:latin typeface="system-ui"/>
              </a:rPr>
              <a:t>算力</a:t>
            </a:r>
            <a:r>
              <a:rPr lang="zh-CN" altLang="en-US" b="0" i="0">
                <a:solidFill>
                  <a:srgbClr val="212529"/>
                </a:solidFill>
                <a:effectLst/>
                <a:latin typeface="system-ui"/>
              </a:rPr>
              <a:t>，打通</a:t>
            </a:r>
            <a:r>
              <a:rPr lang="zh-CN" altLang="en-US" b="1" i="0">
                <a:solidFill>
                  <a:srgbClr val="212529"/>
                </a:solidFill>
                <a:effectLst/>
                <a:latin typeface="system-ui"/>
              </a:rPr>
              <a:t>数据通道</a:t>
            </a:r>
            <a:r>
              <a:rPr lang="zh-CN" altLang="en-US" b="0" i="0">
                <a:solidFill>
                  <a:srgbClr val="212529"/>
                </a:solidFill>
                <a:effectLst/>
                <a:latin typeface="system-ui"/>
              </a:rPr>
              <a:t>，开展</a:t>
            </a:r>
            <a:r>
              <a:rPr lang="en-US" altLang="zh-CN" b="0" i="0">
                <a:solidFill>
                  <a:srgbClr val="212529"/>
                </a:solidFill>
                <a:effectLst/>
                <a:latin typeface="system-ui"/>
              </a:rPr>
              <a:t>AI</a:t>
            </a:r>
            <a:r>
              <a:rPr lang="zh-CN" altLang="en-US" b="0" i="0">
                <a:solidFill>
                  <a:srgbClr val="212529"/>
                </a:solidFill>
                <a:effectLst/>
                <a:latin typeface="system-ui"/>
              </a:rPr>
              <a:t>培训。</a:t>
            </a:r>
            <a:endParaRPr lang="zh-CN" altLang="en-US"/>
          </a:p>
        </p:txBody>
      </p:sp>
      <p:sp>
        <p:nvSpPr>
          <p:cNvPr id="4" name="灯片编号占位符 3">
            <a:extLst>
              <a:ext uri="{FF2B5EF4-FFF2-40B4-BE49-F238E27FC236}">
                <a16:creationId xmlns:a16="http://schemas.microsoft.com/office/drawing/2014/main" id="{1A2C180A-5E35-73ED-56FB-525732C933E8}"/>
              </a:ext>
            </a:extLst>
          </p:cNvPr>
          <p:cNvSpPr>
            <a:spLocks noGrp="1"/>
          </p:cNvSpPr>
          <p:nvPr>
            <p:ph type="sldNum" sz="quarter" idx="5"/>
          </p:nvPr>
        </p:nvSpPr>
        <p:spPr/>
        <p:txBody>
          <a:bodyPr/>
          <a:lstStyle/>
          <a:p>
            <a:fld id="{D93361C2-44BF-C44C-81EE-E4BFADE101FF}" type="slidenum">
              <a:rPr kumimoji="1" lang="zh-CN" altLang="en-US" smtClean="0"/>
              <a:t>7</a:t>
            </a:fld>
            <a:endParaRPr kumimoji="1" lang="zh-CN" altLang="en-US"/>
          </a:p>
        </p:txBody>
      </p:sp>
    </p:spTree>
    <p:extLst>
      <p:ext uri="{BB962C8B-B14F-4D97-AF65-F5344CB8AC3E}">
        <p14:creationId xmlns:p14="http://schemas.microsoft.com/office/powerpoint/2010/main" val="1844327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6018D-A9A6-5A21-1A87-3A9E19631CF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A72602F-5332-FB96-D32B-8142DA0C21F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ADCD92B-CA39-DF0E-8689-63E6FD5F764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6A207BF4-0FE5-433B-DB85-032343AC37D2}"/>
              </a:ext>
            </a:extLst>
          </p:cNvPr>
          <p:cNvSpPr>
            <a:spLocks noGrp="1"/>
          </p:cNvSpPr>
          <p:nvPr>
            <p:ph type="sldNum" sz="quarter" idx="5"/>
          </p:nvPr>
        </p:nvSpPr>
        <p:spPr/>
        <p:txBody>
          <a:bodyPr/>
          <a:lstStyle/>
          <a:p>
            <a:fld id="{D93361C2-44BF-C44C-81EE-E4BFADE101FF}" type="slidenum">
              <a:rPr kumimoji="1" lang="zh-CN" altLang="en-US" smtClean="0"/>
              <a:t>8</a:t>
            </a:fld>
            <a:endParaRPr kumimoji="1" lang="zh-CN" altLang="en-US"/>
          </a:p>
        </p:txBody>
      </p:sp>
    </p:spTree>
    <p:extLst>
      <p:ext uri="{BB962C8B-B14F-4D97-AF65-F5344CB8AC3E}">
        <p14:creationId xmlns:p14="http://schemas.microsoft.com/office/powerpoint/2010/main" val="3051654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a:extLst>
              <a:ext uri="{FF2B5EF4-FFF2-40B4-BE49-F238E27FC236}">
                <a16:creationId xmlns:a16="http://schemas.microsoft.com/office/drawing/2014/main" id="{EF2030C0-FA78-1BAE-5C0C-D13470DB7733}"/>
              </a:ext>
            </a:extLst>
          </p:cNvPr>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4048686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6018D-A9A6-5A21-1A87-3A9E19631CF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A72602F-5332-FB96-D32B-8142DA0C21F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ADCD92B-CA39-DF0E-8689-63E6FD5F764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6A207BF4-0FE5-433B-DB85-032343AC37D2}"/>
              </a:ext>
            </a:extLst>
          </p:cNvPr>
          <p:cNvSpPr>
            <a:spLocks noGrp="1"/>
          </p:cNvSpPr>
          <p:nvPr>
            <p:ph type="sldNum" sz="quarter" idx="5"/>
          </p:nvPr>
        </p:nvSpPr>
        <p:spPr/>
        <p:txBody>
          <a:bodyPr/>
          <a:lstStyle/>
          <a:p>
            <a:fld id="{D93361C2-44BF-C44C-81EE-E4BFADE101FF}" type="slidenum">
              <a:rPr kumimoji="1" lang="zh-CN" altLang="en-US" smtClean="0"/>
              <a:t>12</a:t>
            </a:fld>
            <a:endParaRPr kumimoji="1" lang="zh-CN" altLang="en-US"/>
          </a:p>
        </p:txBody>
      </p:sp>
    </p:spTree>
    <p:extLst>
      <p:ext uri="{BB962C8B-B14F-4D97-AF65-F5344CB8AC3E}">
        <p14:creationId xmlns:p14="http://schemas.microsoft.com/office/powerpoint/2010/main" val="3008825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5A67E0-C554-4380-A8B1-50CC56321F8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2F3B92F-1976-4956-B4D8-7F5ABB1503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B0DB8E9-FB90-405D-AFD7-3F35051A5ED6}"/>
              </a:ext>
            </a:extLst>
          </p:cNvPr>
          <p:cNvSpPr>
            <a:spLocks noGrp="1"/>
          </p:cNvSpPr>
          <p:nvPr>
            <p:ph type="dt" sz="half" idx="10"/>
          </p:nvPr>
        </p:nvSpPr>
        <p:spPr/>
        <p:txBody>
          <a:bodyPr/>
          <a:lstStyle/>
          <a:p>
            <a:fld id="{C8AF9A31-5935-4291-B155-0E222BE60377}" type="datetimeFigureOut">
              <a:rPr lang="zh-CN" altLang="en-US" smtClean="0"/>
              <a:t>2025/7/18</a:t>
            </a:fld>
            <a:endParaRPr lang="zh-CN" altLang="en-US"/>
          </a:p>
        </p:txBody>
      </p:sp>
      <p:sp>
        <p:nvSpPr>
          <p:cNvPr id="5" name="页脚占位符 4">
            <a:extLst>
              <a:ext uri="{FF2B5EF4-FFF2-40B4-BE49-F238E27FC236}">
                <a16:creationId xmlns:a16="http://schemas.microsoft.com/office/drawing/2014/main" id="{DEE52283-5ABD-4D94-B5EC-06889D9A7ED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E6BB1F7-038F-47CC-B6D0-E99CD6645903}"/>
              </a:ext>
            </a:extLst>
          </p:cNvPr>
          <p:cNvSpPr>
            <a:spLocks noGrp="1"/>
          </p:cNvSpPr>
          <p:nvPr>
            <p:ph type="sldNum" sz="quarter" idx="12"/>
          </p:nvPr>
        </p:nvSpPr>
        <p:spPr/>
        <p:txBody>
          <a:bodyPr/>
          <a:lstStyle/>
          <a:p>
            <a:fld id="{F122A396-C5BB-4A5D-A95C-9A1C17EAE34A}" type="slidenum">
              <a:rPr lang="zh-CN" altLang="en-US" smtClean="0"/>
              <a:t>‹#›</a:t>
            </a:fld>
            <a:endParaRPr lang="zh-CN" altLang="en-US"/>
          </a:p>
        </p:txBody>
      </p:sp>
    </p:spTree>
    <p:extLst>
      <p:ext uri="{BB962C8B-B14F-4D97-AF65-F5344CB8AC3E}">
        <p14:creationId xmlns:p14="http://schemas.microsoft.com/office/powerpoint/2010/main" val="1802571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048460-BC64-43A8-AEB5-BB06A0033C7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8128D24-5A29-43AE-B77A-12010A46DEA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25A8541-D735-41E6-898C-15860F3453F5}"/>
              </a:ext>
            </a:extLst>
          </p:cNvPr>
          <p:cNvSpPr>
            <a:spLocks noGrp="1"/>
          </p:cNvSpPr>
          <p:nvPr>
            <p:ph type="dt" sz="half" idx="10"/>
          </p:nvPr>
        </p:nvSpPr>
        <p:spPr/>
        <p:txBody>
          <a:bodyPr/>
          <a:lstStyle/>
          <a:p>
            <a:fld id="{C8AF9A31-5935-4291-B155-0E222BE60377}" type="datetimeFigureOut">
              <a:rPr lang="zh-CN" altLang="en-US" smtClean="0"/>
              <a:t>2025/7/18</a:t>
            </a:fld>
            <a:endParaRPr lang="zh-CN" altLang="en-US"/>
          </a:p>
        </p:txBody>
      </p:sp>
      <p:sp>
        <p:nvSpPr>
          <p:cNvPr id="5" name="页脚占位符 4">
            <a:extLst>
              <a:ext uri="{FF2B5EF4-FFF2-40B4-BE49-F238E27FC236}">
                <a16:creationId xmlns:a16="http://schemas.microsoft.com/office/drawing/2014/main" id="{85E4790E-5AED-4859-ABED-FFDD60729DC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235E05C-3D53-432B-8DBD-279234C73D1E}"/>
              </a:ext>
            </a:extLst>
          </p:cNvPr>
          <p:cNvSpPr>
            <a:spLocks noGrp="1"/>
          </p:cNvSpPr>
          <p:nvPr>
            <p:ph type="sldNum" sz="quarter" idx="12"/>
          </p:nvPr>
        </p:nvSpPr>
        <p:spPr/>
        <p:txBody>
          <a:bodyPr/>
          <a:lstStyle/>
          <a:p>
            <a:fld id="{F122A396-C5BB-4A5D-A95C-9A1C17EAE34A}" type="slidenum">
              <a:rPr lang="zh-CN" altLang="en-US" smtClean="0"/>
              <a:t>‹#›</a:t>
            </a:fld>
            <a:endParaRPr lang="zh-CN" altLang="en-US"/>
          </a:p>
        </p:txBody>
      </p:sp>
    </p:spTree>
    <p:extLst>
      <p:ext uri="{BB962C8B-B14F-4D97-AF65-F5344CB8AC3E}">
        <p14:creationId xmlns:p14="http://schemas.microsoft.com/office/powerpoint/2010/main" val="215733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2547937-06E8-4756-8959-F30635176C2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4F7C225-5C49-4F4F-A416-0062E9EFD738}"/>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2F19D2D-ED06-4BDD-81CA-9ACF2CF7EC41}"/>
              </a:ext>
            </a:extLst>
          </p:cNvPr>
          <p:cNvSpPr>
            <a:spLocks noGrp="1"/>
          </p:cNvSpPr>
          <p:nvPr>
            <p:ph type="dt" sz="half" idx="10"/>
          </p:nvPr>
        </p:nvSpPr>
        <p:spPr/>
        <p:txBody>
          <a:bodyPr/>
          <a:lstStyle/>
          <a:p>
            <a:fld id="{C8AF9A31-5935-4291-B155-0E222BE60377}" type="datetimeFigureOut">
              <a:rPr lang="zh-CN" altLang="en-US" smtClean="0"/>
              <a:t>2025/7/18</a:t>
            </a:fld>
            <a:endParaRPr lang="zh-CN" altLang="en-US"/>
          </a:p>
        </p:txBody>
      </p:sp>
      <p:sp>
        <p:nvSpPr>
          <p:cNvPr id="5" name="页脚占位符 4">
            <a:extLst>
              <a:ext uri="{FF2B5EF4-FFF2-40B4-BE49-F238E27FC236}">
                <a16:creationId xmlns:a16="http://schemas.microsoft.com/office/drawing/2014/main" id="{F5BBE612-D668-4F6A-8CC1-D9C3C38D8D7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2565FAC-D2F6-4337-A468-57CDA4EDAE1D}"/>
              </a:ext>
            </a:extLst>
          </p:cNvPr>
          <p:cNvSpPr>
            <a:spLocks noGrp="1"/>
          </p:cNvSpPr>
          <p:nvPr>
            <p:ph type="sldNum" sz="quarter" idx="12"/>
          </p:nvPr>
        </p:nvSpPr>
        <p:spPr/>
        <p:txBody>
          <a:bodyPr/>
          <a:lstStyle/>
          <a:p>
            <a:fld id="{F122A396-C5BB-4A5D-A95C-9A1C17EAE34A}" type="slidenum">
              <a:rPr lang="zh-CN" altLang="en-US" smtClean="0"/>
              <a:t>‹#›</a:t>
            </a:fld>
            <a:endParaRPr lang="zh-CN" altLang="en-US"/>
          </a:p>
        </p:txBody>
      </p:sp>
    </p:spTree>
    <p:extLst>
      <p:ext uri="{BB962C8B-B14F-4D97-AF65-F5344CB8AC3E}">
        <p14:creationId xmlns:p14="http://schemas.microsoft.com/office/powerpoint/2010/main" val="1702313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正页">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E16A6B-644A-9358-593A-B35DCD8618BC}"/>
              </a:ext>
            </a:extLst>
          </p:cNvPr>
          <p:cNvSpPr>
            <a:spLocks noGrp="1"/>
          </p:cNvSpPr>
          <p:nvPr>
            <p:ph type="title"/>
          </p:nvPr>
        </p:nvSpPr>
        <p:spPr>
          <a:xfrm>
            <a:off x="646902" y="136525"/>
            <a:ext cx="8740936" cy="595630"/>
          </a:xfrm>
          <a:prstGeom prst="rect">
            <a:avLst/>
          </a:prstGeom>
        </p:spPr>
        <p:txBody>
          <a:bodyPr>
            <a:noAutofit/>
          </a:bodyPr>
          <a:lstStyle>
            <a:lvl1pPr>
              <a:defRPr sz="4000"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日期占位符 2">
            <a:extLst>
              <a:ext uri="{FF2B5EF4-FFF2-40B4-BE49-F238E27FC236}">
                <a16:creationId xmlns:a16="http://schemas.microsoft.com/office/drawing/2014/main" id="{A81613B0-A22E-EF39-1ED6-75F56C85705E}"/>
              </a:ext>
            </a:extLst>
          </p:cNvPr>
          <p:cNvSpPr>
            <a:spLocks noGrp="1"/>
          </p:cNvSpPr>
          <p:nvPr>
            <p:ph type="dt" sz="half" idx="10"/>
          </p:nvPr>
        </p:nvSpPr>
        <p:spPr/>
        <p:txBody>
          <a:bodyPr/>
          <a:lstStyle/>
          <a:p>
            <a:endParaRPr kumimoji="1" lang="zh-CN" altLang="en-US"/>
          </a:p>
        </p:txBody>
      </p:sp>
      <p:sp>
        <p:nvSpPr>
          <p:cNvPr id="4" name="页脚占位符 3">
            <a:extLst>
              <a:ext uri="{FF2B5EF4-FFF2-40B4-BE49-F238E27FC236}">
                <a16:creationId xmlns:a16="http://schemas.microsoft.com/office/drawing/2014/main" id="{458FD9FC-1825-972F-8107-41F6D4470D76}"/>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EF876F06-181E-32BE-A65C-3B28ADC4EA67}"/>
              </a:ext>
            </a:extLst>
          </p:cNvPr>
          <p:cNvSpPr>
            <a:spLocks noGrp="1"/>
          </p:cNvSpPr>
          <p:nvPr>
            <p:ph type="sldNum" sz="quarter" idx="12"/>
          </p:nvPr>
        </p:nvSpPr>
        <p:spPr/>
        <p:txBody>
          <a:bodyPr/>
          <a:lstStyle/>
          <a:p>
            <a:fld id="{8669E610-3B44-C341-BBCC-712DDD187989}" type="slidenum">
              <a:rPr kumimoji="1" lang="zh-CN" altLang="en-US" smtClean="0"/>
              <a:t>‹#›</a:t>
            </a:fld>
            <a:endParaRPr kumimoji="1" lang="zh-CN" altLang="en-US"/>
          </a:p>
        </p:txBody>
      </p:sp>
      <p:grpSp>
        <p:nvGrpSpPr>
          <p:cNvPr id="6" name="组合 5">
            <a:extLst>
              <a:ext uri="{FF2B5EF4-FFF2-40B4-BE49-F238E27FC236}">
                <a16:creationId xmlns:a16="http://schemas.microsoft.com/office/drawing/2014/main" id="{5FA61F80-1DF8-494B-025F-C1282541A200}"/>
              </a:ext>
            </a:extLst>
          </p:cNvPr>
          <p:cNvGrpSpPr/>
          <p:nvPr userDrawn="1"/>
        </p:nvGrpSpPr>
        <p:grpSpPr>
          <a:xfrm>
            <a:off x="1" y="821645"/>
            <a:ext cx="12192000" cy="87076"/>
            <a:chOff x="0" y="821645"/>
            <a:chExt cx="9191194" cy="135018"/>
          </a:xfrm>
        </p:grpSpPr>
        <p:grpSp>
          <p:nvGrpSpPr>
            <p:cNvPr id="7" name="组合 6">
              <a:extLst>
                <a:ext uri="{FF2B5EF4-FFF2-40B4-BE49-F238E27FC236}">
                  <a16:creationId xmlns:a16="http://schemas.microsoft.com/office/drawing/2014/main" id="{D2BFF1C6-5E23-1A73-C91C-C30A376278EB}"/>
                </a:ext>
              </a:extLst>
            </p:cNvPr>
            <p:cNvGrpSpPr/>
            <p:nvPr/>
          </p:nvGrpSpPr>
          <p:grpSpPr>
            <a:xfrm>
              <a:off x="0" y="836712"/>
              <a:ext cx="9191194" cy="110437"/>
              <a:chOff x="0" y="836712"/>
              <a:chExt cx="9191194" cy="110437"/>
            </a:xfrm>
          </p:grpSpPr>
          <p:sp>
            <p:nvSpPr>
              <p:cNvPr id="9" name="矩形 8">
                <a:extLst>
                  <a:ext uri="{FF2B5EF4-FFF2-40B4-BE49-F238E27FC236}">
                    <a16:creationId xmlns:a16="http://schemas.microsoft.com/office/drawing/2014/main" id="{2D713503-DAFB-776A-CE9E-5F914BE6FF53}"/>
                  </a:ext>
                </a:extLst>
              </p:cNvPr>
              <p:cNvSpPr/>
              <p:nvPr/>
            </p:nvSpPr>
            <p:spPr>
              <a:xfrm>
                <a:off x="922847" y="836712"/>
                <a:ext cx="8268347"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a:extLst>
                  <a:ext uri="{FF2B5EF4-FFF2-40B4-BE49-F238E27FC236}">
                    <a16:creationId xmlns:a16="http://schemas.microsoft.com/office/drawing/2014/main" id="{F9A2A691-695B-3FFE-0B40-42FE342FD47D}"/>
                  </a:ext>
                </a:extLst>
              </p:cNvPr>
              <p:cNvSpPr/>
              <p:nvPr/>
            </p:nvSpPr>
            <p:spPr>
              <a:xfrm>
                <a:off x="0" y="836713"/>
                <a:ext cx="975360"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cxnSp>
          <p:nvCxnSpPr>
            <p:cNvPr id="8" name="直接连接符 10">
              <a:extLst>
                <a:ext uri="{FF2B5EF4-FFF2-40B4-BE49-F238E27FC236}">
                  <a16:creationId xmlns:a16="http://schemas.microsoft.com/office/drawing/2014/main" id="{D0980CE1-1AC2-2BB1-F2D8-A55E16E16D7C}"/>
                </a:ext>
              </a:extLst>
            </p:cNvPr>
            <p:cNvCxnSpPr/>
            <p:nvPr/>
          </p:nvCxnSpPr>
          <p:spPr>
            <a:xfrm flipV="1">
              <a:off x="975360" y="821645"/>
              <a:ext cx="0" cy="13501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1" name="图片 10">
            <a:extLst>
              <a:ext uri="{FF2B5EF4-FFF2-40B4-BE49-F238E27FC236}">
                <a16:creationId xmlns:a16="http://schemas.microsoft.com/office/drawing/2014/main" id="{B94A4DE5-2101-6102-8CD5-55D91FAB9E45}"/>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10334087" y="116632"/>
            <a:ext cx="658457" cy="711356"/>
          </a:xfrm>
          <a:prstGeom prst="rect">
            <a:avLst/>
          </a:prstGeom>
        </p:spPr>
      </p:pic>
      <p:pic>
        <p:nvPicPr>
          <p:cNvPr id="12" name="图片 11">
            <a:extLst>
              <a:ext uri="{FF2B5EF4-FFF2-40B4-BE49-F238E27FC236}">
                <a16:creationId xmlns:a16="http://schemas.microsoft.com/office/drawing/2014/main" id="{B1DC8D8E-47E4-56DF-BA71-FDE2C347846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992544" y="314855"/>
            <a:ext cx="593874" cy="399569"/>
          </a:xfrm>
          <a:prstGeom prst="rect">
            <a:avLst/>
          </a:prstGeom>
        </p:spPr>
      </p:pic>
      <p:pic>
        <p:nvPicPr>
          <p:cNvPr id="13" name="图片 12">
            <a:extLst>
              <a:ext uri="{FF2B5EF4-FFF2-40B4-BE49-F238E27FC236}">
                <a16:creationId xmlns:a16="http://schemas.microsoft.com/office/drawing/2014/main" id="{1D888AAB-6B37-8981-9EB9-5EA0F35A3F7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25240" y="264193"/>
            <a:ext cx="447424" cy="447424"/>
          </a:xfrm>
          <a:prstGeom prst="rect">
            <a:avLst/>
          </a:prstGeom>
        </p:spPr>
      </p:pic>
      <p:sp>
        <p:nvSpPr>
          <p:cNvPr id="14" name="内容占位符 2">
            <a:extLst>
              <a:ext uri="{FF2B5EF4-FFF2-40B4-BE49-F238E27FC236}">
                <a16:creationId xmlns:a16="http://schemas.microsoft.com/office/drawing/2014/main" id="{EEF1E5FD-7F74-0299-97B2-F315567DD575}"/>
              </a:ext>
            </a:extLst>
          </p:cNvPr>
          <p:cNvSpPr>
            <a:spLocks noGrp="1"/>
          </p:cNvSpPr>
          <p:nvPr>
            <p:ph idx="1"/>
          </p:nvPr>
        </p:nvSpPr>
        <p:spPr>
          <a:xfrm>
            <a:off x="646901" y="1905864"/>
            <a:ext cx="10967855" cy="4351338"/>
          </a:xfrm>
          <a:prstGeom prst="rect">
            <a:avLst/>
          </a:prstGeom>
        </p:spPr>
        <p:txBody>
          <a:bodyPr/>
          <a:lstStyle>
            <a:lvl1pPr>
              <a:defRPr>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defRPr>
            </a:lvl1pPr>
            <a:lvl2pPr>
              <a:defRPr>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defRPr>
            </a:lvl2pPr>
            <a:lvl3pPr>
              <a:defRPr>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defRPr>
            </a:lvl3pPr>
            <a:lvl4pPr>
              <a:defRPr>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defRPr>
            </a:lvl4pPr>
            <a:lvl5pPr>
              <a:defRPr>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defRPr>
            </a:lvl5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Tree>
    <p:extLst>
      <p:ext uri="{BB962C8B-B14F-4D97-AF65-F5344CB8AC3E}">
        <p14:creationId xmlns:p14="http://schemas.microsoft.com/office/powerpoint/2010/main" val="4192279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标题幻灯片">
    <p:spTree>
      <p:nvGrpSpPr>
        <p:cNvPr id="1" name=""/>
        <p:cNvGrpSpPr/>
        <p:nvPr/>
      </p:nvGrpSpPr>
      <p:grpSpPr>
        <a:xfrm>
          <a:off x="0" y="0"/>
          <a:ext cx="0" cy="0"/>
          <a:chOff x="0" y="0"/>
          <a:chExt cx="0" cy="0"/>
        </a:xfrm>
      </p:grpSpPr>
      <p:sp>
        <p:nvSpPr>
          <p:cNvPr id="29" name="Title 1"/>
          <p:cNvSpPr>
            <a:spLocks noGrp="1"/>
          </p:cNvSpPr>
          <p:nvPr>
            <p:ph type="ctrTitle" hasCustomPrompt="1"/>
          </p:nvPr>
        </p:nvSpPr>
        <p:spPr>
          <a:xfrm>
            <a:off x="0" y="1967696"/>
            <a:ext cx="12192000" cy="1461836"/>
          </a:xfrm>
          <a:prstGeom prst="rect">
            <a:avLst/>
          </a:prstGeom>
        </p:spPr>
        <p:txBody>
          <a:bodyPr anchor="ctr">
            <a:normAutofit/>
          </a:bodyPr>
          <a:lstStyle>
            <a:lvl1pPr algn="ctr">
              <a:defRPr sz="6000" b="1">
                <a:solidFill>
                  <a:srgbClr val="A40000"/>
                </a:solidFill>
                <a:latin typeface="+mn-lt"/>
              </a:defRPr>
            </a:lvl1pPr>
          </a:lstStyle>
          <a:p>
            <a:r>
              <a:rPr lang="en-US" altLang="zh-CN" dirty="0"/>
              <a:t>Presentation Title</a:t>
            </a:r>
            <a:endParaRPr lang="en-US" dirty="0"/>
          </a:p>
        </p:txBody>
      </p:sp>
      <p:sp>
        <p:nvSpPr>
          <p:cNvPr id="30" name="Subtitle 2"/>
          <p:cNvSpPr>
            <a:spLocks noGrp="1"/>
          </p:cNvSpPr>
          <p:nvPr>
            <p:ph type="subTitle" idx="1" hasCustomPrompt="1"/>
          </p:nvPr>
        </p:nvSpPr>
        <p:spPr>
          <a:xfrm>
            <a:off x="1300481" y="4013936"/>
            <a:ext cx="4561433" cy="340814"/>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400" b="0">
                <a:solidFill>
                  <a:srgbClr val="A40000"/>
                </a:solidFill>
                <a:latin typeface="+mn-lt"/>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Reporter</a:t>
            </a:r>
            <a:endParaRPr lang="en-US" dirty="0"/>
          </a:p>
        </p:txBody>
      </p:sp>
      <p:sp>
        <p:nvSpPr>
          <p:cNvPr id="43" name="菱形 42"/>
          <p:cNvSpPr/>
          <p:nvPr/>
        </p:nvSpPr>
        <p:spPr>
          <a:xfrm>
            <a:off x="6003008" y="6379860"/>
            <a:ext cx="826581" cy="400110"/>
          </a:xfrm>
          <a:prstGeom prst="diamo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3" name="直接连接符 2"/>
          <p:cNvCxnSpPr/>
          <p:nvPr/>
        </p:nvCxnSpPr>
        <p:spPr>
          <a:xfrm>
            <a:off x="1" y="6721454"/>
            <a:ext cx="7373721"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23" name="文本占位符 5"/>
          <p:cNvSpPr>
            <a:spLocks noGrp="1"/>
          </p:cNvSpPr>
          <p:nvPr>
            <p:ph type="body" sz="quarter" idx="11" hasCustomPrompt="1"/>
          </p:nvPr>
        </p:nvSpPr>
        <p:spPr>
          <a:xfrm>
            <a:off x="1300481" y="4417132"/>
            <a:ext cx="4555735" cy="373753"/>
          </a:xfrm>
          <a:prstGeom prst="rect">
            <a:avLst/>
          </a:prstGeom>
        </p:spPr>
        <p:txBody>
          <a:bodyPr anchor="ctr"/>
          <a:lstStyle>
            <a:lvl1pPr marL="0" indent="0">
              <a:buNone/>
              <a:defRPr sz="2400" b="0">
                <a:solidFill>
                  <a:srgbClr val="A40000"/>
                </a:solidFill>
              </a:defRPr>
            </a:lvl1pPr>
          </a:lstStyle>
          <a:p>
            <a:pPr lvl="0"/>
            <a:r>
              <a:rPr lang="en-US" altLang="zh-CN" dirty="0"/>
              <a:t>system</a:t>
            </a:r>
            <a:endParaRPr lang="zh-CN" altLang="en-US" dirty="0"/>
          </a:p>
        </p:txBody>
      </p:sp>
      <p:sp>
        <p:nvSpPr>
          <p:cNvPr id="24" name="文本占位符 5"/>
          <p:cNvSpPr>
            <a:spLocks noGrp="1"/>
          </p:cNvSpPr>
          <p:nvPr>
            <p:ph type="body" sz="quarter" idx="12" hasCustomPrompt="1"/>
          </p:nvPr>
        </p:nvSpPr>
        <p:spPr>
          <a:xfrm>
            <a:off x="1300481" y="4853266"/>
            <a:ext cx="4555735" cy="373753"/>
          </a:xfrm>
          <a:prstGeom prst="rect">
            <a:avLst/>
          </a:prstGeom>
        </p:spPr>
        <p:txBody>
          <a:bodyPr anchor="ctr">
            <a:normAutofit/>
          </a:bodyPr>
          <a:lstStyle>
            <a:lvl1pPr marL="0" indent="0">
              <a:buNone/>
              <a:defRPr sz="2400" b="0">
                <a:solidFill>
                  <a:srgbClr val="A40000"/>
                </a:solidFill>
              </a:defRPr>
            </a:lvl1pPr>
          </a:lstStyle>
          <a:p>
            <a:pPr lvl="0"/>
            <a:r>
              <a:rPr lang="en-US" altLang="zh-CN" dirty="0"/>
              <a:t>date</a:t>
            </a:r>
            <a:endParaRPr lang="zh-CN" altLang="en-US" dirty="0"/>
          </a:p>
        </p:txBody>
      </p:sp>
      <p:cxnSp>
        <p:nvCxnSpPr>
          <p:cNvPr id="9" name="直接连接符 8">
            <a:extLst>
              <a:ext uri="{FF2B5EF4-FFF2-40B4-BE49-F238E27FC236}">
                <a16:creationId xmlns:a16="http://schemas.microsoft.com/office/drawing/2014/main" id="{D8DB9ACD-DF99-F852-819E-7ACBA0E16C4F}"/>
              </a:ext>
            </a:extLst>
          </p:cNvPr>
          <p:cNvCxnSpPr>
            <a:cxnSpLocks/>
          </p:cNvCxnSpPr>
          <p:nvPr userDrawn="1"/>
        </p:nvCxnSpPr>
        <p:spPr>
          <a:xfrm>
            <a:off x="678180" y="1830132"/>
            <a:ext cx="10759440"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a:extLst>
              <a:ext uri="{FF2B5EF4-FFF2-40B4-BE49-F238E27FC236}">
                <a16:creationId xmlns:a16="http://schemas.microsoft.com/office/drawing/2014/main" id="{76CDD767-839C-4DFA-A851-41DB5EAC421A}"/>
              </a:ext>
            </a:extLst>
          </p:cNvPr>
          <p:cNvCxnSpPr>
            <a:cxnSpLocks/>
          </p:cNvCxnSpPr>
          <p:nvPr userDrawn="1"/>
        </p:nvCxnSpPr>
        <p:spPr>
          <a:xfrm flipV="1">
            <a:off x="678180" y="3568772"/>
            <a:ext cx="10690860" cy="5884"/>
          </a:xfrm>
          <a:prstGeom prst="line">
            <a:avLst/>
          </a:prstGeom>
        </p:spPr>
        <p:style>
          <a:lnRef idx="3">
            <a:schemeClr val="dk1"/>
          </a:lnRef>
          <a:fillRef idx="0">
            <a:schemeClr val="dk1"/>
          </a:fillRef>
          <a:effectRef idx="2">
            <a:schemeClr val="dk1"/>
          </a:effectRef>
          <a:fontRef idx="minor">
            <a:schemeClr val="tx1"/>
          </a:fontRef>
        </p:style>
      </p:cxnSp>
      <p:pic>
        <p:nvPicPr>
          <p:cNvPr id="13" name="图片 12">
            <a:extLst>
              <a:ext uri="{FF2B5EF4-FFF2-40B4-BE49-F238E27FC236}">
                <a16:creationId xmlns:a16="http://schemas.microsoft.com/office/drawing/2014/main" id="{3BC5F35E-CF33-0E7B-0C56-831A30AF63E7}"/>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10334087" y="116632"/>
            <a:ext cx="658457" cy="711356"/>
          </a:xfrm>
          <a:prstGeom prst="rect">
            <a:avLst/>
          </a:prstGeom>
        </p:spPr>
      </p:pic>
      <p:pic>
        <p:nvPicPr>
          <p:cNvPr id="14" name="图片 13">
            <a:extLst>
              <a:ext uri="{FF2B5EF4-FFF2-40B4-BE49-F238E27FC236}">
                <a16:creationId xmlns:a16="http://schemas.microsoft.com/office/drawing/2014/main" id="{C85CA59A-A5C0-CF14-BFEF-497829B68B0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992544" y="314855"/>
            <a:ext cx="593874" cy="399569"/>
          </a:xfrm>
          <a:prstGeom prst="rect">
            <a:avLst/>
          </a:prstGeom>
        </p:spPr>
      </p:pic>
      <p:pic>
        <p:nvPicPr>
          <p:cNvPr id="15" name="图片 14">
            <a:extLst>
              <a:ext uri="{FF2B5EF4-FFF2-40B4-BE49-F238E27FC236}">
                <a16:creationId xmlns:a16="http://schemas.microsoft.com/office/drawing/2014/main" id="{A58A47D2-B0B2-FAB2-479E-D5B997051F3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25240" y="264193"/>
            <a:ext cx="447424" cy="447424"/>
          </a:xfrm>
          <a:prstGeom prst="rect">
            <a:avLst/>
          </a:prstGeom>
        </p:spPr>
      </p:pic>
    </p:spTree>
    <p:extLst>
      <p:ext uri="{BB962C8B-B14F-4D97-AF65-F5344CB8AC3E}">
        <p14:creationId xmlns:p14="http://schemas.microsoft.com/office/powerpoint/2010/main" val="333389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85A5F4-5593-4759-B7D7-FB8192B1537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7561E35-0D9B-4C76-9DEA-D71CD34F888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2B485B2-ABA4-455F-9F41-28716A2F1585}"/>
              </a:ext>
            </a:extLst>
          </p:cNvPr>
          <p:cNvSpPr>
            <a:spLocks noGrp="1"/>
          </p:cNvSpPr>
          <p:nvPr>
            <p:ph type="dt" sz="half" idx="10"/>
          </p:nvPr>
        </p:nvSpPr>
        <p:spPr/>
        <p:txBody>
          <a:bodyPr/>
          <a:lstStyle/>
          <a:p>
            <a:fld id="{C8AF9A31-5935-4291-B155-0E222BE60377}" type="datetimeFigureOut">
              <a:rPr lang="zh-CN" altLang="en-US" smtClean="0"/>
              <a:t>2025/7/18</a:t>
            </a:fld>
            <a:endParaRPr lang="zh-CN" altLang="en-US"/>
          </a:p>
        </p:txBody>
      </p:sp>
      <p:sp>
        <p:nvSpPr>
          <p:cNvPr id="5" name="页脚占位符 4">
            <a:extLst>
              <a:ext uri="{FF2B5EF4-FFF2-40B4-BE49-F238E27FC236}">
                <a16:creationId xmlns:a16="http://schemas.microsoft.com/office/drawing/2014/main" id="{B928B296-7827-4EB1-839C-27FEDB9FA55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D79FA54-8FC4-4F45-BCEC-A2AA8F4C12A6}"/>
              </a:ext>
            </a:extLst>
          </p:cNvPr>
          <p:cNvSpPr>
            <a:spLocks noGrp="1"/>
          </p:cNvSpPr>
          <p:nvPr>
            <p:ph type="sldNum" sz="quarter" idx="12"/>
          </p:nvPr>
        </p:nvSpPr>
        <p:spPr/>
        <p:txBody>
          <a:bodyPr/>
          <a:lstStyle/>
          <a:p>
            <a:fld id="{F122A396-C5BB-4A5D-A95C-9A1C17EAE34A}" type="slidenum">
              <a:rPr lang="zh-CN" altLang="en-US" smtClean="0"/>
              <a:t>‹#›</a:t>
            </a:fld>
            <a:endParaRPr lang="zh-CN" altLang="en-US"/>
          </a:p>
        </p:txBody>
      </p:sp>
    </p:spTree>
    <p:extLst>
      <p:ext uri="{BB962C8B-B14F-4D97-AF65-F5344CB8AC3E}">
        <p14:creationId xmlns:p14="http://schemas.microsoft.com/office/powerpoint/2010/main" val="917778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243C9-941F-4DA5-8627-413076AEEB0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1870518-FE74-4FB3-8F4C-1700EE52C6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27F768A-E1C4-4DB6-9E67-D4EB0D37740C}"/>
              </a:ext>
            </a:extLst>
          </p:cNvPr>
          <p:cNvSpPr>
            <a:spLocks noGrp="1"/>
          </p:cNvSpPr>
          <p:nvPr>
            <p:ph type="dt" sz="half" idx="10"/>
          </p:nvPr>
        </p:nvSpPr>
        <p:spPr/>
        <p:txBody>
          <a:bodyPr/>
          <a:lstStyle/>
          <a:p>
            <a:fld id="{C8AF9A31-5935-4291-B155-0E222BE60377}" type="datetimeFigureOut">
              <a:rPr lang="zh-CN" altLang="en-US" smtClean="0"/>
              <a:t>2025/7/18</a:t>
            </a:fld>
            <a:endParaRPr lang="zh-CN" altLang="en-US"/>
          </a:p>
        </p:txBody>
      </p:sp>
      <p:sp>
        <p:nvSpPr>
          <p:cNvPr id="5" name="页脚占位符 4">
            <a:extLst>
              <a:ext uri="{FF2B5EF4-FFF2-40B4-BE49-F238E27FC236}">
                <a16:creationId xmlns:a16="http://schemas.microsoft.com/office/drawing/2014/main" id="{9BE7F2BF-7104-414B-8D9B-4D4C8543910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5CF072B-1EF3-4FE8-90C4-D3AE696E7D0F}"/>
              </a:ext>
            </a:extLst>
          </p:cNvPr>
          <p:cNvSpPr>
            <a:spLocks noGrp="1"/>
          </p:cNvSpPr>
          <p:nvPr>
            <p:ph type="sldNum" sz="quarter" idx="12"/>
          </p:nvPr>
        </p:nvSpPr>
        <p:spPr/>
        <p:txBody>
          <a:bodyPr/>
          <a:lstStyle/>
          <a:p>
            <a:fld id="{F122A396-C5BB-4A5D-A95C-9A1C17EAE34A}" type="slidenum">
              <a:rPr lang="zh-CN" altLang="en-US" smtClean="0"/>
              <a:t>‹#›</a:t>
            </a:fld>
            <a:endParaRPr lang="zh-CN" altLang="en-US"/>
          </a:p>
        </p:txBody>
      </p:sp>
    </p:spTree>
    <p:extLst>
      <p:ext uri="{BB962C8B-B14F-4D97-AF65-F5344CB8AC3E}">
        <p14:creationId xmlns:p14="http://schemas.microsoft.com/office/powerpoint/2010/main" val="3659266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217B99-F3E0-49D0-AEC6-995AD8A3ED7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21EDF13-EFCF-4397-97BE-3C19E502BC4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973032F-62CC-47AF-A745-0AEF3DFD15EE}"/>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7BDC2958-A477-4D47-A1F3-13DF1F0C425C}"/>
              </a:ext>
            </a:extLst>
          </p:cNvPr>
          <p:cNvSpPr>
            <a:spLocks noGrp="1"/>
          </p:cNvSpPr>
          <p:nvPr>
            <p:ph type="dt" sz="half" idx="10"/>
          </p:nvPr>
        </p:nvSpPr>
        <p:spPr/>
        <p:txBody>
          <a:bodyPr/>
          <a:lstStyle/>
          <a:p>
            <a:fld id="{C8AF9A31-5935-4291-B155-0E222BE60377}" type="datetimeFigureOut">
              <a:rPr lang="zh-CN" altLang="en-US" smtClean="0"/>
              <a:t>2025/7/18</a:t>
            </a:fld>
            <a:endParaRPr lang="zh-CN" altLang="en-US"/>
          </a:p>
        </p:txBody>
      </p:sp>
      <p:sp>
        <p:nvSpPr>
          <p:cNvPr id="6" name="页脚占位符 5">
            <a:extLst>
              <a:ext uri="{FF2B5EF4-FFF2-40B4-BE49-F238E27FC236}">
                <a16:creationId xmlns:a16="http://schemas.microsoft.com/office/drawing/2014/main" id="{0B76D7A2-0903-4657-853F-417906BED45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0BA2547-CD9A-42DF-8D80-B0BCCC52DA57}"/>
              </a:ext>
            </a:extLst>
          </p:cNvPr>
          <p:cNvSpPr>
            <a:spLocks noGrp="1"/>
          </p:cNvSpPr>
          <p:nvPr>
            <p:ph type="sldNum" sz="quarter" idx="12"/>
          </p:nvPr>
        </p:nvSpPr>
        <p:spPr/>
        <p:txBody>
          <a:bodyPr/>
          <a:lstStyle/>
          <a:p>
            <a:fld id="{F122A396-C5BB-4A5D-A95C-9A1C17EAE34A}" type="slidenum">
              <a:rPr lang="zh-CN" altLang="en-US" smtClean="0"/>
              <a:t>‹#›</a:t>
            </a:fld>
            <a:endParaRPr lang="zh-CN" altLang="en-US"/>
          </a:p>
        </p:txBody>
      </p:sp>
    </p:spTree>
    <p:extLst>
      <p:ext uri="{BB962C8B-B14F-4D97-AF65-F5344CB8AC3E}">
        <p14:creationId xmlns:p14="http://schemas.microsoft.com/office/powerpoint/2010/main" val="2350188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9DFE91-5272-4D51-9A0B-1C7140F2700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5031271-F7B5-4109-ACA9-F2A1254004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E203EC4-D41D-4C88-8772-689A78E888E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5861738-275B-4300-A690-D8A099C9E2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1C081E7-846A-4C75-9490-A0FFEC66CBB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A86E281-B521-4D6A-A105-E13BF0928E9E}"/>
              </a:ext>
            </a:extLst>
          </p:cNvPr>
          <p:cNvSpPr>
            <a:spLocks noGrp="1"/>
          </p:cNvSpPr>
          <p:nvPr>
            <p:ph type="dt" sz="half" idx="10"/>
          </p:nvPr>
        </p:nvSpPr>
        <p:spPr/>
        <p:txBody>
          <a:bodyPr/>
          <a:lstStyle/>
          <a:p>
            <a:fld id="{C8AF9A31-5935-4291-B155-0E222BE60377}" type="datetimeFigureOut">
              <a:rPr lang="zh-CN" altLang="en-US" smtClean="0"/>
              <a:t>2025/7/18</a:t>
            </a:fld>
            <a:endParaRPr lang="zh-CN" altLang="en-US"/>
          </a:p>
        </p:txBody>
      </p:sp>
      <p:sp>
        <p:nvSpPr>
          <p:cNvPr id="8" name="页脚占位符 7">
            <a:extLst>
              <a:ext uri="{FF2B5EF4-FFF2-40B4-BE49-F238E27FC236}">
                <a16:creationId xmlns:a16="http://schemas.microsoft.com/office/drawing/2014/main" id="{9F772DA4-8403-4E2B-99A7-B5CFF3F5259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99521A2-746D-4FC6-9951-C87965CF8350}"/>
              </a:ext>
            </a:extLst>
          </p:cNvPr>
          <p:cNvSpPr>
            <a:spLocks noGrp="1"/>
          </p:cNvSpPr>
          <p:nvPr>
            <p:ph type="sldNum" sz="quarter" idx="12"/>
          </p:nvPr>
        </p:nvSpPr>
        <p:spPr/>
        <p:txBody>
          <a:bodyPr/>
          <a:lstStyle/>
          <a:p>
            <a:fld id="{F122A396-C5BB-4A5D-A95C-9A1C17EAE34A}" type="slidenum">
              <a:rPr lang="zh-CN" altLang="en-US" smtClean="0"/>
              <a:t>‹#›</a:t>
            </a:fld>
            <a:endParaRPr lang="zh-CN" altLang="en-US"/>
          </a:p>
        </p:txBody>
      </p:sp>
    </p:spTree>
    <p:extLst>
      <p:ext uri="{BB962C8B-B14F-4D97-AF65-F5344CB8AC3E}">
        <p14:creationId xmlns:p14="http://schemas.microsoft.com/office/powerpoint/2010/main" val="4121379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782952-3FAC-440E-BF51-7A2AA26AB17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C090753-590D-4A95-8FEB-D5976BECEE09}"/>
              </a:ext>
            </a:extLst>
          </p:cNvPr>
          <p:cNvSpPr>
            <a:spLocks noGrp="1"/>
          </p:cNvSpPr>
          <p:nvPr>
            <p:ph type="dt" sz="half" idx="10"/>
          </p:nvPr>
        </p:nvSpPr>
        <p:spPr/>
        <p:txBody>
          <a:bodyPr/>
          <a:lstStyle/>
          <a:p>
            <a:fld id="{C8AF9A31-5935-4291-B155-0E222BE60377}" type="datetimeFigureOut">
              <a:rPr lang="zh-CN" altLang="en-US" smtClean="0"/>
              <a:t>2025/7/18</a:t>
            </a:fld>
            <a:endParaRPr lang="zh-CN" altLang="en-US"/>
          </a:p>
        </p:txBody>
      </p:sp>
      <p:sp>
        <p:nvSpPr>
          <p:cNvPr id="4" name="页脚占位符 3">
            <a:extLst>
              <a:ext uri="{FF2B5EF4-FFF2-40B4-BE49-F238E27FC236}">
                <a16:creationId xmlns:a16="http://schemas.microsoft.com/office/drawing/2014/main" id="{DDF958DA-2F01-4612-98A0-78F3B765741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D4E28D4-86D2-4836-B748-322A7C256746}"/>
              </a:ext>
            </a:extLst>
          </p:cNvPr>
          <p:cNvSpPr>
            <a:spLocks noGrp="1"/>
          </p:cNvSpPr>
          <p:nvPr>
            <p:ph type="sldNum" sz="quarter" idx="12"/>
          </p:nvPr>
        </p:nvSpPr>
        <p:spPr/>
        <p:txBody>
          <a:bodyPr/>
          <a:lstStyle/>
          <a:p>
            <a:fld id="{F122A396-C5BB-4A5D-A95C-9A1C17EAE34A}" type="slidenum">
              <a:rPr lang="zh-CN" altLang="en-US" smtClean="0"/>
              <a:t>‹#›</a:t>
            </a:fld>
            <a:endParaRPr lang="zh-CN" altLang="en-US"/>
          </a:p>
        </p:txBody>
      </p:sp>
    </p:spTree>
    <p:extLst>
      <p:ext uri="{BB962C8B-B14F-4D97-AF65-F5344CB8AC3E}">
        <p14:creationId xmlns:p14="http://schemas.microsoft.com/office/powerpoint/2010/main" val="3796895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401ACE7-B7C3-48A9-BC94-352A323FDD68}"/>
              </a:ext>
            </a:extLst>
          </p:cNvPr>
          <p:cNvSpPr>
            <a:spLocks noGrp="1"/>
          </p:cNvSpPr>
          <p:nvPr>
            <p:ph type="dt" sz="half" idx="10"/>
          </p:nvPr>
        </p:nvSpPr>
        <p:spPr/>
        <p:txBody>
          <a:bodyPr/>
          <a:lstStyle/>
          <a:p>
            <a:fld id="{C8AF9A31-5935-4291-B155-0E222BE60377}" type="datetimeFigureOut">
              <a:rPr lang="zh-CN" altLang="en-US" smtClean="0"/>
              <a:t>2025/7/18</a:t>
            </a:fld>
            <a:endParaRPr lang="zh-CN" altLang="en-US"/>
          </a:p>
        </p:txBody>
      </p:sp>
      <p:sp>
        <p:nvSpPr>
          <p:cNvPr id="3" name="页脚占位符 2">
            <a:extLst>
              <a:ext uri="{FF2B5EF4-FFF2-40B4-BE49-F238E27FC236}">
                <a16:creationId xmlns:a16="http://schemas.microsoft.com/office/drawing/2014/main" id="{8198BB9F-CA4D-4FE5-8DB4-2A6361F96F8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94DAE99-C299-479E-91CD-6C2A89DDD4AB}"/>
              </a:ext>
            </a:extLst>
          </p:cNvPr>
          <p:cNvSpPr>
            <a:spLocks noGrp="1"/>
          </p:cNvSpPr>
          <p:nvPr>
            <p:ph type="sldNum" sz="quarter" idx="12"/>
          </p:nvPr>
        </p:nvSpPr>
        <p:spPr/>
        <p:txBody>
          <a:bodyPr/>
          <a:lstStyle/>
          <a:p>
            <a:fld id="{F122A396-C5BB-4A5D-A95C-9A1C17EAE34A}" type="slidenum">
              <a:rPr lang="zh-CN" altLang="en-US" smtClean="0"/>
              <a:t>‹#›</a:t>
            </a:fld>
            <a:endParaRPr lang="zh-CN" altLang="en-US"/>
          </a:p>
        </p:txBody>
      </p:sp>
    </p:spTree>
    <p:extLst>
      <p:ext uri="{BB962C8B-B14F-4D97-AF65-F5344CB8AC3E}">
        <p14:creationId xmlns:p14="http://schemas.microsoft.com/office/powerpoint/2010/main" val="3898688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A099E2-F057-4380-87CD-EA708402CD0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C0533C8-9CA2-4D2B-B3AE-5EB3CF64FD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E216CA1-E80B-4B47-A26E-40181C2571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BD415B1-80A2-4D54-8751-A67BF5892E4D}"/>
              </a:ext>
            </a:extLst>
          </p:cNvPr>
          <p:cNvSpPr>
            <a:spLocks noGrp="1"/>
          </p:cNvSpPr>
          <p:nvPr>
            <p:ph type="dt" sz="half" idx="10"/>
          </p:nvPr>
        </p:nvSpPr>
        <p:spPr/>
        <p:txBody>
          <a:bodyPr/>
          <a:lstStyle/>
          <a:p>
            <a:fld id="{C8AF9A31-5935-4291-B155-0E222BE60377}" type="datetimeFigureOut">
              <a:rPr lang="zh-CN" altLang="en-US" smtClean="0"/>
              <a:t>2025/7/18</a:t>
            </a:fld>
            <a:endParaRPr lang="zh-CN" altLang="en-US"/>
          </a:p>
        </p:txBody>
      </p:sp>
      <p:sp>
        <p:nvSpPr>
          <p:cNvPr id="6" name="页脚占位符 5">
            <a:extLst>
              <a:ext uri="{FF2B5EF4-FFF2-40B4-BE49-F238E27FC236}">
                <a16:creationId xmlns:a16="http://schemas.microsoft.com/office/drawing/2014/main" id="{A5DDBCD2-80DD-4C64-B2C4-FB664A891AE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FE65272-43E9-458C-BB6F-E6BF6EC0893B}"/>
              </a:ext>
            </a:extLst>
          </p:cNvPr>
          <p:cNvSpPr>
            <a:spLocks noGrp="1"/>
          </p:cNvSpPr>
          <p:nvPr>
            <p:ph type="sldNum" sz="quarter" idx="12"/>
          </p:nvPr>
        </p:nvSpPr>
        <p:spPr/>
        <p:txBody>
          <a:bodyPr/>
          <a:lstStyle/>
          <a:p>
            <a:fld id="{F122A396-C5BB-4A5D-A95C-9A1C17EAE34A}" type="slidenum">
              <a:rPr lang="zh-CN" altLang="en-US" smtClean="0"/>
              <a:t>‹#›</a:t>
            </a:fld>
            <a:endParaRPr lang="zh-CN" altLang="en-US"/>
          </a:p>
        </p:txBody>
      </p:sp>
    </p:spTree>
    <p:extLst>
      <p:ext uri="{BB962C8B-B14F-4D97-AF65-F5344CB8AC3E}">
        <p14:creationId xmlns:p14="http://schemas.microsoft.com/office/powerpoint/2010/main" val="4098370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C11F90-FD37-40F8-B5B0-26848D1D967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C39A949-4F0A-4CF6-BE53-C85D4B3D99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2E9E8CA-DFBC-426B-9194-D87D745F2A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006E1B6-41EA-46A2-89F1-01D04C60D120}"/>
              </a:ext>
            </a:extLst>
          </p:cNvPr>
          <p:cNvSpPr>
            <a:spLocks noGrp="1"/>
          </p:cNvSpPr>
          <p:nvPr>
            <p:ph type="dt" sz="half" idx="10"/>
          </p:nvPr>
        </p:nvSpPr>
        <p:spPr/>
        <p:txBody>
          <a:bodyPr/>
          <a:lstStyle/>
          <a:p>
            <a:fld id="{C8AF9A31-5935-4291-B155-0E222BE60377}" type="datetimeFigureOut">
              <a:rPr lang="zh-CN" altLang="en-US" smtClean="0"/>
              <a:t>2025/7/18</a:t>
            </a:fld>
            <a:endParaRPr lang="zh-CN" altLang="en-US"/>
          </a:p>
        </p:txBody>
      </p:sp>
      <p:sp>
        <p:nvSpPr>
          <p:cNvPr id="6" name="页脚占位符 5">
            <a:extLst>
              <a:ext uri="{FF2B5EF4-FFF2-40B4-BE49-F238E27FC236}">
                <a16:creationId xmlns:a16="http://schemas.microsoft.com/office/drawing/2014/main" id="{680A2DC1-DB4E-4660-81B5-A53A6D104D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9121319-D2E5-4539-B118-223B545AA977}"/>
              </a:ext>
            </a:extLst>
          </p:cNvPr>
          <p:cNvSpPr>
            <a:spLocks noGrp="1"/>
          </p:cNvSpPr>
          <p:nvPr>
            <p:ph type="sldNum" sz="quarter" idx="12"/>
          </p:nvPr>
        </p:nvSpPr>
        <p:spPr/>
        <p:txBody>
          <a:bodyPr/>
          <a:lstStyle/>
          <a:p>
            <a:fld id="{F122A396-C5BB-4A5D-A95C-9A1C17EAE34A}" type="slidenum">
              <a:rPr lang="zh-CN" altLang="en-US" smtClean="0"/>
              <a:t>‹#›</a:t>
            </a:fld>
            <a:endParaRPr lang="zh-CN" altLang="en-US"/>
          </a:p>
        </p:txBody>
      </p:sp>
    </p:spTree>
    <p:extLst>
      <p:ext uri="{BB962C8B-B14F-4D97-AF65-F5344CB8AC3E}">
        <p14:creationId xmlns:p14="http://schemas.microsoft.com/office/powerpoint/2010/main" val="3031906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7B4DDE0-3711-4B27-B508-51C98D0902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D660307-3A40-4DF1-ADC6-5E85DFECD9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99F0940-5451-4160-BC22-0DE4D02353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AF9A31-5935-4291-B155-0E222BE60377}" type="datetimeFigureOut">
              <a:rPr lang="zh-CN" altLang="en-US" smtClean="0"/>
              <a:t>2025/7/18</a:t>
            </a:fld>
            <a:endParaRPr lang="zh-CN" altLang="en-US"/>
          </a:p>
        </p:txBody>
      </p:sp>
      <p:sp>
        <p:nvSpPr>
          <p:cNvPr id="5" name="页脚占位符 4">
            <a:extLst>
              <a:ext uri="{FF2B5EF4-FFF2-40B4-BE49-F238E27FC236}">
                <a16:creationId xmlns:a16="http://schemas.microsoft.com/office/drawing/2014/main" id="{51B60396-F2D5-4281-8A6D-B63F59EBB7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23C232F-5BFA-43C8-AA58-06A0F5E0CC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2A396-C5BB-4A5D-A95C-9A1C17EAE34A}" type="slidenum">
              <a:rPr lang="zh-CN" altLang="en-US" smtClean="0"/>
              <a:t>‹#›</a:t>
            </a:fld>
            <a:endParaRPr lang="zh-CN" altLang="en-US"/>
          </a:p>
        </p:txBody>
      </p:sp>
    </p:spTree>
    <p:extLst>
      <p:ext uri="{BB962C8B-B14F-4D97-AF65-F5344CB8AC3E}">
        <p14:creationId xmlns:p14="http://schemas.microsoft.com/office/powerpoint/2010/main" val="3022636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8.tmp"/><Relationship Id="rId4" Type="http://schemas.openxmlformats.org/officeDocument/2006/relationships/image" Target="../media/image17.tmp"/></Relationships>
</file>

<file path=ppt/slides/_rels/slide13.xml.rels><?xml version="1.0" encoding="UTF-8" standalone="yes"?>
<Relationships xmlns="http://schemas.openxmlformats.org/package/2006/relationships"><Relationship Id="rId8" Type="http://schemas.openxmlformats.org/officeDocument/2006/relationships/image" Target="../media/image22.tmp"/><Relationship Id="rId3" Type="http://schemas.openxmlformats.org/officeDocument/2006/relationships/hyperlink" Target="mailto:username@ailogin.ihep.ac.cn" TargetMode="External"/><Relationship Id="rId7" Type="http://schemas.openxmlformats.org/officeDocument/2006/relationships/image" Target="../media/image21.tmp"/><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0.tmp"/><Relationship Id="rId5" Type="http://schemas.openxmlformats.org/officeDocument/2006/relationships/image" Target="../media/image19.tmp"/><Relationship Id="rId4" Type="http://schemas.openxmlformats.org/officeDocument/2006/relationships/hyperlink" Target="https://mobaxterm.mobatek.ne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6.tmp"/><Relationship Id="rId5" Type="http://schemas.openxmlformats.org/officeDocument/2006/relationships/image" Target="../media/image25.tmp"/><Relationship Id="rId4" Type="http://schemas.openxmlformats.org/officeDocument/2006/relationships/image" Target="../media/image24.tmp"/></Relationships>
</file>

<file path=ppt/slides/_rels/slide15.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12.xml"/><Relationship Id="rId5" Type="http://schemas.openxmlformats.org/officeDocument/2006/relationships/image" Target="../media/image29.tmp"/><Relationship Id="rId4" Type="http://schemas.openxmlformats.org/officeDocument/2006/relationships/hyperlink" Target="https://cancon.hpccube.com:65024/4/mai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1.tmp"/></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7.tm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9.tmp"/></Relationships>
</file>

<file path=ppt/slides/_rels/slide21.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41.tmp"/></Relationships>
</file>

<file path=ppt/slides/_rels/slide22.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45.tmp"/><Relationship Id="rId4" Type="http://schemas.openxmlformats.org/officeDocument/2006/relationships/image" Target="../media/image44.tmp"/></Relationships>
</file>

<file path=ppt/slides/_rels/slide24.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47.tmp"/></Relationships>
</file>

<file path=ppt/slides/_rels/slide25.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49.tmp"/></Relationships>
</file>

<file path=ppt/slides/_rels/slide26.xml.rels><?xml version="1.0" encoding="UTF-8" standalone="yes"?>
<Relationships xmlns="http://schemas.openxmlformats.org/package/2006/relationships"><Relationship Id="rId3" Type="http://schemas.openxmlformats.org/officeDocument/2006/relationships/image" Target="../media/image50.tmp"/><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52.tmp"/></Relationships>
</file>

<file path=ppt/slides/_rels/slide28.xml.rels><?xml version="1.0" encoding="UTF-8" standalone="yes"?>
<Relationships xmlns="http://schemas.openxmlformats.org/package/2006/relationships"><Relationship Id="rId3" Type="http://schemas.openxmlformats.org/officeDocument/2006/relationships/image" Target="../media/image53.tmp"/><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6.tmp"/></Relationships>
</file>

<file path=ppt/slides/_rels/slide29.xml.rels><?xml version="1.0" encoding="UTF-8" standalone="yes"?>
<Relationships xmlns="http://schemas.openxmlformats.org/package/2006/relationships"><Relationship Id="rId3" Type="http://schemas.openxmlformats.org/officeDocument/2006/relationships/image" Target="../media/image54.tmp"/><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8.tmp"/></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mailto:hepai@ihep.ac.cn"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55.png"/><Relationship Id="rId5" Type="http://schemas.openxmlformats.org/officeDocument/2006/relationships/hyperlink" Target="https://ai.ihep.ac.cn/docs" TargetMode="External"/><Relationship Id="rId4" Type="http://schemas.openxmlformats.org/officeDocument/2006/relationships/hyperlink" Target="mailto:zhangyiyu@ihep.ac.cn"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18" Type="http://schemas.microsoft.com/office/2007/relationships/diagramDrawing" Target="../diagrams/drawing5.xml"/><Relationship Id="rId26" Type="http://schemas.openxmlformats.org/officeDocument/2006/relationships/diagramQuickStyle" Target="../diagrams/quickStyle7.xml"/><Relationship Id="rId3" Type="http://schemas.openxmlformats.org/officeDocument/2006/relationships/image" Target="../media/image5.png"/><Relationship Id="rId21" Type="http://schemas.openxmlformats.org/officeDocument/2006/relationships/diagramQuickStyle" Target="../diagrams/quickStyle6.xml"/><Relationship Id="rId7" Type="http://schemas.openxmlformats.org/officeDocument/2006/relationships/diagramColors" Target="../diagrams/colors3.xml"/><Relationship Id="rId12" Type="http://schemas.openxmlformats.org/officeDocument/2006/relationships/diagramColors" Target="../diagrams/colors4.xml"/><Relationship Id="rId17" Type="http://schemas.openxmlformats.org/officeDocument/2006/relationships/diagramColors" Target="../diagrams/colors5.xml"/><Relationship Id="rId25" Type="http://schemas.openxmlformats.org/officeDocument/2006/relationships/diagramLayout" Target="../diagrams/layout7.xml"/><Relationship Id="rId2" Type="http://schemas.openxmlformats.org/officeDocument/2006/relationships/notesSlide" Target="../notesSlides/notesSlide4.xml"/><Relationship Id="rId16" Type="http://schemas.openxmlformats.org/officeDocument/2006/relationships/diagramQuickStyle" Target="../diagrams/quickStyle5.xml"/><Relationship Id="rId20" Type="http://schemas.openxmlformats.org/officeDocument/2006/relationships/diagramLayout" Target="../diagrams/layout6.xml"/><Relationship Id="rId1" Type="http://schemas.openxmlformats.org/officeDocument/2006/relationships/slideLayout" Target="../slideLayouts/slideLayout1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24" Type="http://schemas.openxmlformats.org/officeDocument/2006/relationships/diagramData" Target="../diagrams/data7.xml"/><Relationship Id="rId5" Type="http://schemas.openxmlformats.org/officeDocument/2006/relationships/diagramLayout" Target="../diagrams/layout3.xml"/><Relationship Id="rId15" Type="http://schemas.openxmlformats.org/officeDocument/2006/relationships/diagramLayout" Target="../diagrams/layout5.xml"/><Relationship Id="rId23" Type="http://schemas.microsoft.com/office/2007/relationships/diagramDrawing" Target="../diagrams/drawing6.xml"/><Relationship Id="rId28" Type="http://schemas.microsoft.com/office/2007/relationships/diagramDrawing" Target="../diagrams/drawing7.xml"/><Relationship Id="rId10" Type="http://schemas.openxmlformats.org/officeDocument/2006/relationships/diagramLayout" Target="../diagrams/layout4.xml"/><Relationship Id="rId19" Type="http://schemas.openxmlformats.org/officeDocument/2006/relationships/diagramData" Target="../diagrams/data6.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diagramData" Target="../diagrams/data5.xml"/><Relationship Id="rId22" Type="http://schemas.openxmlformats.org/officeDocument/2006/relationships/diagramColors" Target="../diagrams/colors6.xml"/><Relationship Id="rId27" Type="http://schemas.openxmlformats.org/officeDocument/2006/relationships/diagramColors" Target="../diagrams/colors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9.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6.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12.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tmp"/><Relationship Id="rId7" Type="http://schemas.openxmlformats.org/officeDocument/2006/relationships/image" Target="../media/image15.tmp"/><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AD3EFC-C2A8-4BB3-BA20-17A8803EE87C}"/>
              </a:ext>
            </a:extLst>
          </p:cNvPr>
          <p:cNvSpPr>
            <a:spLocks noGrp="1"/>
          </p:cNvSpPr>
          <p:nvPr>
            <p:ph type="ctrTitle"/>
          </p:nvPr>
        </p:nvSpPr>
        <p:spPr/>
        <p:txBody>
          <a:bodyPr>
            <a:normAutofit/>
          </a:bodyPr>
          <a:lstStyle/>
          <a:p>
            <a:r>
              <a:rPr lang="zh-CN" altLang="en-US" dirty="0"/>
              <a:t>高能人工智能平台与</a:t>
            </a:r>
            <a:r>
              <a:rPr lang="en-US" altLang="zh-CN" dirty="0"/>
              <a:t>AI</a:t>
            </a:r>
            <a:r>
              <a:rPr lang="zh-CN" altLang="en-US" dirty="0"/>
              <a:t>算力服务</a:t>
            </a:r>
            <a:endParaRPr lang="zh-CN" altLang="en-US" dirty="0">
              <a:solidFill>
                <a:srgbClr val="C00000"/>
              </a:solidFill>
              <a:effectLst>
                <a:outerShdw blurRad="38100" dist="38100" dir="2700000" algn="tl">
                  <a:srgbClr val="000000">
                    <a:alpha val="43137"/>
                  </a:srgbClr>
                </a:outerShdw>
              </a:effectLst>
            </a:endParaRPr>
          </a:p>
        </p:txBody>
      </p:sp>
      <p:sp>
        <p:nvSpPr>
          <p:cNvPr id="6" name="标题 6">
            <a:extLst>
              <a:ext uri="{FF2B5EF4-FFF2-40B4-BE49-F238E27FC236}">
                <a16:creationId xmlns:a16="http://schemas.microsoft.com/office/drawing/2014/main" id="{0E6387AB-D867-E458-EC6F-DFA150744664}"/>
              </a:ext>
            </a:extLst>
          </p:cNvPr>
          <p:cNvSpPr txBox="1">
            <a:spLocks/>
          </p:cNvSpPr>
          <p:nvPr/>
        </p:nvSpPr>
        <p:spPr>
          <a:xfrm>
            <a:off x="802551" y="173230"/>
            <a:ext cx="10307196" cy="146183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kern="1200">
                <a:solidFill>
                  <a:srgbClr val="A40000"/>
                </a:solidFill>
                <a:latin typeface="+mn-lt"/>
                <a:ea typeface="+mj-ea"/>
                <a:cs typeface="+mj-cs"/>
              </a:defRPr>
            </a:lvl1pPr>
          </a:lstStyle>
          <a:p>
            <a:pPr algn="l"/>
            <a:r>
              <a:rPr lang="en-US" altLang="zh-CN" sz="3200" dirty="0">
                <a:solidFill>
                  <a:srgbClr val="C0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2025</a:t>
            </a:r>
            <a:endParaRPr lang="zh-CN" altLang="en-US" sz="3200" dirty="0">
              <a:solidFill>
                <a:srgbClr val="C0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4" name="副标题 2">
            <a:extLst>
              <a:ext uri="{FF2B5EF4-FFF2-40B4-BE49-F238E27FC236}">
                <a16:creationId xmlns:a16="http://schemas.microsoft.com/office/drawing/2014/main" id="{50E72E14-6060-4ACF-43DC-5C4AB6CFC4AC}"/>
              </a:ext>
            </a:extLst>
          </p:cNvPr>
          <p:cNvSpPr>
            <a:spLocks noGrp="1"/>
          </p:cNvSpPr>
          <p:nvPr/>
        </p:nvSpPr>
        <p:spPr>
          <a:xfrm>
            <a:off x="1133310" y="4787148"/>
            <a:ext cx="9925379" cy="483039"/>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400" b="0" kern="1200">
                <a:solidFill>
                  <a:srgbClr val="A40000"/>
                </a:solidFill>
                <a:latin typeface="+mn-lt"/>
                <a:ea typeface="黑体" panose="02010609060101010101" pitchFamily="49"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b="1" dirty="0">
                <a:solidFill>
                  <a:srgbClr val="C00000"/>
                </a:solidFill>
                <a:latin typeface="Microsoft YaHei" panose="020B0503020204020204" pitchFamily="34" charset="-122"/>
                <a:ea typeface="Microsoft YaHei" panose="020B0503020204020204" pitchFamily="34" charset="-122"/>
              </a:rPr>
              <a:t>zhangyiyu@ihep.ac.cn</a:t>
            </a:r>
            <a:endParaRPr lang="zh-CN" altLang="en-US" b="1" dirty="0">
              <a:solidFill>
                <a:srgbClr val="C00000"/>
              </a:solidFill>
              <a:latin typeface="Microsoft YaHei" panose="020B0503020204020204" pitchFamily="34" charset="-122"/>
              <a:ea typeface="Microsoft YaHei" panose="020B0503020204020204" pitchFamily="34" charset="-122"/>
            </a:endParaRPr>
          </a:p>
        </p:txBody>
      </p:sp>
      <p:sp>
        <p:nvSpPr>
          <p:cNvPr id="3" name="副标题 2">
            <a:extLst>
              <a:ext uri="{FF2B5EF4-FFF2-40B4-BE49-F238E27FC236}">
                <a16:creationId xmlns:a16="http://schemas.microsoft.com/office/drawing/2014/main" id="{34638E86-5CE9-87FF-C081-BB7316109997}"/>
              </a:ext>
            </a:extLst>
          </p:cNvPr>
          <p:cNvSpPr>
            <a:spLocks noGrp="1"/>
          </p:cNvSpPr>
          <p:nvPr/>
        </p:nvSpPr>
        <p:spPr>
          <a:xfrm>
            <a:off x="1133310" y="3985392"/>
            <a:ext cx="9925379" cy="483039"/>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400" b="0" kern="1200">
                <a:solidFill>
                  <a:srgbClr val="A40000"/>
                </a:solidFill>
                <a:latin typeface="+mn-lt"/>
                <a:ea typeface="黑体" panose="02010609060101010101" pitchFamily="49"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b="1" dirty="0">
                <a:solidFill>
                  <a:srgbClr val="C00000"/>
                </a:solidFill>
                <a:latin typeface="Microsoft YaHei" panose="020B0503020204020204" pitchFamily="34" charset="-122"/>
                <a:ea typeface="Microsoft YaHei" panose="020B0503020204020204" pitchFamily="34" charset="-122"/>
              </a:rPr>
              <a:t>Yiyu Zhang</a:t>
            </a:r>
            <a:endParaRPr lang="zh-CN" altLang="en-US" b="1" dirty="0">
              <a:solidFill>
                <a:srgbClr val="C00000"/>
              </a:solidFill>
              <a:latin typeface="Microsoft YaHei" panose="020B0503020204020204" pitchFamily="34" charset="-122"/>
              <a:ea typeface="Microsoft YaHei" panose="020B0503020204020204" pitchFamily="34" charset="-122"/>
            </a:endParaRPr>
          </a:p>
        </p:txBody>
      </p:sp>
      <p:sp>
        <p:nvSpPr>
          <p:cNvPr id="5" name="副标题 2">
            <a:extLst>
              <a:ext uri="{FF2B5EF4-FFF2-40B4-BE49-F238E27FC236}">
                <a16:creationId xmlns:a16="http://schemas.microsoft.com/office/drawing/2014/main" id="{858989CF-1C4E-1402-2D3E-A6C30B71C546}"/>
              </a:ext>
            </a:extLst>
          </p:cNvPr>
          <p:cNvSpPr>
            <a:spLocks noGrp="1"/>
          </p:cNvSpPr>
          <p:nvPr/>
        </p:nvSpPr>
        <p:spPr>
          <a:xfrm>
            <a:off x="1184368" y="5588904"/>
            <a:ext cx="9925379" cy="483039"/>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400" b="0" kern="1200">
                <a:solidFill>
                  <a:srgbClr val="A40000"/>
                </a:solidFill>
                <a:latin typeface="+mn-lt"/>
                <a:ea typeface="黑体" panose="02010609060101010101" pitchFamily="49"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b="1">
                <a:solidFill>
                  <a:srgbClr val="C00000"/>
                </a:solidFill>
                <a:latin typeface="Microsoft YaHei" panose="020B0503020204020204" pitchFamily="34" charset="-122"/>
                <a:ea typeface="Microsoft YaHei" panose="020B0503020204020204" pitchFamily="34" charset="-122"/>
              </a:rPr>
              <a:t>Computing Center, IHEP, CAS</a:t>
            </a:r>
            <a:endParaRPr lang="zh-CN" altLang="en-US" b="1" dirty="0">
              <a:solidFill>
                <a:srgbClr val="C000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848311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E166B5-5C76-DF58-3F56-042E2CD9B10D}"/>
              </a:ext>
            </a:extLst>
          </p:cNvPr>
          <p:cNvSpPr>
            <a:spLocks noGrp="1"/>
          </p:cNvSpPr>
          <p:nvPr>
            <p:ph type="title"/>
          </p:nvPr>
        </p:nvSpPr>
        <p:spPr/>
        <p:txBody>
          <a:bodyPr/>
          <a:lstStyle/>
          <a:p>
            <a:r>
              <a:rPr kumimoji="1" lang="en-US" altLang="zh-CN" dirty="0"/>
              <a:t>AI</a:t>
            </a:r>
            <a:r>
              <a:rPr kumimoji="1" lang="zh-CN" altLang="en-US" dirty="0"/>
              <a:t>存储资源</a:t>
            </a:r>
          </a:p>
        </p:txBody>
      </p:sp>
      <p:sp>
        <p:nvSpPr>
          <p:cNvPr id="3" name="内容占位符 2">
            <a:extLst>
              <a:ext uri="{FF2B5EF4-FFF2-40B4-BE49-F238E27FC236}">
                <a16:creationId xmlns:a16="http://schemas.microsoft.com/office/drawing/2014/main" id="{24E3A4FE-5198-58AA-0D07-8538AECCD58A}"/>
              </a:ext>
            </a:extLst>
          </p:cNvPr>
          <p:cNvSpPr>
            <a:spLocks noGrp="1"/>
          </p:cNvSpPr>
          <p:nvPr>
            <p:ph idx="1"/>
          </p:nvPr>
        </p:nvSpPr>
        <p:spPr>
          <a:xfrm>
            <a:off x="646902" y="932854"/>
            <a:ext cx="10967855" cy="595630"/>
          </a:xfrm>
        </p:spPr>
        <p:txBody>
          <a:bodyPr/>
          <a:lstStyle/>
          <a:p>
            <a:r>
              <a:rPr kumimoji="1" lang="zh-CN" altLang="en-US" dirty="0"/>
              <a:t>全闪，可用容量</a:t>
            </a:r>
            <a:r>
              <a:rPr kumimoji="1" lang="en-US" altLang="zh-CN" dirty="0"/>
              <a:t>200TB</a:t>
            </a:r>
            <a:endParaRPr kumimoji="1" lang="zh-CN" altLang="en-US" dirty="0"/>
          </a:p>
        </p:txBody>
      </p:sp>
      <p:sp>
        <p:nvSpPr>
          <p:cNvPr id="4" name="内容占位符 1">
            <a:extLst>
              <a:ext uri="{FF2B5EF4-FFF2-40B4-BE49-F238E27FC236}">
                <a16:creationId xmlns:a16="http://schemas.microsoft.com/office/drawing/2014/main" id="{FA3FF862-9274-1F71-A99A-BBF9258AFCED}"/>
              </a:ext>
            </a:extLst>
          </p:cNvPr>
          <p:cNvSpPr txBox="1">
            <a:spLocks/>
          </p:cNvSpPr>
          <p:nvPr/>
        </p:nvSpPr>
        <p:spPr>
          <a:xfrm>
            <a:off x="646902" y="1594985"/>
            <a:ext cx="5282738" cy="6237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zh-CN" altLang="en-US" dirty="0"/>
              <a:t>个人目录</a:t>
            </a:r>
            <a:endParaRPr kumimoji="1" lang="en-US" altLang="zh-CN" dirty="0"/>
          </a:p>
          <a:p>
            <a:pPr marL="0" indent="0">
              <a:buFont typeface="Arial" panose="020B0604020202020204" pitchFamily="34" charset="0"/>
              <a:buNone/>
            </a:pPr>
            <a:endParaRPr kumimoji="1" lang="en-US" altLang="zh-CN" dirty="0"/>
          </a:p>
        </p:txBody>
      </p:sp>
      <p:sp>
        <p:nvSpPr>
          <p:cNvPr id="5" name="内容占位符 2">
            <a:extLst>
              <a:ext uri="{FF2B5EF4-FFF2-40B4-BE49-F238E27FC236}">
                <a16:creationId xmlns:a16="http://schemas.microsoft.com/office/drawing/2014/main" id="{87164E60-4D76-9513-5999-3966ADAC63C4}"/>
              </a:ext>
            </a:extLst>
          </p:cNvPr>
          <p:cNvSpPr txBox="1">
            <a:spLocks/>
          </p:cNvSpPr>
          <p:nvPr/>
        </p:nvSpPr>
        <p:spPr>
          <a:xfrm>
            <a:off x="646902" y="4137789"/>
            <a:ext cx="5706505" cy="616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公共目录</a:t>
            </a:r>
            <a:endParaRPr kumimoji="1"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6" name="表格 5">
            <a:extLst>
              <a:ext uri="{FF2B5EF4-FFF2-40B4-BE49-F238E27FC236}">
                <a16:creationId xmlns:a16="http://schemas.microsoft.com/office/drawing/2014/main" id="{7A14537D-C1A2-82E5-E883-A0E96C6A3181}"/>
              </a:ext>
            </a:extLst>
          </p:cNvPr>
          <p:cNvGraphicFramePr>
            <a:graphicFrameLocks noGrp="1"/>
          </p:cNvGraphicFramePr>
          <p:nvPr/>
        </p:nvGraphicFramePr>
        <p:xfrm>
          <a:off x="1080953" y="2161228"/>
          <a:ext cx="10002379" cy="1835361"/>
        </p:xfrm>
        <a:graphic>
          <a:graphicData uri="http://schemas.openxmlformats.org/drawingml/2006/table">
            <a:tbl>
              <a:tblPr firstRow="1" bandRow="1">
                <a:tableStyleId>{5C22544A-7EE6-4342-B048-85BDC9FD1C3A}</a:tableStyleId>
              </a:tblPr>
              <a:tblGrid>
                <a:gridCol w="2935658">
                  <a:extLst>
                    <a:ext uri="{9D8B030D-6E8A-4147-A177-3AD203B41FA5}">
                      <a16:colId xmlns:a16="http://schemas.microsoft.com/office/drawing/2014/main" val="936307696"/>
                    </a:ext>
                  </a:extLst>
                </a:gridCol>
                <a:gridCol w="7066721">
                  <a:extLst>
                    <a:ext uri="{9D8B030D-6E8A-4147-A177-3AD203B41FA5}">
                      <a16:colId xmlns:a16="http://schemas.microsoft.com/office/drawing/2014/main" val="2378434681"/>
                    </a:ext>
                  </a:extLst>
                </a:gridCol>
              </a:tblGrid>
              <a:tr h="372321">
                <a:tc>
                  <a:txBody>
                    <a:bodyPr/>
                    <a:lstStyle/>
                    <a:p>
                      <a:r>
                        <a:rPr lang="zh-CN" altLang="en-US" dirty="0"/>
                        <a:t>事项</a:t>
                      </a:r>
                    </a:p>
                  </a:txBody>
                  <a:tcPr/>
                </a:tc>
                <a:tc>
                  <a:txBody>
                    <a:bodyPr/>
                    <a:lstStyle/>
                    <a:p>
                      <a:r>
                        <a:rPr lang="zh-CN" altLang="en-US" dirty="0"/>
                        <a:t>说明</a:t>
                      </a:r>
                    </a:p>
                  </a:txBody>
                  <a:tcPr/>
                </a:tc>
                <a:extLst>
                  <a:ext uri="{0D108BD9-81ED-4DB2-BD59-A6C34878D82A}">
                    <a16:rowId xmlns:a16="http://schemas.microsoft.com/office/drawing/2014/main" val="3350780041"/>
                  </a:ext>
                </a:extLst>
              </a:tr>
              <a:tr h="361091">
                <a:tc>
                  <a:txBody>
                    <a:bodyPr/>
                    <a:lstStyle/>
                    <a:p>
                      <a:r>
                        <a:rPr lang="zh-CN" altLang="en-US" dirty="0"/>
                        <a:t>路径</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a:t>
                      </a:r>
                      <a:r>
                        <a:rPr kumimoji="1" lang="en-US" altLang="zh-CN" dirty="0" err="1"/>
                        <a:t>aifs</a:t>
                      </a:r>
                      <a:r>
                        <a:rPr kumimoji="1" lang="en-US" altLang="zh-CN" dirty="0"/>
                        <a:t>/user/home/&lt;username&gt;</a:t>
                      </a:r>
                    </a:p>
                  </a:txBody>
                  <a:tcPr/>
                </a:tc>
                <a:extLst>
                  <a:ext uri="{0D108BD9-81ED-4DB2-BD59-A6C34878D82A}">
                    <a16:rowId xmlns:a16="http://schemas.microsoft.com/office/drawing/2014/main" val="2223225057"/>
                  </a:ext>
                </a:extLst>
              </a:tr>
              <a:tr h="361091">
                <a:tc>
                  <a:txBody>
                    <a:bodyPr/>
                    <a:lstStyle/>
                    <a:p>
                      <a:r>
                        <a:rPr lang="zh-CN" altLang="en-US" dirty="0"/>
                        <a:t>用途</a:t>
                      </a:r>
                    </a:p>
                  </a:txBody>
                  <a:tcPr/>
                </a:tc>
                <a:tc>
                  <a:txBody>
                    <a:bodyPr/>
                    <a:lstStyle/>
                    <a:p>
                      <a:r>
                        <a:rPr lang="zh-CN" altLang="en-US" dirty="0"/>
                        <a:t>存放个人</a:t>
                      </a:r>
                      <a:r>
                        <a:rPr lang="en-US" altLang="zh-CN" dirty="0"/>
                        <a:t>datasets/models</a:t>
                      </a:r>
                      <a:r>
                        <a:rPr lang="zh-CN" altLang="en-US" dirty="0"/>
                        <a:t>等文件</a:t>
                      </a:r>
                    </a:p>
                  </a:txBody>
                  <a:tcPr/>
                </a:tc>
                <a:extLst>
                  <a:ext uri="{0D108BD9-81ED-4DB2-BD59-A6C34878D82A}">
                    <a16:rowId xmlns:a16="http://schemas.microsoft.com/office/drawing/2014/main" val="2950148805"/>
                  </a:ext>
                </a:extLst>
              </a:tr>
              <a:tr h="361091">
                <a:tc>
                  <a:txBody>
                    <a:bodyPr/>
                    <a:lstStyle/>
                    <a:p>
                      <a:r>
                        <a:rPr lang="zh-CN" altLang="en-US" dirty="0"/>
                        <a:t>权限</a:t>
                      </a:r>
                    </a:p>
                  </a:txBody>
                  <a:tcPr/>
                </a:tc>
                <a:tc>
                  <a:txBody>
                    <a:bodyPr/>
                    <a:lstStyle/>
                    <a:p>
                      <a:r>
                        <a:rPr lang="zh-CN" altLang="en-US" dirty="0"/>
                        <a:t>用户个人可读</a:t>
                      </a:r>
                      <a:r>
                        <a:rPr lang="en-US" altLang="zh-CN" dirty="0"/>
                        <a:t>/</a:t>
                      </a:r>
                      <a:r>
                        <a:rPr lang="zh-CN" altLang="en-US" dirty="0"/>
                        <a:t>写</a:t>
                      </a:r>
                    </a:p>
                  </a:txBody>
                  <a:tcPr/>
                </a:tc>
                <a:extLst>
                  <a:ext uri="{0D108BD9-81ED-4DB2-BD59-A6C34878D82A}">
                    <a16:rowId xmlns:a16="http://schemas.microsoft.com/office/drawing/2014/main" val="2888317997"/>
                  </a:ext>
                </a:extLst>
              </a:tr>
              <a:tr h="361091">
                <a:tc>
                  <a:txBody>
                    <a:bodyPr/>
                    <a:lstStyle/>
                    <a:p>
                      <a:r>
                        <a:rPr lang="zh-CN" altLang="en-US" dirty="0"/>
                        <a:t>限额</a:t>
                      </a:r>
                      <a:r>
                        <a:rPr lang="en-US" altLang="zh-CN" dirty="0"/>
                        <a:t>(quota)</a:t>
                      </a:r>
                      <a:endParaRPr lang="zh-CN" altLang="en-US" dirty="0"/>
                    </a:p>
                  </a:txBody>
                  <a:tcPr/>
                </a:tc>
                <a:tc>
                  <a:txBody>
                    <a:bodyPr/>
                    <a:lstStyle/>
                    <a:p>
                      <a:r>
                        <a:rPr lang="zh-CN" altLang="en-US" dirty="0"/>
                        <a:t>默认值</a:t>
                      </a:r>
                      <a:r>
                        <a:rPr lang="en-US" altLang="zh-CN" dirty="0"/>
                        <a:t>500GB</a:t>
                      </a:r>
                      <a:r>
                        <a:rPr lang="zh-CN" altLang="en-US" dirty="0"/>
                        <a:t>、</a:t>
                      </a:r>
                      <a:r>
                        <a:rPr lang="en-US" altLang="zh-CN" dirty="0"/>
                        <a:t>30</a:t>
                      </a:r>
                      <a:r>
                        <a:rPr lang="zh-CN" altLang="en-US" dirty="0"/>
                        <a:t>万个文件，可按需修改</a:t>
                      </a:r>
                    </a:p>
                  </a:txBody>
                  <a:tcPr/>
                </a:tc>
                <a:extLst>
                  <a:ext uri="{0D108BD9-81ED-4DB2-BD59-A6C34878D82A}">
                    <a16:rowId xmlns:a16="http://schemas.microsoft.com/office/drawing/2014/main" val="1695694420"/>
                  </a:ext>
                </a:extLst>
              </a:tr>
            </a:tbl>
          </a:graphicData>
        </a:graphic>
      </p:graphicFrame>
      <p:graphicFrame>
        <p:nvGraphicFramePr>
          <p:cNvPr id="7" name="表格 6">
            <a:extLst>
              <a:ext uri="{FF2B5EF4-FFF2-40B4-BE49-F238E27FC236}">
                <a16:creationId xmlns:a16="http://schemas.microsoft.com/office/drawing/2014/main" id="{01099278-7E1B-0B93-32BA-520F40F9D873}"/>
              </a:ext>
            </a:extLst>
          </p:cNvPr>
          <p:cNvGraphicFramePr>
            <a:graphicFrameLocks noGrp="1"/>
          </p:cNvGraphicFramePr>
          <p:nvPr/>
        </p:nvGraphicFramePr>
        <p:xfrm>
          <a:off x="1094809" y="4754697"/>
          <a:ext cx="10002379" cy="1966778"/>
        </p:xfrm>
        <a:graphic>
          <a:graphicData uri="http://schemas.openxmlformats.org/drawingml/2006/table">
            <a:tbl>
              <a:tblPr firstRow="1" bandRow="1">
                <a:tableStyleId>{5C22544A-7EE6-4342-B048-85BDC9FD1C3A}</a:tableStyleId>
              </a:tblPr>
              <a:tblGrid>
                <a:gridCol w="2935658">
                  <a:extLst>
                    <a:ext uri="{9D8B030D-6E8A-4147-A177-3AD203B41FA5}">
                      <a16:colId xmlns:a16="http://schemas.microsoft.com/office/drawing/2014/main" val="936307696"/>
                    </a:ext>
                  </a:extLst>
                </a:gridCol>
                <a:gridCol w="7066721">
                  <a:extLst>
                    <a:ext uri="{9D8B030D-6E8A-4147-A177-3AD203B41FA5}">
                      <a16:colId xmlns:a16="http://schemas.microsoft.com/office/drawing/2014/main" val="2378434681"/>
                    </a:ext>
                  </a:extLst>
                </a:gridCol>
              </a:tblGrid>
              <a:tr h="403082">
                <a:tc>
                  <a:txBody>
                    <a:bodyPr/>
                    <a:lstStyle/>
                    <a:p>
                      <a:r>
                        <a:rPr lang="zh-CN" altLang="en-US" dirty="0"/>
                        <a:t>事项</a:t>
                      </a:r>
                    </a:p>
                  </a:txBody>
                  <a:tcPr/>
                </a:tc>
                <a:tc>
                  <a:txBody>
                    <a:bodyPr/>
                    <a:lstStyle/>
                    <a:p>
                      <a:r>
                        <a:rPr lang="zh-CN" altLang="en-US" dirty="0"/>
                        <a:t>说明</a:t>
                      </a:r>
                    </a:p>
                  </a:txBody>
                  <a:tcPr/>
                </a:tc>
                <a:extLst>
                  <a:ext uri="{0D108BD9-81ED-4DB2-BD59-A6C34878D82A}">
                    <a16:rowId xmlns:a16="http://schemas.microsoft.com/office/drawing/2014/main" val="3350780041"/>
                  </a:ext>
                </a:extLst>
              </a:tr>
              <a:tr h="390924">
                <a:tc>
                  <a:txBody>
                    <a:bodyPr/>
                    <a:lstStyle/>
                    <a:p>
                      <a:r>
                        <a:rPr lang="zh-CN" altLang="en-US" dirty="0"/>
                        <a:t>路径</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a:t>
                      </a:r>
                      <a:r>
                        <a:rPr kumimoji="1" lang="en-US" altLang="zh-CN" dirty="0" err="1"/>
                        <a:t>aifs</a:t>
                      </a:r>
                      <a:r>
                        <a:rPr kumimoji="1" lang="en-US" altLang="zh-CN" dirty="0"/>
                        <a:t>/public/data</a:t>
                      </a:r>
                    </a:p>
                  </a:txBody>
                  <a:tcPr/>
                </a:tc>
                <a:extLst>
                  <a:ext uri="{0D108BD9-81ED-4DB2-BD59-A6C34878D82A}">
                    <a16:rowId xmlns:a16="http://schemas.microsoft.com/office/drawing/2014/main" val="2223225057"/>
                  </a:ext>
                </a:extLst>
              </a:tr>
              <a:tr h="390924">
                <a:tc>
                  <a:txBody>
                    <a:bodyPr/>
                    <a:lstStyle/>
                    <a:p>
                      <a:r>
                        <a:rPr lang="zh-CN" altLang="en-US" dirty="0"/>
                        <a:t>用途</a:t>
                      </a:r>
                    </a:p>
                  </a:txBody>
                  <a:tcPr/>
                </a:tc>
                <a:tc>
                  <a:txBody>
                    <a:bodyPr/>
                    <a:lstStyle/>
                    <a:p>
                      <a:r>
                        <a:rPr lang="zh-CN" altLang="en-US" dirty="0"/>
                        <a:t>存放公开</a:t>
                      </a:r>
                      <a:r>
                        <a:rPr lang="en-US" altLang="zh-CN" dirty="0"/>
                        <a:t>datasets/models</a:t>
                      </a:r>
                      <a:r>
                        <a:rPr lang="zh-CN" altLang="en-US" dirty="0"/>
                        <a:t>等文件</a:t>
                      </a:r>
                    </a:p>
                  </a:txBody>
                  <a:tcPr/>
                </a:tc>
                <a:extLst>
                  <a:ext uri="{0D108BD9-81ED-4DB2-BD59-A6C34878D82A}">
                    <a16:rowId xmlns:a16="http://schemas.microsoft.com/office/drawing/2014/main" val="2950148805"/>
                  </a:ext>
                </a:extLst>
              </a:tr>
              <a:tr h="390924">
                <a:tc>
                  <a:txBody>
                    <a:bodyPr/>
                    <a:lstStyle/>
                    <a:p>
                      <a:r>
                        <a:rPr lang="zh-CN" altLang="en-US" dirty="0"/>
                        <a:t>权限</a:t>
                      </a:r>
                    </a:p>
                  </a:txBody>
                  <a:tcPr/>
                </a:tc>
                <a:tc>
                  <a:txBody>
                    <a:bodyPr/>
                    <a:lstStyle/>
                    <a:p>
                      <a:r>
                        <a:rPr lang="zh-CN" altLang="en-US" dirty="0"/>
                        <a:t>普通用户可读、不可写，公共数据管理员可读</a:t>
                      </a:r>
                      <a:r>
                        <a:rPr lang="en-US" altLang="zh-CN" dirty="0"/>
                        <a:t>/</a:t>
                      </a:r>
                      <a:r>
                        <a:rPr lang="zh-CN" altLang="en-US" dirty="0"/>
                        <a:t>写</a:t>
                      </a:r>
                    </a:p>
                  </a:txBody>
                  <a:tcPr/>
                </a:tc>
                <a:extLst>
                  <a:ext uri="{0D108BD9-81ED-4DB2-BD59-A6C34878D82A}">
                    <a16:rowId xmlns:a16="http://schemas.microsoft.com/office/drawing/2014/main" val="2888317997"/>
                  </a:ext>
                </a:extLst>
              </a:tr>
              <a:tr h="390924">
                <a:tc>
                  <a:txBody>
                    <a:bodyPr/>
                    <a:lstStyle/>
                    <a:p>
                      <a:r>
                        <a:rPr lang="zh-CN" altLang="en-US" dirty="0"/>
                        <a:t>限额</a:t>
                      </a:r>
                      <a:r>
                        <a:rPr lang="en-US" altLang="zh-CN" dirty="0"/>
                        <a:t>(quota)</a:t>
                      </a:r>
                      <a:endParaRPr lang="zh-CN" altLang="en-US" dirty="0"/>
                    </a:p>
                  </a:txBody>
                  <a:tcPr/>
                </a:tc>
                <a:tc>
                  <a:txBody>
                    <a:bodyPr/>
                    <a:lstStyle/>
                    <a:p>
                      <a:r>
                        <a:rPr lang="zh-CN" altLang="en-US" dirty="0"/>
                        <a:t>按需定制</a:t>
                      </a:r>
                    </a:p>
                  </a:txBody>
                  <a:tcPr/>
                </a:tc>
                <a:extLst>
                  <a:ext uri="{0D108BD9-81ED-4DB2-BD59-A6C34878D82A}">
                    <a16:rowId xmlns:a16="http://schemas.microsoft.com/office/drawing/2014/main" val="1695694420"/>
                  </a:ext>
                </a:extLst>
              </a:tr>
            </a:tbl>
          </a:graphicData>
        </a:graphic>
      </p:graphicFrame>
    </p:spTree>
    <p:extLst>
      <p:ext uri="{BB962C8B-B14F-4D97-AF65-F5344CB8AC3E}">
        <p14:creationId xmlns:p14="http://schemas.microsoft.com/office/powerpoint/2010/main" val="1271457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0" descr="https://assets.mindshow.fun/themes/whiteyellow_maze_20230416/Content-header.png">
            <a:extLst>
              <a:ext uri="{FF2B5EF4-FFF2-40B4-BE49-F238E27FC236}">
                <a16:creationId xmlns:a16="http://schemas.microsoft.com/office/drawing/2014/main" id="{E5C3EAF2-BFF6-4161-B281-E351AB2A87F8}"/>
              </a:ext>
            </a:extLst>
          </p:cNvPr>
          <p:cNvPicPr>
            <a:picLocks noChangeAspect="1"/>
          </p:cNvPicPr>
          <p:nvPr/>
        </p:nvPicPr>
        <p:blipFill>
          <a:blip r:embed="rId2"/>
          <a:stretch>
            <a:fillRect/>
          </a:stretch>
        </p:blipFill>
        <p:spPr>
          <a:xfrm>
            <a:off x="-3176" y="3407400"/>
            <a:ext cx="12185651" cy="1327149"/>
          </a:xfrm>
          <a:prstGeom prst="rect">
            <a:avLst/>
          </a:prstGeom>
        </p:spPr>
      </p:pic>
      <p:sp>
        <p:nvSpPr>
          <p:cNvPr id="4" name="标题 3">
            <a:extLst>
              <a:ext uri="{FF2B5EF4-FFF2-40B4-BE49-F238E27FC236}">
                <a16:creationId xmlns:a16="http://schemas.microsoft.com/office/drawing/2014/main" id="{F0FD9364-FF55-4994-9D46-4FCFE92134E9}"/>
              </a:ext>
            </a:extLst>
          </p:cNvPr>
          <p:cNvSpPr>
            <a:spLocks noGrp="1"/>
          </p:cNvSpPr>
          <p:nvPr>
            <p:ph type="title"/>
          </p:nvPr>
        </p:nvSpPr>
        <p:spPr/>
        <p:txBody>
          <a:bodyPr/>
          <a:lstStyle/>
          <a:p>
            <a:r>
              <a:rPr lang="en-US" altLang="zh-CN" b="1" dirty="0"/>
              <a:t>02</a:t>
            </a:r>
            <a:endParaRPr lang="zh-CN" altLang="en-US" b="1" dirty="0"/>
          </a:p>
        </p:txBody>
      </p:sp>
      <p:sp>
        <p:nvSpPr>
          <p:cNvPr id="5" name="文本占位符 4">
            <a:extLst>
              <a:ext uri="{FF2B5EF4-FFF2-40B4-BE49-F238E27FC236}">
                <a16:creationId xmlns:a16="http://schemas.microsoft.com/office/drawing/2014/main" id="{785D22C4-2E5A-4D03-BE1A-E5CFF49197B5}"/>
              </a:ext>
            </a:extLst>
          </p:cNvPr>
          <p:cNvSpPr>
            <a:spLocks noGrp="1"/>
          </p:cNvSpPr>
          <p:nvPr>
            <p:ph type="body" idx="1"/>
          </p:nvPr>
        </p:nvSpPr>
        <p:spPr/>
        <p:txBody>
          <a:bodyPr/>
          <a:lstStyle/>
          <a:p>
            <a:r>
              <a:rPr lang="en-US" altLang="zh-CN" b="1" dirty="0"/>
              <a:t>AI</a:t>
            </a:r>
            <a:r>
              <a:rPr lang="zh-CN" altLang="en-US" b="1" dirty="0"/>
              <a:t>算力使用</a:t>
            </a:r>
          </a:p>
        </p:txBody>
      </p:sp>
    </p:spTree>
    <p:extLst>
      <p:ext uri="{BB962C8B-B14F-4D97-AF65-F5344CB8AC3E}">
        <p14:creationId xmlns:p14="http://schemas.microsoft.com/office/powerpoint/2010/main" val="3648930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D2841-9D8D-636F-FEE3-5CEBA39D255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07A57AF-0137-1BB4-E3B6-260128A30F51}"/>
              </a:ext>
            </a:extLst>
          </p:cNvPr>
          <p:cNvSpPr>
            <a:spLocks noGrp="1"/>
          </p:cNvSpPr>
          <p:nvPr>
            <p:ph type="title"/>
          </p:nvPr>
        </p:nvSpPr>
        <p:spPr>
          <a:xfrm>
            <a:off x="249382" y="136525"/>
            <a:ext cx="9138456" cy="595630"/>
          </a:xfrm>
        </p:spPr>
        <p:txBody>
          <a:bodyPr/>
          <a:lstStyle/>
          <a:p>
            <a:r>
              <a:rPr kumimoji="1" lang="zh-CN" altLang="en-US" sz="3600" dirty="0"/>
              <a:t>账号申请</a:t>
            </a:r>
            <a:endParaRPr lang="zh-CN" altLang="en-US" sz="3600" dirty="0"/>
          </a:p>
        </p:txBody>
      </p:sp>
      <p:pic>
        <p:nvPicPr>
          <p:cNvPr id="8" name="图片 7">
            <a:extLst>
              <a:ext uri="{FF2B5EF4-FFF2-40B4-BE49-F238E27FC236}">
                <a16:creationId xmlns:a16="http://schemas.microsoft.com/office/drawing/2014/main" id="{D52AC98D-0ADA-4C69-8B51-A0A014F60B19}"/>
              </a:ext>
            </a:extLst>
          </p:cNvPr>
          <p:cNvPicPr>
            <a:picLocks noChangeAspect="1"/>
          </p:cNvPicPr>
          <p:nvPr/>
        </p:nvPicPr>
        <p:blipFill rotWithShape="1">
          <a:blip r:embed="rId3">
            <a:extLst>
              <a:ext uri="{28A0092B-C50C-407E-A947-70E740481C1C}">
                <a14:useLocalDpi xmlns:a14="http://schemas.microsoft.com/office/drawing/2010/main" val="0"/>
              </a:ext>
            </a:extLst>
          </a:blip>
          <a:srcRect l="14853" t="8380" r="14057" b="50317"/>
          <a:stretch/>
        </p:blipFill>
        <p:spPr>
          <a:xfrm>
            <a:off x="5915267" y="976463"/>
            <a:ext cx="5707202" cy="3409270"/>
          </a:xfrm>
          <a:prstGeom prst="rect">
            <a:avLst/>
          </a:prstGeom>
        </p:spPr>
      </p:pic>
      <p:pic>
        <p:nvPicPr>
          <p:cNvPr id="5" name="图片 4">
            <a:extLst>
              <a:ext uri="{FF2B5EF4-FFF2-40B4-BE49-F238E27FC236}">
                <a16:creationId xmlns:a16="http://schemas.microsoft.com/office/drawing/2014/main" id="{CAA42B5F-4ED3-4D8F-9D50-702734747D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382" y="976463"/>
            <a:ext cx="5165924" cy="5383491"/>
          </a:xfrm>
          <a:prstGeom prst="rect">
            <a:avLst/>
          </a:prstGeom>
        </p:spPr>
      </p:pic>
      <p:pic>
        <p:nvPicPr>
          <p:cNvPr id="4" name="图片 3">
            <a:extLst>
              <a:ext uri="{FF2B5EF4-FFF2-40B4-BE49-F238E27FC236}">
                <a16:creationId xmlns:a16="http://schemas.microsoft.com/office/drawing/2014/main" id="{EC73DE50-287C-4F48-83D9-684462583531}"/>
              </a:ext>
            </a:extLst>
          </p:cNvPr>
          <p:cNvPicPr>
            <a:picLocks noChangeAspect="1"/>
          </p:cNvPicPr>
          <p:nvPr/>
        </p:nvPicPr>
        <p:blipFill rotWithShape="1">
          <a:blip r:embed="rId5">
            <a:extLst>
              <a:ext uri="{28A0092B-C50C-407E-A947-70E740481C1C}">
                <a14:useLocalDpi xmlns:a14="http://schemas.microsoft.com/office/drawing/2010/main" val="0"/>
              </a:ext>
            </a:extLst>
          </a:blip>
          <a:srcRect b="30922"/>
          <a:stretch/>
        </p:blipFill>
        <p:spPr>
          <a:xfrm>
            <a:off x="7004534" y="4430117"/>
            <a:ext cx="4442400" cy="2114819"/>
          </a:xfrm>
          <a:prstGeom prst="rect">
            <a:avLst/>
          </a:prstGeom>
        </p:spPr>
      </p:pic>
      <p:sp>
        <p:nvSpPr>
          <p:cNvPr id="6" name="矩形: 圆角 5">
            <a:extLst>
              <a:ext uri="{FF2B5EF4-FFF2-40B4-BE49-F238E27FC236}">
                <a16:creationId xmlns:a16="http://schemas.microsoft.com/office/drawing/2014/main" id="{81C99357-B5DB-47BB-934D-182D91608971}"/>
              </a:ext>
            </a:extLst>
          </p:cNvPr>
          <p:cNvSpPr/>
          <p:nvPr/>
        </p:nvSpPr>
        <p:spPr>
          <a:xfrm>
            <a:off x="9042401" y="4995333"/>
            <a:ext cx="1151467" cy="3048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2CF03A0A-3DAA-4063-B813-A8459AF67B0D}"/>
              </a:ext>
            </a:extLst>
          </p:cNvPr>
          <p:cNvSpPr/>
          <p:nvPr/>
        </p:nvSpPr>
        <p:spPr>
          <a:xfrm>
            <a:off x="8297334" y="5865349"/>
            <a:ext cx="1151467" cy="3048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C0080319-98CE-47E6-885B-7E275FAE57F9}"/>
              </a:ext>
            </a:extLst>
          </p:cNvPr>
          <p:cNvSpPr txBox="1"/>
          <p:nvPr/>
        </p:nvSpPr>
        <p:spPr>
          <a:xfrm>
            <a:off x="249382" y="6334422"/>
            <a:ext cx="9914467" cy="369332"/>
          </a:xfrm>
          <a:prstGeom prst="rect">
            <a:avLst/>
          </a:prstGeom>
          <a:noFill/>
        </p:spPr>
        <p:txBody>
          <a:bodyPr wrap="square">
            <a:spAutoFit/>
          </a:bodyPr>
          <a:lstStyle/>
          <a:p>
            <a:r>
              <a:rPr lang="zh-CN" altLang="en-US" dirty="0"/>
              <a:t>等待</a:t>
            </a:r>
            <a:r>
              <a:rPr lang="en-US" altLang="zh-CN" dirty="0"/>
              <a:t>30-60</a:t>
            </a:r>
            <a:r>
              <a:rPr lang="zh-CN" altLang="en-US" dirty="0"/>
              <a:t>分钟系统信息同步后，即可使用ssh方式登录ailogin.ihep.ac.cn</a:t>
            </a:r>
          </a:p>
        </p:txBody>
      </p:sp>
    </p:spTree>
    <p:extLst>
      <p:ext uri="{BB962C8B-B14F-4D97-AF65-F5344CB8AC3E}">
        <p14:creationId xmlns:p14="http://schemas.microsoft.com/office/powerpoint/2010/main" val="868969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D2841-9D8D-636F-FEE3-5CEBA39D255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07A57AF-0137-1BB4-E3B6-260128A30F51}"/>
              </a:ext>
            </a:extLst>
          </p:cNvPr>
          <p:cNvSpPr>
            <a:spLocks noGrp="1"/>
          </p:cNvSpPr>
          <p:nvPr>
            <p:ph type="title"/>
          </p:nvPr>
        </p:nvSpPr>
        <p:spPr>
          <a:xfrm>
            <a:off x="249382" y="136525"/>
            <a:ext cx="9138456" cy="595630"/>
          </a:xfrm>
        </p:spPr>
        <p:txBody>
          <a:bodyPr/>
          <a:lstStyle/>
          <a:p>
            <a:r>
              <a:rPr kumimoji="1" lang="zh-CN" altLang="en-US" sz="3600" dirty="0"/>
              <a:t>登陆</a:t>
            </a:r>
            <a:r>
              <a:rPr kumimoji="1" lang="en-US" altLang="zh-CN" sz="3600" dirty="0"/>
              <a:t>AI</a:t>
            </a:r>
            <a:r>
              <a:rPr kumimoji="1" lang="zh-CN" altLang="en-US" sz="3600" dirty="0"/>
              <a:t>集群</a:t>
            </a:r>
            <a:endParaRPr lang="zh-CN" altLang="en-US" sz="3600" dirty="0"/>
          </a:p>
        </p:txBody>
      </p:sp>
      <p:sp>
        <p:nvSpPr>
          <p:cNvPr id="5" name="文本框 4">
            <a:extLst>
              <a:ext uri="{FF2B5EF4-FFF2-40B4-BE49-F238E27FC236}">
                <a16:creationId xmlns:a16="http://schemas.microsoft.com/office/drawing/2014/main" id="{88453380-5D29-CDD2-0875-B19E907EED40}"/>
              </a:ext>
            </a:extLst>
          </p:cNvPr>
          <p:cNvSpPr txBox="1"/>
          <p:nvPr/>
        </p:nvSpPr>
        <p:spPr>
          <a:xfrm>
            <a:off x="452407" y="1059350"/>
            <a:ext cx="6096000" cy="2862322"/>
          </a:xfrm>
          <a:prstGeom prst="rect">
            <a:avLst/>
          </a:prstGeom>
          <a:noFill/>
        </p:spPr>
        <p:txBody>
          <a:bodyPr wrap="square">
            <a:spAutoFit/>
          </a:bodyPr>
          <a:lstStyle/>
          <a:p>
            <a:pPr marL="285750" indent="-285750">
              <a:buFont typeface="Arial" panose="020B0604020202020204" pitchFamily="34" charset="0"/>
              <a:buChar char="•"/>
            </a:pPr>
            <a:r>
              <a:rPr lang="en-US" altLang="zh-CN" b="0" i="0" dirty="0">
                <a:solidFill>
                  <a:srgbClr val="191B1F"/>
                </a:solidFill>
                <a:effectLst/>
                <a:latin typeface="-apple-system"/>
              </a:rPr>
              <a:t>Linux\Mac</a:t>
            </a:r>
            <a:r>
              <a:rPr lang="zh-CN" altLang="en-US" b="0" i="0" dirty="0">
                <a:solidFill>
                  <a:srgbClr val="191B1F"/>
                </a:solidFill>
                <a:effectLst/>
                <a:latin typeface="-apple-system"/>
              </a:rPr>
              <a:t>用户可通过命令行登录集群</a:t>
            </a:r>
            <a:endParaRPr lang="en-US" altLang="zh-CN" b="0" i="0" dirty="0">
              <a:solidFill>
                <a:srgbClr val="191B1F"/>
              </a:solidFill>
              <a:effectLst/>
              <a:latin typeface="-apple-system"/>
            </a:endParaRPr>
          </a:p>
          <a:p>
            <a:pPr marL="742950" lvl="1" indent="-285750">
              <a:buFont typeface="Arial" panose="020B0604020202020204" pitchFamily="34" charset="0"/>
              <a:buChar char="•"/>
            </a:pPr>
            <a:r>
              <a:rPr lang="en-US" altLang="zh-CN" b="0" i="0" dirty="0">
                <a:solidFill>
                  <a:srgbClr val="191B1F"/>
                </a:solidFill>
                <a:effectLst/>
                <a:latin typeface="-apple-system"/>
              </a:rPr>
              <a:t>ssh </a:t>
            </a:r>
            <a:r>
              <a:rPr lang="en-US" altLang="zh-CN" dirty="0">
                <a:solidFill>
                  <a:srgbClr val="191B1F"/>
                </a:solidFill>
                <a:latin typeface="-apple-system"/>
                <a:hlinkClick r:id="rId3"/>
              </a:rPr>
              <a:t>username@ailogin.ihep.ac.cn</a:t>
            </a:r>
            <a:endParaRPr lang="en-US" altLang="zh-CN" dirty="0">
              <a:solidFill>
                <a:srgbClr val="191B1F"/>
              </a:solidFill>
              <a:latin typeface="-apple-system"/>
            </a:endParaRPr>
          </a:p>
          <a:p>
            <a:pPr marL="742950" lvl="1" indent="-285750">
              <a:buFont typeface="Arial" panose="020B0604020202020204" pitchFamily="34" charset="0"/>
              <a:buChar char="•"/>
            </a:pPr>
            <a:endParaRPr lang="en-US" altLang="zh-CN" b="0" i="0" dirty="0">
              <a:solidFill>
                <a:srgbClr val="191B1F"/>
              </a:solidFill>
              <a:effectLst/>
              <a:latin typeface="-apple-system"/>
            </a:endParaRPr>
          </a:p>
          <a:p>
            <a:pPr marL="285750" indent="-285750">
              <a:buFont typeface="Arial" panose="020B0604020202020204" pitchFamily="34" charset="0"/>
              <a:buChar char="•"/>
            </a:pPr>
            <a:r>
              <a:rPr lang="en-US" altLang="zh-CN" b="0" i="0" dirty="0">
                <a:solidFill>
                  <a:srgbClr val="191B1F"/>
                </a:solidFill>
                <a:effectLst/>
                <a:latin typeface="-apple-system"/>
              </a:rPr>
              <a:t>Windows</a:t>
            </a:r>
            <a:r>
              <a:rPr lang="zh-CN" altLang="en-US" b="0" i="0" dirty="0">
                <a:solidFill>
                  <a:srgbClr val="191B1F"/>
                </a:solidFill>
                <a:effectLst/>
                <a:latin typeface="-apple-system"/>
              </a:rPr>
              <a:t>用户则可以通过</a:t>
            </a:r>
            <a:r>
              <a:rPr lang="en-US" altLang="zh-CN" b="0" i="0" dirty="0">
                <a:solidFill>
                  <a:srgbClr val="191B1F"/>
                </a:solidFill>
                <a:effectLst/>
                <a:latin typeface="-apple-system"/>
              </a:rPr>
              <a:t>ssh</a:t>
            </a:r>
            <a:r>
              <a:rPr lang="zh-CN" altLang="en-US" b="0" i="0" dirty="0">
                <a:solidFill>
                  <a:srgbClr val="191B1F"/>
                </a:solidFill>
                <a:effectLst/>
                <a:latin typeface="-apple-system"/>
              </a:rPr>
              <a:t>客户端登录服务器</a:t>
            </a:r>
            <a:endParaRPr lang="en-US" altLang="zh-CN" b="0" i="0" dirty="0">
              <a:solidFill>
                <a:srgbClr val="191B1F"/>
              </a:solidFill>
              <a:effectLst/>
              <a:latin typeface="-apple-system"/>
            </a:endParaRPr>
          </a:p>
          <a:p>
            <a:pPr marL="742950" lvl="1" indent="-285750">
              <a:buFont typeface="Arial" panose="020B0604020202020204" pitchFamily="34" charset="0"/>
              <a:buChar char="•"/>
            </a:pPr>
            <a:r>
              <a:rPr lang="en-US" altLang="zh-CN" b="0" i="0" dirty="0" err="1">
                <a:solidFill>
                  <a:srgbClr val="191B1F"/>
                </a:solidFill>
                <a:effectLst/>
                <a:latin typeface="-apple-system"/>
              </a:rPr>
              <a:t>MobaXterm</a:t>
            </a:r>
            <a:endParaRPr lang="en-US" altLang="zh-CN" b="0" i="0" dirty="0">
              <a:solidFill>
                <a:srgbClr val="191B1F"/>
              </a:solidFill>
              <a:effectLst/>
              <a:latin typeface="-apple-system"/>
            </a:endParaRPr>
          </a:p>
          <a:p>
            <a:pPr marL="1200150" lvl="2" indent="-285750">
              <a:buFont typeface="Arial" panose="020B0604020202020204" pitchFamily="34" charset="0"/>
              <a:buChar char="•"/>
            </a:pPr>
            <a:r>
              <a:rPr lang="en-US" altLang="zh-CN" dirty="0">
                <a:solidFill>
                  <a:srgbClr val="09408E"/>
                </a:solidFill>
                <a:latin typeface="-apple-system"/>
                <a:hlinkClick r:id="rId4"/>
              </a:rPr>
              <a:t>https://mobaxterm.mobatek.net</a:t>
            </a:r>
            <a:endParaRPr lang="en-US" altLang="zh-CN" dirty="0">
              <a:solidFill>
                <a:srgbClr val="09408E"/>
              </a:solidFill>
              <a:latin typeface="-apple-system"/>
            </a:endParaRPr>
          </a:p>
          <a:p>
            <a:pPr marL="742950" lvl="1" indent="-285750">
              <a:buFont typeface="Arial" panose="020B0604020202020204" pitchFamily="34" charset="0"/>
              <a:buChar char="•"/>
            </a:pPr>
            <a:r>
              <a:rPr lang="en-US" altLang="zh-CN" dirty="0" err="1">
                <a:solidFill>
                  <a:srgbClr val="09408E"/>
                </a:solidFill>
                <a:latin typeface="-apple-system"/>
              </a:rPr>
              <a:t>Xshell</a:t>
            </a:r>
            <a:endParaRPr lang="en-US" altLang="zh-CN" dirty="0">
              <a:solidFill>
                <a:srgbClr val="191B1F"/>
              </a:solidFill>
              <a:latin typeface="-apple-system"/>
            </a:endParaRPr>
          </a:p>
          <a:p>
            <a:pPr marL="742950" lvl="1" indent="-285750">
              <a:buFont typeface="Arial" panose="020B0604020202020204" pitchFamily="34" charset="0"/>
              <a:buChar char="•"/>
            </a:pPr>
            <a:r>
              <a:rPr lang="en-US" altLang="zh-CN" dirty="0" err="1">
                <a:solidFill>
                  <a:srgbClr val="191B1F"/>
                </a:solidFill>
                <a:latin typeface="-apple-system"/>
              </a:rPr>
              <a:t>Cmd</a:t>
            </a:r>
            <a:r>
              <a:rPr lang="en-US" altLang="zh-CN" dirty="0">
                <a:solidFill>
                  <a:srgbClr val="191B1F"/>
                </a:solidFill>
                <a:latin typeface="-apple-system"/>
              </a:rPr>
              <a:t> &amp; PowerShell</a:t>
            </a:r>
          </a:p>
          <a:p>
            <a:pPr marL="1200150" lvl="2" indent="-285750">
              <a:buFont typeface="Arial" panose="020B0604020202020204" pitchFamily="34" charset="0"/>
              <a:buChar char="•"/>
            </a:pPr>
            <a:r>
              <a:rPr lang="en-US" altLang="zh-CN" dirty="0" err="1">
                <a:solidFill>
                  <a:srgbClr val="191B1F"/>
                </a:solidFill>
                <a:latin typeface="-apple-system"/>
              </a:rPr>
              <a:t>Win+X</a:t>
            </a:r>
            <a:r>
              <a:rPr lang="en-US" altLang="zh-CN" dirty="0">
                <a:solidFill>
                  <a:srgbClr val="191B1F"/>
                </a:solidFill>
                <a:latin typeface="-apple-system"/>
              </a:rPr>
              <a:t> -&gt; </a:t>
            </a:r>
            <a:r>
              <a:rPr lang="zh-CN" altLang="en-US" dirty="0">
                <a:solidFill>
                  <a:srgbClr val="191B1F"/>
                </a:solidFill>
                <a:latin typeface="-apple-system"/>
              </a:rPr>
              <a:t>终端</a:t>
            </a:r>
            <a:endParaRPr lang="en-US" altLang="zh-CN" dirty="0">
              <a:solidFill>
                <a:srgbClr val="191B1F"/>
              </a:solidFill>
              <a:latin typeface="-apple-system"/>
            </a:endParaRPr>
          </a:p>
          <a:p>
            <a:pPr marL="742950" lvl="1" indent="-285750">
              <a:buFont typeface="Arial" panose="020B0604020202020204" pitchFamily="34" charset="0"/>
              <a:buChar char="•"/>
            </a:pPr>
            <a:r>
              <a:rPr lang="en-US" altLang="zh-CN" dirty="0">
                <a:solidFill>
                  <a:srgbClr val="191B1F"/>
                </a:solidFill>
                <a:latin typeface="-apple-system"/>
              </a:rPr>
              <a:t>Vs code</a:t>
            </a:r>
            <a:endParaRPr lang="zh-CN" altLang="en-US" dirty="0"/>
          </a:p>
        </p:txBody>
      </p:sp>
      <p:pic>
        <p:nvPicPr>
          <p:cNvPr id="12" name="图片 11">
            <a:extLst>
              <a:ext uri="{FF2B5EF4-FFF2-40B4-BE49-F238E27FC236}">
                <a16:creationId xmlns:a16="http://schemas.microsoft.com/office/drawing/2014/main" id="{3D3484F4-058C-E82E-CF7A-0891B3ACDC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2310" y="1087498"/>
            <a:ext cx="1369029" cy="4889941"/>
          </a:xfrm>
          <a:prstGeom prst="rect">
            <a:avLst/>
          </a:prstGeom>
        </p:spPr>
      </p:pic>
      <p:sp>
        <p:nvSpPr>
          <p:cNvPr id="13" name="矩形: 圆角 12">
            <a:extLst>
              <a:ext uri="{FF2B5EF4-FFF2-40B4-BE49-F238E27FC236}">
                <a16:creationId xmlns:a16="http://schemas.microsoft.com/office/drawing/2014/main" id="{1FEBA2B0-6CEC-86C6-DF5B-8DDD3DF6D740}"/>
              </a:ext>
            </a:extLst>
          </p:cNvPr>
          <p:cNvSpPr/>
          <p:nvPr/>
        </p:nvSpPr>
        <p:spPr>
          <a:xfrm>
            <a:off x="5588850" y="3360670"/>
            <a:ext cx="1322489" cy="475734"/>
          </a:xfrm>
          <a:prstGeom prst="round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5" name="图片 14">
            <a:extLst>
              <a:ext uri="{FF2B5EF4-FFF2-40B4-BE49-F238E27FC236}">
                <a16:creationId xmlns:a16="http://schemas.microsoft.com/office/drawing/2014/main" id="{5D76802F-8C5D-E277-5198-0EDE31E065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699" y="3921672"/>
            <a:ext cx="4519034" cy="2649875"/>
          </a:xfrm>
          <a:prstGeom prst="rect">
            <a:avLst/>
          </a:prstGeom>
        </p:spPr>
      </p:pic>
      <p:pic>
        <p:nvPicPr>
          <p:cNvPr id="17" name="图片 16">
            <a:extLst>
              <a:ext uri="{FF2B5EF4-FFF2-40B4-BE49-F238E27FC236}">
                <a16:creationId xmlns:a16="http://schemas.microsoft.com/office/drawing/2014/main" id="{370764D6-2747-2677-5B73-E5AF24694A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9674" y="3778956"/>
            <a:ext cx="4357976" cy="2697795"/>
          </a:xfrm>
          <a:prstGeom prst="rect">
            <a:avLst/>
          </a:prstGeom>
        </p:spPr>
      </p:pic>
      <p:pic>
        <p:nvPicPr>
          <p:cNvPr id="19" name="图片 18">
            <a:extLst>
              <a:ext uri="{FF2B5EF4-FFF2-40B4-BE49-F238E27FC236}">
                <a16:creationId xmlns:a16="http://schemas.microsoft.com/office/drawing/2014/main" id="{DE953CBF-CEC7-2DDC-27BF-B89376DDDBB8}"/>
              </a:ext>
            </a:extLst>
          </p:cNvPr>
          <p:cNvPicPr>
            <a:picLocks noChangeAspect="1"/>
          </p:cNvPicPr>
          <p:nvPr/>
        </p:nvPicPr>
        <p:blipFill rotWithShape="1">
          <a:blip r:embed="rId8">
            <a:extLst>
              <a:ext uri="{28A0092B-C50C-407E-A947-70E740481C1C}">
                <a14:useLocalDpi xmlns:a14="http://schemas.microsoft.com/office/drawing/2010/main" val="0"/>
              </a:ext>
            </a:extLst>
          </a:blip>
          <a:srcRect b="46739"/>
          <a:stretch/>
        </p:blipFill>
        <p:spPr>
          <a:xfrm>
            <a:off x="7315201" y="1768161"/>
            <a:ext cx="4209279" cy="1330741"/>
          </a:xfrm>
          <a:prstGeom prst="rect">
            <a:avLst/>
          </a:prstGeom>
        </p:spPr>
      </p:pic>
      <p:sp>
        <p:nvSpPr>
          <p:cNvPr id="21" name="文本框 20">
            <a:extLst>
              <a:ext uri="{FF2B5EF4-FFF2-40B4-BE49-F238E27FC236}">
                <a16:creationId xmlns:a16="http://schemas.microsoft.com/office/drawing/2014/main" id="{D1468928-4B1A-6D63-8E65-E554A003B24A}"/>
              </a:ext>
            </a:extLst>
          </p:cNvPr>
          <p:cNvSpPr txBox="1"/>
          <p:nvPr/>
        </p:nvSpPr>
        <p:spPr>
          <a:xfrm>
            <a:off x="7315201" y="1059350"/>
            <a:ext cx="1619250" cy="369332"/>
          </a:xfrm>
          <a:prstGeom prst="rect">
            <a:avLst/>
          </a:prstGeom>
          <a:noFill/>
        </p:spPr>
        <p:txBody>
          <a:bodyPr wrap="square">
            <a:spAutoFit/>
          </a:bodyPr>
          <a:lstStyle/>
          <a:p>
            <a:r>
              <a:rPr lang="en-US" altLang="zh-CN" b="0" i="0" dirty="0" err="1">
                <a:solidFill>
                  <a:srgbClr val="191B1F"/>
                </a:solidFill>
                <a:effectLst/>
                <a:latin typeface="-apple-system"/>
              </a:rPr>
              <a:t>MobaXterm</a:t>
            </a:r>
            <a:endParaRPr lang="zh-CN" altLang="en-US" dirty="0"/>
          </a:p>
        </p:txBody>
      </p:sp>
      <p:sp>
        <p:nvSpPr>
          <p:cNvPr id="23" name="文本框 22">
            <a:extLst>
              <a:ext uri="{FF2B5EF4-FFF2-40B4-BE49-F238E27FC236}">
                <a16:creationId xmlns:a16="http://schemas.microsoft.com/office/drawing/2014/main" id="{76BA0B7C-44C9-A09F-5795-84F9458B970B}"/>
              </a:ext>
            </a:extLst>
          </p:cNvPr>
          <p:cNvSpPr txBox="1"/>
          <p:nvPr/>
        </p:nvSpPr>
        <p:spPr>
          <a:xfrm>
            <a:off x="7288462" y="1398829"/>
            <a:ext cx="2131378" cy="369332"/>
          </a:xfrm>
          <a:prstGeom prst="rect">
            <a:avLst/>
          </a:prstGeom>
          <a:noFill/>
        </p:spPr>
        <p:txBody>
          <a:bodyPr wrap="square">
            <a:spAutoFit/>
          </a:bodyPr>
          <a:lstStyle/>
          <a:p>
            <a:pPr algn="l"/>
            <a:r>
              <a:rPr lang="zh-CN" altLang="en-US" b="0" i="0" dirty="0">
                <a:solidFill>
                  <a:srgbClr val="191B1F"/>
                </a:solidFill>
                <a:effectLst/>
                <a:latin typeface="-apple-system"/>
              </a:rPr>
              <a:t>点击绿色方框处：</a:t>
            </a:r>
            <a:endParaRPr lang="zh-CN" altLang="en-US" dirty="0"/>
          </a:p>
        </p:txBody>
      </p:sp>
      <p:sp>
        <p:nvSpPr>
          <p:cNvPr id="25" name="文本框 24">
            <a:extLst>
              <a:ext uri="{FF2B5EF4-FFF2-40B4-BE49-F238E27FC236}">
                <a16:creationId xmlns:a16="http://schemas.microsoft.com/office/drawing/2014/main" id="{790E35DD-97EE-4ED7-79CD-AC8FEB28526F}"/>
              </a:ext>
            </a:extLst>
          </p:cNvPr>
          <p:cNvSpPr txBox="1"/>
          <p:nvPr/>
        </p:nvSpPr>
        <p:spPr>
          <a:xfrm>
            <a:off x="7288462" y="3254263"/>
            <a:ext cx="4903538" cy="369332"/>
          </a:xfrm>
          <a:prstGeom prst="rect">
            <a:avLst/>
          </a:prstGeom>
          <a:noFill/>
        </p:spPr>
        <p:txBody>
          <a:bodyPr wrap="square">
            <a:spAutoFit/>
          </a:bodyPr>
          <a:lstStyle/>
          <a:p>
            <a:r>
              <a:rPr lang="zh-CN" altLang="en-US" b="0" i="0" dirty="0">
                <a:solidFill>
                  <a:srgbClr val="191B1F"/>
                </a:solidFill>
                <a:effectLst/>
                <a:latin typeface="-apple-system"/>
              </a:rPr>
              <a:t>依次填入网址、用户名和端口号（</a:t>
            </a:r>
            <a:r>
              <a:rPr lang="en-US" altLang="zh-CN" b="0" i="0" dirty="0">
                <a:solidFill>
                  <a:srgbClr val="191B1F"/>
                </a:solidFill>
                <a:effectLst/>
                <a:latin typeface="-apple-system"/>
              </a:rPr>
              <a:t>22</a:t>
            </a:r>
            <a:r>
              <a:rPr lang="zh-CN" altLang="en-US" b="0" i="0" dirty="0">
                <a:solidFill>
                  <a:srgbClr val="191B1F"/>
                </a:solidFill>
                <a:effectLst/>
                <a:latin typeface="-apple-system"/>
              </a:rPr>
              <a:t>）</a:t>
            </a:r>
            <a:endParaRPr lang="zh-CN" altLang="en-US" dirty="0"/>
          </a:p>
        </p:txBody>
      </p:sp>
    </p:spTree>
    <p:extLst>
      <p:ext uri="{BB962C8B-B14F-4D97-AF65-F5344CB8AC3E}">
        <p14:creationId xmlns:p14="http://schemas.microsoft.com/office/powerpoint/2010/main" val="2377119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D2841-9D8D-636F-FEE3-5CEBA39D2555}"/>
            </a:ext>
          </a:extLst>
        </p:cNvPr>
        <p:cNvGrpSpPr/>
        <p:nvPr/>
      </p:nvGrpSpPr>
      <p:grpSpPr>
        <a:xfrm>
          <a:off x="0" y="0"/>
          <a:ext cx="0" cy="0"/>
          <a:chOff x="0" y="0"/>
          <a:chExt cx="0" cy="0"/>
        </a:xfrm>
      </p:grpSpPr>
      <p:pic>
        <p:nvPicPr>
          <p:cNvPr id="11" name="图片 10">
            <a:extLst>
              <a:ext uri="{FF2B5EF4-FFF2-40B4-BE49-F238E27FC236}">
                <a16:creationId xmlns:a16="http://schemas.microsoft.com/office/drawing/2014/main" id="{B200A29A-9212-747A-7784-2BB54C6DF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96" y="1765299"/>
            <a:ext cx="5115000" cy="4737121"/>
          </a:xfrm>
          <a:prstGeom prst="rect">
            <a:avLst/>
          </a:prstGeom>
        </p:spPr>
      </p:pic>
      <p:sp>
        <p:nvSpPr>
          <p:cNvPr id="2" name="标题 1">
            <a:extLst>
              <a:ext uri="{FF2B5EF4-FFF2-40B4-BE49-F238E27FC236}">
                <a16:creationId xmlns:a16="http://schemas.microsoft.com/office/drawing/2014/main" id="{807A57AF-0137-1BB4-E3B6-260128A30F51}"/>
              </a:ext>
            </a:extLst>
          </p:cNvPr>
          <p:cNvSpPr>
            <a:spLocks noGrp="1"/>
          </p:cNvSpPr>
          <p:nvPr>
            <p:ph type="title"/>
          </p:nvPr>
        </p:nvSpPr>
        <p:spPr>
          <a:xfrm>
            <a:off x="249382" y="136525"/>
            <a:ext cx="9138456" cy="595630"/>
          </a:xfrm>
        </p:spPr>
        <p:txBody>
          <a:bodyPr/>
          <a:lstStyle/>
          <a:p>
            <a:r>
              <a:rPr kumimoji="1" lang="zh-CN" altLang="en-US" sz="3600" dirty="0"/>
              <a:t>登陆</a:t>
            </a:r>
            <a:r>
              <a:rPr kumimoji="1" lang="en-US" altLang="zh-CN" sz="3600" dirty="0"/>
              <a:t>AI</a:t>
            </a:r>
            <a:r>
              <a:rPr kumimoji="1" lang="zh-CN" altLang="en-US" sz="3600" dirty="0"/>
              <a:t>集群</a:t>
            </a:r>
            <a:endParaRPr lang="zh-CN" altLang="en-US" sz="3600" dirty="0"/>
          </a:p>
        </p:txBody>
      </p:sp>
      <p:sp>
        <p:nvSpPr>
          <p:cNvPr id="5" name="文本框 4">
            <a:extLst>
              <a:ext uri="{FF2B5EF4-FFF2-40B4-BE49-F238E27FC236}">
                <a16:creationId xmlns:a16="http://schemas.microsoft.com/office/drawing/2014/main" id="{88453380-5D29-CDD2-0875-B19E907EED40}"/>
              </a:ext>
            </a:extLst>
          </p:cNvPr>
          <p:cNvSpPr txBox="1"/>
          <p:nvPr/>
        </p:nvSpPr>
        <p:spPr>
          <a:xfrm>
            <a:off x="452407" y="1059350"/>
            <a:ext cx="6096000" cy="646331"/>
          </a:xfrm>
          <a:prstGeom prst="rect">
            <a:avLst/>
          </a:prstGeom>
          <a:noFill/>
        </p:spPr>
        <p:txBody>
          <a:bodyPr wrap="square">
            <a:spAutoFit/>
          </a:bodyPr>
          <a:lstStyle/>
          <a:p>
            <a:pPr marL="285750" indent="-285750">
              <a:buFont typeface="Arial" panose="020B0604020202020204" pitchFamily="34" charset="0"/>
              <a:buChar char="•"/>
            </a:pPr>
            <a:r>
              <a:rPr lang="en-US" altLang="zh-CN" b="0" i="0" dirty="0">
                <a:solidFill>
                  <a:srgbClr val="191B1F"/>
                </a:solidFill>
                <a:effectLst/>
                <a:latin typeface="-apple-system"/>
              </a:rPr>
              <a:t>VS code</a:t>
            </a:r>
          </a:p>
          <a:p>
            <a:pPr marL="742950" lvl="1" indent="-285750">
              <a:buFont typeface="Arial" panose="020B0604020202020204" pitchFamily="34" charset="0"/>
              <a:buChar char="•"/>
            </a:pPr>
            <a:r>
              <a:rPr lang="en-US" altLang="zh-CN" dirty="0"/>
              <a:t>https://code.visualstudio.com/</a:t>
            </a:r>
            <a:endParaRPr lang="zh-CN" altLang="en-US" dirty="0"/>
          </a:p>
        </p:txBody>
      </p:sp>
      <p:sp>
        <p:nvSpPr>
          <p:cNvPr id="6" name="矩形: 圆角 5">
            <a:extLst>
              <a:ext uri="{FF2B5EF4-FFF2-40B4-BE49-F238E27FC236}">
                <a16:creationId xmlns:a16="http://schemas.microsoft.com/office/drawing/2014/main" id="{7DE29EA5-D943-E4C4-EF18-182139656BDB}"/>
              </a:ext>
            </a:extLst>
          </p:cNvPr>
          <p:cNvSpPr/>
          <p:nvPr/>
        </p:nvSpPr>
        <p:spPr>
          <a:xfrm>
            <a:off x="387351" y="3505200"/>
            <a:ext cx="577850" cy="406400"/>
          </a:xfrm>
          <a:prstGeom prst="round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48550C29-7CB2-0F96-4041-D2097D80FDE8}"/>
              </a:ext>
            </a:extLst>
          </p:cNvPr>
          <p:cNvSpPr/>
          <p:nvPr/>
        </p:nvSpPr>
        <p:spPr>
          <a:xfrm>
            <a:off x="2388468" y="2463800"/>
            <a:ext cx="1148482" cy="406400"/>
          </a:xfrm>
          <a:prstGeom prst="round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 name="矩形: 圆角 13">
            <a:extLst>
              <a:ext uri="{FF2B5EF4-FFF2-40B4-BE49-F238E27FC236}">
                <a16:creationId xmlns:a16="http://schemas.microsoft.com/office/drawing/2014/main" id="{72F250F2-B81D-6618-BF7D-D90B7A15FB02}"/>
              </a:ext>
            </a:extLst>
          </p:cNvPr>
          <p:cNvSpPr/>
          <p:nvPr/>
        </p:nvSpPr>
        <p:spPr>
          <a:xfrm>
            <a:off x="3670127" y="1829676"/>
            <a:ext cx="2170313" cy="526174"/>
          </a:xfrm>
          <a:prstGeom prst="round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8" name="图片 17">
            <a:extLst>
              <a:ext uri="{FF2B5EF4-FFF2-40B4-BE49-F238E27FC236}">
                <a16:creationId xmlns:a16="http://schemas.microsoft.com/office/drawing/2014/main" id="{2FDC156F-060F-90A6-F6BD-61A4FFE065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770" y="1727191"/>
            <a:ext cx="5400714" cy="2286017"/>
          </a:xfrm>
          <a:prstGeom prst="rect">
            <a:avLst/>
          </a:prstGeom>
        </p:spPr>
      </p:pic>
      <p:pic>
        <p:nvPicPr>
          <p:cNvPr id="22" name="图片 21">
            <a:extLst>
              <a:ext uri="{FF2B5EF4-FFF2-40B4-BE49-F238E27FC236}">
                <a16:creationId xmlns:a16="http://schemas.microsoft.com/office/drawing/2014/main" id="{8816201F-0075-7846-54EC-7FAD8474F1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4770" y="4210838"/>
            <a:ext cx="3005159" cy="1471623"/>
          </a:xfrm>
          <a:prstGeom prst="rect">
            <a:avLst/>
          </a:prstGeom>
        </p:spPr>
      </p:pic>
      <p:pic>
        <p:nvPicPr>
          <p:cNvPr id="28" name="图片 27">
            <a:extLst>
              <a:ext uri="{FF2B5EF4-FFF2-40B4-BE49-F238E27FC236}">
                <a16:creationId xmlns:a16="http://schemas.microsoft.com/office/drawing/2014/main" id="{952B81AB-07CB-E0DB-5EF9-2634BAB351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87838" y="3357847"/>
            <a:ext cx="1907647" cy="3158061"/>
          </a:xfrm>
          <a:prstGeom prst="rect">
            <a:avLst/>
          </a:prstGeom>
        </p:spPr>
      </p:pic>
      <p:sp>
        <p:nvSpPr>
          <p:cNvPr id="29" name="文本框 28">
            <a:extLst>
              <a:ext uri="{FF2B5EF4-FFF2-40B4-BE49-F238E27FC236}">
                <a16:creationId xmlns:a16="http://schemas.microsoft.com/office/drawing/2014/main" id="{72E560AD-9C7F-9658-BB61-BBB258407D9A}"/>
              </a:ext>
            </a:extLst>
          </p:cNvPr>
          <p:cNvSpPr txBox="1"/>
          <p:nvPr/>
        </p:nvSpPr>
        <p:spPr>
          <a:xfrm>
            <a:off x="7587349" y="6196583"/>
            <a:ext cx="1907647" cy="369332"/>
          </a:xfrm>
          <a:prstGeom prst="rect">
            <a:avLst/>
          </a:prstGeom>
          <a:noFill/>
        </p:spPr>
        <p:txBody>
          <a:bodyPr wrap="square">
            <a:spAutoFit/>
          </a:bodyPr>
          <a:lstStyle/>
          <a:p>
            <a:pPr marL="285750" indent="-285750">
              <a:buFont typeface="Arial" panose="020B0604020202020204" pitchFamily="34" charset="0"/>
              <a:buChar char="•"/>
            </a:pPr>
            <a:r>
              <a:rPr lang="en-US" altLang="zh-CN" b="0" i="0" dirty="0">
                <a:solidFill>
                  <a:srgbClr val="191B1F"/>
                </a:solidFill>
                <a:effectLst/>
                <a:latin typeface="-apple-system"/>
              </a:rPr>
              <a:t>Vs code </a:t>
            </a:r>
            <a:r>
              <a:rPr lang="zh-CN" altLang="en-US" b="0" i="0" dirty="0">
                <a:solidFill>
                  <a:srgbClr val="191B1F"/>
                </a:solidFill>
                <a:effectLst/>
                <a:latin typeface="-apple-system"/>
              </a:rPr>
              <a:t>插件</a:t>
            </a:r>
            <a:endParaRPr lang="zh-CN" altLang="en-US" dirty="0"/>
          </a:p>
        </p:txBody>
      </p:sp>
    </p:spTree>
    <p:extLst>
      <p:ext uri="{BB962C8B-B14F-4D97-AF65-F5344CB8AC3E}">
        <p14:creationId xmlns:p14="http://schemas.microsoft.com/office/powerpoint/2010/main" val="851570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231FAB-3545-4062-971A-F9548374817D}"/>
              </a:ext>
            </a:extLst>
          </p:cNvPr>
          <p:cNvSpPr>
            <a:spLocks noGrp="1"/>
          </p:cNvSpPr>
          <p:nvPr>
            <p:ph type="title"/>
          </p:nvPr>
        </p:nvSpPr>
        <p:spPr/>
        <p:txBody>
          <a:bodyPr/>
          <a:lstStyle/>
          <a:p>
            <a:r>
              <a:rPr lang="en-US" altLang="zh-CN" dirty="0"/>
              <a:t>AI </a:t>
            </a:r>
            <a:r>
              <a:rPr lang="zh-CN" altLang="en-US" dirty="0"/>
              <a:t>集群环境</a:t>
            </a:r>
          </a:p>
        </p:txBody>
      </p:sp>
      <p:sp>
        <p:nvSpPr>
          <p:cNvPr id="3" name="内容占位符 2">
            <a:extLst>
              <a:ext uri="{FF2B5EF4-FFF2-40B4-BE49-F238E27FC236}">
                <a16:creationId xmlns:a16="http://schemas.microsoft.com/office/drawing/2014/main" id="{7AAF0CC8-C1BB-4FF7-A4A6-6868D6C05BEE}"/>
              </a:ext>
            </a:extLst>
          </p:cNvPr>
          <p:cNvSpPr>
            <a:spLocks noGrp="1"/>
          </p:cNvSpPr>
          <p:nvPr>
            <p:ph idx="1"/>
          </p:nvPr>
        </p:nvSpPr>
        <p:spPr>
          <a:xfrm>
            <a:off x="646901" y="1143000"/>
            <a:ext cx="10967855" cy="5114202"/>
          </a:xfrm>
        </p:spPr>
        <p:txBody>
          <a:bodyPr>
            <a:normAutofit/>
          </a:bodyPr>
          <a:lstStyle/>
          <a:p>
            <a:r>
              <a:rPr lang="zh-CN" altLang="en-US" dirty="0"/>
              <a:t>加载公共环境</a:t>
            </a:r>
            <a:endParaRPr lang="en-US" altLang="zh-CN" dirty="0"/>
          </a:p>
          <a:p>
            <a:pPr lvl="1"/>
            <a:r>
              <a:rPr lang="zh-CN" altLang="en-US" dirty="0"/>
              <a:t>如果缺少软件包，请联系管理员，或使用自己的</a:t>
            </a:r>
            <a:r>
              <a:rPr lang="en-US" altLang="zh-CN" dirty="0"/>
              <a:t>python</a:t>
            </a:r>
            <a:r>
              <a:rPr lang="zh-CN" altLang="en-US" dirty="0"/>
              <a:t>环境</a:t>
            </a:r>
            <a:endParaRPr lang="en-US" altLang="zh-CN" dirty="0"/>
          </a:p>
          <a:p>
            <a:r>
              <a:rPr lang="zh-CN" altLang="en-US" dirty="0"/>
              <a:t>创建自己的环境</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pPr lvl="1"/>
            <a:endParaRPr lang="en-US" altLang="zh-CN" dirty="0"/>
          </a:p>
        </p:txBody>
      </p:sp>
      <p:pic>
        <p:nvPicPr>
          <p:cNvPr id="4" name="图片 3">
            <a:extLst>
              <a:ext uri="{FF2B5EF4-FFF2-40B4-BE49-F238E27FC236}">
                <a16:creationId xmlns:a16="http://schemas.microsoft.com/office/drawing/2014/main" id="{36F721B7-84E5-4AB7-8F7B-C1C590765520}"/>
              </a:ext>
            </a:extLst>
          </p:cNvPr>
          <p:cNvPicPr>
            <a:picLocks noChangeAspect="1"/>
          </p:cNvPicPr>
          <p:nvPr/>
        </p:nvPicPr>
        <p:blipFill rotWithShape="1">
          <a:blip r:embed="rId2">
            <a:extLst>
              <a:ext uri="{28A0092B-C50C-407E-A947-70E740481C1C}">
                <a14:useLocalDpi xmlns:a14="http://schemas.microsoft.com/office/drawing/2010/main" val="0"/>
              </a:ext>
            </a:extLst>
          </a:blip>
          <a:srcRect l="9380" t="52968" r="7678" b="8242"/>
          <a:stretch/>
        </p:blipFill>
        <p:spPr>
          <a:xfrm>
            <a:off x="5481328" y="2223989"/>
            <a:ext cx="6560759" cy="2819429"/>
          </a:xfrm>
          <a:prstGeom prst="rect">
            <a:avLst/>
          </a:prstGeom>
        </p:spPr>
      </p:pic>
      <p:pic>
        <p:nvPicPr>
          <p:cNvPr id="5" name="图片 4">
            <a:extLst>
              <a:ext uri="{FF2B5EF4-FFF2-40B4-BE49-F238E27FC236}">
                <a16:creationId xmlns:a16="http://schemas.microsoft.com/office/drawing/2014/main" id="{909F3855-548E-43CA-847D-5AE702BAD2B5}"/>
              </a:ext>
            </a:extLst>
          </p:cNvPr>
          <p:cNvPicPr>
            <a:picLocks noChangeAspect="1"/>
          </p:cNvPicPr>
          <p:nvPr/>
        </p:nvPicPr>
        <p:blipFill rotWithShape="1">
          <a:blip r:embed="rId3">
            <a:extLst>
              <a:ext uri="{28A0092B-C50C-407E-A947-70E740481C1C}">
                <a14:useLocalDpi xmlns:a14="http://schemas.microsoft.com/office/drawing/2010/main" val="0"/>
              </a:ext>
            </a:extLst>
          </a:blip>
          <a:srcRect l="2529" t="13971" r="1331" b="56417"/>
          <a:stretch/>
        </p:blipFill>
        <p:spPr>
          <a:xfrm>
            <a:off x="887308" y="2558599"/>
            <a:ext cx="4531359" cy="1938898"/>
          </a:xfrm>
          <a:prstGeom prst="rect">
            <a:avLst/>
          </a:prstGeom>
        </p:spPr>
      </p:pic>
      <p:pic>
        <p:nvPicPr>
          <p:cNvPr id="6" name="图片 5">
            <a:extLst>
              <a:ext uri="{FF2B5EF4-FFF2-40B4-BE49-F238E27FC236}">
                <a16:creationId xmlns:a16="http://schemas.microsoft.com/office/drawing/2014/main" id="{8A2E585E-1BAF-48BA-9BE0-83171B1EDD61}"/>
              </a:ext>
            </a:extLst>
          </p:cNvPr>
          <p:cNvPicPr>
            <a:picLocks noChangeAspect="1"/>
          </p:cNvPicPr>
          <p:nvPr/>
        </p:nvPicPr>
        <p:blipFill rotWithShape="1">
          <a:blip r:embed="rId3">
            <a:extLst>
              <a:ext uri="{28A0092B-C50C-407E-A947-70E740481C1C}">
                <a14:useLocalDpi xmlns:a14="http://schemas.microsoft.com/office/drawing/2010/main" val="0"/>
              </a:ext>
            </a:extLst>
          </a:blip>
          <a:srcRect l="2644" t="44332" r="1447" b="22728"/>
          <a:stretch/>
        </p:blipFill>
        <p:spPr>
          <a:xfrm>
            <a:off x="927948" y="4509735"/>
            <a:ext cx="4483947" cy="2139328"/>
          </a:xfrm>
          <a:prstGeom prst="rect">
            <a:avLst/>
          </a:prstGeom>
        </p:spPr>
      </p:pic>
      <p:sp>
        <p:nvSpPr>
          <p:cNvPr id="7" name="文本框 6">
            <a:extLst>
              <a:ext uri="{FF2B5EF4-FFF2-40B4-BE49-F238E27FC236}">
                <a16:creationId xmlns:a16="http://schemas.microsoft.com/office/drawing/2014/main" id="{E8FDEA90-D9C4-4298-BAE9-B9AA927B0B7D}"/>
              </a:ext>
            </a:extLst>
          </p:cNvPr>
          <p:cNvSpPr txBox="1"/>
          <p:nvPr/>
        </p:nvSpPr>
        <p:spPr>
          <a:xfrm>
            <a:off x="5586340" y="5327153"/>
            <a:ext cx="4807178" cy="1477328"/>
          </a:xfrm>
          <a:prstGeom prst="rect">
            <a:avLst/>
          </a:prstGeom>
          <a:noFill/>
        </p:spPr>
        <p:txBody>
          <a:bodyPr wrap="square">
            <a:spAutoFit/>
          </a:bodyPr>
          <a:lstStyle/>
          <a:p>
            <a:r>
              <a:rPr lang="en-US" altLang="zh-CN" dirty="0"/>
              <a:t>DCU </a:t>
            </a:r>
            <a:r>
              <a:rPr lang="zh-CN" altLang="en-US" dirty="0"/>
              <a:t>使用：</a:t>
            </a:r>
            <a:endParaRPr lang="en-US" altLang="zh-CN" dirty="0"/>
          </a:p>
          <a:p>
            <a:r>
              <a:rPr lang="zh-CN" altLang="en-US" dirty="0"/>
              <a:t>必须使用基于</a:t>
            </a:r>
            <a:r>
              <a:rPr lang="en-US" altLang="zh-CN" dirty="0"/>
              <a:t>dtk-24.04</a:t>
            </a:r>
            <a:r>
              <a:rPr lang="zh-CN" altLang="en-US" dirty="0"/>
              <a:t>的软件包</a:t>
            </a:r>
            <a:endParaRPr lang="en-US" altLang="zh-CN" dirty="0">
              <a:hlinkClick r:id="rId4"/>
            </a:endParaRPr>
          </a:p>
          <a:p>
            <a:r>
              <a:rPr lang="zh-CN" altLang="en-US" dirty="0">
                <a:hlinkClick r:id="rId4"/>
              </a:rPr>
              <a:t>首页 </a:t>
            </a:r>
            <a:r>
              <a:rPr lang="en-US" altLang="zh-CN" dirty="0">
                <a:hlinkClick r:id="rId4"/>
              </a:rPr>
              <a:t>| </a:t>
            </a:r>
            <a:r>
              <a:rPr lang="zh-CN" altLang="en-US" dirty="0">
                <a:hlinkClick r:id="rId4"/>
              </a:rPr>
              <a:t>光合开发者社区</a:t>
            </a:r>
            <a:endParaRPr lang="en-US" altLang="zh-CN" dirty="0"/>
          </a:p>
          <a:p>
            <a:r>
              <a:rPr lang="en-US" altLang="zh-CN" dirty="0">
                <a:hlinkClick r:id="rId4"/>
              </a:rPr>
              <a:t>https://cancon.hpccube.com:65024/4/main/</a:t>
            </a:r>
            <a:endParaRPr lang="en-US" altLang="zh-CN" dirty="0"/>
          </a:p>
          <a:p>
            <a:endParaRPr lang="en-US" altLang="zh-CN" dirty="0"/>
          </a:p>
        </p:txBody>
      </p:sp>
      <p:pic>
        <p:nvPicPr>
          <p:cNvPr id="8" name="图片 7">
            <a:extLst>
              <a:ext uri="{FF2B5EF4-FFF2-40B4-BE49-F238E27FC236}">
                <a16:creationId xmlns:a16="http://schemas.microsoft.com/office/drawing/2014/main" id="{8A666EC2-3810-4E79-849A-30D74D301ADA}"/>
              </a:ext>
            </a:extLst>
          </p:cNvPr>
          <p:cNvPicPr>
            <a:picLocks noChangeAspect="1"/>
          </p:cNvPicPr>
          <p:nvPr/>
        </p:nvPicPr>
        <p:blipFill rotWithShape="1">
          <a:blip r:embed="rId5">
            <a:extLst>
              <a:ext uri="{28A0092B-C50C-407E-A947-70E740481C1C}">
                <a14:useLocalDpi xmlns:a14="http://schemas.microsoft.com/office/drawing/2010/main" val="0"/>
              </a:ext>
            </a:extLst>
          </a:blip>
          <a:srcRect r="31548"/>
          <a:stretch/>
        </p:blipFill>
        <p:spPr>
          <a:xfrm>
            <a:off x="10287034" y="4763715"/>
            <a:ext cx="1676049" cy="1885348"/>
          </a:xfrm>
          <a:prstGeom prst="rect">
            <a:avLst/>
          </a:prstGeom>
        </p:spPr>
      </p:pic>
      <p:sp>
        <p:nvSpPr>
          <p:cNvPr id="9" name="矩形: 圆角 8">
            <a:extLst>
              <a:ext uri="{FF2B5EF4-FFF2-40B4-BE49-F238E27FC236}">
                <a16:creationId xmlns:a16="http://schemas.microsoft.com/office/drawing/2014/main" id="{DECD55F3-EC66-44C3-B5D8-E2FB87524B59}"/>
              </a:ext>
            </a:extLst>
          </p:cNvPr>
          <p:cNvSpPr/>
          <p:nvPr/>
        </p:nvSpPr>
        <p:spPr>
          <a:xfrm>
            <a:off x="5479158" y="5211233"/>
            <a:ext cx="4700694" cy="138176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Tree>
    <p:extLst>
      <p:ext uri="{BB962C8B-B14F-4D97-AF65-F5344CB8AC3E}">
        <p14:creationId xmlns:p14="http://schemas.microsoft.com/office/powerpoint/2010/main" val="3380425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D2841-9D8D-636F-FEE3-5CEBA39D255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07A57AF-0137-1BB4-E3B6-260128A30F51}"/>
              </a:ext>
            </a:extLst>
          </p:cNvPr>
          <p:cNvSpPr>
            <a:spLocks noGrp="1"/>
          </p:cNvSpPr>
          <p:nvPr>
            <p:ph type="title"/>
          </p:nvPr>
        </p:nvSpPr>
        <p:spPr>
          <a:xfrm>
            <a:off x="249382" y="136525"/>
            <a:ext cx="9138456" cy="595630"/>
          </a:xfrm>
        </p:spPr>
        <p:txBody>
          <a:bodyPr/>
          <a:lstStyle/>
          <a:p>
            <a:r>
              <a:rPr lang="en-US" altLang="zh-CN" sz="3600" dirty="0"/>
              <a:t>AI </a:t>
            </a:r>
            <a:r>
              <a:rPr lang="zh-CN" altLang="en-US" sz="3600" dirty="0"/>
              <a:t>算力使用</a:t>
            </a:r>
          </a:p>
        </p:txBody>
      </p:sp>
      <p:sp>
        <p:nvSpPr>
          <p:cNvPr id="7" name="文本框 6">
            <a:extLst>
              <a:ext uri="{FF2B5EF4-FFF2-40B4-BE49-F238E27FC236}">
                <a16:creationId xmlns:a16="http://schemas.microsoft.com/office/drawing/2014/main" id="{3A155CA9-CBD6-46AE-A98F-255CF19749C9}"/>
              </a:ext>
            </a:extLst>
          </p:cNvPr>
          <p:cNvSpPr txBox="1"/>
          <p:nvPr/>
        </p:nvSpPr>
        <p:spPr>
          <a:xfrm>
            <a:off x="177022" y="1154509"/>
            <a:ext cx="11745246" cy="1477328"/>
          </a:xfrm>
          <a:prstGeom prst="rect">
            <a:avLst/>
          </a:prstGeom>
          <a:noFill/>
        </p:spPr>
        <p:txBody>
          <a:bodyPr wrap="square">
            <a:spAutoFit/>
          </a:bodyPr>
          <a:lstStyle/>
          <a:p>
            <a:pPr algn="l"/>
            <a:r>
              <a:rPr lang="en-US" altLang="zh-CN" b="1" i="0" dirty="0" err="1">
                <a:effectLst/>
                <a:latin typeface="Cabin"/>
              </a:rPr>
              <a:t>Slurm</a:t>
            </a:r>
            <a:r>
              <a:rPr lang="en-US" altLang="zh-CN" b="1" i="0" dirty="0">
                <a:effectLst/>
                <a:latin typeface="Cabin"/>
              </a:rPr>
              <a:t>‌</a:t>
            </a:r>
            <a:r>
              <a:rPr lang="zh-CN" altLang="en-US" b="1" i="0" dirty="0">
                <a:effectLst/>
                <a:latin typeface="Cabin"/>
              </a:rPr>
              <a:t>（</a:t>
            </a:r>
            <a:r>
              <a:rPr lang="en-US" altLang="zh-CN" b="1" i="0" dirty="0">
                <a:effectLst/>
                <a:latin typeface="Cabin"/>
              </a:rPr>
              <a:t>Simple Linux Utility for Resource Management</a:t>
            </a:r>
            <a:r>
              <a:rPr lang="zh-CN" altLang="en-US" b="1" i="0" dirty="0">
                <a:effectLst/>
                <a:latin typeface="Cabin"/>
              </a:rPr>
              <a:t>）</a:t>
            </a:r>
          </a:p>
          <a:p>
            <a:pPr algn="l"/>
            <a:r>
              <a:rPr lang="zh-CN" altLang="en-US" b="0" i="0" dirty="0">
                <a:effectLst/>
                <a:latin typeface="Cabin"/>
              </a:rPr>
              <a:t>是一种开源的作业调度和资源管理系统，广泛应用于超级计算中心和高性能计算（</a:t>
            </a:r>
            <a:r>
              <a:rPr lang="en-US" altLang="zh-CN" b="0" i="0" dirty="0">
                <a:effectLst/>
                <a:latin typeface="Cabin"/>
              </a:rPr>
              <a:t>HPC</a:t>
            </a:r>
            <a:r>
              <a:rPr lang="zh-CN" altLang="en-US" b="0" i="0" dirty="0">
                <a:effectLst/>
                <a:latin typeface="Cabin"/>
              </a:rPr>
              <a:t>）集群中。</a:t>
            </a:r>
            <a:r>
              <a:rPr lang="en-US" altLang="zh-CN" b="0" i="0" dirty="0" err="1">
                <a:effectLst/>
                <a:latin typeface="Cabin"/>
              </a:rPr>
              <a:t>Slurm</a:t>
            </a:r>
            <a:r>
              <a:rPr lang="zh-CN" altLang="en-US" b="0" i="0" dirty="0">
                <a:effectLst/>
                <a:latin typeface="Cabin"/>
              </a:rPr>
              <a:t>的主要功能包括资源分配、任务管理和作业调度，旨在优化并行计算任务的处理效率和资源利用率。</a:t>
            </a:r>
            <a:endParaRPr lang="en-US" altLang="zh-CN" b="0" i="0" dirty="0">
              <a:effectLst/>
              <a:latin typeface="Cabin"/>
            </a:endParaRPr>
          </a:p>
          <a:p>
            <a:pPr algn="l"/>
            <a:endParaRPr lang="en-US" altLang="zh-CN" dirty="0">
              <a:latin typeface="Cabin"/>
            </a:endParaRPr>
          </a:p>
          <a:p>
            <a:pPr algn="l"/>
            <a:r>
              <a:rPr lang="zh-CN" altLang="en-US" b="0" i="0" dirty="0">
                <a:effectLst/>
                <a:latin typeface="Cabin"/>
              </a:rPr>
              <a:t>任务</a:t>
            </a:r>
            <a:r>
              <a:rPr lang="en-US" altLang="zh-CN" dirty="0">
                <a:latin typeface="Cabin"/>
              </a:rPr>
              <a:t>-</a:t>
            </a:r>
            <a:r>
              <a:rPr lang="en-US" altLang="zh-CN" b="0" i="0" dirty="0">
                <a:effectLst/>
                <a:latin typeface="Cabin"/>
              </a:rPr>
              <a:t>&gt;</a:t>
            </a:r>
            <a:r>
              <a:rPr lang="zh-CN" altLang="en-US" b="0" i="0" dirty="0">
                <a:effectLst/>
                <a:latin typeface="Cabin"/>
              </a:rPr>
              <a:t>调度系统</a:t>
            </a:r>
            <a:r>
              <a:rPr lang="en-US" altLang="zh-CN" dirty="0">
                <a:latin typeface="Cabin"/>
              </a:rPr>
              <a:t> -&gt; </a:t>
            </a:r>
            <a:r>
              <a:rPr lang="zh-CN" altLang="en-US" dirty="0">
                <a:latin typeface="Cabin"/>
              </a:rPr>
              <a:t>计算节点</a:t>
            </a:r>
            <a:endParaRPr lang="zh-CN" altLang="en-US" b="0" i="0" dirty="0">
              <a:effectLst/>
              <a:latin typeface="Cabin"/>
            </a:endParaRPr>
          </a:p>
        </p:txBody>
      </p:sp>
      <p:pic>
        <p:nvPicPr>
          <p:cNvPr id="9" name="图片 8">
            <a:extLst>
              <a:ext uri="{FF2B5EF4-FFF2-40B4-BE49-F238E27FC236}">
                <a16:creationId xmlns:a16="http://schemas.microsoft.com/office/drawing/2014/main" id="{A8679F0C-E1E2-4824-B532-F31F4F608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4343" y="2400611"/>
            <a:ext cx="2804403" cy="3665538"/>
          </a:xfrm>
          <a:prstGeom prst="rect">
            <a:avLst/>
          </a:prstGeom>
        </p:spPr>
      </p:pic>
      <p:pic>
        <p:nvPicPr>
          <p:cNvPr id="8" name="图片 7">
            <a:extLst>
              <a:ext uri="{FF2B5EF4-FFF2-40B4-BE49-F238E27FC236}">
                <a16:creationId xmlns:a16="http://schemas.microsoft.com/office/drawing/2014/main" id="{23C2773E-87E8-4B3B-BAA4-3263702CF4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794" y="3349372"/>
            <a:ext cx="7179714" cy="2580726"/>
          </a:xfrm>
          <a:prstGeom prst="rect">
            <a:avLst/>
          </a:prstGeom>
        </p:spPr>
      </p:pic>
    </p:spTree>
    <p:extLst>
      <p:ext uri="{BB962C8B-B14F-4D97-AF65-F5344CB8AC3E}">
        <p14:creationId xmlns:p14="http://schemas.microsoft.com/office/powerpoint/2010/main" val="1749685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E0B37F-673A-5434-B022-895671594115}"/>
              </a:ext>
            </a:extLst>
          </p:cNvPr>
          <p:cNvPicPr>
            <a:picLocks noChangeAspect="1"/>
          </p:cNvPicPr>
          <p:nvPr/>
        </p:nvPicPr>
        <p:blipFill>
          <a:blip r:embed="rId2"/>
          <a:stretch>
            <a:fillRect/>
          </a:stretch>
        </p:blipFill>
        <p:spPr>
          <a:xfrm>
            <a:off x="188843" y="4956765"/>
            <a:ext cx="11824251" cy="1566576"/>
          </a:xfrm>
          <a:prstGeom prst="rect">
            <a:avLst/>
          </a:prstGeom>
        </p:spPr>
      </p:pic>
      <p:pic>
        <p:nvPicPr>
          <p:cNvPr id="14" name="图片 13">
            <a:extLst>
              <a:ext uri="{FF2B5EF4-FFF2-40B4-BE49-F238E27FC236}">
                <a16:creationId xmlns:a16="http://schemas.microsoft.com/office/drawing/2014/main" id="{9A305C1E-0243-A1DB-581A-8F881022E7EC}"/>
              </a:ext>
            </a:extLst>
          </p:cNvPr>
          <p:cNvPicPr>
            <a:picLocks noChangeAspect="1"/>
          </p:cNvPicPr>
          <p:nvPr/>
        </p:nvPicPr>
        <p:blipFill>
          <a:blip r:embed="rId3"/>
          <a:stretch>
            <a:fillRect/>
          </a:stretch>
        </p:blipFill>
        <p:spPr>
          <a:xfrm>
            <a:off x="545491" y="1676314"/>
            <a:ext cx="7171305" cy="1823737"/>
          </a:xfrm>
          <a:prstGeom prst="rect">
            <a:avLst/>
          </a:prstGeom>
        </p:spPr>
      </p:pic>
      <p:sp>
        <p:nvSpPr>
          <p:cNvPr id="2" name="标题 1">
            <a:extLst>
              <a:ext uri="{FF2B5EF4-FFF2-40B4-BE49-F238E27FC236}">
                <a16:creationId xmlns:a16="http://schemas.microsoft.com/office/drawing/2014/main" id="{37E5E5B5-0CE2-3913-01D7-75492F87F0CE}"/>
              </a:ext>
            </a:extLst>
          </p:cNvPr>
          <p:cNvSpPr>
            <a:spLocks noGrp="1"/>
          </p:cNvSpPr>
          <p:nvPr>
            <p:ph type="title"/>
          </p:nvPr>
        </p:nvSpPr>
        <p:spPr/>
        <p:txBody>
          <a:bodyPr/>
          <a:lstStyle/>
          <a:p>
            <a:r>
              <a:rPr lang="en-US" altLang="zh-CN" sz="4000" dirty="0"/>
              <a:t>AI </a:t>
            </a:r>
            <a:r>
              <a:rPr lang="zh-CN" altLang="en-US" sz="4000" dirty="0"/>
              <a:t>算力使用</a:t>
            </a:r>
            <a:endParaRPr kumimoji="1" lang="zh-CN" altLang="en-US" dirty="0"/>
          </a:p>
        </p:txBody>
      </p:sp>
      <p:sp>
        <p:nvSpPr>
          <p:cNvPr id="4" name="内容占位符 2">
            <a:extLst>
              <a:ext uri="{FF2B5EF4-FFF2-40B4-BE49-F238E27FC236}">
                <a16:creationId xmlns:a16="http://schemas.microsoft.com/office/drawing/2014/main" id="{F4AF9C59-C51A-6AA4-F27A-9BA68A0168F8}"/>
              </a:ext>
            </a:extLst>
          </p:cNvPr>
          <p:cNvSpPr>
            <a:spLocks noGrp="1"/>
          </p:cNvSpPr>
          <p:nvPr>
            <p:ph idx="1"/>
          </p:nvPr>
        </p:nvSpPr>
        <p:spPr>
          <a:xfrm>
            <a:off x="188844" y="849637"/>
            <a:ext cx="11917734" cy="5515770"/>
          </a:xfrm>
        </p:spPr>
        <p:txBody>
          <a:bodyPr>
            <a:normAutofit/>
          </a:bodyPr>
          <a:lstStyle/>
          <a:p>
            <a:r>
              <a:rPr kumimoji="1" lang="zh-CN" altLang="en-US" sz="2200" dirty="0"/>
              <a:t>基于</a:t>
            </a:r>
            <a:r>
              <a:rPr kumimoji="1" lang="en-US" altLang="zh-CN" sz="2200" dirty="0" err="1"/>
              <a:t>Slurm</a:t>
            </a:r>
            <a:r>
              <a:rPr kumimoji="1" lang="zh-CN" altLang="en-US" sz="2200" dirty="0"/>
              <a:t> </a:t>
            </a:r>
            <a:r>
              <a:rPr kumimoji="1" lang="en-US" altLang="zh-CN" sz="2200" dirty="0"/>
              <a:t>23.11.06</a:t>
            </a:r>
            <a:r>
              <a:rPr kumimoji="1" lang="zh-CN" altLang="en-US" sz="2200" dirty="0"/>
              <a:t>，</a:t>
            </a:r>
            <a:r>
              <a:rPr kumimoji="1" lang="en-US" altLang="zh-CN" sz="2200" dirty="0"/>
              <a:t>OS</a:t>
            </a:r>
            <a:r>
              <a:rPr kumimoji="1" lang="zh-CN" altLang="en-US" sz="2200" dirty="0"/>
              <a:t> </a:t>
            </a:r>
            <a:r>
              <a:rPr kumimoji="1" lang="en-US" altLang="zh-CN" sz="2200" dirty="0" err="1"/>
              <a:t>AlmaLinux</a:t>
            </a:r>
            <a:r>
              <a:rPr kumimoji="1" lang="zh-CN" altLang="en-US" sz="2200" dirty="0"/>
              <a:t> </a:t>
            </a:r>
            <a:r>
              <a:rPr kumimoji="1" lang="en-US" altLang="zh-CN" sz="2200" dirty="0"/>
              <a:t>9.4</a:t>
            </a:r>
          </a:p>
          <a:p>
            <a:r>
              <a:rPr kumimoji="1" lang="zh-CN" altLang="en-US" sz="2200" dirty="0"/>
              <a:t>资源管理：按功能分区</a:t>
            </a:r>
            <a:endParaRPr kumimoji="1" lang="en-US" altLang="zh-CN" sz="2200" dirty="0"/>
          </a:p>
          <a:p>
            <a:pPr lvl="1"/>
            <a:endParaRPr kumimoji="1" lang="en-US" altLang="zh-CN" sz="2000" dirty="0"/>
          </a:p>
          <a:p>
            <a:pPr lvl="1"/>
            <a:endParaRPr kumimoji="1" lang="en-US" altLang="zh-CN" sz="2000" dirty="0"/>
          </a:p>
          <a:p>
            <a:pPr lvl="1"/>
            <a:endParaRPr kumimoji="1" lang="en-US" altLang="zh-CN" sz="2000" dirty="0"/>
          </a:p>
          <a:p>
            <a:endParaRPr kumimoji="1" lang="en-US" altLang="zh-CN" sz="2000" dirty="0"/>
          </a:p>
          <a:p>
            <a:pPr marL="0" indent="0">
              <a:buNone/>
            </a:pPr>
            <a:endParaRPr kumimoji="1" lang="en-US" altLang="zh-CN" sz="2000" dirty="0"/>
          </a:p>
          <a:p>
            <a:r>
              <a:rPr kumimoji="1" lang="zh-CN" altLang="en-US" sz="2200" dirty="0"/>
              <a:t>作业调度：基于</a:t>
            </a:r>
            <a:r>
              <a:rPr kumimoji="1" lang="en-US" altLang="zh-CN" sz="2200" dirty="0"/>
              <a:t>QOS</a:t>
            </a:r>
            <a:r>
              <a:rPr kumimoji="1" lang="zh-CN" altLang="en-US" sz="2200" dirty="0"/>
              <a:t>的优先级调度，作业中指定</a:t>
            </a:r>
            <a:r>
              <a:rPr kumimoji="1" lang="en-US" altLang="zh-CN" sz="2200" dirty="0"/>
              <a:t>QOS</a:t>
            </a:r>
            <a:r>
              <a:rPr kumimoji="1" lang="zh-CN" altLang="en-US" sz="2200" dirty="0"/>
              <a:t>即可获得对应的调度服务</a:t>
            </a:r>
            <a:endParaRPr kumimoji="1" lang="en-US" altLang="zh-CN" sz="2200" dirty="0"/>
          </a:p>
          <a:p>
            <a:pPr lvl="1"/>
            <a:endParaRPr kumimoji="1" lang="en-US" altLang="zh-CN" sz="2000" dirty="0"/>
          </a:p>
          <a:p>
            <a:endParaRPr kumimoji="1" lang="zh-CN" altLang="en-US" sz="2000" dirty="0"/>
          </a:p>
        </p:txBody>
      </p:sp>
      <p:sp>
        <p:nvSpPr>
          <p:cNvPr id="7" name="矩形 6">
            <a:extLst>
              <a:ext uri="{FF2B5EF4-FFF2-40B4-BE49-F238E27FC236}">
                <a16:creationId xmlns:a16="http://schemas.microsoft.com/office/drawing/2014/main" id="{7EE107FF-9A43-4FE7-C99B-8D53EF0791E3}"/>
              </a:ext>
            </a:extLst>
          </p:cNvPr>
          <p:cNvSpPr/>
          <p:nvPr/>
        </p:nvSpPr>
        <p:spPr>
          <a:xfrm>
            <a:off x="515752" y="2327563"/>
            <a:ext cx="7208460" cy="1172487"/>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8" name="圆角矩形标注 7">
            <a:extLst>
              <a:ext uri="{FF2B5EF4-FFF2-40B4-BE49-F238E27FC236}">
                <a16:creationId xmlns:a16="http://schemas.microsoft.com/office/drawing/2014/main" id="{96E03219-C8A5-C989-C4EE-4E3E3E5A55B4}"/>
              </a:ext>
            </a:extLst>
          </p:cNvPr>
          <p:cNvSpPr/>
          <p:nvPr/>
        </p:nvSpPr>
        <p:spPr>
          <a:xfrm>
            <a:off x="8369300" y="1834700"/>
            <a:ext cx="3633856" cy="1081260"/>
          </a:xfrm>
          <a:prstGeom prst="wedgeRoundRectCallout">
            <a:avLst>
              <a:gd name="adj1" fmla="val -70176"/>
              <a:gd name="adj2" fmla="val 57438"/>
              <a:gd name="adj3" fmla="val 16667"/>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285750" indent="-285750">
              <a:buFont typeface="Wingdings" pitchFamily="2" charset="2"/>
              <a:buChar char="l"/>
            </a:pPr>
            <a:r>
              <a:rPr kumimoji="1" lang="zh-CN" altLang="en-US" dirty="0">
                <a:solidFill>
                  <a:schemeClr val="tx1"/>
                </a:solidFill>
              </a:rPr>
              <a:t>算力分区</a:t>
            </a:r>
            <a:endParaRPr kumimoji="1" lang="en-US" altLang="zh-CN" dirty="0">
              <a:solidFill>
                <a:schemeClr val="tx1"/>
              </a:solidFill>
            </a:endParaRPr>
          </a:p>
          <a:p>
            <a:pPr marL="285750" indent="-285750">
              <a:buFont typeface="Wingdings" pitchFamily="2" charset="2"/>
              <a:buChar char="l"/>
            </a:pPr>
            <a:r>
              <a:rPr kumimoji="1" lang="zh-CN" altLang="en-US" dirty="0">
                <a:solidFill>
                  <a:schemeClr val="tx1"/>
                </a:solidFill>
              </a:rPr>
              <a:t>根据加速卡类型划分</a:t>
            </a:r>
            <a:endParaRPr kumimoji="1" lang="en-US" altLang="zh-CN" dirty="0">
              <a:solidFill>
                <a:schemeClr val="tx1"/>
              </a:solidFill>
            </a:endParaRPr>
          </a:p>
          <a:p>
            <a:pPr marL="285750" indent="-285750">
              <a:buFont typeface="Wingdings" pitchFamily="2" charset="2"/>
              <a:buChar char="l"/>
            </a:pPr>
            <a:r>
              <a:rPr kumimoji="1" lang="en-US" altLang="zh-CN" dirty="0" err="1">
                <a:solidFill>
                  <a:schemeClr val="tx1"/>
                </a:solidFill>
              </a:rPr>
              <a:t>dcu</a:t>
            </a:r>
            <a:r>
              <a:rPr kumimoji="1" lang="zh-CN" altLang="en-US" dirty="0">
                <a:solidFill>
                  <a:schemeClr val="tx1"/>
                </a:solidFill>
              </a:rPr>
              <a:t>算力分区和</a:t>
            </a:r>
            <a:r>
              <a:rPr kumimoji="1" lang="en-US" altLang="zh-CN" dirty="0" err="1">
                <a:solidFill>
                  <a:schemeClr val="tx1"/>
                </a:solidFill>
              </a:rPr>
              <a:t>gpu</a:t>
            </a:r>
            <a:r>
              <a:rPr kumimoji="1" lang="zh-CN" altLang="en-US" dirty="0">
                <a:solidFill>
                  <a:schemeClr val="tx1"/>
                </a:solidFill>
              </a:rPr>
              <a:t>算力分区</a:t>
            </a:r>
          </a:p>
        </p:txBody>
      </p:sp>
      <p:sp>
        <p:nvSpPr>
          <p:cNvPr id="9" name="圆角矩形标注 8">
            <a:extLst>
              <a:ext uri="{FF2B5EF4-FFF2-40B4-BE49-F238E27FC236}">
                <a16:creationId xmlns:a16="http://schemas.microsoft.com/office/drawing/2014/main" id="{80D2C56A-8A64-DA9B-E646-04F7E3DE75A4}"/>
              </a:ext>
            </a:extLst>
          </p:cNvPr>
          <p:cNvSpPr/>
          <p:nvPr/>
        </p:nvSpPr>
        <p:spPr>
          <a:xfrm>
            <a:off x="85422" y="4269817"/>
            <a:ext cx="1182546" cy="482601"/>
          </a:xfrm>
          <a:prstGeom prst="wedgeRoundRectCallout">
            <a:avLst>
              <a:gd name="adj1" fmla="val 14772"/>
              <a:gd name="adj2" fmla="val 92500"/>
              <a:gd name="adj3" fmla="val 16667"/>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QOS</a:t>
            </a:r>
            <a:r>
              <a:rPr kumimoji="1" lang="zh-CN" altLang="en-US" dirty="0">
                <a:solidFill>
                  <a:schemeClr val="tx1"/>
                </a:solidFill>
              </a:rPr>
              <a:t>名称</a:t>
            </a:r>
          </a:p>
        </p:txBody>
      </p:sp>
      <p:sp>
        <p:nvSpPr>
          <p:cNvPr id="10" name="圆角矩形标注 9">
            <a:extLst>
              <a:ext uri="{FF2B5EF4-FFF2-40B4-BE49-F238E27FC236}">
                <a16:creationId xmlns:a16="http://schemas.microsoft.com/office/drawing/2014/main" id="{1B1D9B5B-BD85-0658-5BCF-54007FAA0DFD}"/>
              </a:ext>
            </a:extLst>
          </p:cNvPr>
          <p:cNvSpPr/>
          <p:nvPr/>
        </p:nvSpPr>
        <p:spPr>
          <a:xfrm>
            <a:off x="1457022" y="4264675"/>
            <a:ext cx="1444674" cy="482601"/>
          </a:xfrm>
          <a:prstGeom prst="wedgeRoundRectCallout">
            <a:avLst>
              <a:gd name="adj1" fmla="val 14772"/>
              <a:gd name="adj2" fmla="val 92500"/>
              <a:gd name="adj3" fmla="val 16667"/>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CN" altLang="en-US" dirty="0">
                <a:solidFill>
                  <a:schemeClr val="tx1"/>
                </a:solidFill>
              </a:rPr>
              <a:t>作业优先级</a:t>
            </a:r>
          </a:p>
        </p:txBody>
      </p:sp>
      <p:sp>
        <p:nvSpPr>
          <p:cNvPr id="11" name="圆角矩形标注 10">
            <a:extLst>
              <a:ext uri="{FF2B5EF4-FFF2-40B4-BE49-F238E27FC236}">
                <a16:creationId xmlns:a16="http://schemas.microsoft.com/office/drawing/2014/main" id="{7ADCA21A-79B8-36D5-D03E-8FB88FFB827C}"/>
              </a:ext>
            </a:extLst>
          </p:cNvPr>
          <p:cNvSpPr/>
          <p:nvPr/>
        </p:nvSpPr>
        <p:spPr>
          <a:xfrm>
            <a:off x="3928708" y="4264675"/>
            <a:ext cx="3127420" cy="482601"/>
          </a:xfrm>
          <a:prstGeom prst="wedgeRoundRectCallout">
            <a:avLst>
              <a:gd name="adj1" fmla="val 86329"/>
              <a:gd name="adj2" fmla="val 112710"/>
              <a:gd name="adj3" fmla="val 16667"/>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CN" altLang="en-US" dirty="0">
                <a:solidFill>
                  <a:schemeClr val="tx1"/>
                </a:solidFill>
              </a:rPr>
              <a:t>作业可使用的最大资源限制</a:t>
            </a:r>
          </a:p>
        </p:txBody>
      </p:sp>
      <p:sp>
        <p:nvSpPr>
          <p:cNvPr id="12" name="圆角矩形标注 11">
            <a:extLst>
              <a:ext uri="{FF2B5EF4-FFF2-40B4-BE49-F238E27FC236}">
                <a16:creationId xmlns:a16="http://schemas.microsoft.com/office/drawing/2014/main" id="{42915E86-165C-AD46-EC78-A12BDBC43893}"/>
              </a:ext>
            </a:extLst>
          </p:cNvPr>
          <p:cNvSpPr/>
          <p:nvPr/>
        </p:nvSpPr>
        <p:spPr>
          <a:xfrm>
            <a:off x="7185032" y="4265191"/>
            <a:ext cx="2194810" cy="482601"/>
          </a:xfrm>
          <a:prstGeom prst="wedgeRoundRectCallout">
            <a:avLst>
              <a:gd name="adj1" fmla="val 67243"/>
              <a:gd name="adj2" fmla="val 105132"/>
              <a:gd name="adj3" fmla="val 16667"/>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CN" altLang="en-US" dirty="0">
                <a:solidFill>
                  <a:schemeClr val="tx1"/>
                </a:solidFill>
              </a:rPr>
              <a:t>作业最大运行时间</a:t>
            </a:r>
          </a:p>
        </p:txBody>
      </p:sp>
      <p:sp>
        <p:nvSpPr>
          <p:cNvPr id="13" name="圆角矩形标注 12">
            <a:extLst>
              <a:ext uri="{FF2B5EF4-FFF2-40B4-BE49-F238E27FC236}">
                <a16:creationId xmlns:a16="http://schemas.microsoft.com/office/drawing/2014/main" id="{56BB2C23-2D93-83D5-3A73-1B1A2DE2C6D2}"/>
              </a:ext>
            </a:extLst>
          </p:cNvPr>
          <p:cNvSpPr/>
          <p:nvPr/>
        </p:nvSpPr>
        <p:spPr>
          <a:xfrm>
            <a:off x="9477378" y="4264674"/>
            <a:ext cx="2535717" cy="482601"/>
          </a:xfrm>
          <a:prstGeom prst="wedgeRoundRectCallout">
            <a:avLst>
              <a:gd name="adj1" fmla="val 34469"/>
              <a:gd name="adj2" fmla="val 89974"/>
              <a:gd name="adj3" fmla="val 16667"/>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CN" altLang="en-US" dirty="0">
                <a:solidFill>
                  <a:schemeClr val="tx1"/>
                </a:solidFill>
              </a:rPr>
              <a:t>可提交的最大作业数量</a:t>
            </a:r>
          </a:p>
        </p:txBody>
      </p:sp>
    </p:spTree>
    <p:extLst>
      <p:ext uri="{BB962C8B-B14F-4D97-AF65-F5344CB8AC3E}">
        <p14:creationId xmlns:p14="http://schemas.microsoft.com/office/powerpoint/2010/main" val="4113698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29B077-EE2E-3AC7-0A75-794C19EB691E}"/>
              </a:ext>
            </a:extLst>
          </p:cNvPr>
          <p:cNvSpPr>
            <a:spLocks noGrp="1"/>
          </p:cNvSpPr>
          <p:nvPr>
            <p:ph type="title"/>
          </p:nvPr>
        </p:nvSpPr>
        <p:spPr/>
        <p:txBody>
          <a:bodyPr/>
          <a:lstStyle/>
          <a:p>
            <a:r>
              <a:rPr lang="en-US" altLang="zh-CN" sz="4000" dirty="0"/>
              <a:t>AI </a:t>
            </a:r>
            <a:r>
              <a:rPr lang="zh-CN" altLang="en-US" sz="4000" dirty="0"/>
              <a:t>算力使用</a:t>
            </a:r>
            <a:endParaRPr kumimoji="1" lang="zh-CN" altLang="en-US" dirty="0"/>
          </a:p>
        </p:txBody>
      </p:sp>
      <p:sp>
        <p:nvSpPr>
          <p:cNvPr id="3" name="内容占位符 2">
            <a:extLst>
              <a:ext uri="{FF2B5EF4-FFF2-40B4-BE49-F238E27FC236}">
                <a16:creationId xmlns:a16="http://schemas.microsoft.com/office/drawing/2014/main" id="{835A7EF6-DABD-7DD3-0940-282782E038C3}"/>
              </a:ext>
            </a:extLst>
          </p:cNvPr>
          <p:cNvSpPr>
            <a:spLocks noGrp="1"/>
          </p:cNvSpPr>
          <p:nvPr>
            <p:ph idx="1"/>
          </p:nvPr>
        </p:nvSpPr>
        <p:spPr>
          <a:xfrm>
            <a:off x="646902" y="1253331"/>
            <a:ext cx="10967855" cy="4351338"/>
          </a:xfrm>
        </p:spPr>
        <p:txBody>
          <a:bodyPr>
            <a:normAutofit fontScale="92500" lnSpcReduction="20000"/>
          </a:bodyPr>
          <a:lstStyle/>
          <a:p>
            <a:r>
              <a:rPr kumimoji="1" lang="zh-CN" altLang="en-US" sz="2400" dirty="0"/>
              <a:t>查看</a:t>
            </a:r>
            <a:r>
              <a:rPr kumimoji="1" lang="en-US" altLang="zh-CN" sz="2400" dirty="0"/>
              <a:t>QOS</a:t>
            </a:r>
            <a:r>
              <a:rPr kumimoji="1" lang="zh-CN" altLang="en-US" sz="2400" dirty="0"/>
              <a:t>的资源限制命令：</a:t>
            </a:r>
            <a:r>
              <a:rPr kumimoji="1" lang="en-US" altLang="zh-CN" sz="2400" dirty="0" err="1"/>
              <a:t>slqos</a:t>
            </a:r>
            <a:endParaRPr kumimoji="1" lang="en-US" altLang="zh-CN" sz="2400" dirty="0"/>
          </a:p>
          <a:p>
            <a:pPr marL="0" indent="0">
              <a:buNone/>
            </a:pPr>
            <a:endParaRPr kumimoji="1" lang="en-US" altLang="zh-CN" sz="2400" dirty="0"/>
          </a:p>
          <a:p>
            <a:pPr marL="0" indent="0">
              <a:buNone/>
            </a:pPr>
            <a:endParaRPr kumimoji="1" lang="en-US" altLang="zh-CN" sz="2400" dirty="0"/>
          </a:p>
          <a:p>
            <a:pPr marL="0" indent="0">
              <a:buNone/>
            </a:pPr>
            <a:endParaRPr kumimoji="1" lang="en-US" altLang="zh-CN" sz="2400" dirty="0"/>
          </a:p>
          <a:p>
            <a:pPr marL="0" indent="0">
              <a:buNone/>
            </a:pPr>
            <a:endParaRPr kumimoji="1" lang="en-US" altLang="zh-CN" sz="2400" dirty="0"/>
          </a:p>
          <a:p>
            <a:pPr marL="0" indent="0">
              <a:buNone/>
            </a:pPr>
            <a:endParaRPr kumimoji="1" lang="en-US" altLang="zh-CN" sz="2400" dirty="0"/>
          </a:p>
          <a:p>
            <a:endParaRPr kumimoji="1" lang="en-US" altLang="zh-CN" sz="2400" dirty="0"/>
          </a:p>
          <a:p>
            <a:endParaRPr kumimoji="1" lang="en-US" altLang="zh-CN" sz="2400" dirty="0"/>
          </a:p>
          <a:p>
            <a:endParaRPr kumimoji="1" lang="en-US" altLang="zh-CN" sz="2400" dirty="0"/>
          </a:p>
          <a:p>
            <a:endParaRPr kumimoji="1" lang="en-US" altLang="zh-CN" sz="2400" dirty="0"/>
          </a:p>
          <a:p>
            <a:r>
              <a:rPr kumimoji="1" lang="zh-CN" altLang="en-US" sz="2400" dirty="0"/>
              <a:t>查看用户</a:t>
            </a:r>
            <a:r>
              <a:rPr kumimoji="1" lang="en-US" altLang="zh-CN" sz="2400" dirty="0"/>
              <a:t>Association(user</a:t>
            </a:r>
            <a:r>
              <a:rPr kumimoji="1" lang="zh-CN" altLang="en-US" sz="2400" dirty="0"/>
              <a:t>，</a:t>
            </a:r>
            <a:r>
              <a:rPr kumimoji="1" lang="en-US" altLang="zh-CN" sz="2400" dirty="0"/>
              <a:t>account</a:t>
            </a:r>
            <a:r>
              <a:rPr kumimoji="1" lang="zh-CN" altLang="en-US" sz="2400" dirty="0"/>
              <a:t>，</a:t>
            </a:r>
            <a:r>
              <a:rPr kumimoji="1" lang="en-US" altLang="zh-CN" sz="2400" dirty="0" err="1"/>
              <a:t>qos</a:t>
            </a:r>
            <a:r>
              <a:rPr kumimoji="1" lang="en-US" altLang="zh-CN" sz="2400" dirty="0"/>
              <a:t>)</a:t>
            </a:r>
            <a:r>
              <a:rPr kumimoji="1" lang="zh-CN" altLang="en-US" sz="2400" dirty="0"/>
              <a:t>命令：</a:t>
            </a:r>
            <a:r>
              <a:rPr kumimoji="1" lang="en-US" altLang="zh-CN" sz="2400" dirty="0" err="1"/>
              <a:t>slass</a:t>
            </a:r>
            <a:r>
              <a:rPr kumimoji="1" lang="zh-CN" altLang="en-US" sz="2400" dirty="0"/>
              <a:t> </a:t>
            </a:r>
            <a:r>
              <a:rPr kumimoji="1" lang="en-US" altLang="zh-CN" sz="2400" dirty="0"/>
              <a:t>&lt;username&gt;</a:t>
            </a:r>
          </a:p>
          <a:p>
            <a:r>
              <a:rPr kumimoji="1" lang="en-US" altLang="zh-CN" sz="2400" dirty="0"/>
              <a:t>--account, --</a:t>
            </a:r>
            <a:r>
              <a:rPr kumimoji="1" lang="en-US" altLang="zh-CN" sz="2400" dirty="0" err="1"/>
              <a:t>qos</a:t>
            </a:r>
            <a:r>
              <a:rPr kumimoji="1" lang="en-US" altLang="zh-CN" sz="2400" dirty="0"/>
              <a:t> </a:t>
            </a:r>
            <a:r>
              <a:rPr kumimoji="1" lang="zh-CN" altLang="en-US" sz="2400" dirty="0"/>
              <a:t>选项需要在提交作业时提供</a:t>
            </a:r>
          </a:p>
        </p:txBody>
      </p:sp>
      <p:pic>
        <p:nvPicPr>
          <p:cNvPr id="4" name="图片 3">
            <a:extLst>
              <a:ext uri="{FF2B5EF4-FFF2-40B4-BE49-F238E27FC236}">
                <a16:creationId xmlns:a16="http://schemas.microsoft.com/office/drawing/2014/main" id="{E71E0819-36DD-2EC0-9AF3-385341C1EBBE}"/>
              </a:ext>
            </a:extLst>
          </p:cNvPr>
          <p:cNvPicPr>
            <a:picLocks noChangeAspect="1"/>
          </p:cNvPicPr>
          <p:nvPr/>
        </p:nvPicPr>
        <p:blipFill>
          <a:blip r:embed="rId2"/>
          <a:stretch>
            <a:fillRect/>
          </a:stretch>
        </p:blipFill>
        <p:spPr>
          <a:xfrm>
            <a:off x="124693" y="5839451"/>
            <a:ext cx="11998036" cy="856227"/>
          </a:xfrm>
          <a:prstGeom prst="rect">
            <a:avLst/>
          </a:prstGeom>
        </p:spPr>
      </p:pic>
      <p:pic>
        <p:nvPicPr>
          <p:cNvPr id="5" name="图片 4">
            <a:extLst>
              <a:ext uri="{FF2B5EF4-FFF2-40B4-BE49-F238E27FC236}">
                <a16:creationId xmlns:a16="http://schemas.microsoft.com/office/drawing/2014/main" id="{92F89408-78BF-1116-18F0-4EF94CE272B8}"/>
              </a:ext>
            </a:extLst>
          </p:cNvPr>
          <p:cNvPicPr>
            <a:picLocks noChangeAspect="1"/>
          </p:cNvPicPr>
          <p:nvPr/>
        </p:nvPicPr>
        <p:blipFill>
          <a:blip r:embed="rId3"/>
          <a:stretch>
            <a:fillRect/>
          </a:stretch>
        </p:blipFill>
        <p:spPr>
          <a:xfrm>
            <a:off x="716561" y="1635938"/>
            <a:ext cx="10898196" cy="3202263"/>
          </a:xfrm>
          <a:prstGeom prst="rect">
            <a:avLst/>
          </a:prstGeom>
        </p:spPr>
      </p:pic>
    </p:spTree>
    <p:extLst>
      <p:ext uri="{BB962C8B-B14F-4D97-AF65-F5344CB8AC3E}">
        <p14:creationId xmlns:p14="http://schemas.microsoft.com/office/powerpoint/2010/main" val="165820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D2841-9D8D-636F-FEE3-5CEBA39D255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07A57AF-0137-1BB4-E3B6-260128A30F51}"/>
              </a:ext>
            </a:extLst>
          </p:cNvPr>
          <p:cNvSpPr>
            <a:spLocks noGrp="1"/>
          </p:cNvSpPr>
          <p:nvPr>
            <p:ph type="title"/>
          </p:nvPr>
        </p:nvSpPr>
        <p:spPr>
          <a:xfrm>
            <a:off x="249382" y="136525"/>
            <a:ext cx="9138456" cy="595630"/>
          </a:xfrm>
        </p:spPr>
        <p:txBody>
          <a:bodyPr/>
          <a:lstStyle/>
          <a:p>
            <a:r>
              <a:rPr kumimoji="1" lang="en-US" altLang="zh-CN" sz="3600" dirty="0"/>
              <a:t>SLRUM </a:t>
            </a:r>
            <a:r>
              <a:rPr kumimoji="1" lang="zh-CN" altLang="en-US" sz="3600" dirty="0"/>
              <a:t>作业提交流程</a:t>
            </a:r>
            <a:endParaRPr lang="zh-CN" altLang="en-US" sz="3600" dirty="0"/>
          </a:p>
        </p:txBody>
      </p:sp>
      <p:pic>
        <p:nvPicPr>
          <p:cNvPr id="4" name="图片 3">
            <a:extLst>
              <a:ext uri="{FF2B5EF4-FFF2-40B4-BE49-F238E27FC236}">
                <a16:creationId xmlns:a16="http://schemas.microsoft.com/office/drawing/2014/main" id="{3F79F8AF-346B-4C65-B0CD-3FAA59BA9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486" y="1630297"/>
            <a:ext cx="5066563" cy="3808618"/>
          </a:xfrm>
          <a:prstGeom prst="rect">
            <a:avLst/>
          </a:prstGeom>
        </p:spPr>
      </p:pic>
      <p:pic>
        <p:nvPicPr>
          <p:cNvPr id="7" name="图片 6">
            <a:extLst>
              <a:ext uri="{FF2B5EF4-FFF2-40B4-BE49-F238E27FC236}">
                <a16:creationId xmlns:a16="http://schemas.microsoft.com/office/drawing/2014/main" id="{BFC658A5-13B1-44F1-BE2D-D87D46083F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3573" y="1721011"/>
            <a:ext cx="6073635" cy="4000501"/>
          </a:xfrm>
          <a:prstGeom prst="rect">
            <a:avLst/>
          </a:prstGeom>
        </p:spPr>
      </p:pic>
      <p:sp>
        <p:nvSpPr>
          <p:cNvPr id="6" name="文本框 5">
            <a:extLst>
              <a:ext uri="{FF2B5EF4-FFF2-40B4-BE49-F238E27FC236}">
                <a16:creationId xmlns:a16="http://schemas.microsoft.com/office/drawing/2014/main" id="{C103B731-89C2-4241-A079-D5A62C01B69D}"/>
              </a:ext>
            </a:extLst>
          </p:cNvPr>
          <p:cNvSpPr txBox="1"/>
          <p:nvPr/>
        </p:nvSpPr>
        <p:spPr>
          <a:xfrm>
            <a:off x="247518" y="6011420"/>
            <a:ext cx="8530721" cy="646331"/>
          </a:xfrm>
          <a:prstGeom prst="rect">
            <a:avLst/>
          </a:prstGeom>
          <a:noFill/>
        </p:spPr>
        <p:txBody>
          <a:bodyPr wrap="square">
            <a:spAutoFit/>
          </a:bodyPr>
          <a:lstStyle/>
          <a:p>
            <a:endParaRPr lang="en-US" altLang="zh-CN" dirty="0"/>
          </a:p>
          <a:p>
            <a:r>
              <a:rPr lang="zh-CN" altLang="en-US" dirty="0"/>
              <a:t>通用手册：afsapply.ihep.ac.cn/cchelp/zh/local-cluster/jobs/slurm/</a:t>
            </a:r>
          </a:p>
        </p:txBody>
      </p:sp>
    </p:spTree>
    <p:extLst>
      <p:ext uri="{BB962C8B-B14F-4D97-AF65-F5344CB8AC3E}">
        <p14:creationId xmlns:p14="http://schemas.microsoft.com/office/powerpoint/2010/main" val="1208398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8E4739-DBDD-4F55-8975-71F6BD522CEE}"/>
              </a:ext>
            </a:extLst>
          </p:cNvPr>
          <p:cNvSpPr>
            <a:spLocks noGrp="1"/>
          </p:cNvSpPr>
          <p:nvPr>
            <p:ph type="title"/>
          </p:nvPr>
        </p:nvSpPr>
        <p:spPr/>
        <p:txBody>
          <a:bodyPr/>
          <a:lstStyle/>
          <a:p>
            <a:r>
              <a:rPr lang="en-US" altLang="zh-CN" sz="4000" dirty="0"/>
              <a:t>Outline</a:t>
            </a:r>
            <a:endParaRPr lang="zh-CN" altLang="en-US" dirty="0"/>
          </a:p>
        </p:txBody>
      </p:sp>
      <p:sp>
        <p:nvSpPr>
          <p:cNvPr id="3" name="内容占位符 2">
            <a:extLst>
              <a:ext uri="{FF2B5EF4-FFF2-40B4-BE49-F238E27FC236}">
                <a16:creationId xmlns:a16="http://schemas.microsoft.com/office/drawing/2014/main" id="{933DC46F-0837-4E02-9CA5-93DFCB7C6259}"/>
              </a:ext>
            </a:extLst>
          </p:cNvPr>
          <p:cNvSpPr>
            <a:spLocks noGrp="1"/>
          </p:cNvSpPr>
          <p:nvPr>
            <p:ph idx="1"/>
          </p:nvPr>
        </p:nvSpPr>
        <p:spPr>
          <a:xfrm>
            <a:off x="612072" y="1185597"/>
            <a:ext cx="10967855" cy="5282935"/>
          </a:xfrm>
        </p:spPr>
        <p:txBody>
          <a:bodyPr>
            <a:normAutofit/>
          </a:bodyPr>
          <a:lstStyle/>
          <a:p>
            <a:pPr>
              <a:lnSpc>
                <a:spcPct val="150000"/>
              </a:lnSpc>
            </a:pPr>
            <a:r>
              <a:rPr lang="zh-CN" altLang="en-US" b="0" i="0" dirty="0">
                <a:solidFill>
                  <a:srgbClr val="000000"/>
                </a:solidFill>
                <a:effectLst/>
              </a:rPr>
              <a:t>高能物理</a:t>
            </a:r>
            <a:r>
              <a:rPr lang="en-US" altLang="zh-CN" b="0" i="0" dirty="0">
                <a:solidFill>
                  <a:srgbClr val="000000"/>
                </a:solidFill>
                <a:effectLst/>
              </a:rPr>
              <a:t>AI</a:t>
            </a:r>
            <a:r>
              <a:rPr lang="zh-CN" altLang="en-US" b="0" i="0" dirty="0">
                <a:solidFill>
                  <a:srgbClr val="000000"/>
                </a:solidFill>
                <a:effectLst/>
              </a:rPr>
              <a:t>平台</a:t>
            </a:r>
            <a:endParaRPr lang="en-US" altLang="zh-CN" b="0" i="0" dirty="0">
              <a:solidFill>
                <a:srgbClr val="000000"/>
              </a:solidFill>
              <a:effectLst/>
            </a:endParaRPr>
          </a:p>
          <a:p>
            <a:pPr>
              <a:lnSpc>
                <a:spcPct val="150000"/>
              </a:lnSpc>
            </a:pPr>
            <a:r>
              <a:rPr lang="en-US" altLang="zh-CN" b="0" i="0" dirty="0">
                <a:solidFill>
                  <a:srgbClr val="000000"/>
                </a:solidFill>
                <a:effectLst/>
              </a:rPr>
              <a:t>AI</a:t>
            </a:r>
            <a:r>
              <a:rPr lang="zh-CN" altLang="en-US" b="0" i="0" dirty="0">
                <a:solidFill>
                  <a:srgbClr val="000000"/>
                </a:solidFill>
                <a:effectLst/>
              </a:rPr>
              <a:t>算力使用</a:t>
            </a:r>
            <a:endParaRPr lang="en-US" altLang="zh-CN" b="0" i="0" dirty="0">
              <a:solidFill>
                <a:srgbClr val="000000"/>
              </a:solidFill>
              <a:effectLst/>
            </a:endParaRPr>
          </a:p>
          <a:p>
            <a:pPr lvl="1">
              <a:lnSpc>
                <a:spcPct val="150000"/>
              </a:lnSpc>
            </a:pPr>
            <a:r>
              <a:rPr lang="zh-CN" altLang="en-US" dirty="0">
                <a:solidFill>
                  <a:srgbClr val="000000"/>
                </a:solidFill>
                <a:effectLst/>
              </a:rPr>
              <a:t>账号申请</a:t>
            </a:r>
            <a:endParaRPr lang="en-US" altLang="zh-CN" dirty="0">
              <a:solidFill>
                <a:srgbClr val="000000"/>
              </a:solidFill>
              <a:effectLst/>
            </a:endParaRPr>
          </a:p>
          <a:p>
            <a:pPr lvl="1">
              <a:lnSpc>
                <a:spcPct val="150000"/>
              </a:lnSpc>
            </a:pPr>
            <a:r>
              <a:rPr lang="zh-CN" altLang="en-US" dirty="0">
                <a:solidFill>
                  <a:srgbClr val="000000"/>
                </a:solidFill>
                <a:effectLst/>
              </a:rPr>
              <a:t>集群登录</a:t>
            </a:r>
            <a:endParaRPr lang="en-US" altLang="zh-CN" dirty="0">
              <a:solidFill>
                <a:srgbClr val="000000"/>
              </a:solidFill>
              <a:effectLst/>
            </a:endParaRPr>
          </a:p>
          <a:p>
            <a:pPr lvl="1">
              <a:lnSpc>
                <a:spcPct val="150000"/>
              </a:lnSpc>
            </a:pPr>
            <a:r>
              <a:rPr lang="zh-CN" altLang="en-US" dirty="0">
                <a:solidFill>
                  <a:srgbClr val="000000"/>
                </a:solidFill>
                <a:effectLst/>
              </a:rPr>
              <a:t>资源申请与使用</a:t>
            </a:r>
            <a:endParaRPr lang="en-US" altLang="zh-CN" dirty="0">
              <a:solidFill>
                <a:srgbClr val="000000"/>
              </a:solidFill>
              <a:effectLst/>
            </a:endParaRPr>
          </a:p>
          <a:p>
            <a:pPr>
              <a:lnSpc>
                <a:spcPct val="150000"/>
              </a:lnSpc>
            </a:pPr>
            <a:r>
              <a:rPr lang="zh-CN" altLang="en-US" b="0" i="0" dirty="0">
                <a:solidFill>
                  <a:srgbClr val="000000"/>
                </a:solidFill>
                <a:effectLst/>
              </a:rPr>
              <a:t>支持与服务</a:t>
            </a:r>
            <a:endParaRPr lang="en-US" altLang="zh-CN" b="0" i="0" dirty="0">
              <a:solidFill>
                <a:srgbClr val="000000"/>
              </a:solidFill>
              <a:effectLst/>
            </a:endParaRPr>
          </a:p>
          <a:p>
            <a:pPr>
              <a:lnSpc>
                <a:spcPct val="150000"/>
              </a:lnSpc>
            </a:pPr>
            <a:r>
              <a:rPr lang="zh-CN" altLang="en-US" dirty="0">
                <a:solidFill>
                  <a:srgbClr val="000000"/>
                </a:solidFill>
                <a:effectLst/>
              </a:rPr>
              <a:t>总结与未来计划</a:t>
            </a:r>
            <a:endParaRPr lang="en-US" altLang="zh-CN" dirty="0">
              <a:solidFill>
                <a:srgbClr val="000000"/>
              </a:solidFill>
              <a:effectLst/>
            </a:endParaRPr>
          </a:p>
          <a:p>
            <a:pPr>
              <a:lnSpc>
                <a:spcPct val="150000"/>
              </a:lnSpc>
            </a:pPr>
            <a:endParaRPr lang="zh-CN" altLang="en-US" dirty="0"/>
          </a:p>
        </p:txBody>
      </p:sp>
    </p:spTree>
    <p:extLst>
      <p:ext uri="{BB962C8B-B14F-4D97-AF65-F5344CB8AC3E}">
        <p14:creationId xmlns:p14="http://schemas.microsoft.com/office/powerpoint/2010/main" val="1809701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D2841-9D8D-636F-FEE3-5CEBA39D255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07A57AF-0137-1BB4-E3B6-260128A30F51}"/>
              </a:ext>
            </a:extLst>
          </p:cNvPr>
          <p:cNvSpPr>
            <a:spLocks noGrp="1"/>
          </p:cNvSpPr>
          <p:nvPr>
            <p:ph type="title"/>
          </p:nvPr>
        </p:nvSpPr>
        <p:spPr>
          <a:xfrm>
            <a:off x="249382" y="136525"/>
            <a:ext cx="9138456" cy="595630"/>
          </a:xfrm>
        </p:spPr>
        <p:txBody>
          <a:bodyPr/>
          <a:lstStyle/>
          <a:p>
            <a:r>
              <a:rPr kumimoji="1" lang="en-US" altLang="zh-CN" sz="3600" dirty="0"/>
              <a:t>SLRUM </a:t>
            </a:r>
            <a:r>
              <a:rPr kumimoji="1" lang="zh-CN" altLang="en-US" sz="3600" dirty="0"/>
              <a:t>交互式作业提交流程</a:t>
            </a:r>
            <a:endParaRPr lang="zh-CN" altLang="en-US" sz="3600" dirty="0"/>
          </a:p>
        </p:txBody>
      </p:sp>
      <p:pic>
        <p:nvPicPr>
          <p:cNvPr id="5" name="图片 4">
            <a:extLst>
              <a:ext uri="{FF2B5EF4-FFF2-40B4-BE49-F238E27FC236}">
                <a16:creationId xmlns:a16="http://schemas.microsoft.com/office/drawing/2014/main" id="{A78E8796-FAE0-461E-A8CD-C8BE7B17E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328" y="2526135"/>
            <a:ext cx="5489835" cy="4062100"/>
          </a:xfrm>
          <a:prstGeom prst="rect">
            <a:avLst/>
          </a:prstGeom>
        </p:spPr>
      </p:pic>
      <p:sp>
        <p:nvSpPr>
          <p:cNvPr id="8" name="文本框 7">
            <a:extLst>
              <a:ext uri="{FF2B5EF4-FFF2-40B4-BE49-F238E27FC236}">
                <a16:creationId xmlns:a16="http://schemas.microsoft.com/office/drawing/2014/main" id="{EF12BBF3-680B-44A6-89EE-428D73B14DBC}"/>
              </a:ext>
            </a:extLst>
          </p:cNvPr>
          <p:cNvSpPr txBox="1"/>
          <p:nvPr/>
        </p:nvSpPr>
        <p:spPr>
          <a:xfrm>
            <a:off x="503289" y="969544"/>
            <a:ext cx="6750951" cy="1631216"/>
          </a:xfrm>
          <a:prstGeom prst="rect">
            <a:avLst/>
          </a:prstGeom>
          <a:noFill/>
        </p:spPr>
        <p:txBody>
          <a:bodyPr wrap="square">
            <a:spAutoFit/>
          </a:bodyPr>
          <a:lstStyle/>
          <a:p>
            <a:r>
              <a:rPr lang="en-US" altLang="zh-CN" sz="2000" dirty="0"/>
              <a:t>S</a:t>
            </a:r>
            <a:r>
              <a:rPr lang="zh-CN" altLang="en-US" sz="2000" dirty="0"/>
              <a:t>alloc：</a:t>
            </a:r>
            <a:endParaRPr lang="en-US" altLang="zh-CN" sz="2000" dirty="0"/>
          </a:p>
          <a:p>
            <a:r>
              <a:rPr lang="en-US" altLang="zh-CN" sz="2000" dirty="0" err="1">
                <a:solidFill>
                  <a:srgbClr val="795E26"/>
                </a:solidFill>
                <a:latin typeface="Consolas" panose="020B0609020204030204" pitchFamily="49" charset="0"/>
              </a:rPr>
              <a:t>s</a:t>
            </a:r>
            <a:r>
              <a:rPr lang="en-US" altLang="zh-CN" sz="2000" b="0" dirty="0" err="1">
                <a:solidFill>
                  <a:srgbClr val="795E26"/>
                </a:solidFill>
                <a:effectLst/>
                <a:latin typeface="Consolas" panose="020B0609020204030204" pitchFamily="49" charset="0"/>
              </a:rPr>
              <a:t>alloc</a:t>
            </a:r>
            <a:r>
              <a:rPr lang="en-US" altLang="zh-CN" sz="2000" dirty="0">
                <a:solidFill>
                  <a:srgbClr val="3B3B3B"/>
                </a:solidFill>
                <a:latin typeface="Consolas" panose="020B0609020204030204" pitchFamily="49" charset="0"/>
              </a:rPr>
              <a:t> </a:t>
            </a:r>
            <a:r>
              <a:rPr lang="en-US" altLang="zh-CN" sz="2000" b="0" dirty="0">
                <a:solidFill>
                  <a:srgbClr val="0000FF"/>
                </a:solidFill>
                <a:effectLst/>
                <a:latin typeface="Consolas" panose="020B0609020204030204" pitchFamily="49" charset="0"/>
              </a:rPr>
              <a:t>--account=</a:t>
            </a:r>
            <a:r>
              <a:rPr lang="en-US" altLang="zh-CN" sz="2000" b="0" dirty="0" err="1">
                <a:solidFill>
                  <a:srgbClr val="0000FF"/>
                </a:solidFill>
                <a:effectLst/>
                <a:latin typeface="Consolas" panose="020B0609020204030204" pitchFamily="49" charset="0"/>
              </a:rPr>
              <a:t>ihepai</a:t>
            </a:r>
            <a:r>
              <a:rPr lang="en-US" altLang="zh-CN" sz="2000" b="0" dirty="0">
                <a:solidFill>
                  <a:srgbClr val="3B3B3B"/>
                </a:solidFill>
                <a:effectLst/>
                <a:latin typeface="Consolas" panose="020B0609020204030204" pitchFamily="49" charset="0"/>
              </a:rPr>
              <a:t> </a:t>
            </a:r>
            <a:r>
              <a:rPr lang="en-US" altLang="zh-CN" sz="2000" b="0" dirty="0">
                <a:solidFill>
                  <a:srgbClr val="0000FF"/>
                </a:solidFill>
                <a:effectLst/>
                <a:latin typeface="Consolas" panose="020B0609020204030204" pitchFamily="49" charset="0"/>
              </a:rPr>
              <a:t>--partition=</a:t>
            </a:r>
            <a:r>
              <a:rPr lang="en-US" altLang="zh-CN" sz="2000" b="0" dirty="0" err="1">
                <a:solidFill>
                  <a:srgbClr val="0000FF"/>
                </a:solidFill>
                <a:effectLst/>
                <a:latin typeface="Consolas" panose="020B0609020204030204" pitchFamily="49" charset="0"/>
              </a:rPr>
              <a:t>dcu</a:t>
            </a:r>
            <a:r>
              <a:rPr lang="en-US" altLang="zh-CN" sz="2000" b="0" dirty="0">
                <a:solidFill>
                  <a:srgbClr val="3B3B3B"/>
                </a:solidFill>
                <a:effectLst/>
                <a:latin typeface="Consolas" panose="020B0609020204030204" pitchFamily="49" charset="0"/>
              </a:rPr>
              <a:t> </a:t>
            </a:r>
            <a:r>
              <a:rPr lang="en-US" altLang="zh-CN" sz="2000" b="0" dirty="0">
                <a:solidFill>
                  <a:srgbClr val="0000FF"/>
                </a:solidFill>
                <a:effectLst/>
                <a:latin typeface="Consolas" panose="020B0609020204030204" pitchFamily="49" charset="0"/>
              </a:rPr>
              <a:t>--</a:t>
            </a:r>
            <a:r>
              <a:rPr lang="en-US" altLang="zh-CN" sz="2000" b="0" dirty="0" err="1">
                <a:solidFill>
                  <a:srgbClr val="0000FF"/>
                </a:solidFill>
                <a:effectLst/>
                <a:latin typeface="Consolas" panose="020B0609020204030204" pitchFamily="49" charset="0"/>
              </a:rPr>
              <a:t>qos</a:t>
            </a:r>
            <a:r>
              <a:rPr lang="en-US" altLang="zh-CN" sz="2000" b="0" dirty="0">
                <a:solidFill>
                  <a:srgbClr val="0000FF"/>
                </a:solidFill>
                <a:effectLst/>
                <a:latin typeface="Consolas" panose="020B0609020204030204" pitchFamily="49" charset="0"/>
              </a:rPr>
              <a:t>=</a:t>
            </a:r>
            <a:r>
              <a:rPr lang="en-US" altLang="zh-CN" sz="2000" b="0" dirty="0" err="1">
                <a:solidFill>
                  <a:srgbClr val="0000FF"/>
                </a:solidFill>
                <a:effectLst/>
                <a:latin typeface="Consolas" panose="020B0609020204030204" pitchFamily="49" charset="0"/>
              </a:rPr>
              <a:t>dcunormal</a:t>
            </a:r>
            <a:r>
              <a:rPr lang="en-US" altLang="zh-CN" sz="2000" b="0" dirty="0">
                <a:solidFill>
                  <a:srgbClr val="3B3B3B"/>
                </a:solidFill>
                <a:effectLst/>
                <a:latin typeface="Consolas" panose="020B0609020204030204" pitchFamily="49" charset="0"/>
              </a:rPr>
              <a:t> </a:t>
            </a:r>
            <a:r>
              <a:rPr lang="en-US" altLang="zh-CN" sz="2000" b="0" dirty="0">
                <a:solidFill>
                  <a:srgbClr val="0000FF"/>
                </a:solidFill>
                <a:effectLst/>
                <a:latin typeface="Consolas" panose="020B0609020204030204" pitchFamily="49" charset="0"/>
              </a:rPr>
              <a:t>--</a:t>
            </a:r>
            <a:r>
              <a:rPr lang="en-US" altLang="zh-CN" sz="2000" b="0" dirty="0" err="1">
                <a:solidFill>
                  <a:srgbClr val="0000FF"/>
                </a:solidFill>
                <a:effectLst/>
                <a:latin typeface="Consolas" panose="020B0609020204030204" pitchFamily="49" charset="0"/>
              </a:rPr>
              <a:t>gres</a:t>
            </a:r>
            <a:r>
              <a:rPr lang="en-US" altLang="zh-CN" sz="2000" b="0" dirty="0">
                <a:solidFill>
                  <a:srgbClr val="0000FF"/>
                </a:solidFill>
                <a:effectLst/>
                <a:latin typeface="Consolas" panose="020B0609020204030204" pitchFamily="49" charset="0"/>
              </a:rPr>
              <a:t>=dcu:1</a:t>
            </a:r>
            <a:r>
              <a:rPr lang="en-US" altLang="zh-CN" sz="2000" b="0" dirty="0">
                <a:solidFill>
                  <a:srgbClr val="3B3B3B"/>
                </a:solidFill>
                <a:effectLst/>
                <a:latin typeface="Consolas" panose="020B0609020204030204" pitchFamily="49" charset="0"/>
              </a:rPr>
              <a:t> </a:t>
            </a:r>
            <a:r>
              <a:rPr lang="en-US" altLang="zh-CN" sz="2000" b="0" dirty="0">
                <a:solidFill>
                  <a:srgbClr val="0000FF"/>
                </a:solidFill>
                <a:effectLst/>
                <a:latin typeface="Consolas" panose="020B0609020204030204" pitchFamily="49" charset="0"/>
              </a:rPr>
              <a:t>--nodes=1</a:t>
            </a:r>
            <a:r>
              <a:rPr lang="en-US" altLang="zh-CN" sz="2000" b="0" dirty="0">
                <a:solidFill>
                  <a:srgbClr val="3B3B3B"/>
                </a:solidFill>
                <a:effectLst/>
                <a:latin typeface="Consolas" panose="020B0609020204030204" pitchFamily="49" charset="0"/>
              </a:rPr>
              <a:t> </a:t>
            </a:r>
            <a:r>
              <a:rPr lang="en-US" altLang="zh-CN" sz="2000" dirty="0">
                <a:solidFill>
                  <a:srgbClr val="0000FF"/>
                </a:solidFill>
                <a:latin typeface="Consolas" panose="020B0609020204030204" pitchFamily="49" charset="0"/>
              </a:rPr>
              <a:t>-</a:t>
            </a:r>
            <a:r>
              <a:rPr lang="en-US" altLang="zh-CN" sz="2000" b="0" dirty="0">
                <a:solidFill>
                  <a:srgbClr val="0000FF"/>
                </a:solidFill>
                <a:effectLst/>
                <a:latin typeface="Consolas" panose="020B0609020204030204" pitchFamily="49" charset="0"/>
              </a:rPr>
              <a:t>-</a:t>
            </a:r>
            <a:r>
              <a:rPr lang="en-US" altLang="zh-CN" sz="2000" b="0" dirty="0" err="1">
                <a:solidFill>
                  <a:srgbClr val="0000FF"/>
                </a:solidFill>
                <a:effectLst/>
                <a:latin typeface="Consolas" panose="020B0609020204030204" pitchFamily="49" charset="0"/>
              </a:rPr>
              <a:t>ntasks</a:t>
            </a:r>
            <a:r>
              <a:rPr lang="en-US" altLang="zh-CN" sz="2000" dirty="0">
                <a:solidFill>
                  <a:srgbClr val="3B3B3B"/>
                </a:solidFill>
                <a:latin typeface="Consolas" panose="020B0609020204030204" pitchFamily="49" charset="0"/>
              </a:rPr>
              <a:t>=</a:t>
            </a:r>
            <a:r>
              <a:rPr lang="en-US" altLang="zh-CN" sz="2000" b="0" dirty="0">
                <a:solidFill>
                  <a:srgbClr val="098658"/>
                </a:solidFill>
                <a:effectLst/>
                <a:latin typeface="Consolas" panose="020B0609020204030204" pitchFamily="49" charset="0"/>
              </a:rPr>
              <a:t>1</a:t>
            </a:r>
          </a:p>
          <a:p>
            <a:r>
              <a:rPr lang="en-US" altLang="zh-CN" sz="2000" b="0" i="0" dirty="0" err="1">
                <a:solidFill>
                  <a:srgbClr val="36464E"/>
                </a:solidFill>
                <a:effectLst/>
                <a:latin typeface="_"/>
              </a:rPr>
              <a:t>Srun</a:t>
            </a:r>
            <a:r>
              <a:rPr lang="zh-CN" altLang="en-US" sz="2000" b="0" i="0" dirty="0">
                <a:solidFill>
                  <a:srgbClr val="36464E"/>
                </a:solidFill>
                <a:effectLst/>
                <a:latin typeface="_"/>
              </a:rPr>
              <a:t>：</a:t>
            </a:r>
            <a:endParaRPr lang="en-US" altLang="zh-CN" sz="2000" b="0" dirty="0">
              <a:solidFill>
                <a:srgbClr val="098658"/>
              </a:solidFill>
              <a:effectLst/>
              <a:latin typeface="Consolas" panose="020B0609020204030204" pitchFamily="49" charset="0"/>
            </a:endParaRPr>
          </a:p>
          <a:p>
            <a:r>
              <a:rPr lang="en-US" altLang="zh-CN" sz="2000" b="0" i="0" dirty="0" err="1">
                <a:solidFill>
                  <a:srgbClr val="FF0000"/>
                </a:solidFill>
                <a:effectLst/>
                <a:latin typeface="_"/>
              </a:rPr>
              <a:t>srun</a:t>
            </a:r>
            <a:r>
              <a:rPr lang="en-US" altLang="zh-CN" sz="2000" b="0" i="0" dirty="0">
                <a:solidFill>
                  <a:srgbClr val="36464E"/>
                </a:solidFill>
                <a:effectLst/>
                <a:latin typeface="_"/>
              </a:rPr>
              <a:t> -p </a:t>
            </a:r>
            <a:r>
              <a:rPr lang="en-US" altLang="zh-CN" sz="2000" b="0" i="0" dirty="0" err="1">
                <a:solidFill>
                  <a:srgbClr val="36464E"/>
                </a:solidFill>
                <a:effectLst/>
                <a:latin typeface="_"/>
              </a:rPr>
              <a:t>dcu</a:t>
            </a:r>
            <a:r>
              <a:rPr lang="en-US" altLang="zh-CN" sz="2000" b="0" i="0" dirty="0">
                <a:solidFill>
                  <a:srgbClr val="36464E"/>
                </a:solidFill>
                <a:effectLst/>
                <a:latin typeface="_"/>
              </a:rPr>
              <a:t> -q xx -N 1 -n 1 --</a:t>
            </a:r>
            <a:r>
              <a:rPr lang="en-US" altLang="zh-CN" sz="2000" b="0" i="0" dirty="0" err="1">
                <a:solidFill>
                  <a:srgbClr val="36464E"/>
                </a:solidFill>
                <a:effectLst/>
                <a:latin typeface="_"/>
              </a:rPr>
              <a:t>cpus</a:t>
            </a:r>
            <a:r>
              <a:rPr lang="en-US" altLang="zh-CN" sz="2000" b="0" i="0" dirty="0">
                <a:solidFill>
                  <a:srgbClr val="36464E"/>
                </a:solidFill>
                <a:effectLst/>
                <a:latin typeface="_"/>
              </a:rPr>
              <a:t>-per-task=16 --</a:t>
            </a:r>
            <a:r>
              <a:rPr lang="en-US" altLang="zh-CN" sz="2000" b="0" i="0" dirty="0" err="1">
                <a:solidFill>
                  <a:srgbClr val="36464E"/>
                </a:solidFill>
                <a:effectLst/>
                <a:latin typeface="_"/>
              </a:rPr>
              <a:t>pty</a:t>
            </a:r>
            <a:r>
              <a:rPr lang="en-US" altLang="zh-CN" sz="2000" b="0" i="0" dirty="0">
                <a:solidFill>
                  <a:srgbClr val="36464E"/>
                </a:solidFill>
                <a:effectLst/>
                <a:latin typeface="_"/>
              </a:rPr>
              <a:t> /bin/bash</a:t>
            </a:r>
            <a:endParaRPr lang="zh-CN" altLang="en-US" sz="2000" dirty="0"/>
          </a:p>
        </p:txBody>
      </p:sp>
      <p:pic>
        <p:nvPicPr>
          <p:cNvPr id="10" name="图片 9">
            <a:extLst>
              <a:ext uri="{FF2B5EF4-FFF2-40B4-BE49-F238E27FC236}">
                <a16:creationId xmlns:a16="http://schemas.microsoft.com/office/drawing/2014/main" id="{4E33ECCA-8820-4A90-BF7A-2D0F83AD46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3442" y="2604099"/>
            <a:ext cx="4655574" cy="4023118"/>
          </a:xfrm>
          <a:prstGeom prst="rect">
            <a:avLst/>
          </a:prstGeom>
        </p:spPr>
      </p:pic>
      <p:sp>
        <p:nvSpPr>
          <p:cNvPr id="11" name="矩形: 圆角 10">
            <a:extLst>
              <a:ext uri="{FF2B5EF4-FFF2-40B4-BE49-F238E27FC236}">
                <a16:creationId xmlns:a16="http://schemas.microsoft.com/office/drawing/2014/main" id="{A1CA6E56-03E4-4070-931B-6BE06A1A5431}"/>
              </a:ext>
            </a:extLst>
          </p:cNvPr>
          <p:cNvSpPr/>
          <p:nvPr/>
        </p:nvSpPr>
        <p:spPr>
          <a:xfrm>
            <a:off x="5993123" y="5309420"/>
            <a:ext cx="4522477" cy="47194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75758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D2841-9D8D-636F-FEE3-5CEBA39D255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07A57AF-0137-1BB4-E3B6-260128A30F51}"/>
              </a:ext>
            </a:extLst>
          </p:cNvPr>
          <p:cNvSpPr>
            <a:spLocks noGrp="1"/>
          </p:cNvSpPr>
          <p:nvPr>
            <p:ph type="title"/>
          </p:nvPr>
        </p:nvSpPr>
        <p:spPr>
          <a:xfrm>
            <a:off x="249382" y="136525"/>
            <a:ext cx="9138456" cy="595630"/>
          </a:xfrm>
        </p:spPr>
        <p:txBody>
          <a:bodyPr/>
          <a:lstStyle/>
          <a:p>
            <a:r>
              <a:rPr kumimoji="1" lang="en-US" altLang="zh-CN" sz="3600" dirty="0"/>
              <a:t>Hai-</a:t>
            </a:r>
            <a:r>
              <a:rPr kumimoji="1" lang="en-US" altLang="zh-CN" sz="3600" dirty="0" err="1"/>
              <a:t>ecs</a:t>
            </a:r>
            <a:endParaRPr lang="zh-CN" altLang="en-US" sz="3600" dirty="0"/>
          </a:p>
        </p:txBody>
      </p:sp>
      <p:sp>
        <p:nvSpPr>
          <p:cNvPr id="6" name="文本框 5">
            <a:extLst>
              <a:ext uri="{FF2B5EF4-FFF2-40B4-BE49-F238E27FC236}">
                <a16:creationId xmlns:a16="http://schemas.microsoft.com/office/drawing/2014/main" id="{AA3CB535-B028-6E7C-64ED-B0000F3156F5}"/>
              </a:ext>
            </a:extLst>
          </p:cNvPr>
          <p:cNvSpPr txBox="1"/>
          <p:nvPr/>
        </p:nvSpPr>
        <p:spPr>
          <a:xfrm>
            <a:off x="217850" y="1011175"/>
            <a:ext cx="11796350" cy="2308324"/>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t>使用</a:t>
            </a:r>
            <a:r>
              <a:rPr lang="en-US" altLang="zh-CN" dirty="0"/>
              <a:t>ECS</a:t>
            </a:r>
            <a:r>
              <a:rPr lang="zh-CN" altLang="en-US" dirty="0"/>
              <a:t>弹性服务器</a:t>
            </a:r>
            <a:endParaRPr lang="en-US" altLang="zh-CN" dirty="0"/>
          </a:p>
          <a:p>
            <a:pPr marL="742950" lvl="1" indent="-285750">
              <a:buFont typeface="Arial" panose="020B0604020202020204" pitchFamily="34" charset="0"/>
              <a:buChar char="•"/>
            </a:pPr>
            <a:r>
              <a:rPr lang="zh-CN" altLang="en-US" b="0" i="0" dirty="0">
                <a:effectLst/>
                <a:latin typeface="Roboto" panose="02000000000000000000" pitchFamily="2" charset="0"/>
              </a:rPr>
              <a:t>弹性云服务器（</a:t>
            </a:r>
            <a:r>
              <a:rPr lang="en-US" altLang="zh-CN" b="0" i="0" dirty="0">
                <a:effectLst/>
                <a:latin typeface="Roboto" panose="02000000000000000000" pitchFamily="2" charset="0"/>
              </a:rPr>
              <a:t>Elastic Cloud Server, ECS</a:t>
            </a:r>
            <a:r>
              <a:rPr lang="zh-CN" altLang="en-US" b="0" i="0" dirty="0">
                <a:effectLst/>
                <a:latin typeface="Roboto" panose="02000000000000000000" pitchFamily="2" charset="0"/>
              </a:rPr>
              <a:t>）为用户提供可直连、可扩展的算力服务器</a:t>
            </a:r>
            <a:endParaRPr lang="en-US" altLang="zh-CN" b="0" i="0" dirty="0">
              <a:effectLst/>
              <a:latin typeface="Roboto" panose="02000000000000000000" pitchFamily="2" charset="0"/>
            </a:endParaRPr>
          </a:p>
          <a:p>
            <a:pPr marL="742950" lvl="1" indent="-285750">
              <a:buFont typeface="Arial" panose="020B0604020202020204" pitchFamily="34" charset="0"/>
              <a:buChar char="•"/>
            </a:pPr>
            <a:r>
              <a:rPr lang="zh-CN" altLang="en-US" b="0" i="0" dirty="0">
                <a:effectLst/>
                <a:latin typeface="Roboto" panose="02000000000000000000" pitchFamily="2" charset="0"/>
              </a:rPr>
              <a:t>允许用户动态调整计算资源的配置，包括</a:t>
            </a:r>
            <a:r>
              <a:rPr lang="en-US" altLang="zh-CN" b="0" i="0" dirty="0">
                <a:effectLst/>
                <a:latin typeface="Roboto" panose="02000000000000000000" pitchFamily="2" charset="0"/>
              </a:rPr>
              <a:t>CPU</a:t>
            </a:r>
            <a:r>
              <a:rPr lang="zh-CN" altLang="en-US" b="0" i="0" dirty="0">
                <a:effectLst/>
                <a:latin typeface="Roboto" panose="02000000000000000000" pitchFamily="2" charset="0"/>
              </a:rPr>
              <a:t>、内存、</a:t>
            </a:r>
            <a:r>
              <a:rPr lang="en-US" altLang="zh-CN" b="0" i="0" dirty="0">
                <a:effectLst/>
                <a:latin typeface="Roboto" panose="02000000000000000000" pitchFamily="2" charset="0"/>
              </a:rPr>
              <a:t>GPU</a:t>
            </a:r>
            <a:r>
              <a:rPr lang="zh-CN" altLang="en-US" b="0" i="0" dirty="0">
                <a:effectLst/>
                <a:latin typeface="Roboto" panose="02000000000000000000" pitchFamily="2" charset="0"/>
              </a:rPr>
              <a:t>卡等，满足灵活的</a:t>
            </a:r>
            <a:r>
              <a:rPr lang="en-US" altLang="zh-CN" b="0" i="0" dirty="0">
                <a:effectLst/>
                <a:latin typeface="Roboto" panose="02000000000000000000" pitchFamily="2" charset="0"/>
              </a:rPr>
              <a:t>AI</a:t>
            </a:r>
            <a:r>
              <a:rPr lang="zh-CN" altLang="en-US" b="0" i="0" dirty="0">
                <a:effectLst/>
                <a:latin typeface="Roboto" panose="02000000000000000000" pitchFamily="2" charset="0"/>
              </a:rPr>
              <a:t>算力需求</a:t>
            </a:r>
            <a:endParaRPr lang="en-US" altLang="zh-CN" b="0" i="0" dirty="0">
              <a:effectLst/>
              <a:latin typeface="Roboto" panose="02000000000000000000" pitchFamily="2" charset="0"/>
            </a:endParaRPr>
          </a:p>
          <a:p>
            <a:pPr marL="742950" lvl="1" indent="-285750">
              <a:buFont typeface="Arial" panose="020B0604020202020204" pitchFamily="34" charset="0"/>
              <a:buChar char="•"/>
            </a:pPr>
            <a:r>
              <a:rPr lang="zh-CN" altLang="en-US" b="0" i="0" dirty="0">
                <a:effectLst/>
                <a:latin typeface="Roboto" panose="02000000000000000000" pitchFamily="2" charset="0"/>
              </a:rPr>
              <a:t>主要用于单机单卡、单机多卡的</a:t>
            </a:r>
            <a:r>
              <a:rPr lang="en-US" altLang="zh-CN" b="0" i="0" dirty="0">
                <a:effectLst/>
                <a:latin typeface="Roboto" panose="02000000000000000000" pitchFamily="2" charset="0"/>
              </a:rPr>
              <a:t>AI</a:t>
            </a:r>
            <a:r>
              <a:rPr lang="zh-CN" altLang="en-US" b="0" i="0" dirty="0">
                <a:effectLst/>
                <a:latin typeface="Roboto" panose="02000000000000000000" pitchFamily="2" charset="0"/>
              </a:rPr>
              <a:t>模型调试、训练和部署</a:t>
            </a:r>
            <a:endParaRPr lang="en-US" altLang="zh-CN" b="0" i="0" dirty="0">
              <a:effectLst/>
              <a:latin typeface="Roboto" panose="02000000000000000000" pitchFamily="2" charset="0"/>
            </a:endParaRPr>
          </a:p>
          <a:p>
            <a:pPr marL="742950" lvl="1" indent="-285750">
              <a:buFont typeface="Arial" panose="020B0604020202020204" pitchFamily="34" charset="0"/>
              <a:buChar char="•"/>
            </a:pPr>
            <a:r>
              <a:rPr lang="zh-CN" altLang="en-US" b="0" i="0" dirty="0">
                <a:effectLst/>
                <a:latin typeface="Roboto" panose="02000000000000000000" pitchFamily="2" charset="0"/>
              </a:rPr>
              <a:t>允许用户像使用个人服务器一样直接与算力资源进行交互</a:t>
            </a:r>
            <a:endParaRPr lang="en-US" altLang="zh-CN" dirty="0">
              <a:latin typeface="Roboto" panose="02000000000000000000" pitchFamily="2" charset="0"/>
            </a:endParaRPr>
          </a:p>
          <a:p>
            <a:pPr marL="742950" lvl="1" indent="-285750">
              <a:buFont typeface="Arial" panose="020B0604020202020204" pitchFamily="34" charset="0"/>
              <a:buChar char="•"/>
            </a:pPr>
            <a:r>
              <a:rPr lang="zh-CN" altLang="en-US" b="0" i="0" dirty="0">
                <a:effectLst/>
                <a:latin typeface="Roboto" panose="02000000000000000000" pitchFamily="2" charset="0"/>
              </a:rPr>
              <a:t>优势，即支持对</a:t>
            </a:r>
            <a:r>
              <a:rPr lang="en-US" altLang="zh-CN" b="0" i="0" dirty="0">
                <a:effectLst/>
                <a:latin typeface="Roboto" panose="02000000000000000000" pitchFamily="2" charset="0"/>
              </a:rPr>
              <a:t>AI</a:t>
            </a:r>
            <a:r>
              <a:rPr lang="zh-CN" altLang="en-US" b="0" i="0" dirty="0">
                <a:effectLst/>
                <a:latin typeface="Roboto" panose="02000000000000000000" pitchFamily="2" charset="0"/>
              </a:rPr>
              <a:t>模型和软件代码的</a:t>
            </a:r>
            <a:r>
              <a:rPr lang="zh-CN" altLang="en-US" b="1" i="0" dirty="0">
                <a:effectLst/>
                <a:latin typeface="Roboto" panose="02000000000000000000" pitchFamily="2" charset="0"/>
              </a:rPr>
              <a:t>运行时调试</a:t>
            </a:r>
            <a:endParaRPr lang="en-US" altLang="zh-CN" b="1" i="0" dirty="0">
              <a:effectLst/>
              <a:latin typeface="Roboto" panose="02000000000000000000" pitchFamily="2" charset="0"/>
            </a:endParaRPr>
          </a:p>
          <a:p>
            <a:pPr marL="285750" indent="-285750">
              <a:buFont typeface="Arial" panose="020B0604020202020204" pitchFamily="34" charset="0"/>
              <a:buChar char="•"/>
            </a:pPr>
            <a:r>
              <a:rPr lang="zh-CN" altLang="en-US" b="0" i="0" dirty="0">
                <a:effectLst/>
                <a:latin typeface="Roboto" panose="02000000000000000000" pitchFamily="2" charset="0"/>
              </a:rPr>
              <a:t>启动和查看</a:t>
            </a:r>
            <a:r>
              <a:rPr lang="en-US" altLang="zh-CN" b="0" i="0" dirty="0">
                <a:effectLst/>
                <a:latin typeface="Roboto" panose="02000000000000000000" pitchFamily="2" charset="0"/>
              </a:rPr>
              <a:t>ECS</a:t>
            </a:r>
          </a:p>
          <a:p>
            <a:pPr marL="285750" indent="-285750">
              <a:buFont typeface="Arial" panose="020B0604020202020204" pitchFamily="34" charset="0"/>
              <a:buChar char="•"/>
            </a:pPr>
            <a:endParaRPr lang="zh-CN" altLang="en-US" dirty="0"/>
          </a:p>
        </p:txBody>
      </p:sp>
      <p:pic>
        <p:nvPicPr>
          <p:cNvPr id="4" name="图片 3">
            <a:extLst>
              <a:ext uri="{FF2B5EF4-FFF2-40B4-BE49-F238E27FC236}">
                <a16:creationId xmlns:a16="http://schemas.microsoft.com/office/drawing/2014/main" id="{26F10876-9E22-4EF2-B29D-0723EBFDA6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894" y="3251199"/>
            <a:ext cx="5443207" cy="3218155"/>
          </a:xfrm>
          <a:prstGeom prst="rect">
            <a:avLst/>
          </a:prstGeom>
        </p:spPr>
      </p:pic>
      <p:pic>
        <p:nvPicPr>
          <p:cNvPr id="8" name="图片 7">
            <a:extLst>
              <a:ext uri="{FF2B5EF4-FFF2-40B4-BE49-F238E27FC236}">
                <a16:creationId xmlns:a16="http://schemas.microsoft.com/office/drawing/2014/main" id="{9A36C491-9D74-4949-8B9D-35C8DD7AC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7466" y="3288002"/>
            <a:ext cx="6143920" cy="3115226"/>
          </a:xfrm>
          <a:prstGeom prst="rect">
            <a:avLst/>
          </a:prstGeom>
        </p:spPr>
      </p:pic>
    </p:spTree>
    <p:extLst>
      <p:ext uri="{BB962C8B-B14F-4D97-AF65-F5344CB8AC3E}">
        <p14:creationId xmlns:p14="http://schemas.microsoft.com/office/powerpoint/2010/main" val="196641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D2841-9D8D-636F-FEE3-5CEBA39D255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07A57AF-0137-1BB4-E3B6-260128A30F51}"/>
              </a:ext>
            </a:extLst>
          </p:cNvPr>
          <p:cNvSpPr>
            <a:spLocks noGrp="1"/>
          </p:cNvSpPr>
          <p:nvPr>
            <p:ph type="title"/>
          </p:nvPr>
        </p:nvSpPr>
        <p:spPr>
          <a:xfrm>
            <a:off x="249382" y="136525"/>
            <a:ext cx="9138456" cy="595630"/>
          </a:xfrm>
        </p:spPr>
        <p:txBody>
          <a:bodyPr/>
          <a:lstStyle/>
          <a:p>
            <a:r>
              <a:rPr kumimoji="1" lang="en-US" altLang="zh-CN" sz="3600" dirty="0"/>
              <a:t>Hai-</a:t>
            </a:r>
            <a:r>
              <a:rPr kumimoji="1" lang="en-US" altLang="zh-CN" sz="3600" dirty="0" err="1"/>
              <a:t>ecs</a:t>
            </a:r>
            <a:endParaRPr lang="zh-CN" altLang="en-US" sz="3600" dirty="0"/>
          </a:p>
        </p:txBody>
      </p:sp>
      <p:sp>
        <p:nvSpPr>
          <p:cNvPr id="6" name="文本框 5">
            <a:extLst>
              <a:ext uri="{FF2B5EF4-FFF2-40B4-BE49-F238E27FC236}">
                <a16:creationId xmlns:a16="http://schemas.microsoft.com/office/drawing/2014/main" id="{AA3CB535-B028-6E7C-64ED-B0000F3156F5}"/>
              </a:ext>
            </a:extLst>
          </p:cNvPr>
          <p:cNvSpPr txBox="1"/>
          <p:nvPr/>
        </p:nvSpPr>
        <p:spPr>
          <a:xfrm>
            <a:off x="217850" y="1011175"/>
            <a:ext cx="11796350" cy="369332"/>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t>登录使用</a:t>
            </a:r>
          </a:p>
        </p:txBody>
      </p:sp>
      <p:pic>
        <p:nvPicPr>
          <p:cNvPr id="5" name="图片 4">
            <a:extLst>
              <a:ext uri="{FF2B5EF4-FFF2-40B4-BE49-F238E27FC236}">
                <a16:creationId xmlns:a16="http://schemas.microsoft.com/office/drawing/2014/main" id="{CF517D81-AF54-45BE-AC87-DECDE28E7C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03" y="1544537"/>
            <a:ext cx="8413592" cy="4526061"/>
          </a:xfrm>
          <a:prstGeom prst="rect">
            <a:avLst/>
          </a:prstGeom>
        </p:spPr>
      </p:pic>
    </p:spTree>
    <p:extLst>
      <p:ext uri="{BB962C8B-B14F-4D97-AF65-F5344CB8AC3E}">
        <p14:creationId xmlns:p14="http://schemas.microsoft.com/office/powerpoint/2010/main" val="887497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D2841-9D8D-636F-FEE3-5CEBA39D255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07A57AF-0137-1BB4-E3B6-260128A30F51}"/>
              </a:ext>
            </a:extLst>
          </p:cNvPr>
          <p:cNvSpPr>
            <a:spLocks noGrp="1"/>
          </p:cNvSpPr>
          <p:nvPr>
            <p:ph type="title"/>
          </p:nvPr>
        </p:nvSpPr>
        <p:spPr>
          <a:xfrm>
            <a:off x="249382" y="136525"/>
            <a:ext cx="9138456" cy="595630"/>
          </a:xfrm>
        </p:spPr>
        <p:txBody>
          <a:bodyPr/>
          <a:lstStyle/>
          <a:p>
            <a:r>
              <a:rPr lang="en-US" altLang="zh-CN" sz="3600" dirty="0" err="1"/>
              <a:t>Vscode</a:t>
            </a:r>
            <a:r>
              <a:rPr lang="en-US" altLang="zh-CN" sz="3600" dirty="0"/>
              <a:t> with </a:t>
            </a:r>
            <a:r>
              <a:rPr lang="en-US" altLang="zh-CN" sz="3600" dirty="0" err="1"/>
              <a:t>hai-ecs</a:t>
            </a:r>
            <a:endParaRPr lang="zh-CN" altLang="en-US" sz="3600" dirty="0"/>
          </a:p>
        </p:txBody>
      </p:sp>
      <p:pic>
        <p:nvPicPr>
          <p:cNvPr id="7" name="图片 6">
            <a:extLst>
              <a:ext uri="{FF2B5EF4-FFF2-40B4-BE49-F238E27FC236}">
                <a16:creationId xmlns:a16="http://schemas.microsoft.com/office/drawing/2014/main" id="{C031E5C2-BA9F-4CB6-BF51-2E64C6194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68" y="1198880"/>
            <a:ext cx="5204414" cy="5320454"/>
          </a:xfrm>
          <a:prstGeom prst="rect">
            <a:avLst/>
          </a:prstGeom>
        </p:spPr>
      </p:pic>
      <p:pic>
        <p:nvPicPr>
          <p:cNvPr id="4" name="图片 3">
            <a:extLst>
              <a:ext uri="{FF2B5EF4-FFF2-40B4-BE49-F238E27FC236}">
                <a16:creationId xmlns:a16="http://schemas.microsoft.com/office/drawing/2014/main" id="{87CC1D1D-520E-4002-BDAA-E9305E2EAE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6660" y="1647130"/>
            <a:ext cx="4526672" cy="762066"/>
          </a:xfrm>
          <a:prstGeom prst="rect">
            <a:avLst/>
          </a:prstGeom>
        </p:spPr>
      </p:pic>
      <p:sp>
        <p:nvSpPr>
          <p:cNvPr id="5" name="文本框 4">
            <a:extLst>
              <a:ext uri="{FF2B5EF4-FFF2-40B4-BE49-F238E27FC236}">
                <a16:creationId xmlns:a16="http://schemas.microsoft.com/office/drawing/2014/main" id="{229464E8-57F7-4C01-9364-7BDDBA6E6456}"/>
              </a:ext>
            </a:extLst>
          </p:cNvPr>
          <p:cNvSpPr txBox="1"/>
          <p:nvPr/>
        </p:nvSpPr>
        <p:spPr>
          <a:xfrm>
            <a:off x="7026660" y="1205914"/>
            <a:ext cx="3251200" cy="369332"/>
          </a:xfrm>
          <a:prstGeom prst="rect">
            <a:avLst/>
          </a:prstGeom>
          <a:noFill/>
        </p:spPr>
        <p:txBody>
          <a:bodyPr wrap="square" rtlCol="0">
            <a:spAutoFit/>
          </a:bodyPr>
          <a:lstStyle/>
          <a:p>
            <a:r>
              <a:rPr lang="en-US" altLang="zh-CN" dirty="0" err="1"/>
              <a:t>Salloc</a:t>
            </a:r>
            <a:r>
              <a:rPr lang="en-US" altLang="zh-CN" dirty="0"/>
              <a:t> </a:t>
            </a:r>
            <a:r>
              <a:rPr lang="zh-CN" altLang="en-US" dirty="0"/>
              <a:t>无法实现同样的功能</a:t>
            </a:r>
          </a:p>
        </p:txBody>
      </p:sp>
      <p:pic>
        <p:nvPicPr>
          <p:cNvPr id="8" name="图片 7">
            <a:extLst>
              <a:ext uri="{FF2B5EF4-FFF2-40B4-BE49-F238E27FC236}">
                <a16:creationId xmlns:a16="http://schemas.microsoft.com/office/drawing/2014/main" id="{F6BCCC10-7045-4A44-AEFD-D1EE726160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9380" y="2649774"/>
            <a:ext cx="4776915" cy="770646"/>
          </a:xfrm>
          <a:prstGeom prst="rect">
            <a:avLst/>
          </a:prstGeom>
        </p:spPr>
      </p:pic>
      <p:sp>
        <p:nvSpPr>
          <p:cNvPr id="9" name="矩形: 圆角 8">
            <a:extLst>
              <a:ext uri="{FF2B5EF4-FFF2-40B4-BE49-F238E27FC236}">
                <a16:creationId xmlns:a16="http://schemas.microsoft.com/office/drawing/2014/main" id="{E93CFAAE-A408-4912-AB0F-E0036CA2F39D}"/>
              </a:ext>
            </a:extLst>
          </p:cNvPr>
          <p:cNvSpPr/>
          <p:nvPr/>
        </p:nvSpPr>
        <p:spPr>
          <a:xfrm>
            <a:off x="6772056" y="1134030"/>
            <a:ext cx="5204414" cy="2955370"/>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16829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D2841-9D8D-636F-FEE3-5CEBA39D2555}"/>
            </a:ext>
          </a:extLst>
        </p:cNvPr>
        <p:cNvGrpSpPr/>
        <p:nvPr/>
      </p:nvGrpSpPr>
      <p:grpSpPr>
        <a:xfrm>
          <a:off x="0" y="0"/>
          <a:ext cx="0" cy="0"/>
          <a:chOff x="0" y="0"/>
          <a:chExt cx="0" cy="0"/>
        </a:xfrm>
      </p:grpSpPr>
      <p:pic>
        <p:nvPicPr>
          <p:cNvPr id="8" name="图片 7">
            <a:extLst>
              <a:ext uri="{FF2B5EF4-FFF2-40B4-BE49-F238E27FC236}">
                <a16:creationId xmlns:a16="http://schemas.microsoft.com/office/drawing/2014/main" id="{ADF0C0C8-CDF1-401A-910A-4CD8105FDE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2886" y="1186934"/>
            <a:ext cx="8510810" cy="5142953"/>
          </a:xfrm>
          <a:prstGeom prst="rect">
            <a:avLst/>
          </a:prstGeom>
        </p:spPr>
      </p:pic>
      <p:sp>
        <p:nvSpPr>
          <p:cNvPr id="2" name="标题 1">
            <a:extLst>
              <a:ext uri="{FF2B5EF4-FFF2-40B4-BE49-F238E27FC236}">
                <a16:creationId xmlns:a16="http://schemas.microsoft.com/office/drawing/2014/main" id="{807A57AF-0137-1BB4-E3B6-260128A30F51}"/>
              </a:ext>
            </a:extLst>
          </p:cNvPr>
          <p:cNvSpPr>
            <a:spLocks noGrp="1"/>
          </p:cNvSpPr>
          <p:nvPr>
            <p:ph type="title"/>
          </p:nvPr>
        </p:nvSpPr>
        <p:spPr>
          <a:xfrm>
            <a:off x="249382" y="136525"/>
            <a:ext cx="9138456" cy="595630"/>
          </a:xfrm>
        </p:spPr>
        <p:txBody>
          <a:bodyPr/>
          <a:lstStyle/>
          <a:p>
            <a:r>
              <a:rPr lang="en-US" altLang="zh-CN" sz="3600" dirty="0"/>
              <a:t>Web server</a:t>
            </a:r>
            <a:r>
              <a:rPr lang="zh-CN" altLang="en-US" sz="3600" dirty="0"/>
              <a:t>：</a:t>
            </a:r>
            <a:r>
              <a:rPr kumimoji="1" lang="zh-CN" altLang="en-US" sz="3600" dirty="0"/>
              <a:t> </a:t>
            </a:r>
            <a:r>
              <a:rPr kumimoji="1" lang="en-US" altLang="zh-CN" sz="3600" dirty="0"/>
              <a:t>ai.ihep.ac.cn</a:t>
            </a:r>
            <a:endParaRPr lang="zh-CN" altLang="en-US" sz="3600" dirty="0"/>
          </a:p>
        </p:txBody>
      </p:sp>
      <p:sp>
        <p:nvSpPr>
          <p:cNvPr id="3" name="矩形: 圆角 2">
            <a:extLst>
              <a:ext uri="{FF2B5EF4-FFF2-40B4-BE49-F238E27FC236}">
                <a16:creationId xmlns:a16="http://schemas.microsoft.com/office/drawing/2014/main" id="{27432A30-D8A9-48E8-A0B5-63D0349EF2BC}"/>
              </a:ext>
            </a:extLst>
          </p:cNvPr>
          <p:cNvSpPr/>
          <p:nvPr/>
        </p:nvSpPr>
        <p:spPr>
          <a:xfrm>
            <a:off x="9999406" y="1061884"/>
            <a:ext cx="1548581" cy="6194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971E9614-3555-4094-A24A-93EB24139AC5}"/>
              </a:ext>
            </a:extLst>
          </p:cNvPr>
          <p:cNvSpPr txBox="1"/>
          <p:nvPr/>
        </p:nvSpPr>
        <p:spPr>
          <a:xfrm>
            <a:off x="10648335" y="1186934"/>
            <a:ext cx="988142" cy="369332"/>
          </a:xfrm>
          <a:prstGeom prst="rect">
            <a:avLst/>
          </a:prstGeom>
          <a:noFill/>
        </p:spPr>
        <p:txBody>
          <a:bodyPr wrap="square" rtlCol="0">
            <a:spAutoFit/>
          </a:bodyPr>
          <a:lstStyle/>
          <a:p>
            <a:r>
              <a:rPr lang="zh-CN" altLang="en-US" dirty="0"/>
              <a:t>登录</a:t>
            </a:r>
          </a:p>
        </p:txBody>
      </p:sp>
      <p:pic>
        <p:nvPicPr>
          <p:cNvPr id="7" name="图片 6">
            <a:extLst>
              <a:ext uri="{FF2B5EF4-FFF2-40B4-BE49-F238E27FC236}">
                <a16:creationId xmlns:a16="http://schemas.microsoft.com/office/drawing/2014/main" id="{73EF38D0-520E-4958-B4D8-809A08EE7C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2686" y="1556266"/>
            <a:ext cx="1724924" cy="2600164"/>
          </a:xfrm>
          <a:prstGeom prst="rect">
            <a:avLst/>
          </a:prstGeom>
        </p:spPr>
      </p:pic>
      <p:sp>
        <p:nvSpPr>
          <p:cNvPr id="6" name="文本框 5">
            <a:extLst>
              <a:ext uri="{FF2B5EF4-FFF2-40B4-BE49-F238E27FC236}">
                <a16:creationId xmlns:a16="http://schemas.microsoft.com/office/drawing/2014/main" id="{AA3CB535-B028-6E7C-64ED-B0000F3156F5}"/>
              </a:ext>
            </a:extLst>
          </p:cNvPr>
          <p:cNvSpPr txBox="1"/>
          <p:nvPr/>
        </p:nvSpPr>
        <p:spPr>
          <a:xfrm>
            <a:off x="127461" y="1583170"/>
            <a:ext cx="2643344" cy="286232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Ai </a:t>
            </a:r>
            <a:r>
              <a:rPr lang="zh-CN" altLang="en-US" dirty="0"/>
              <a:t>平台总入口</a:t>
            </a:r>
            <a:endParaRPr lang="en-US" altLang="zh-CN" dirty="0"/>
          </a:p>
          <a:p>
            <a:pPr marL="342900" indent="-342900">
              <a:buFont typeface="Arial" panose="020B0604020202020204" pitchFamily="34" charset="0"/>
              <a:buChar char="•"/>
            </a:pPr>
            <a:r>
              <a:rPr lang="zh-CN" altLang="en-US" dirty="0"/>
              <a:t>用户中心</a:t>
            </a:r>
            <a:endParaRPr lang="en-US" altLang="zh-CN" dirty="0"/>
          </a:p>
          <a:p>
            <a:pPr marL="800100" lvl="1" indent="-342900">
              <a:buFont typeface="Arial" panose="020B0604020202020204" pitchFamily="34" charset="0"/>
              <a:buChar char="•"/>
            </a:pPr>
            <a:r>
              <a:rPr lang="en-US" altLang="zh-CN" dirty="0"/>
              <a:t>Api key</a:t>
            </a:r>
            <a:r>
              <a:rPr lang="zh-CN" altLang="en-US" dirty="0"/>
              <a:t>管理</a:t>
            </a:r>
            <a:endParaRPr lang="en-US" altLang="zh-CN" dirty="0"/>
          </a:p>
          <a:p>
            <a:pPr marL="342900" indent="-342900">
              <a:buFont typeface="Arial" panose="020B0604020202020204" pitchFamily="34" charset="0"/>
              <a:buChar char="•"/>
            </a:pPr>
            <a:r>
              <a:rPr lang="zh-CN" altLang="en-US" dirty="0"/>
              <a:t>文档</a:t>
            </a:r>
            <a:endParaRPr lang="en-US" altLang="zh-CN" dirty="0"/>
          </a:p>
          <a:p>
            <a:pPr marL="342900" indent="-342900">
              <a:buFont typeface="Arial" panose="020B0604020202020204" pitchFamily="34" charset="0"/>
              <a:buChar char="•"/>
            </a:pPr>
            <a:r>
              <a:rPr lang="zh-CN" altLang="en-US" dirty="0"/>
              <a:t>算力信息</a:t>
            </a:r>
            <a:endParaRPr lang="en-US" altLang="zh-CN" dirty="0"/>
          </a:p>
          <a:p>
            <a:pPr marL="342900" indent="-342900">
              <a:buFont typeface="Arial" panose="020B0604020202020204" pitchFamily="34" charset="0"/>
              <a:buChar char="•"/>
            </a:pPr>
            <a:endParaRPr lang="en-US" altLang="zh-CN" dirty="0"/>
          </a:p>
          <a:p>
            <a:pPr marL="342900" indent="-342900">
              <a:buFont typeface="Arial" panose="020B0604020202020204" pitchFamily="34" charset="0"/>
              <a:buChar char="•"/>
            </a:pPr>
            <a:r>
              <a:rPr lang="zh-CN" altLang="en-US" dirty="0"/>
              <a:t>模型</a:t>
            </a:r>
            <a:endParaRPr lang="en-US" altLang="zh-CN" dirty="0"/>
          </a:p>
          <a:p>
            <a:pPr marL="342900" indent="-342900">
              <a:buFont typeface="Arial" panose="020B0604020202020204" pitchFamily="34" charset="0"/>
              <a:buChar char="•"/>
            </a:pPr>
            <a:r>
              <a:rPr lang="zh-CN" altLang="en-US" dirty="0"/>
              <a:t>数据集</a:t>
            </a:r>
            <a:endParaRPr lang="en-US" altLang="zh-CN" dirty="0"/>
          </a:p>
          <a:p>
            <a:pPr marL="342900" indent="-342900">
              <a:buFont typeface="Arial" panose="020B0604020202020204" pitchFamily="34" charset="0"/>
              <a:buChar char="•"/>
            </a:pPr>
            <a:r>
              <a:rPr lang="zh-CN" altLang="en-US" dirty="0"/>
              <a:t>云模型使用</a:t>
            </a:r>
            <a:endParaRPr lang="en-US" altLang="zh-CN" dirty="0"/>
          </a:p>
          <a:p>
            <a:pPr marL="342900" indent="-342900">
              <a:buFont typeface="Arial" panose="020B0604020202020204" pitchFamily="34" charset="0"/>
              <a:buChar char="•"/>
            </a:pPr>
            <a:r>
              <a:rPr lang="en-US" altLang="zh-CN" dirty="0"/>
              <a:t>AI</a:t>
            </a:r>
            <a:r>
              <a:rPr lang="zh-CN" altLang="en-US" dirty="0"/>
              <a:t>平台子应用</a:t>
            </a:r>
          </a:p>
        </p:txBody>
      </p:sp>
    </p:spTree>
    <p:extLst>
      <p:ext uri="{BB962C8B-B14F-4D97-AF65-F5344CB8AC3E}">
        <p14:creationId xmlns:p14="http://schemas.microsoft.com/office/powerpoint/2010/main" val="444592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D2841-9D8D-636F-FEE3-5CEBA39D255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07A57AF-0137-1BB4-E3B6-260128A30F51}"/>
              </a:ext>
            </a:extLst>
          </p:cNvPr>
          <p:cNvSpPr>
            <a:spLocks noGrp="1"/>
          </p:cNvSpPr>
          <p:nvPr>
            <p:ph type="title"/>
          </p:nvPr>
        </p:nvSpPr>
        <p:spPr>
          <a:xfrm>
            <a:off x="249382" y="136525"/>
            <a:ext cx="9138456" cy="595630"/>
          </a:xfrm>
        </p:spPr>
        <p:txBody>
          <a:bodyPr/>
          <a:lstStyle/>
          <a:p>
            <a:r>
              <a:rPr kumimoji="1" lang="zh-CN" altLang="en-US" sz="3600" dirty="0"/>
              <a:t>交互式算力使用</a:t>
            </a:r>
            <a:r>
              <a:rPr kumimoji="1" lang="en-US" altLang="zh-CN" sz="3600" dirty="0"/>
              <a:t>(beta)</a:t>
            </a:r>
            <a:endParaRPr lang="zh-CN" altLang="en-US" sz="3600" dirty="0"/>
          </a:p>
        </p:txBody>
      </p:sp>
      <p:pic>
        <p:nvPicPr>
          <p:cNvPr id="4" name="图片 3">
            <a:extLst>
              <a:ext uri="{FF2B5EF4-FFF2-40B4-BE49-F238E27FC236}">
                <a16:creationId xmlns:a16="http://schemas.microsoft.com/office/drawing/2014/main" id="{457C17A2-F274-4D0C-9362-5C9ABF26AC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128" y="1082230"/>
            <a:ext cx="4824822" cy="2952218"/>
          </a:xfrm>
          <a:prstGeom prst="rect">
            <a:avLst/>
          </a:prstGeom>
        </p:spPr>
      </p:pic>
      <p:sp>
        <p:nvSpPr>
          <p:cNvPr id="12" name="文本框 11">
            <a:extLst>
              <a:ext uri="{FF2B5EF4-FFF2-40B4-BE49-F238E27FC236}">
                <a16:creationId xmlns:a16="http://schemas.microsoft.com/office/drawing/2014/main" id="{749FDFD4-07A5-49FC-A3D2-59B772D4CA91}"/>
              </a:ext>
            </a:extLst>
          </p:cNvPr>
          <p:cNvSpPr txBox="1"/>
          <p:nvPr/>
        </p:nvSpPr>
        <p:spPr>
          <a:xfrm>
            <a:off x="523567" y="4210665"/>
            <a:ext cx="3569110" cy="1200329"/>
          </a:xfrm>
          <a:prstGeom prst="rect">
            <a:avLst/>
          </a:prstGeom>
          <a:noFill/>
        </p:spPr>
        <p:txBody>
          <a:bodyPr wrap="square" rtlCol="0">
            <a:spAutoFit/>
          </a:bodyPr>
          <a:lstStyle/>
          <a:p>
            <a:pPr marL="342900" indent="-342900">
              <a:buFont typeface="Arial" panose="020B0604020202020204" pitchFamily="34" charset="0"/>
              <a:buChar char="•"/>
            </a:pPr>
            <a:r>
              <a:rPr lang="en-US" altLang="zh-CN" dirty="0"/>
              <a:t>Terminal</a:t>
            </a:r>
          </a:p>
          <a:p>
            <a:pPr marL="800100" lvl="1" indent="-342900">
              <a:buFont typeface="Arial" panose="020B0604020202020204" pitchFamily="34" charset="0"/>
              <a:buChar char="•"/>
            </a:pPr>
            <a:r>
              <a:rPr lang="zh-CN" altLang="en-US" dirty="0"/>
              <a:t>在网页上使用 </a:t>
            </a:r>
            <a:r>
              <a:rPr lang="en-US" altLang="zh-CN" dirty="0"/>
              <a:t>Hai-</a:t>
            </a:r>
            <a:r>
              <a:rPr lang="en-US" altLang="zh-CN" dirty="0" err="1"/>
              <a:t>ecs</a:t>
            </a:r>
            <a:endParaRPr lang="en-US" altLang="zh-CN" dirty="0"/>
          </a:p>
          <a:p>
            <a:pPr marL="342900" indent="-342900">
              <a:buFont typeface="Arial" panose="020B0604020202020204" pitchFamily="34" charset="0"/>
              <a:buChar char="•"/>
            </a:pPr>
            <a:r>
              <a:rPr lang="en-US" altLang="zh-CN" dirty="0" err="1"/>
              <a:t>Jupyter</a:t>
            </a:r>
            <a:endParaRPr lang="en-US" altLang="zh-CN" dirty="0"/>
          </a:p>
          <a:p>
            <a:pPr marL="342900" indent="-342900">
              <a:buFont typeface="Arial" panose="020B0604020202020204" pitchFamily="34" charset="0"/>
              <a:buChar char="•"/>
            </a:pPr>
            <a:r>
              <a:rPr lang="en-US" altLang="zh-CN" dirty="0"/>
              <a:t>Remote desk</a:t>
            </a:r>
          </a:p>
        </p:txBody>
      </p:sp>
      <p:pic>
        <p:nvPicPr>
          <p:cNvPr id="5" name="图片 4">
            <a:extLst>
              <a:ext uri="{FF2B5EF4-FFF2-40B4-BE49-F238E27FC236}">
                <a16:creationId xmlns:a16="http://schemas.microsoft.com/office/drawing/2014/main" id="{FD21028D-F522-420C-8561-FD1ADA68FF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2438" y="1051373"/>
            <a:ext cx="5341909" cy="2981228"/>
          </a:xfrm>
          <a:prstGeom prst="rect">
            <a:avLst/>
          </a:prstGeom>
        </p:spPr>
      </p:pic>
    </p:spTree>
    <p:extLst>
      <p:ext uri="{BB962C8B-B14F-4D97-AF65-F5344CB8AC3E}">
        <p14:creationId xmlns:p14="http://schemas.microsoft.com/office/powerpoint/2010/main" val="2563277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D2841-9D8D-636F-FEE3-5CEBA39D255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07A57AF-0137-1BB4-E3B6-260128A30F51}"/>
              </a:ext>
            </a:extLst>
          </p:cNvPr>
          <p:cNvSpPr>
            <a:spLocks noGrp="1"/>
          </p:cNvSpPr>
          <p:nvPr>
            <p:ph type="title"/>
          </p:nvPr>
        </p:nvSpPr>
        <p:spPr>
          <a:xfrm>
            <a:off x="249382" y="136525"/>
            <a:ext cx="9138456" cy="595630"/>
          </a:xfrm>
        </p:spPr>
        <p:txBody>
          <a:bodyPr/>
          <a:lstStyle/>
          <a:p>
            <a:r>
              <a:rPr kumimoji="1" lang="zh-CN" altLang="en-US" sz="3600" dirty="0"/>
              <a:t>交互式算力使用： </a:t>
            </a:r>
            <a:r>
              <a:rPr kumimoji="1" lang="en-US" altLang="zh-CN" sz="3600" dirty="0" err="1"/>
              <a:t>JupyterLAB</a:t>
            </a:r>
            <a:endParaRPr lang="zh-CN" altLang="en-US" sz="3600" dirty="0"/>
          </a:p>
        </p:txBody>
      </p:sp>
      <p:pic>
        <p:nvPicPr>
          <p:cNvPr id="4" name="图片 3">
            <a:extLst>
              <a:ext uri="{FF2B5EF4-FFF2-40B4-BE49-F238E27FC236}">
                <a16:creationId xmlns:a16="http://schemas.microsoft.com/office/drawing/2014/main" id="{E494F2DF-A584-4219-9D3A-5FACA5BFF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8893" y="1004834"/>
            <a:ext cx="9228489" cy="5181702"/>
          </a:xfrm>
          <a:prstGeom prst="rect">
            <a:avLst/>
          </a:prstGeom>
        </p:spPr>
      </p:pic>
      <p:sp>
        <p:nvSpPr>
          <p:cNvPr id="6" name="文本框 5">
            <a:extLst>
              <a:ext uri="{FF2B5EF4-FFF2-40B4-BE49-F238E27FC236}">
                <a16:creationId xmlns:a16="http://schemas.microsoft.com/office/drawing/2014/main" id="{9DBF665C-916C-4293-8923-DC6887DC3B2A}"/>
              </a:ext>
            </a:extLst>
          </p:cNvPr>
          <p:cNvSpPr txBox="1"/>
          <p:nvPr/>
        </p:nvSpPr>
        <p:spPr>
          <a:xfrm>
            <a:off x="315310" y="1463040"/>
            <a:ext cx="2150417" cy="646331"/>
          </a:xfrm>
          <a:prstGeom prst="rect">
            <a:avLst/>
          </a:prstGeom>
          <a:noFill/>
        </p:spPr>
        <p:txBody>
          <a:bodyPr wrap="square" rtlCol="0">
            <a:spAutoFit/>
          </a:bodyPr>
          <a:lstStyle/>
          <a:p>
            <a:r>
              <a:rPr lang="zh-CN" altLang="en-US" dirty="0"/>
              <a:t>适合在线查看、编辑文件</a:t>
            </a:r>
            <a:r>
              <a:rPr lang="en-US" altLang="zh-CN" dirty="0"/>
              <a:t>…</a:t>
            </a:r>
            <a:endParaRPr lang="zh-CN" altLang="en-US" dirty="0"/>
          </a:p>
        </p:txBody>
      </p:sp>
    </p:spTree>
    <p:extLst>
      <p:ext uri="{BB962C8B-B14F-4D97-AF65-F5344CB8AC3E}">
        <p14:creationId xmlns:p14="http://schemas.microsoft.com/office/powerpoint/2010/main" val="3940201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D2841-9D8D-636F-FEE3-5CEBA39D2555}"/>
            </a:ext>
          </a:extLst>
        </p:cNvPr>
        <p:cNvGrpSpPr/>
        <p:nvPr/>
      </p:nvGrpSpPr>
      <p:grpSpPr>
        <a:xfrm>
          <a:off x="0" y="0"/>
          <a:ext cx="0" cy="0"/>
          <a:chOff x="0" y="0"/>
          <a:chExt cx="0" cy="0"/>
        </a:xfrm>
      </p:grpSpPr>
      <p:pic>
        <p:nvPicPr>
          <p:cNvPr id="9" name="图片 8">
            <a:extLst>
              <a:ext uri="{FF2B5EF4-FFF2-40B4-BE49-F238E27FC236}">
                <a16:creationId xmlns:a16="http://schemas.microsoft.com/office/drawing/2014/main" id="{271D8C2F-97F1-487F-BCED-1860E6E75D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628" y="1329424"/>
            <a:ext cx="5563982" cy="4685458"/>
          </a:xfrm>
          <a:prstGeom prst="rect">
            <a:avLst/>
          </a:prstGeom>
        </p:spPr>
      </p:pic>
      <p:sp>
        <p:nvSpPr>
          <p:cNvPr id="2" name="标题 1">
            <a:extLst>
              <a:ext uri="{FF2B5EF4-FFF2-40B4-BE49-F238E27FC236}">
                <a16:creationId xmlns:a16="http://schemas.microsoft.com/office/drawing/2014/main" id="{807A57AF-0137-1BB4-E3B6-260128A30F51}"/>
              </a:ext>
            </a:extLst>
          </p:cNvPr>
          <p:cNvSpPr>
            <a:spLocks noGrp="1"/>
          </p:cNvSpPr>
          <p:nvPr>
            <p:ph type="title"/>
          </p:nvPr>
        </p:nvSpPr>
        <p:spPr>
          <a:xfrm>
            <a:off x="249382" y="136525"/>
            <a:ext cx="9138456" cy="595630"/>
          </a:xfrm>
        </p:spPr>
        <p:txBody>
          <a:bodyPr/>
          <a:lstStyle/>
          <a:p>
            <a:r>
              <a:rPr kumimoji="1" lang="zh-CN" altLang="en-US" sz="3600" dirty="0"/>
              <a:t>交互式算力使用： </a:t>
            </a:r>
            <a:r>
              <a:rPr kumimoji="1" lang="en-US" altLang="zh-CN" sz="3600" dirty="0"/>
              <a:t>Remote desk</a:t>
            </a:r>
            <a:endParaRPr lang="zh-CN" altLang="en-US" sz="3600" dirty="0"/>
          </a:p>
        </p:txBody>
      </p:sp>
      <p:pic>
        <p:nvPicPr>
          <p:cNvPr id="5" name="图片 4">
            <a:extLst>
              <a:ext uri="{FF2B5EF4-FFF2-40B4-BE49-F238E27FC236}">
                <a16:creationId xmlns:a16="http://schemas.microsoft.com/office/drawing/2014/main" id="{3C5A3291-B72E-404C-A78A-812D65CFE5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9018" y="1398638"/>
            <a:ext cx="5423040" cy="46162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矩形 5">
            <a:extLst>
              <a:ext uri="{FF2B5EF4-FFF2-40B4-BE49-F238E27FC236}">
                <a16:creationId xmlns:a16="http://schemas.microsoft.com/office/drawing/2014/main" id="{0F6DBB64-35A1-40CD-95C2-5FF914DECCA7}"/>
              </a:ext>
            </a:extLst>
          </p:cNvPr>
          <p:cNvSpPr/>
          <p:nvPr/>
        </p:nvSpPr>
        <p:spPr>
          <a:xfrm>
            <a:off x="5063613" y="1911144"/>
            <a:ext cx="1032387"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8B6D481-4EAA-49C2-8FE6-FD5D2EA817FA}"/>
              </a:ext>
            </a:extLst>
          </p:cNvPr>
          <p:cNvSpPr/>
          <p:nvPr/>
        </p:nvSpPr>
        <p:spPr>
          <a:xfrm>
            <a:off x="7855974" y="3612124"/>
            <a:ext cx="1032387"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89275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D2841-9D8D-636F-FEE3-5CEBA39D255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07A57AF-0137-1BB4-E3B6-260128A30F51}"/>
              </a:ext>
            </a:extLst>
          </p:cNvPr>
          <p:cNvSpPr>
            <a:spLocks noGrp="1"/>
          </p:cNvSpPr>
          <p:nvPr>
            <p:ph type="title"/>
          </p:nvPr>
        </p:nvSpPr>
        <p:spPr>
          <a:xfrm>
            <a:off x="249382" y="136525"/>
            <a:ext cx="9138456" cy="595630"/>
          </a:xfrm>
        </p:spPr>
        <p:txBody>
          <a:bodyPr/>
          <a:lstStyle/>
          <a:p>
            <a:r>
              <a:rPr kumimoji="1" lang="en-US" altLang="zh-CN" sz="3600" dirty="0"/>
              <a:t>AI </a:t>
            </a:r>
            <a:r>
              <a:rPr kumimoji="1" lang="zh-CN" altLang="en-US" sz="3600" dirty="0"/>
              <a:t>文档</a:t>
            </a:r>
            <a:endParaRPr lang="zh-CN" altLang="en-US" sz="3600" dirty="0"/>
          </a:p>
        </p:txBody>
      </p:sp>
      <p:pic>
        <p:nvPicPr>
          <p:cNvPr id="4" name="图片 3">
            <a:extLst>
              <a:ext uri="{FF2B5EF4-FFF2-40B4-BE49-F238E27FC236}">
                <a16:creationId xmlns:a16="http://schemas.microsoft.com/office/drawing/2014/main" id="{45F83120-17D3-4BF2-82FD-A827226C62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91" y="1061885"/>
            <a:ext cx="8778338" cy="5213554"/>
          </a:xfrm>
          <a:prstGeom prst="rect">
            <a:avLst/>
          </a:prstGeom>
        </p:spPr>
      </p:pic>
      <p:pic>
        <p:nvPicPr>
          <p:cNvPr id="8" name="图片 7">
            <a:extLst>
              <a:ext uri="{FF2B5EF4-FFF2-40B4-BE49-F238E27FC236}">
                <a16:creationId xmlns:a16="http://schemas.microsoft.com/office/drawing/2014/main" id="{D52AC98D-0ADA-4C69-8B51-A0A014F60B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799373"/>
            <a:ext cx="4561582" cy="4690144"/>
          </a:xfrm>
          <a:prstGeom prst="rect">
            <a:avLst/>
          </a:prstGeom>
        </p:spPr>
      </p:pic>
    </p:spTree>
    <p:extLst>
      <p:ext uri="{BB962C8B-B14F-4D97-AF65-F5344CB8AC3E}">
        <p14:creationId xmlns:p14="http://schemas.microsoft.com/office/powerpoint/2010/main" val="3534818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D2841-9D8D-636F-FEE3-5CEBA39D2555}"/>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193935AF-F1CB-40A6-BD8D-704A9C519745}"/>
              </a:ext>
            </a:extLst>
          </p:cNvPr>
          <p:cNvSpPr>
            <a:spLocks noGrp="1"/>
          </p:cNvSpPr>
          <p:nvPr>
            <p:ph type="title"/>
          </p:nvPr>
        </p:nvSpPr>
        <p:spPr/>
        <p:txBody>
          <a:bodyPr/>
          <a:lstStyle/>
          <a:p>
            <a:r>
              <a:rPr lang="en-US" altLang="zh-CN" dirty="0"/>
              <a:t>AI </a:t>
            </a:r>
            <a:r>
              <a:rPr lang="zh-CN" altLang="en-US" dirty="0"/>
              <a:t>算力信息查询</a:t>
            </a:r>
          </a:p>
        </p:txBody>
      </p:sp>
      <p:sp>
        <p:nvSpPr>
          <p:cNvPr id="6" name="内容占位符 2">
            <a:extLst>
              <a:ext uri="{FF2B5EF4-FFF2-40B4-BE49-F238E27FC236}">
                <a16:creationId xmlns:a16="http://schemas.microsoft.com/office/drawing/2014/main" id="{3F5C3A16-73A8-45B1-87EC-16DF88CC0BC4}"/>
              </a:ext>
            </a:extLst>
          </p:cNvPr>
          <p:cNvSpPr>
            <a:spLocks noGrp="1"/>
          </p:cNvSpPr>
          <p:nvPr>
            <p:ph idx="1"/>
          </p:nvPr>
        </p:nvSpPr>
        <p:spPr>
          <a:xfrm>
            <a:off x="612072" y="1185598"/>
            <a:ext cx="10967855" cy="5418402"/>
          </a:xfrm>
        </p:spPr>
        <p:txBody>
          <a:bodyPr>
            <a:normAutofit/>
          </a:bodyPr>
          <a:lstStyle/>
          <a:p>
            <a:pPr algn="just">
              <a:lnSpc>
                <a:spcPct val="150000"/>
              </a:lnSpc>
            </a:pPr>
            <a:r>
              <a:rPr lang="en-US" altLang="zh-CN" sz="2000" b="0" i="0" dirty="0">
                <a:solidFill>
                  <a:srgbClr val="000000"/>
                </a:solidFill>
                <a:effectLst/>
                <a:latin typeface="Microsoft YaHei" panose="020B0503020204020204" pitchFamily="34" charset="-122"/>
                <a:ea typeface="Microsoft YaHei" panose="020B0503020204020204" pitchFamily="34" charset="-122"/>
              </a:rPr>
              <a:t>Ai</a:t>
            </a:r>
            <a:r>
              <a:rPr lang="en-US" altLang="zh-CN" sz="2000" dirty="0">
                <a:solidFill>
                  <a:srgbClr val="000000"/>
                </a:solidFill>
                <a:effectLst/>
                <a:latin typeface="Microsoft YaHei" panose="020B0503020204020204" pitchFamily="34" charset="-122"/>
                <a:ea typeface="Microsoft YaHei" panose="020B0503020204020204" pitchFamily="34" charset="-122"/>
              </a:rPr>
              <a:t>.ihep.ac.cn</a:t>
            </a:r>
            <a:endParaRPr lang="zh-CN" altLang="en-US" sz="2000" b="0" i="0" dirty="0">
              <a:solidFill>
                <a:srgbClr val="000000"/>
              </a:solidFill>
              <a:effectLst/>
              <a:latin typeface="Microsoft YaHei" panose="020B0503020204020204" pitchFamily="34" charset="-122"/>
              <a:ea typeface="Microsoft YaHei" panose="020B0503020204020204" pitchFamily="34" charset="-122"/>
            </a:endParaRPr>
          </a:p>
        </p:txBody>
      </p:sp>
      <p:pic>
        <p:nvPicPr>
          <p:cNvPr id="4" name="图片 3">
            <a:extLst>
              <a:ext uri="{FF2B5EF4-FFF2-40B4-BE49-F238E27FC236}">
                <a16:creationId xmlns:a16="http://schemas.microsoft.com/office/drawing/2014/main" id="{08D5563A-8F06-4E6C-BE39-5EB235FEA1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2513" y="1157865"/>
            <a:ext cx="7273981" cy="5258700"/>
          </a:xfrm>
          <a:prstGeom prst="rect">
            <a:avLst/>
          </a:prstGeom>
        </p:spPr>
      </p:pic>
      <p:pic>
        <p:nvPicPr>
          <p:cNvPr id="7" name="图片 6">
            <a:extLst>
              <a:ext uri="{FF2B5EF4-FFF2-40B4-BE49-F238E27FC236}">
                <a16:creationId xmlns:a16="http://schemas.microsoft.com/office/drawing/2014/main" id="{AFEF561F-CACA-425C-A330-7A131DDFFE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615" y="2275763"/>
            <a:ext cx="2930818" cy="4071433"/>
          </a:xfrm>
          <a:prstGeom prst="rect">
            <a:avLst/>
          </a:prstGeom>
        </p:spPr>
      </p:pic>
      <p:sp>
        <p:nvSpPr>
          <p:cNvPr id="8" name="矩形: 圆角 7">
            <a:extLst>
              <a:ext uri="{FF2B5EF4-FFF2-40B4-BE49-F238E27FC236}">
                <a16:creationId xmlns:a16="http://schemas.microsoft.com/office/drawing/2014/main" id="{341574E3-7897-4805-A821-281AC5406D35}"/>
              </a:ext>
            </a:extLst>
          </p:cNvPr>
          <p:cNvSpPr/>
          <p:nvPr/>
        </p:nvSpPr>
        <p:spPr>
          <a:xfrm>
            <a:off x="9453003" y="1639614"/>
            <a:ext cx="662152" cy="33422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箭头连接符 9">
            <a:extLst>
              <a:ext uri="{FF2B5EF4-FFF2-40B4-BE49-F238E27FC236}">
                <a16:creationId xmlns:a16="http://schemas.microsoft.com/office/drawing/2014/main" id="{97F218DD-A889-4534-9F5B-F69941A28556}"/>
              </a:ext>
            </a:extLst>
          </p:cNvPr>
          <p:cNvCxnSpPr>
            <a:cxnSpLocks/>
            <a:stCxn id="8" idx="1"/>
            <a:endCxn id="7" idx="0"/>
          </p:cNvCxnSpPr>
          <p:nvPr/>
        </p:nvCxnSpPr>
        <p:spPr>
          <a:xfrm flipH="1">
            <a:off x="1921024" y="1806729"/>
            <a:ext cx="7531979" cy="46903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424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0" descr="https://assets.mindshow.fun/themes/whiteyellow_maze_20230416/Content-header.png">
            <a:extLst>
              <a:ext uri="{FF2B5EF4-FFF2-40B4-BE49-F238E27FC236}">
                <a16:creationId xmlns:a16="http://schemas.microsoft.com/office/drawing/2014/main" id="{E5C3EAF2-BFF6-4161-B281-E351AB2A87F8}"/>
              </a:ext>
            </a:extLst>
          </p:cNvPr>
          <p:cNvPicPr>
            <a:picLocks noChangeAspect="1"/>
          </p:cNvPicPr>
          <p:nvPr/>
        </p:nvPicPr>
        <p:blipFill>
          <a:blip r:embed="rId2"/>
          <a:stretch>
            <a:fillRect/>
          </a:stretch>
        </p:blipFill>
        <p:spPr>
          <a:xfrm>
            <a:off x="-3176" y="3407400"/>
            <a:ext cx="12185651" cy="1327149"/>
          </a:xfrm>
          <a:prstGeom prst="rect">
            <a:avLst/>
          </a:prstGeom>
        </p:spPr>
      </p:pic>
      <p:sp>
        <p:nvSpPr>
          <p:cNvPr id="4" name="标题 3">
            <a:extLst>
              <a:ext uri="{FF2B5EF4-FFF2-40B4-BE49-F238E27FC236}">
                <a16:creationId xmlns:a16="http://schemas.microsoft.com/office/drawing/2014/main" id="{F0FD9364-FF55-4994-9D46-4FCFE92134E9}"/>
              </a:ext>
            </a:extLst>
          </p:cNvPr>
          <p:cNvSpPr>
            <a:spLocks noGrp="1"/>
          </p:cNvSpPr>
          <p:nvPr>
            <p:ph type="title"/>
          </p:nvPr>
        </p:nvSpPr>
        <p:spPr/>
        <p:txBody>
          <a:bodyPr/>
          <a:lstStyle/>
          <a:p>
            <a:r>
              <a:rPr lang="en-US" altLang="zh-CN" b="1" dirty="0"/>
              <a:t>01</a:t>
            </a:r>
            <a:endParaRPr lang="zh-CN" altLang="en-US" b="1" dirty="0"/>
          </a:p>
        </p:txBody>
      </p:sp>
      <p:sp>
        <p:nvSpPr>
          <p:cNvPr id="5" name="文本占位符 4">
            <a:extLst>
              <a:ext uri="{FF2B5EF4-FFF2-40B4-BE49-F238E27FC236}">
                <a16:creationId xmlns:a16="http://schemas.microsoft.com/office/drawing/2014/main" id="{785D22C4-2E5A-4D03-BE1A-E5CFF49197B5}"/>
              </a:ext>
            </a:extLst>
          </p:cNvPr>
          <p:cNvSpPr>
            <a:spLocks noGrp="1"/>
          </p:cNvSpPr>
          <p:nvPr>
            <p:ph type="body" idx="1"/>
          </p:nvPr>
        </p:nvSpPr>
        <p:spPr/>
        <p:txBody>
          <a:bodyPr/>
          <a:lstStyle/>
          <a:p>
            <a:r>
              <a:rPr lang="zh-CN" altLang="en-US" b="1" dirty="0"/>
              <a:t>高能人工智能平台</a:t>
            </a:r>
          </a:p>
        </p:txBody>
      </p:sp>
    </p:spTree>
    <p:extLst>
      <p:ext uri="{BB962C8B-B14F-4D97-AF65-F5344CB8AC3E}">
        <p14:creationId xmlns:p14="http://schemas.microsoft.com/office/powerpoint/2010/main" val="2324070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D2841-9D8D-636F-FEE3-5CEBA39D2555}"/>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193935AF-F1CB-40A6-BD8D-704A9C519745}"/>
              </a:ext>
            </a:extLst>
          </p:cNvPr>
          <p:cNvSpPr>
            <a:spLocks noGrp="1"/>
          </p:cNvSpPr>
          <p:nvPr>
            <p:ph type="title"/>
          </p:nvPr>
        </p:nvSpPr>
        <p:spPr/>
        <p:txBody>
          <a:bodyPr/>
          <a:lstStyle/>
          <a:p>
            <a:r>
              <a:rPr lang="zh-CN" altLang="en-US" dirty="0"/>
              <a:t>资源使用策略（暂定）</a:t>
            </a:r>
          </a:p>
        </p:txBody>
      </p:sp>
      <p:sp>
        <p:nvSpPr>
          <p:cNvPr id="6" name="内容占位符 2">
            <a:extLst>
              <a:ext uri="{FF2B5EF4-FFF2-40B4-BE49-F238E27FC236}">
                <a16:creationId xmlns:a16="http://schemas.microsoft.com/office/drawing/2014/main" id="{3F5C3A16-73A8-45B1-87EC-16DF88CC0BC4}"/>
              </a:ext>
            </a:extLst>
          </p:cNvPr>
          <p:cNvSpPr>
            <a:spLocks noGrp="1"/>
          </p:cNvSpPr>
          <p:nvPr>
            <p:ph idx="1"/>
          </p:nvPr>
        </p:nvSpPr>
        <p:spPr>
          <a:xfrm>
            <a:off x="612072" y="1185598"/>
            <a:ext cx="10967855" cy="5418402"/>
          </a:xfrm>
        </p:spPr>
        <p:txBody>
          <a:bodyPr>
            <a:normAutofit/>
          </a:bodyPr>
          <a:lstStyle/>
          <a:p>
            <a:pPr algn="just">
              <a:lnSpc>
                <a:spcPct val="150000"/>
              </a:lnSpc>
            </a:pPr>
            <a:r>
              <a:rPr lang="zh-CN" altLang="en-US" sz="2000" dirty="0">
                <a:solidFill>
                  <a:srgbClr val="000000"/>
                </a:solidFill>
                <a:effectLst/>
                <a:latin typeface="Microsoft YaHei" panose="020B0503020204020204" pitchFamily="34" charset="-122"/>
                <a:ea typeface="Microsoft YaHei" panose="020B0503020204020204" pitchFamily="34" charset="-122"/>
              </a:rPr>
              <a:t>算力资源共享</a:t>
            </a:r>
            <a:r>
              <a:rPr lang="en-US" altLang="zh-CN" sz="2000" dirty="0">
                <a:solidFill>
                  <a:srgbClr val="000000"/>
                </a:solidFill>
                <a:effectLst/>
                <a:latin typeface="Microsoft YaHei" panose="020B0503020204020204" pitchFamily="34" charset="-122"/>
                <a:ea typeface="Microsoft YaHei" panose="020B0503020204020204" pitchFamily="34" charset="-122"/>
              </a:rPr>
              <a:t>+</a:t>
            </a:r>
            <a:r>
              <a:rPr lang="zh-CN" altLang="en-US" sz="2000" dirty="0">
                <a:solidFill>
                  <a:srgbClr val="000000"/>
                </a:solidFill>
                <a:effectLst/>
                <a:latin typeface="Microsoft YaHei" panose="020B0503020204020204" pitchFamily="34" charset="-122"/>
                <a:ea typeface="Microsoft YaHei" panose="020B0503020204020204" pitchFamily="34" charset="-122"/>
              </a:rPr>
              <a:t>用户按贡献度优先使用</a:t>
            </a:r>
            <a:endParaRPr lang="en-US" altLang="zh-CN" sz="2000" dirty="0">
              <a:solidFill>
                <a:srgbClr val="000000"/>
              </a:solidFill>
              <a:effectLst/>
              <a:latin typeface="Microsoft YaHei" panose="020B0503020204020204" pitchFamily="34" charset="-122"/>
              <a:ea typeface="Microsoft YaHei" panose="020B0503020204020204" pitchFamily="34" charset="-122"/>
            </a:endParaRPr>
          </a:p>
          <a:p>
            <a:pPr algn="just">
              <a:lnSpc>
                <a:spcPct val="150000"/>
              </a:lnSpc>
            </a:pPr>
            <a:endParaRPr lang="en-US" altLang="zh-CN" sz="2000" dirty="0">
              <a:solidFill>
                <a:srgbClr val="000000"/>
              </a:solidFill>
              <a:effectLst/>
              <a:latin typeface="Microsoft YaHei" panose="020B0503020204020204" pitchFamily="34" charset="-122"/>
              <a:ea typeface="Microsoft YaHei" panose="020B0503020204020204" pitchFamily="34" charset="-122"/>
            </a:endParaRPr>
          </a:p>
          <a:p>
            <a:pPr algn="just">
              <a:lnSpc>
                <a:spcPct val="150000"/>
              </a:lnSpc>
            </a:pPr>
            <a:r>
              <a:rPr lang="zh-CN" altLang="en-US" sz="2000" dirty="0">
                <a:solidFill>
                  <a:srgbClr val="000000"/>
                </a:solidFill>
                <a:effectLst/>
                <a:latin typeface="Microsoft YaHei" panose="020B0503020204020204" pitchFamily="34" charset="-122"/>
                <a:ea typeface="Microsoft YaHei" panose="020B0503020204020204" pitchFamily="34" charset="-122"/>
              </a:rPr>
              <a:t>以用户实际使用机时进行成本核算</a:t>
            </a:r>
            <a:endParaRPr lang="en-US" altLang="zh-CN" sz="2000" dirty="0">
              <a:solidFill>
                <a:srgbClr val="000000"/>
              </a:solidFill>
              <a:effectLst/>
              <a:latin typeface="Microsoft YaHei" panose="020B0503020204020204" pitchFamily="34" charset="-122"/>
              <a:ea typeface="Microsoft YaHei" panose="020B0503020204020204" pitchFamily="34" charset="-122"/>
            </a:endParaRPr>
          </a:p>
          <a:p>
            <a:pPr lvl="1" algn="just">
              <a:lnSpc>
                <a:spcPct val="150000"/>
              </a:lnSpc>
            </a:pPr>
            <a:r>
              <a:rPr lang="zh-CN" altLang="en-US" sz="1600" dirty="0">
                <a:solidFill>
                  <a:srgbClr val="000000"/>
                </a:solidFill>
                <a:effectLst/>
                <a:latin typeface="Microsoft YaHei" panose="020B0503020204020204" pitchFamily="34" charset="-122"/>
                <a:ea typeface="Microsoft YaHei" panose="020B0503020204020204" pitchFamily="34" charset="-122"/>
              </a:rPr>
              <a:t>单张</a:t>
            </a:r>
            <a:r>
              <a:rPr lang="en-US" altLang="zh-CN" sz="1600" dirty="0">
                <a:solidFill>
                  <a:srgbClr val="000000"/>
                </a:solidFill>
                <a:effectLst/>
                <a:latin typeface="Microsoft YaHei" panose="020B0503020204020204" pitchFamily="34" charset="-122"/>
                <a:ea typeface="Microsoft YaHei" panose="020B0503020204020204" pitchFamily="34" charset="-122"/>
              </a:rPr>
              <a:t>A800</a:t>
            </a:r>
            <a:r>
              <a:rPr lang="zh-CN" altLang="en-US" sz="1600" dirty="0">
                <a:solidFill>
                  <a:srgbClr val="000000"/>
                </a:solidFill>
                <a:effectLst/>
                <a:latin typeface="Microsoft YaHei" panose="020B0503020204020204" pitchFamily="34" charset="-122"/>
                <a:ea typeface="Microsoft YaHei" panose="020B0503020204020204" pitchFamily="34" charset="-122"/>
              </a:rPr>
              <a:t>为</a:t>
            </a:r>
            <a:r>
              <a:rPr lang="en-US" altLang="zh-CN" sz="1600" dirty="0">
                <a:solidFill>
                  <a:srgbClr val="000000"/>
                </a:solidFill>
                <a:effectLst/>
                <a:latin typeface="Microsoft YaHei" panose="020B0503020204020204" pitchFamily="34" charset="-122"/>
                <a:ea typeface="Microsoft YaHei" panose="020B0503020204020204" pitchFamily="34" charset="-122"/>
              </a:rPr>
              <a:t>1</a:t>
            </a:r>
            <a:r>
              <a:rPr lang="zh-CN" altLang="en-US" sz="1600" dirty="0">
                <a:solidFill>
                  <a:srgbClr val="000000"/>
                </a:solidFill>
                <a:effectLst/>
                <a:latin typeface="Microsoft YaHei" panose="020B0503020204020204" pitchFamily="34" charset="-122"/>
                <a:ea typeface="Microsoft YaHei" panose="020B0503020204020204" pitchFamily="34" charset="-122"/>
              </a:rPr>
              <a:t>卡时，</a:t>
            </a:r>
            <a:r>
              <a:rPr lang="en-US" altLang="zh-CN" sz="1600" dirty="0">
                <a:solidFill>
                  <a:srgbClr val="000000"/>
                </a:solidFill>
                <a:effectLst/>
                <a:latin typeface="Microsoft YaHei" panose="020B0503020204020204" pitchFamily="34" charset="-122"/>
                <a:ea typeface="Microsoft YaHei" panose="020B0503020204020204" pitchFamily="34" charset="-122"/>
              </a:rPr>
              <a:t>L40</a:t>
            </a:r>
            <a:r>
              <a:rPr lang="zh-CN" altLang="en-US" sz="1600" dirty="0">
                <a:solidFill>
                  <a:srgbClr val="000000"/>
                </a:solidFill>
                <a:effectLst/>
                <a:latin typeface="Microsoft YaHei" panose="020B0503020204020204" pitchFamily="34" charset="-122"/>
                <a:ea typeface="Microsoft YaHei" panose="020B0503020204020204" pitchFamily="34" charset="-122"/>
              </a:rPr>
              <a:t>为</a:t>
            </a:r>
            <a:r>
              <a:rPr lang="en-US" altLang="zh-CN" sz="1600" dirty="0">
                <a:solidFill>
                  <a:srgbClr val="000000"/>
                </a:solidFill>
                <a:effectLst/>
                <a:latin typeface="Microsoft YaHei" panose="020B0503020204020204" pitchFamily="34" charset="-122"/>
                <a:ea typeface="Microsoft YaHei" panose="020B0503020204020204" pitchFamily="34" charset="-122"/>
              </a:rPr>
              <a:t>0.75</a:t>
            </a:r>
            <a:r>
              <a:rPr lang="zh-CN" altLang="en-US" sz="1600" dirty="0">
                <a:solidFill>
                  <a:srgbClr val="000000"/>
                </a:solidFill>
                <a:effectLst/>
                <a:latin typeface="Microsoft YaHei" panose="020B0503020204020204" pitchFamily="34" charset="-122"/>
                <a:ea typeface="Microsoft YaHei" panose="020B0503020204020204" pitchFamily="34" charset="-122"/>
              </a:rPr>
              <a:t>卡时，</a:t>
            </a:r>
            <a:r>
              <a:rPr lang="en-US" altLang="zh-CN" sz="1600" dirty="0">
                <a:solidFill>
                  <a:srgbClr val="000000"/>
                </a:solidFill>
                <a:effectLst/>
                <a:latin typeface="Microsoft YaHei" panose="020B0503020204020204" pitchFamily="34" charset="-122"/>
                <a:ea typeface="Microsoft YaHei" panose="020B0503020204020204" pitchFamily="34" charset="-122"/>
              </a:rPr>
              <a:t>DCU</a:t>
            </a:r>
            <a:r>
              <a:rPr lang="zh-CN" altLang="en-US" sz="1600" dirty="0">
                <a:solidFill>
                  <a:srgbClr val="000000"/>
                </a:solidFill>
                <a:effectLst/>
                <a:latin typeface="Microsoft YaHei" panose="020B0503020204020204" pitchFamily="34" charset="-122"/>
                <a:ea typeface="Microsoft YaHei" panose="020B0503020204020204" pitchFamily="34" charset="-122"/>
              </a:rPr>
              <a:t>为</a:t>
            </a:r>
            <a:r>
              <a:rPr lang="en-US" altLang="zh-CN" sz="1600" dirty="0">
                <a:solidFill>
                  <a:srgbClr val="000000"/>
                </a:solidFill>
                <a:effectLst/>
                <a:latin typeface="Microsoft YaHei" panose="020B0503020204020204" pitchFamily="34" charset="-122"/>
                <a:ea typeface="Microsoft YaHei" panose="020B0503020204020204" pitchFamily="34" charset="-122"/>
              </a:rPr>
              <a:t>0.4</a:t>
            </a:r>
            <a:r>
              <a:rPr lang="zh-CN" altLang="en-US" sz="1600" dirty="0">
                <a:solidFill>
                  <a:srgbClr val="000000"/>
                </a:solidFill>
                <a:effectLst/>
                <a:latin typeface="Microsoft YaHei" panose="020B0503020204020204" pitchFamily="34" charset="-122"/>
                <a:ea typeface="Microsoft YaHei" panose="020B0503020204020204" pitchFamily="34" charset="-122"/>
              </a:rPr>
              <a:t>卡时（参考</a:t>
            </a:r>
            <a:r>
              <a:rPr lang="en-US" altLang="zh-CN" sz="1600" dirty="0">
                <a:solidFill>
                  <a:srgbClr val="000000"/>
                </a:solidFill>
                <a:effectLst/>
                <a:latin typeface="Microsoft YaHei" panose="020B0503020204020204" pitchFamily="34" charset="-122"/>
                <a:ea typeface="Microsoft YaHei" panose="020B0503020204020204" pitchFamily="34" charset="-122"/>
              </a:rPr>
              <a:t>4</a:t>
            </a:r>
            <a:r>
              <a:rPr lang="zh-CN" altLang="en-US" sz="1600" dirty="0">
                <a:solidFill>
                  <a:srgbClr val="000000"/>
                </a:solidFill>
                <a:effectLst/>
                <a:latin typeface="Microsoft YaHei" panose="020B0503020204020204" pitchFamily="34" charset="-122"/>
                <a:ea typeface="Microsoft YaHei" panose="020B0503020204020204" pitchFamily="34" charset="-122"/>
              </a:rPr>
              <a:t>元</a:t>
            </a:r>
            <a:r>
              <a:rPr lang="en-US" altLang="zh-CN" sz="1600" dirty="0">
                <a:solidFill>
                  <a:srgbClr val="000000"/>
                </a:solidFill>
                <a:effectLst/>
                <a:latin typeface="Microsoft YaHei" panose="020B0503020204020204" pitchFamily="34" charset="-122"/>
                <a:ea typeface="Microsoft YaHei" panose="020B0503020204020204" pitchFamily="34" charset="-122"/>
              </a:rPr>
              <a:t>/</a:t>
            </a:r>
            <a:r>
              <a:rPr lang="zh-CN" altLang="en-US" sz="1600" dirty="0">
                <a:solidFill>
                  <a:srgbClr val="000000"/>
                </a:solidFill>
                <a:effectLst/>
                <a:latin typeface="Microsoft YaHei" panose="020B0503020204020204" pitchFamily="34" charset="-122"/>
                <a:ea typeface="Microsoft YaHei" panose="020B0503020204020204" pitchFamily="34" charset="-122"/>
              </a:rPr>
              <a:t>卡时）</a:t>
            </a:r>
            <a:endParaRPr lang="en-US" altLang="zh-CN" sz="1600" dirty="0">
              <a:solidFill>
                <a:srgbClr val="000000"/>
              </a:solidFill>
              <a:effectLst/>
              <a:latin typeface="Microsoft YaHei" panose="020B0503020204020204" pitchFamily="34" charset="-122"/>
              <a:ea typeface="Microsoft YaHei" panose="020B0503020204020204" pitchFamily="34" charset="-122"/>
            </a:endParaRPr>
          </a:p>
          <a:p>
            <a:pPr lvl="1" algn="just">
              <a:lnSpc>
                <a:spcPct val="150000"/>
              </a:lnSpc>
            </a:pPr>
            <a:r>
              <a:rPr lang="zh-CN" altLang="en-US" sz="1600" b="1" dirty="0">
                <a:solidFill>
                  <a:srgbClr val="000000"/>
                </a:solidFill>
                <a:effectLst/>
                <a:latin typeface="Microsoft YaHei" panose="020B0503020204020204" pitchFamily="34" charset="-122"/>
                <a:ea typeface="Microsoft YaHei" panose="020B0503020204020204" pitchFamily="34" charset="-122"/>
              </a:rPr>
              <a:t>维持</a:t>
            </a:r>
            <a:r>
              <a:rPr lang="en-US" altLang="zh-CN" sz="1600" b="1" dirty="0">
                <a:solidFill>
                  <a:srgbClr val="000000"/>
                </a:solidFill>
                <a:effectLst/>
                <a:latin typeface="Microsoft YaHei" panose="020B0503020204020204" pitchFamily="34" charset="-122"/>
                <a:ea typeface="Microsoft YaHei" panose="020B0503020204020204" pitchFamily="34" charset="-122"/>
              </a:rPr>
              <a:t>AI</a:t>
            </a:r>
            <a:r>
              <a:rPr lang="zh-CN" altLang="en-US" sz="1600" b="1" dirty="0">
                <a:solidFill>
                  <a:srgbClr val="000000"/>
                </a:solidFill>
                <a:effectLst/>
                <a:latin typeface="Microsoft YaHei" panose="020B0503020204020204" pitchFamily="34" charset="-122"/>
                <a:ea typeface="Microsoft YaHei" panose="020B0503020204020204" pitchFamily="34" charset="-122"/>
              </a:rPr>
              <a:t>算力服务持续运行，实现可持续发展</a:t>
            </a:r>
            <a:endParaRPr lang="en-US" altLang="zh-CN" sz="1600" b="1" dirty="0">
              <a:solidFill>
                <a:srgbClr val="000000"/>
              </a:solidFill>
              <a:effectLst/>
              <a:latin typeface="Microsoft YaHei" panose="020B0503020204020204" pitchFamily="34" charset="-122"/>
              <a:ea typeface="Microsoft YaHei" panose="020B0503020204020204" pitchFamily="34" charset="-122"/>
            </a:endParaRPr>
          </a:p>
          <a:p>
            <a:pPr algn="just">
              <a:lnSpc>
                <a:spcPct val="150000"/>
              </a:lnSpc>
            </a:pPr>
            <a:endParaRPr lang="en-US" altLang="zh-CN" sz="2000" dirty="0">
              <a:solidFill>
                <a:schemeClr val="bg1">
                  <a:lumMod val="65000"/>
                </a:schemeClr>
              </a:solidFill>
              <a:effectLst/>
              <a:latin typeface="Microsoft YaHei" panose="020B0503020204020204" pitchFamily="34" charset="-122"/>
              <a:ea typeface="Microsoft YaHei" panose="020B0503020204020204" pitchFamily="34" charset="-122"/>
            </a:endParaRPr>
          </a:p>
          <a:p>
            <a:pPr algn="just">
              <a:lnSpc>
                <a:spcPct val="150000"/>
              </a:lnSpc>
            </a:pPr>
            <a:r>
              <a:rPr lang="zh-CN" altLang="en-US" sz="2000" dirty="0">
                <a:solidFill>
                  <a:schemeClr val="bg1">
                    <a:lumMod val="65000"/>
                  </a:schemeClr>
                </a:solidFill>
                <a:effectLst/>
                <a:latin typeface="Microsoft YaHei" panose="020B0503020204020204" pitchFamily="34" charset="-122"/>
                <a:ea typeface="Microsoft YaHei" panose="020B0503020204020204" pitchFamily="34" charset="-122"/>
              </a:rPr>
              <a:t>每个用户有基础卡时，优先保障拥有卡时的用户使用资源</a:t>
            </a:r>
            <a:endParaRPr lang="en-US" altLang="zh-CN" sz="2000" dirty="0">
              <a:solidFill>
                <a:schemeClr val="bg1">
                  <a:lumMod val="65000"/>
                </a:schemeClr>
              </a:solidFill>
              <a:effectLst/>
              <a:latin typeface="Microsoft YaHei" panose="020B0503020204020204" pitchFamily="34" charset="-122"/>
              <a:ea typeface="Microsoft YaHei" panose="020B0503020204020204" pitchFamily="34" charset="-122"/>
            </a:endParaRPr>
          </a:p>
          <a:p>
            <a:pPr lvl="1" algn="just">
              <a:lnSpc>
                <a:spcPct val="150000"/>
              </a:lnSpc>
            </a:pPr>
            <a:r>
              <a:rPr lang="zh-CN" altLang="en-US" sz="1600" dirty="0">
                <a:solidFill>
                  <a:schemeClr val="bg1">
                    <a:lumMod val="65000"/>
                  </a:schemeClr>
                </a:solidFill>
                <a:effectLst/>
                <a:latin typeface="Microsoft YaHei" panose="020B0503020204020204" pitchFamily="34" charset="-122"/>
                <a:ea typeface="Microsoft YaHei" panose="020B0503020204020204" pitchFamily="34" charset="-122"/>
              </a:rPr>
              <a:t>项目贡献到平台的资源等效换算计入课题负责人卡时</a:t>
            </a:r>
            <a:endParaRPr lang="en-US" altLang="zh-CN" sz="1600" dirty="0">
              <a:solidFill>
                <a:schemeClr val="bg1">
                  <a:lumMod val="65000"/>
                </a:schemeClr>
              </a:solidFill>
              <a:effectLst/>
              <a:latin typeface="Microsoft YaHei" panose="020B0503020204020204" pitchFamily="34" charset="-122"/>
              <a:ea typeface="Microsoft YaHei" panose="020B0503020204020204" pitchFamily="34" charset="-122"/>
            </a:endParaRPr>
          </a:p>
          <a:p>
            <a:pPr lvl="1" algn="just">
              <a:lnSpc>
                <a:spcPct val="150000"/>
              </a:lnSpc>
            </a:pPr>
            <a:r>
              <a:rPr lang="zh-CN" altLang="en-US" sz="1600" dirty="0">
                <a:solidFill>
                  <a:schemeClr val="bg1">
                    <a:lumMod val="65000"/>
                  </a:schemeClr>
                </a:solidFill>
                <a:effectLst/>
                <a:latin typeface="Microsoft YaHei" panose="020B0503020204020204" pitchFamily="34" charset="-122"/>
                <a:ea typeface="Microsoft YaHei" panose="020B0503020204020204" pitchFamily="34" charset="-122"/>
              </a:rPr>
              <a:t>课题负责人可以使用计算服务费充值卡时</a:t>
            </a:r>
            <a:endParaRPr lang="en-US" altLang="zh-CN" sz="1600" dirty="0">
              <a:solidFill>
                <a:schemeClr val="bg1">
                  <a:lumMod val="65000"/>
                </a:schemeClr>
              </a:solidFill>
              <a:effectLst/>
              <a:latin typeface="Microsoft YaHei" panose="020B0503020204020204" pitchFamily="34" charset="-122"/>
              <a:ea typeface="Microsoft YaHei" panose="020B0503020204020204" pitchFamily="34" charset="-122"/>
            </a:endParaRPr>
          </a:p>
          <a:p>
            <a:pPr lvl="1" algn="just">
              <a:lnSpc>
                <a:spcPct val="150000"/>
              </a:lnSpc>
            </a:pPr>
            <a:r>
              <a:rPr lang="zh-CN" altLang="en-US" sz="1600" dirty="0">
                <a:solidFill>
                  <a:schemeClr val="bg1">
                    <a:lumMod val="65000"/>
                  </a:schemeClr>
                </a:solidFill>
                <a:effectLst/>
                <a:latin typeface="Microsoft YaHei" panose="020B0503020204020204" pitchFamily="34" charset="-122"/>
                <a:ea typeface="Microsoft YaHei" panose="020B0503020204020204" pitchFamily="34" charset="-122"/>
              </a:rPr>
              <a:t>课题组负责人将自己的卡时分配给用户</a:t>
            </a:r>
            <a:endParaRPr lang="en-US" altLang="zh-CN" sz="1600" b="1" dirty="0">
              <a:solidFill>
                <a:schemeClr val="bg1">
                  <a:lumMod val="65000"/>
                </a:schemeClr>
              </a:solidFill>
              <a:effectLst/>
              <a:latin typeface="Microsoft YaHei" panose="020B0503020204020204" pitchFamily="34" charset="-122"/>
              <a:ea typeface="Microsoft YaHei" panose="020B0503020204020204" pitchFamily="34" charset="-122"/>
            </a:endParaRPr>
          </a:p>
          <a:p>
            <a:pPr algn="just">
              <a:lnSpc>
                <a:spcPct val="150000"/>
              </a:lnSpc>
            </a:pPr>
            <a:endParaRPr lang="en-US" altLang="zh-CN" sz="2000" b="1" dirty="0">
              <a:solidFill>
                <a:srgbClr val="000000"/>
              </a:solidFill>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906494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D2841-9D8D-636F-FEE3-5CEBA39D2555}"/>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193935AF-F1CB-40A6-BD8D-704A9C519745}"/>
              </a:ext>
            </a:extLst>
          </p:cNvPr>
          <p:cNvSpPr>
            <a:spLocks noGrp="1"/>
          </p:cNvSpPr>
          <p:nvPr>
            <p:ph type="title"/>
          </p:nvPr>
        </p:nvSpPr>
        <p:spPr/>
        <p:txBody>
          <a:bodyPr/>
          <a:lstStyle/>
          <a:p>
            <a:r>
              <a:rPr lang="en-US" altLang="zh-CN" i="0" dirty="0">
                <a:solidFill>
                  <a:srgbClr val="000000"/>
                </a:solidFill>
              </a:rPr>
              <a:t>3. </a:t>
            </a:r>
            <a:r>
              <a:rPr lang="zh-CN" altLang="en-US" i="0" dirty="0">
                <a:solidFill>
                  <a:srgbClr val="000000"/>
                </a:solidFill>
              </a:rPr>
              <a:t>支持与服务</a:t>
            </a:r>
            <a:endParaRPr lang="zh-CN" altLang="en-US" dirty="0"/>
          </a:p>
        </p:txBody>
      </p:sp>
      <p:sp>
        <p:nvSpPr>
          <p:cNvPr id="6" name="内容占位符 2">
            <a:extLst>
              <a:ext uri="{FF2B5EF4-FFF2-40B4-BE49-F238E27FC236}">
                <a16:creationId xmlns:a16="http://schemas.microsoft.com/office/drawing/2014/main" id="{3F5C3A16-73A8-45B1-87EC-16DF88CC0BC4}"/>
              </a:ext>
            </a:extLst>
          </p:cNvPr>
          <p:cNvSpPr>
            <a:spLocks noGrp="1"/>
          </p:cNvSpPr>
          <p:nvPr>
            <p:ph idx="1"/>
          </p:nvPr>
        </p:nvSpPr>
        <p:spPr>
          <a:xfrm>
            <a:off x="612072" y="1185597"/>
            <a:ext cx="10967855" cy="5059415"/>
          </a:xfrm>
        </p:spPr>
        <p:txBody>
          <a:bodyPr>
            <a:normAutofit/>
          </a:bodyPr>
          <a:lstStyle/>
          <a:p>
            <a:pPr lvl="1" algn="just">
              <a:lnSpc>
                <a:spcPct val="150000"/>
              </a:lnSpc>
            </a:pPr>
            <a:r>
              <a:rPr lang="zh-CN" altLang="en-US" sz="2000" dirty="0">
                <a:solidFill>
                  <a:srgbClr val="000000"/>
                </a:solidFill>
                <a:effectLst/>
              </a:rPr>
              <a:t>联系方式</a:t>
            </a:r>
          </a:p>
          <a:p>
            <a:pPr lvl="1" algn="just">
              <a:lnSpc>
                <a:spcPct val="150000"/>
              </a:lnSpc>
            </a:pPr>
            <a:r>
              <a:rPr lang="zh-CN" altLang="en-US" sz="2000" dirty="0">
                <a:solidFill>
                  <a:srgbClr val="000000"/>
                </a:solidFill>
                <a:effectLst/>
              </a:rPr>
              <a:t>高能所计算中心 </a:t>
            </a:r>
          </a:p>
          <a:p>
            <a:pPr lvl="1" algn="just">
              <a:lnSpc>
                <a:spcPct val="150000"/>
              </a:lnSpc>
            </a:pPr>
            <a:r>
              <a:rPr lang="zh-CN" altLang="en-US" sz="2000" dirty="0">
                <a:solidFill>
                  <a:srgbClr val="000000"/>
                </a:solidFill>
                <a:effectLst/>
              </a:rPr>
              <a:t>邮箱：</a:t>
            </a:r>
            <a:endParaRPr lang="en-US" altLang="zh-CN" sz="2000" dirty="0">
              <a:solidFill>
                <a:srgbClr val="000000"/>
              </a:solidFill>
              <a:effectLst/>
            </a:endParaRPr>
          </a:p>
          <a:p>
            <a:pPr lvl="2" algn="just">
              <a:lnSpc>
                <a:spcPct val="150000"/>
              </a:lnSpc>
            </a:pPr>
            <a:r>
              <a:rPr lang="en-US" altLang="zh-CN" sz="1600" dirty="0">
                <a:solidFill>
                  <a:srgbClr val="000000"/>
                </a:solidFill>
                <a:effectLst/>
                <a:hlinkClick r:id="rId3">
                  <a:extLst>
                    <a:ext uri="{A12FA001-AC4F-418D-AE19-62706E023703}">
                      <ahyp:hlinkClr xmlns:ahyp="http://schemas.microsoft.com/office/drawing/2018/hyperlinkcolor" val="tx"/>
                    </a:ext>
                  </a:extLst>
                </a:hlinkClick>
              </a:rPr>
              <a:t>hepai@ihep.ac.cn</a:t>
            </a:r>
            <a:r>
              <a:rPr lang="en-US" altLang="zh-CN" sz="1600" dirty="0">
                <a:solidFill>
                  <a:srgbClr val="000000"/>
                </a:solidFill>
                <a:effectLst/>
              </a:rPr>
              <a:t> </a:t>
            </a:r>
          </a:p>
          <a:p>
            <a:pPr lvl="1" algn="just">
              <a:lnSpc>
                <a:spcPct val="150000"/>
              </a:lnSpc>
            </a:pPr>
            <a:r>
              <a:rPr lang="zh-CN" altLang="en-US" sz="2000" dirty="0">
                <a:solidFill>
                  <a:srgbClr val="000000"/>
                </a:solidFill>
                <a:effectLst/>
              </a:rPr>
              <a:t>反馈帮助：</a:t>
            </a:r>
            <a:endParaRPr lang="en-US" altLang="zh-CN" sz="2000" dirty="0">
              <a:solidFill>
                <a:srgbClr val="000000"/>
              </a:solidFill>
              <a:effectLst/>
            </a:endParaRPr>
          </a:p>
          <a:p>
            <a:pPr lvl="2" algn="just">
              <a:lnSpc>
                <a:spcPct val="150000"/>
              </a:lnSpc>
            </a:pPr>
            <a:r>
              <a:rPr lang="en-US" altLang="zh-CN" sz="1600" dirty="0">
                <a:solidFill>
                  <a:srgbClr val="000000"/>
                </a:solidFill>
                <a:effectLst/>
              </a:rPr>
              <a:t>helpdesk.ihep.ac.cn</a:t>
            </a:r>
          </a:p>
          <a:p>
            <a:pPr lvl="2" algn="just">
              <a:lnSpc>
                <a:spcPct val="150000"/>
              </a:lnSpc>
            </a:pPr>
            <a:r>
              <a:rPr lang="en-US" altLang="zh-CN" sz="1600" dirty="0">
                <a:solidFill>
                  <a:srgbClr val="000000"/>
                </a:solidFill>
                <a:effectLst/>
                <a:hlinkClick r:id="rId4"/>
              </a:rPr>
              <a:t>zhangyiyu@ihep.ac.cn</a:t>
            </a:r>
            <a:endParaRPr lang="en-US" altLang="zh-CN" sz="1600" dirty="0">
              <a:solidFill>
                <a:srgbClr val="000000"/>
              </a:solidFill>
              <a:effectLst/>
            </a:endParaRPr>
          </a:p>
          <a:p>
            <a:pPr lvl="1" algn="just">
              <a:lnSpc>
                <a:spcPct val="150000"/>
              </a:lnSpc>
            </a:pPr>
            <a:r>
              <a:rPr lang="zh-CN" altLang="en-US" sz="2000" dirty="0">
                <a:solidFill>
                  <a:srgbClr val="000000"/>
                </a:solidFill>
                <a:effectLst/>
              </a:rPr>
              <a:t>微信群</a:t>
            </a:r>
            <a:endParaRPr lang="en-US" altLang="zh-CN" sz="2000" dirty="0">
              <a:solidFill>
                <a:srgbClr val="000000"/>
              </a:solidFill>
              <a:effectLst/>
            </a:endParaRPr>
          </a:p>
          <a:p>
            <a:pPr lvl="1" algn="just">
              <a:lnSpc>
                <a:spcPct val="150000"/>
              </a:lnSpc>
            </a:pPr>
            <a:r>
              <a:rPr lang="zh-CN" altLang="en-US" sz="2000" dirty="0">
                <a:solidFill>
                  <a:srgbClr val="000000"/>
                </a:solidFill>
                <a:effectLst/>
              </a:rPr>
              <a:t>技术支持文档：</a:t>
            </a:r>
            <a:r>
              <a:rPr lang="en-US" altLang="zh-CN" sz="2000" dirty="0">
                <a:solidFill>
                  <a:srgbClr val="000000"/>
                </a:solidFill>
                <a:effectLst/>
                <a:hlinkClick r:id="rId5">
                  <a:extLst>
                    <a:ext uri="{A12FA001-AC4F-418D-AE19-62706E023703}">
                      <ahyp:hlinkClr xmlns:ahyp="http://schemas.microsoft.com/office/drawing/2018/hyperlinkcolor" val="tx"/>
                    </a:ext>
                  </a:extLst>
                </a:hlinkClick>
              </a:rPr>
              <a:t>https://ai.ihep.ac.cn/docs</a:t>
            </a:r>
            <a:endParaRPr lang="en-US" altLang="zh-CN" sz="2000" dirty="0">
              <a:solidFill>
                <a:srgbClr val="000000"/>
              </a:solidFill>
              <a:effectLst/>
            </a:endParaRPr>
          </a:p>
        </p:txBody>
      </p:sp>
      <p:pic>
        <p:nvPicPr>
          <p:cNvPr id="5" name="图片 4">
            <a:extLst>
              <a:ext uri="{FF2B5EF4-FFF2-40B4-BE49-F238E27FC236}">
                <a16:creationId xmlns:a16="http://schemas.microsoft.com/office/drawing/2014/main" id="{A1B9B0FA-329C-4FD9-8B76-7E81C403DC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6880" y="1320798"/>
            <a:ext cx="3174085" cy="4443175"/>
          </a:xfrm>
          <a:prstGeom prst="rect">
            <a:avLst/>
          </a:prstGeom>
        </p:spPr>
      </p:pic>
    </p:spTree>
    <p:extLst>
      <p:ext uri="{BB962C8B-B14F-4D97-AF65-F5344CB8AC3E}">
        <p14:creationId xmlns:p14="http://schemas.microsoft.com/office/powerpoint/2010/main" val="2058013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D2841-9D8D-636F-FEE3-5CEBA39D2555}"/>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193935AF-F1CB-40A6-BD8D-704A9C519745}"/>
              </a:ext>
            </a:extLst>
          </p:cNvPr>
          <p:cNvSpPr>
            <a:spLocks noGrp="1"/>
          </p:cNvSpPr>
          <p:nvPr>
            <p:ph type="title"/>
          </p:nvPr>
        </p:nvSpPr>
        <p:spPr/>
        <p:txBody>
          <a:bodyPr/>
          <a:lstStyle/>
          <a:p>
            <a:r>
              <a:rPr lang="en-US" altLang="zh-CN" dirty="0"/>
              <a:t>4.</a:t>
            </a:r>
            <a:r>
              <a:rPr lang="zh-CN" altLang="en-US" dirty="0"/>
              <a:t> 总结</a:t>
            </a:r>
          </a:p>
        </p:txBody>
      </p:sp>
      <p:sp>
        <p:nvSpPr>
          <p:cNvPr id="6" name="内容占位符 2">
            <a:extLst>
              <a:ext uri="{FF2B5EF4-FFF2-40B4-BE49-F238E27FC236}">
                <a16:creationId xmlns:a16="http://schemas.microsoft.com/office/drawing/2014/main" id="{3F5C3A16-73A8-45B1-87EC-16DF88CC0BC4}"/>
              </a:ext>
            </a:extLst>
          </p:cNvPr>
          <p:cNvSpPr>
            <a:spLocks noGrp="1"/>
          </p:cNvSpPr>
          <p:nvPr>
            <p:ph idx="1"/>
          </p:nvPr>
        </p:nvSpPr>
        <p:spPr>
          <a:xfrm>
            <a:off x="612072" y="1185598"/>
            <a:ext cx="10967855" cy="5418402"/>
          </a:xfrm>
        </p:spPr>
        <p:txBody>
          <a:bodyPr>
            <a:normAutofit/>
          </a:bodyPr>
          <a:lstStyle/>
          <a:p>
            <a:pPr algn="just">
              <a:lnSpc>
                <a:spcPct val="150000"/>
              </a:lnSpc>
            </a:pPr>
            <a:r>
              <a:rPr lang="en-US" altLang="zh-CN" sz="2000" b="0" i="0" dirty="0" err="1">
                <a:solidFill>
                  <a:srgbClr val="000000"/>
                </a:solidFill>
                <a:effectLst/>
              </a:rPr>
              <a:t>HepAI</a:t>
            </a:r>
            <a:r>
              <a:rPr lang="zh-CN" altLang="en-US" sz="2000" b="0" i="0" dirty="0">
                <a:solidFill>
                  <a:srgbClr val="000000"/>
                </a:solidFill>
                <a:effectLst/>
              </a:rPr>
              <a:t>平台秉持数据、算法、算力、应用“四位一体”的核心理念，致力于打造推动</a:t>
            </a:r>
            <a:r>
              <a:rPr lang="en-US" altLang="zh-CN" sz="2000" b="0" i="0" dirty="0">
                <a:solidFill>
                  <a:srgbClr val="000000"/>
                </a:solidFill>
                <a:effectLst/>
              </a:rPr>
              <a:t>AI</a:t>
            </a:r>
            <a:r>
              <a:rPr lang="zh-CN" altLang="en-US" sz="2000" b="0" i="0" dirty="0">
                <a:solidFill>
                  <a:srgbClr val="000000"/>
                </a:solidFill>
                <a:effectLst/>
              </a:rPr>
              <a:t>赋能科学研究的共性基础设施。</a:t>
            </a:r>
            <a:endParaRPr lang="en-US" altLang="zh-CN" sz="2000" b="0" i="0" dirty="0">
              <a:solidFill>
                <a:srgbClr val="000000"/>
              </a:solidFill>
              <a:effectLst/>
            </a:endParaRPr>
          </a:p>
          <a:p>
            <a:pPr algn="just">
              <a:lnSpc>
                <a:spcPct val="150000"/>
              </a:lnSpc>
            </a:pPr>
            <a:r>
              <a:rPr lang="zh-CN" altLang="en-US" sz="2000" b="0" i="0" dirty="0">
                <a:solidFill>
                  <a:srgbClr val="000000"/>
                </a:solidFill>
                <a:effectLst/>
              </a:rPr>
              <a:t>未来计划</a:t>
            </a:r>
            <a:endParaRPr lang="en-US" altLang="zh-CN" sz="2000" b="0" i="0" dirty="0">
              <a:solidFill>
                <a:srgbClr val="000000"/>
              </a:solidFill>
              <a:effectLst/>
            </a:endParaRPr>
          </a:p>
          <a:p>
            <a:pPr lvl="1" algn="just">
              <a:lnSpc>
                <a:spcPct val="150000"/>
              </a:lnSpc>
            </a:pPr>
            <a:r>
              <a:rPr lang="zh-CN" altLang="en-US" sz="2000" b="0" i="0" dirty="0">
                <a:solidFill>
                  <a:srgbClr val="FF0000"/>
                </a:solidFill>
                <a:effectLst/>
              </a:rPr>
              <a:t>扩充</a:t>
            </a:r>
            <a:r>
              <a:rPr lang="en-US" altLang="zh-CN" sz="2000" b="0" i="0" dirty="0">
                <a:solidFill>
                  <a:srgbClr val="FF0000"/>
                </a:solidFill>
                <a:effectLst/>
              </a:rPr>
              <a:t>AI</a:t>
            </a:r>
            <a:r>
              <a:rPr lang="zh-CN" altLang="en-US" sz="2000" b="0" i="0" dirty="0">
                <a:solidFill>
                  <a:srgbClr val="FF0000"/>
                </a:solidFill>
                <a:effectLst/>
              </a:rPr>
              <a:t>算力，以满足更多研究人员的</a:t>
            </a:r>
            <a:r>
              <a:rPr lang="en-US" altLang="zh-CN" sz="2000" b="0" i="0" dirty="0">
                <a:solidFill>
                  <a:srgbClr val="FF0000"/>
                </a:solidFill>
                <a:effectLst/>
              </a:rPr>
              <a:t>AI</a:t>
            </a:r>
            <a:r>
              <a:rPr lang="zh-CN" altLang="en-US" sz="2000" b="0" i="0" dirty="0">
                <a:solidFill>
                  <a:srgbClr val="FF0000"/>
                </a:solidFill>
                <a:effectLst/>
              </a:rPr>
              <a:t>开发工作。</a:t>
            </a:r>
            <a:endParaRPr lang="en-US" altLang="zh-CN" sz="2000" b="0" i="0" dirty="0">
              <a:solidFill>
                <a:srgbClr val="FF0000"/>
              </a:solidFill>
              <a:effectLst/>
            </a:endParaRPr>
          </a:p>
          <a:p>
            <a:pPr lvl="2" algn="just">
              <a:lnSpc>
                <a:spcPct val="150000"/>
              </a:lnSpc>
            </a:pPr>
            <a:r>
              <a:rPr lang="zh-CN" altLang="en-US" sz="1600" b="1" dirty="0">
                <a:latin typeface="微软雅黑" panose="020B0503020204020204" pitchFamily="34" charset="-122"/>
                <a:ea typeface="微软雅黑" panose="020B0503020204020204" pitchFamily="34" charset="-122"/>
              </a:rPr>
              <a:t>预计 </a:t>
            </a:r>
            <a:r>
              <a:rPr lang="en-US" altLang="zh-CN" sz="1600" b="1" dirty="0">
                <a:latin typeface="微软雅黑" panose="020B0503020204020204" pitchFamily="34" charset="-122"/>
                <a:ea typeface="微软雅黑" panose="020B0503020204020204" pitchFamily="34" charset="-122"/>
              </a:rPr>
              <a:t>40+NV 5090</a:t>
            </a:r>
            <a:r>
              <a:rPr lang="zh-CN" altLang="en-US" sz="1600" b="1"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100+SUGON DCU</a:t>
            </a:r>
            <a:r>
              <a:rPr lang="zh-CN" altLang="en-US" sz="1600" b="1"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100+Huawei NPU</a:t>
            </a:r>
            <a:endParaRPr lang="en-US" altLang="zh-CN" sz="1600" b="0" i="0" dirty="0">
              <a:solidFill>
                <a:srgbClr val="FF0000"/>
              </a:solidFill>
              <a:effectLst/>
            </a:endParaRPr>
          </a:p>
          <a:p>
            <a:pPr lvl="1" algn="just">
              <a:lnSpc>
                <a:spcPct val="150000"/>
              </a:lnSpc>
            </a:pPr>
            <a:r>
              <a:rPr lang="zh-CN" altLang="en-US" sz="2000" b="0" i="0" dirty="0">
                <a:solidFill>
                  <a:srgbClr val="000000"/>
                </a:solidFill>
                <a:effectLst/>
              </a:rPr>
              <a:t>完善</a:t>
            </a:r>
            <a:r>
              <a:rPr lang="en-US" altLang="zh-CN" sz="2000" b="0" i="0" dirty="0">
                <a:solidFill>
                  <a:srgbClr val="000000"/>
                </a:solidFill>
                <a:effectLst/>
              </a:rPr>
              <a:t>AI</a:t>
            </a:r>
            <a:r>
              <a:rPr lang="zh-CN" altLang="en-US" sz="2000" b="0" i="0" dirty="0">
                <a:solidFill>
                  <a:srgbClr val="000000"/>
                </a:solidFill>
                <a:effectLst/>
              </a:rPr>
              <a:t>平台的模型和数据集服务，使用户更好的迭代和管理自己的模型和数据集。</a:t>
            </a:r>
            <a:endParaRPr lang="en-US" altLang="zh-CN" sz="2000" b="0" i="0" dirty="0">
              <a:solidFill>
                <a:srgbClr val="000000"/>
              </a:solidFill>
              <a:effectLst/>
            </a:endParaRPr>
          </a:p>
          <a:p>
            <a:pPr lvl="1" algn="just">
              <a:lnSpc>
                <a:spcPct val="150000"/>
              </a:lnSpc>
            </a:pPr>
            <a:r>
              <a:rPr lang="zh-CN" altLang="en-US" sz="2000" b="0" i="0" dirty="0">
                <a:solidFill>
                  <a:srgbClr val="000000"/>
                </a:solidFill>
                <a:effectLst/>
              </a:rPr>
              <a:t>完善</a:t>
            </a:r>
            <a:r>
              <a:rPr lang="en-US" altLang="zh-CN" sz="2000" b="0" i="0" dirty="0">
                <a:solidFill>
                  <a:srgbClr val="000000"/>
                </a:solidFill>
                <a:effectLst/>
              </a:rPr>
              <a:t>AI</a:t>
            </a:r>
            <a:r>
              <a:rPr lang="zh-CN" altLang="en-US" sz="2000" b="0" i="0" dirty="0">
                <a:solidFill>
                  <a:srgbClr val="000000"/>
                </a:solidFill>
                <a:effectLst/>
              </a:rPr>
              <a:t>开发工作流，打通模型</a:t>
            </a:r>
            <a:r>
              <a:rPr lang="en-US" altLang="zh-CN" sz="2000" b="0" i="0" dirty="0">
                <a:solidFill>
                  <a:srgbClr val="000000"/>
                </a:solidFill>
                <a:effectLst/>
              </a:rPr>
              <a:t>-</a:t>
            </a:r>
            <a:r>
              <a:rPr lang="zh-CN" altLang="en-US" sz="2000" b="0" i="0" dirty="0">
                <a:solidFill>
                  <a:srgbClr val="000000"/>
                </a:solidFill>
                <a:effectLst/>
              </a:rPr>
              <a:t>数据</a:t>
            </a:r>
            <a:r>
              <a:rPr lang="en-US" altLang="zh-CN" sz="2000" b="0" i="0" dirty="0">
                <a:solidFill>
                  <a:srgbClr val="000000"/>
                </a:solidFill>
                <a:effectLst/>
              </a:rPr>
              <a:t>-</a:t>
            </a:r>
            <a:r>
              <a:rPr lang="zh-CN" altLang="en-US" sz="2000" b="0" i="0" dirty="0">
                <a:solidFill>
                  <a:srgbClr val="000000"/>
                </a:solidFill>
                <a:effectLst/>
              </a:rPr>
              <a:t>算力瓶颈，提供快捷训练和自定义训练服务。</a:t>
            </a:r>
            <a:endParaRPr lang="en-US" altLang="zh-CN" sz="2000" b="0" i="0" dirty="0">
              <a:solidFill>
                <a:srgbClr val="000000"/>
              </a:solidFill>
              <a:effectLst/>
            </a:endParaRPr>
          </a:p>
          <a:p>
            <a:pPr marL="0" indent="0" algn="just">
              <a:lnSpc>
                <a:spcPct val="150000"/>
              </a:lnSpc>
              <a:buNone/>
            </a:pPr>
            <a:endParaRPr lang="en-US" altLang="zh-CN" sz="2000" b="0" i="0" dirty="0">
              <a:solidFill>
                <a:srgbClr val="000000"/>
              </a:solidFill>
              <a:effectLst/>
            </a:endParaRPr>
          </a:p>
          <a:p>
            <a:pPr marL="0" indent="0" algn="just">
              <a:lnSpc>
                <a:spcPct val="150000"/>
              </a:lnSpc>
              <a:buNone/>
            </a:pPr>
            <a:r>
              <a:rPr lang="zh-CN" altLang="en-US" sz="2000" b="0" i="0" dirty="0">
                <a:solidFill>
                  <a:srgbClr val="000000"/>
                </a:solidFill>
                <a:effectLst/>
              </a:rPr>
              <a:t>我们诚邀各位用户登录</a:t>
            </a:r>
            <a:r>
              <a:rPr lang="en-US" altLang="zh-CN" sz="2000" b="0" i="0" dirty="0">
                <a:solidFill>
                  <a:srgbClr val="000000"/>
                </a:solidFill>
                <a:effectLst/>
              </a:rPr>
              <a:t>ailogin.ihep.ac.cn</a:t>
            </a:r>
            <a:r>
              <a:rPr lang="zh-CN" altLang="en-US" sz="2000" b="0" i="0" dirty="0">
                <a:solidFill>
                  <a:srgbClr val="000000"/>
                </a:solidFill>
                <a:effectLst/>
              </a:rPr>
              <a:t>使用</a:t>
            </a:r>
            <a:r>
              <a:rPr lang="en-US" altLang="zh-CN" sz="2000" b="0" i="0" dirty="0">
                <a:solidFill>
                  <a:srgbClr val="000000"/>
                </a:solidFill>
                <a:effectLst/>
              </a:rPr>
              <a:t>AI</a:t>
            </a:r>
            <a:r>
              <a:rPr lang="zh-CN" altLang="en-US" sz="2000" b="0" i="0" dirty="0">
                <a:solidFill>
                  <a:srgbClr val="000000"/>
                </a:solidFill>
                <a:effectLst/>
              </a:rPr>
              <a:t>算力服务，开发自己的</a:t>
            </a:r>
            <a:r>
              <a:rPr lang="en-US" altLang="zh-CN" sz="2000" b="0" i="0" dirty="0">
                <a:solidFill>
                  <a:srgbClr val="000000"/>
                </a:solidFill>
                <a:effectLst/>
              </a:rPr>
              <a:t>AI</a:t>
            </a:r>
            <a:r>
              <a:rPr lang="zh-CN" altLang="en-US" sz="2000" b="0" i="0" dirty="0">
                <a:solidFill>
                  <a:srgbClr val="000000"/>
                </a:solidFill>
                <a:effectLst/>
              </a:rPr>
              <a:t>模型，提升您的研究和项目。我们欢迎各位用户与我们开展深度的</a:t>
            </a:r>
            <a:r>
              <a:rPr lang="en-US" altLang="zh-CN" sz="2000" b="0" i="0" dirty="0">
                <a:solidFill>
                  <a:srgbClr val="000000"/>
                </a:solidFill>
                <a:effectLst/>
              </a:rPr>
              <a:t>AI</a:t>
            </a:r>
            <a:r>
              <a:rPr lang="zh-CN" altLang="en-US" sz="2000" b="0" i="0" dirty="0">
                <a:solidFill>
                  <a:srgbClr val="000000"/>
                </a:solidFill>
                <a:effectLst/>
              </a:rPr>
              <a:t>研究合作</a:t>
            </a:r>
            <a:endParaRPr lang="zh-CN" altLang="en-US" sz="2000" b="0" i="0" dirty="0">
              <a:solidFill>
                <a:srgbClr val="000000"/>
              </a:solidFill>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323109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D2841-9D8D-636F-FEE3-5CEBA39D2555}"/>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B6F7F1DF-441F-4978-801E-7B74324E16D5}"/>
              </a:ext>
            </a:extLst>
          </p:cNvPr>
          <p:cNvSpPr>
            <a:spLocks noGrp="1"/>
          </p:cNvSpPr>
          <p:nvPr>
            <p:ph type="title"/>
          </p:nvPr>
        </p:nvSpPr>
        <p:spPr>
          <a:xfrm>
            <a:off x="986116" y="1303327"/>
            <a:ext cx="8740936" cy="595630"/>
          </a:xfrm>
        </p:spPr>
        <p:txBody>
          <a:bodyPr/>
          <a:lstStyle/>
          <a:p>
            <a:pPr algn="ctr"/>
            <a:r>
              <a:rPr lang="zh-CN" altLang="en-US" dirty="0"/>
              <a:t>谢 谢</a:t>
            </a:r>
          </a:p>
        </p:txBody>
      </p:sp>
      <p:pic>
        <p:nvPicPr>
          <p:cNvPr id="5" name="图片 4">
            <a:extLst>
              <a:ext uri="{FF2B5EF4-FFF2-40B4-BE49-F238E27FC236}">
                <a16:creationId xmlns:a16="http://schemas.microsoft.com/office/drawing/2014/main" id="{D14F85D0-85F0-4542-935B-28EA9A095F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9541" y="2006598"/>
            <a:ext cx="3174085" cy="4443175"/>
          </a:xfrm>
          <a:prstGeom prst="rect">
            <a:avLst/>
          </a:prstGeom>
        </p:spPr>
      </p:pic>
    </p:spTree>
    <p:extLst>
      <p:ext uri="{BB962C8B-B14F-4D97-AF65-F5344CB8AC3E}">
        <p14:creationId xmlns:p14="http://schemas.microsoft.com/office/powerpoint/2010/main" val="2170149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15B07-A076-92B3-803D-21D9BF4F841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D131D22-260A-CFA9-6749-C152E8F06065}"/>
              </a:ext>
            </a:extLst>
          </p:cNvPr>
          <p:cNvSpPr>
            <a:spLocks noGrp="1"/>
          </p:cNvSpPr>
          <p:nvPr>
            <p:ph type="title"/>
          </p:nvPr>
        </p:nvSpPr>
        <p:spPr>
          <a:xfrm>
            <a:off x="559118" y="136525"/>
            <a:ext cx="9505631" cy="595630"/>
          </a:xfrm>
        </p:spPr>
        <p:txBody>
          <a:bodyPr/>
          <a:lstStyle/>
          <a:p>
            <a:r>
              <a:rPr kumimoji="1" lang="zh-CN" altLang="en-US" sz="3600" dirty="0"/>
              <a:t>人工智能三要素</a:t>
            </a:r>
            <a:endParaRPr lang="zh-CN" altLang="en-US" sz="3600" dirty="0"/>
          </a:p>
        </p:txBody>
      </p:sp>
      <p:graphicFrame>
        <p:nvGraphicFramePr>
          <p:cNvPr id="3" name="图示 2">
            <a:extLst>
              <a:ext uri="{FF2B5EF4-FFF2-40B4-BE49-F238E27FC236}">
                <a16:creationId xmlns:a16="http://schemas.microsoft.com/office/drawing/2014/main" id="{35E6F17C-45B4-40A5-A26C-7986D75A8BD9}"/>
              </a:ext>
            </a:extLst>
          </p:cNvPr>
          <p:cNvGraphicFramePr/>
          <p:nvPr/>
        </p:nvGraphicFramePr>
        <p:xfrm>
          <a:off x="85164" y="3500295"/>
          <a:ext cx="12021671" cy="29717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文本框 8">
            <a:extLst>
              <a:ext uri="{FF2B5EF4-FFF2-40B4-BE49-F238E27FC236}">
                <a16:creationId xmlns:a16="http://schemas.microsoft.com/office/drawing/2014/main" id="{83498376-9579-43C7-BB99-7FC4FEE24081}"/>
              </a:ext>
            </a:extLst>
          </p:cNvPr>
          <p:cNvSpPr txBox="1"/>
          <p:nvPr/>
        </p:nvSpPr>
        <p:spPr>
          <a:xfrm>
            <a:off x="238401" y="2904249"/>
            <a:ext cx="12021671" cy="453457"/>
          </a:xfrm>
          <a:prstGeom prst="rect">
            <a:avLst/>
          </a:prstGeom>
          <a:noFill/>
        </p:spPr>
        <p:txBody>
          <a:bodyPr wrap="square">
            <a:spAutoFit/>
          </a:bodyPr>
          <a:lstStyle/>
          <a:p>
            <a:pPr marL="342900" indent="-342900">
              <a:lnSpc>
                <a:spcPct val="130000"/>
              </a:lnSpc>
              <a:spcAft>
                <a:spcPts val="600"/>
              </a:spcAft>
              <a:buFont typeface="Arial" panose="020B0604020202020204" pitchFamily="34" charset="0"/>
              <a:buChar char="•"/>
            </a:pPr>
            <a:r>
              <a:rPr lang="en-US" altLang="zh-CN" sz="2000" b="1" dirty="0">
                <a:latin typeface="微软雅黑" panose="020B0503020204020204" pitchFamily="34" charset="-122"/>
                <a:ea typeface="微软雅黑" panose="020B0503020204020204" pitchFamily="34" charset="-122"/>
              </a:rPr>
              <a:t>AI</a:t>
            </a:r>
            <a:r>
              <a:rPr lang="zh-CN" altLang="en-US" sz="2000" b="1" dirty="0">
                <a:latin typeface="微软雅黑" panose="020B0503020204020204" pitchFamily="34" charset="-122"/>
                <a:ea typeface="微软雅黑" panose="020B0503020204020204" pitchFamily="34" charset="-122"/>
              </a:rPr>
              <a:t>研究流程：复杂、零碎，需要共性基础服务简化流程</a:t>
            </a:r>
            <a:endParaRPr lang="en-US" altLang="zh-CN" sz="2000" b="1" dirty="0">
              <a:latin typeface="微软雅黑" panose="020B0503020204020204" pitchFamily="34" charset="-122"/>
              <a:ea typeface="微软雅黑" panose="020B0503020204020204" pitchFamily="34" charset="-122"/>
            </a:endParaRPr>
          </a:p>
        </p:txBody>
      </p:sp>
      <p:graphicFrame>
        <p:nvGraphicFramePr>
          <p:cNvPr id="11" name="图示 10">
            <a:extLst>
              <a:ext uri="{FF2B5EF4-FFF2-40B4-BE49-F238E27FC236}">
                <a16:creationId xmlns:a16="http://schemas.microsoft.com/office/drawing/2014/main" id="{770BC394-F958-40C3-9F2A-4E8FD80F48C5}"/>
              </a:ext>
            </a:extLst>
          </p:cNvPr>
          <p:cNvGraphicFramePr/>
          <p:nvPr/>
        </p:nvGraphicFramePr>
        <p:xfrm>
          <a:off x="1447835" y="1903427"/>
          <a:ext cx="10404859" cy="6166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文本框 6">
            <a:extLst>
              <a:ext uri="{FF2B5EF4-FFF2-40B4-BE49-F238E27FC236}">
                <a16:creationId xmlns:a16="http://schemas.microsoft.com/office/drawing/2014/main" id="{50CA7883-4000-4133-88D7-244987A3FF29}"/>
              </a:ext>
            </a:extLst>
          </p:cNvPr>
          <p:cNvSpPr txBox="1"/>
          <p:nvPr/>
        </p:nvSpPr>
        <p:spPr>
          <a:xfrm>
            <a:off x="238401" y="1060972"/>
            <a:ext cx="9425294" cy="453457"/>
          </a:xfrm>
          <a:prstGeom prst="rect">
            <a:avLst/>
          </a:prstGeom>
          <a:noFill/>
        </p:spPr>
        <p:txBody>
          <a:bodyPr wrap="square">
            <a:spAutoFit/>
          </a:bodyPr>
          <a:lstStyle/>
          <a:p>
            <a:pPr marL="342900" indent="-342900">
              <a:lnSpc>
                <a:spcPct val="130000"/>
              </a:lnSpc>
              <a:spcAft>
                <a:spcPts val="600"/>
              </a:spcAft>
              <a:buFont typeface="Arial" panose="020B0604020202020204" pitchFamily="34" charset="0"/>
              <a:buChar char="•"/>
            </a:pPr>
            <a:r>
              <a:rPr lang="zh-CN" altLang="en-US" sz="2000" b="1" dirty="0">
                <a:latin typeface="微软雅黑" panose="020B0503020204020204" pitchFamily="34" charset="-122"/>
                <a:ea typeface="微软雅黑" panose="020B0503020204020204" pitchFamily="34" charset="-122"/>
              </a:rPr>
              <a:t>人工智能三要素：数据、算法、算力</a:t>
            </a:r>
            <a:endParaRPr lang="en-US" altLang="zh-CN"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20809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15B07-A076-92B3-803D-21D9BF4F841C}"/>
            </a:ext>
          </a:extLst>
        </p:cNvPr>
        <p:cNvGrpSpPr/>
        <p:nvPr/>
      </p:nvGrpSpPr>
      <p:grpSpPr>
        <a:xfrm>
          <a:off x="0" y="0"/>
          <a:ext cx="0" cy="0"/>
          <a:chOff x="0" y="0"/>
          <a:chExt cx="0" cy="0"/>
        </a:xfrm>
      </p:grpSpPr>
      <p:pic>
        <p:nvPicPr>
          <p:cNvPr id="5" name="图片 4">
            <a:extLst>
              <a:ext uri="{FF2B5EF4-FFF2-40B4-BE49-F238E27FC236}">
                <a16:creationId xmlns:a16="http://schemas.microsoft.com/office/drawing/2014/main" id="{359B215C-FC59-ACE7-92B9-CEFD20B4BFFC}"/>
              </a:ext>
            </a:extLst>
          </p:cNvPr>
          <p:cNvPicPr>
            <a:picLocks noChangeAspect="1"/>
          </p:cNvPicPr>
          <p:nvPr/>
        </p:nvPicPr>
        <p:blipFill rotWithShape="1">
          <a:blip r:embed="rId3"/>
          <a:srcRect l="30653" b="48332"/>
          <a:stretch/>
        </p:blipFill>
        <p:spPr>
          <a:xfrm>
            <a:off x="2688414" y="4542421"/>
            <a:ext cx="5363179" cy="1766626"/>
          </a:xfrm>
          <a:prstGeom prst="rect">
            <a:avLst/>
          </a:prstGeom>
        </p:spPr>
      </p:pic>
      <p:sp>
        <p:nvSpPr>
          <p:cNvPr id="2" name="标题 1">
            <a:extLst>
              <a:ext uri="{FF2B5EF4-FFF2-40B4-BE49-F238E27FC236}">
                <a16:creationId xmlns:a16="http://schemas.microsoft.com/office/drawing/2014/main" id="{3D131D22-260A-CFA9-6749-C152E8F06065}"/>
              </a:ext>
            </a:extLst>
          </p:cNvPr>
          <p:cNvSpPr>
            <a:spLocks noGrp="1"/>
          </p:cNvSpPr>
          <p:nvPr>
            <p:ph type="title"/>
          </p:nvPr>
        </p:nvSpPr>
        <p:spPr>
          <a:xfrm>
            <a:off x="559118" y="136525"/>
            <a:ext cx="9505631" cy="595630"/>
          </a:xfrm>
        </p:spPr>
        <p:txBody>
          <a:bodyPr/>
          <a:lstStyle/>
          <a:p>
            <a:r>
              <a:rPr lang="zh-CN" altLang="en-US" sz="3600" dirty="0"/>
              <a:t>面向科学发现的人工智能平台</a:t>
            </a:r>
          </a:p>
        </p:txBody>
      </p:sp>
      <p:sp>
        <p:nvSpPr>
          <p:cNvPr id="64" name="文本框 63">
            <a:extLst>
              <a:ext uri="{FF2B5EF4-FFF2-40B4-BE49-F238E27FC236}">
                <a16:creationId xmlns:a16="http://schemas.microsoft.com/office/drawing/2014/main" id="{9A52811D-697E-9A3E-E0A1-58A13CD3B405}"/>
              </a:ext>
            </a:extLst>
          </p:cNvPr>
          <p:cNvSpPr txBox="1"/>
          <p:nvPr/>
        </p:nvSpPr>
        <p:spPr>
          <a:xfrm>
            <a:off x="238401" y="953508"/>
            <a:ext cx="11614293" cy="930511"/>
          </a:xfrm>
          <a:prstGeom prst="rect">
            <a:avLst/>
          </a:prstGeom>
          <a:noFill/>
        </p:spPr>
        <p:txBody>
          <a:bodyPr wrap="square">
            <a:spAutoFit/>
          </a:bodyPr>
          <a:lstStyle/>
          <a:p>
            <a:pPr marL="342900" indent="-342900">
              <a:lnSpc>
                <a:spcPct val="130000"/>
              </a:lnSpc>
              <a:spcAft>
                <a:spcPts val="600"/>
              </a:spcAft>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高能</a:t>
            </a:r>
            <a:r>
              <a:rPr lang="en-US" altLang="zh-CN" sz="2000" dirty="0">
                <a:latin typeface="微软雅黑" panose="020B0503020204020204" pitchFamily="34" charset="-122"/>
                <a:ea typeface="微软雅黑" panose="020B0503020204020204" pitchFamily="34" charset="-122"/>
              </a:rPr>
              <a:t>AI</a:t>
            </a:r>
            <a:r>
              <a:rPr lang="zh-CN" altLang="en-US" sz="2000" dirty="0">
                <a:latin typeface="微软雅黑" panose="020B0503020204020204" pitchFamily="34" charset="-122"/>
                <a:ea typeface="微软雅黑" panose="020B0503020204020204" pitchFamily="34" charset="-122"/>
              </a:rPr>
              <a:t>平台：围绕</a:t>
            </a:r>
            <a:r>
              <a:rPr lang="zh-CN" altLang="en-US" sz="2000" dirty="0">
                <a:solidFill>
                  <a:srgbClr val="FF0000"/>
                </a:solidFill>
                <a:latin typeface="微软雅黑" panose="020B0503020204020204" pitchFamily="34" charset="-122"/>
                <a:ea typeface="微软雅黑" panose="020B0503020204020204" pitchFamily="34" charset="-122"/>
              </a:rPr>
              <a:t> </a:t>
            </a:r>
            <a:r>
              <a:rPr lang="zh-CN" altLang="en-US" sz="2000" b="1" dirty="0">
                <a:solidFill>
                  <a:srgbClr val="FF0000"/>
                </a:solidFill>
                <a:latin typeface="微软雅黑" panose="020B0503020204020204" pitchFamily="34" charset="-122"/>
                <a:ea typeface="微软雅黑" panose="020B0503020204020204" pitchFamily="34" charset="-122"/>
              </a:rPr>
              <a:t>数据</a:t>
            </a:r>
            <a:r>
              <a:rPr lang="en-US" altLang="zh-CN" sz="20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算法</a:t>
            </a:r>
            <a:r>
              <a:rPr lang="en-US" altLang="zh-CN" sz="20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算力</a:t>
            </a:r>
            <a:endParaRPr lang="en-US" altLang="zh-CN" sz="2400" b="1" dirty="0">
              <a:latin typeface="微软雅黑" panose="020B0503020204020204" pitchFamily="34" charset="-122"/>
              <a:ea typeface="微软雅黑" panose="020B0503020204020204" pitchFamily="34" charset="-122"/>
            </a:endParaRPr>
          </a:p>
          <a:p>
            <a:pPr marL="342900" indent="-342900">
              <a:lnSpc>
                <a:spcPct val="130000"/>
              </a:lnSpc>
              <a:spcAft>
                <a:spcPts val="600"/>
              </a:spcAft>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rPr>
              <a:t>AI</a:t>
            </a:r>
            <a:r>
              <a:rPr lang="zh-CN" altLang="en-US" sz="2000" dirty="0">
                <a:latin typeface="微软雅黑" panose="020B0503020204020204" pitchFamily="34" charset="-122"/>
                <a:ea typeface="微软雅黑" panose="020B0503020204020204" pitchFamily="34" charset="-122"/>
              </a:rPr>
              <a:t>共性基础服务（面向领域科研活动）：算力基础设施、大模型、工具、数据集</a:t>
            </a:r>
            <a:endParaRPr lang="en-US" altLang="zh-CN" sz="2000" dirty="0">
              <a:solidFill>
                <a:srgbClr val="FF0000"/>
              </a:solidFill>
              <a:latin typeface="微软雅黑" panose="020B0503020204020204" pitchFamily="34" charset="-122"/>
              <a:ea typeface="微软雅黑" panose="020B0503020204020204" pitchFamily="34" charset="-122"/>
            </a:endParaRPr>
          </a:p>
        </p:txBody>
      </p:sp>
      <p:sp>
        <p:nvSpPr>
          <p:cNvPr id="8" name="箭头: 上 7">
            <a:extLst>
              <a:ext uri="{FF2B5EF4-FFF2-40B4-BE49-F238E27FC236}">
                <a16:creationId xmlns:a16="http://schemas.microsoft.com/office/drawing/2014/main" id="{9EC8AFE5-8795-43AC-8772-69CAF9C1FA98}"/>
              </a:ext>
            </a:extLst>
          </p:cNvPr>
          <p:cNvSpPr/>
          <p:nvPr/>
        </p:nvSpPr>
        <p:spPr>
          <a:xfrm rot="16200000" flipV="1">
            <a:off x="2138094" y="5311611"/>
            <a:ext cx="422223" cy="409903"/>
          </a:xfrm>
          <a:prstGeom prst="up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p>
        </p:txBody>
      </p:sp>
      <p:graphicFrame>
        <p:nvGraphicFramePr>
          <p:cNvPr id="4" name="图示 3">
            <a:extLst>
              <a:ext uri="{FF2B5EF4-FFF2-40B4-BE49-F238E27FC236}">
                <a16:creationId xmlns:a16="http://schemas.microsoft.com/office/drawing/2014/main" id="{F7BD78A9-8BFD-45E8-AA34-77475A646C1C}"/>
              </a:ext>
            </a:extLst>
          </p:cNvPr>
          <p:cNvGraphicFramePr/>
          <p:nvPr/>
        </p:nvGraphicFramePr>
        <p:xfrm>
          <a:off x="8576719" y="4403349"/>
          <a:ext cx="3133957" cy="2226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图示 6">
            <a:extLst>
              <a:ext uri="{FF2B5EF4-FFF2-40B4-BE49-F238E27FC236}">
                <a16:creationId xmlns:a16="http://schemas.microsoft.com/office/drawing/2014/main" id="{C507ADF2-2742-46BA-898D-EE77B1CA7AA9}"/>
              </a:ext>
            </a:extLst>
          </p:cNvPr>
          <p:cNvGraphicFramePr/>
          <p:nvPr/>
        </p:nvGraphicFramePr>
        <p:xfrm>
          <a:off x="6402977" y="1976294"/>
          <a:ext cx="3984844" cy="23687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6" name="图示 15">
            <a:extLst>
              <a:ext uri="{FF2B5EF4-FFF2-40B4-BE49-F238E27FC236}">
                <a16:creationId xmlns:a16="http://schemas.microsoft.com/office/drawing/2014/main" id="{43E861DE-D862-4741-A35B-94E8580CF097}"/>
              </a:ext>
            </a:extLst>
          </p:cNvPr>
          <p:cNvGraphicFramePr/>
          <p:nvPr/>
        </p:nvGraphicFramePr>
        <p:xfrm>
          <a:off x="1121954" y="2171077"/>
          <a:ext cx="1691858" cy="193350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9" name="图示 18">
            <a:extLst>
              <a:ext uri="{FF2B5EF4-FFF2-40B4-BE49-F238E27FC236}">
                <a16:creationId xmlns:a16="http://schemas.microsoft.com/office/drawing/2014/main" id="{83873CDE-E1A4-45F1-A96E-32F74D0612BE}"/>
              </a:ext>
            </a:extLst>
          </p:cNvPr>
          <p:cNvGraphicFramePr/>
          <p:nvPr/>
        </p:nvGraphicFramePr>
        <p:xfrm>
          <a:off x="116050" y="4725308"/>
          <a:ext cx="2047238" cy="1661452"/>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23" name="箭头: 上 22">
            <a:extLst>
              <a:ext uri="{FF2B5EF4-FFF2-40B4-BE49-F238E27FC236}">
                <a16:creationId xmlns:a16="http://schemas.microsoft.com/office/drawing/2014/main" id="{B2C09E34-23CD-4048-9096-2C109C920DEF}"/>
              </a:ext>
            </a:extLst>
          </p:cNvPr>
          <p:cNvSpPr/>
          <p:nvPr/>
        </p:nvSpPr>
        <p:spPr>
          <a:xfrm rot="16200000" flipV="1">
            <a:off x="8090300" y="5311611"/>
            <a:ext cx="422223" cy="409903"/>
          </a:xfrm>
          <a:prstGeom prst="up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p>
        </p:txBody>
      </p:sp>
      <p:sp>
        <p:nvSpPr>
          <p:cNvPr id="24" name="箭头: 上 23">
            <a:extLst>
              <a:ext uri="{FF2B5EF4-FFF2-40B4-BE49-F238E27FC236}">
                <a16:creationId xmlns:a16="http://schemas.microsoft.com/office/drawing/2014/main" id="{BB29E548-5A2E-4DC8-88E0-7BD64BB4B5D5}"/>
              </a:ext>
            </a:extLst>
          </p:cNvPr>
          <p:cNvSpPr/>
          <p:nvPr/>
        </p:nvSpPr>
        <p:spPr>
          <a:xfrm rot="16200000" flipV="1">
            <a:off x="5704463" y="2932879"/>
            <a:ext cx="422223" cy="409903"/>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graphicFrame>
        <p:nvGraphicFramePr>
          <p:cNvPr id="21" name="图示 20">
            <a:extLst>
              <a:ext uri="{FF2B5EF4-FFF2-40B4-BE49-F238E27FC236}">
                <a16:creationId xmlns:a16="http://schemas.microsoft.com/office/drawing/2014/main" id="{334A3106-18C3-4C06-88E8-4A4A17BC302A}"/>
              </a:ext>
            </a:extLst>
          </p:cNvPr>
          <p:cNvGraphicFramePr/>
          <p:nvPr/>
        </p:nvGraphicFramePr>
        <p:xfrm>
          <a:off x="3206758" y="1976295"/>
          <a:ext cx="2221414" cy="2368725"/>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Tree>
    <p:extLst>
      <p:ext uri="{BB962C8B-B14F-4D97-AF65-F5344CB8AC3E}">
        <p14:creationId xmlns:p14="http://schemas.microsoft.com/office/powerpoint/2010/main" val="3193319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1CB99-C9D4-FE00-899B-F897F50CAE4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F7FC8A6-86EB-B9A4-3A31-2D999C4431B9}"/>
              </a:ext>
            </a:extLst>
          </p:cNvPr>
          <p:cNvSpPr>
            <a:spLocks noGrp="1"/>
          </p:cNvSpPr>
          <p:nvPr>
            <p:ph type="title"/>
          </p:nvPr>
        </p:nvSpPr>
        <p:spPr>
          <a:xfrm>
            <a:off x="421337" y="136525"/>
            <a:ext cx="10015797" cy="595630"/>
          </a:xfrm>
        </p:spPr>
        <p:txBody>
          <a:bodyPr/>
          <a:lstStyle/>
          <a:p>
            <a:r>
              <a:rPr lang="en-US" altLang="zh-CN" sz="4000">
                <a:solidFill>
                  <a:schemeClr val="tx1"/>
                </a:solidFill>
              </a:rPr>
              <a:t>HepAI</a:t>
            </a:r>
            <a:r>
              <a:rPr lang="zh-CN" altLang="en-US" sz="4000">
                <a:solidFill>
                  <a:schemeClr val="tx1"/>
                </a:solidFill>
              </a:rPr>
              <a:t>高能人工智能平台</a:t>
            </a:r>
            <a:endParaRPr lang="zh-CN" altLang="en-US">
              <a:latin typeface="Helvetica" panose="020B0604020202020204" pitchFamily="34" charset="0"/>
              <a:cs typeface="Helvetica" panose="020B0604020202020204" pitchFamily="34" charset="0"/>
            </a:endParaRPr>
          </a:p>
        </p:txBody>
      </p:sp>
      <p:sp>
        <p:nvSpPr>
          <p:cNvPr id="19" name="文本框 18">
            <a:extLst>
              <a:ext uri="{FF2B5EF4-FFF2-40B4-BE49-F238E27FC236}">
                <a16:creationId xmlns:a16="http://schemas.microsoft.com/office/drawing/2014/main" id="{F95D3472-6310-A06A-8A99-0E0A694C755F}"/>
              </a:ext>
            </a:extLst>
          </p:cNvPr>
          <p:cNvSpPr txBox="1"/>
          <p:nvPr/>
        </p:nvSpPr>
        <p:spPr>
          <a:xfrm>
            <a:off x="6731364" y="896845"/>
            <a:ext cx="5099930" cy="400110"/>
          </a:xfrm>
          <a:prstGeom prst="rect">
            <a:avLst/>
          </a:prstGeom>
          <a:noFill/>
        </p:spPr>
        <p:txBody>
          <a:bodyPr wrap="square" rtlCol="0">
            <a:spAutoFit/>
          </a:bodyPr>
          <a:lstStyle/>
          <a:p>
            <a:endParaRPr lang="en-US" altLang="zh-CN" sz="2000" b="1">
              <a:latin typeface="Helvetica" panose="020B0604020202020204" pitchFamily="34" charset="0"/>
              <a:ea typeface="微软雅黑" panose="020B0503020204020204" pitchFamily="34" charset="-122"/>
              <a:cs typeface="Helvetica" panose="020B0604020202020204" pitchFamily="34" charset="0"/>
            </a:endParaRPr>
          </a:p>
        </p:txBody>
      </p:sp>
      <p:sp>
        <p:nvSpPr>
          <p:cNvPr id="6" name="文本框 5">
            <a:extLst>
              <a:ext uri="{FF2B5EF4-FFF2-40B4-BE49-F238E27FC236}">
                <a16:creationId xmlns:a16="http://schemas.microsoft.com/office/drawing/2014/main" id="{427202CD-3D25-DFB0-F73B-395F14E54CE5}"/>
              </a:ext>
            </a:extLst>
          </p:cNvPr>
          <p:cNvSpPr txBox="1"/>
          <p:nvPr/>
        </p:nvSpPr>
        <p:spPr>
          <a:xfrm>
            <a:off x="535009" y="1579074"/>
            <a:ext cx="5985985" cy="1754326"/>
          </a:xfrm>
          <a:prstGeom prst="rect">
            <a:avLst/>
          </a:prstGeom>
          <a:noFill/>
        </p:spPr>
        <p:txBody>
          <a:bodyPr wrap="square">
            <a:spAutoFit/>
          </a:bodyPr>
          <a:lstStyle/>
          <a:p>
            <a:pPr algn="l"/>
            <a:r>
              <a:rPr lang="zh-CN" altLang="en-US" b="1" i="0">
                <a:effectLst/>
                <a:latin typeface="微软雅黑" panose="020B0503020204020204" pitchFamily="34" charset="-122"/>
                <a:ea typeface="微软雅黑" panose="020B0503020204020204" pitchFamily="34" charset="-122"/>
              </a:rPr>
              <a:t>🧠 核心定位</a:t>
            </a:r>
          </a:p>
          <a:p>
            <a:pPr algn="l"/>
            <a:r>
              <a:rPr lang="zh-CN" altLang="en-US" b="0" i="0">
                <a:solidFill>
                  <a:srgbClr val="374151"/>
                </a:solidFill>
                <a:effectLst/>
                <a:latin typeface="微软雅黑" panose="020B0503020204020204" pitchFamily="34" charset="-122"/>
                <a:ea typeface="微软雅黑" panose="020B0503020204020204" pitchFamily="34" charset="-122"/>
              </a:rPr>
              <a:t>✅ </a:t>
            </a:r>
            <a:r>
              <a:rPr lang="zh-CN" altLang="en-US" b="1" i="0">
                <a:solidFill>
                  <a:srgbClr val="374151"/>
                </a:solidFill>
                <a:effectLst/>
                <a:latin typeface="微软雅黑" panose="020B0503020204020204" pitchFamily="34" charset="-122"/>
                <a:ea typeface="微软雅黑" panose="020B0503020204020204" pitchFamily="34" charset="-122"/>
              </a:rPr>
              <a:t>共性基础设施 </a:t>
            </a:r>
            <a:r>
              <a:rPr lang="zh-CN" altLang="en-US" b="0" i="0">
                <a:solidFill>
                  <a:srgbClr val="374151"/>
                </a:solidFill>
                <a:effectLst/>
                <a:latin typeface="微软雅黑" panose="020B0503020204020204" pitchFamily="34" charset="-122"/>
                <a:ea typeface="微软雅黑" panose="020B0503020204020204" pitchFamily="34" charset="-122"/>
              </a:rPr>
              <a:t>：</a:t>
            </a:r>
            <a:r>
              <a:rPr lang="zh-CN" altLang="en-US">
                <a:solidFill>
                  <a:srgbClr val="374151"/>
                </a:solidFill>
                <a:latin typeface="微软雅黑" panose="020B0503020204020204" pitchFamily="34" charset="-122"/>
                <a:ea typeface="微软雅黑" panose="020B0503020204020204" pitchFamily="34" charset="-122"/>
              </a:rPr>
              <a:t>面向粒子物理、粒子天体物理、同步辐射、中子科学、加速器</a:t>
            </a:r>
            <a:r>
              <a:rPr lang="zh-CN" altLang="en-US" b="0" i="0">
                <a:solidFill>
                  <a:srgbClr val="374151"/>
                </a:solidFill>
                <a:effectLst/>
                <a:latin typeface="微软雅黑" panose="020B0503020204020204" pitchFamily="34" charset="-122"/>
                <a:ea typeface="微软雅黑" panose="020B0503020204020204" pitchFamily="34" charset="-122"/>
              </a:rPr>
              <a:t>等多领域，提供从数据治理、算法迭代到算力调度的</a:t>
            </a:r>
            <a:r>
              <a:rPr lang="zh-CN" altLang="en-US" b="1" i="0">
                <a:solidFill>
                  <a:srgbClr val="374151"/>
                </a:solidFill>
                <a:effectLst/>
                <a:latin typeface="微软雅黑" panose="020B0503020204020204" pitchFamily="34" charset="-122"/>
                <a:ea typeface="微软雅黑" panose="020B0503020204020204" pitchFamily="34" charset="-122"/>
              </a:rPr>
              <a:t>一体化</a:t>
            </a:r>
            <a:r>
              <a:rPr lang="en-US" altLang="zh-CN" b="1" i="0">
                <a:solidFill>
                  <a:srgbClr val="374151"/>
                </a:solidFill>
                <a:effectLst/>
                <a:latin typeface="微软雅黑" panose="020B0503020204020204" pitchFamily="34" charset="-122"/>
                <a:ea typeface="微软雅黑" panose="020B0503020204020204" pitchFamily="34" charset="-122"/>
              </a:rPr>
              <a:t>AI</a:t>
            </a:r>
            <a:r>
              <a:rPr lang="zh-CN" altLang="en-US" b="1" i="0">
                <a:solidFill>
                  <a:srgbClr val="374151"/>
                </a:solidFill>
                <a:effectLst/>
                <a:latin typeface="微软雅黑" panose="020B0503020204020204" pitchFamily="34" charset="-122"/>
                <a:ea typeface="微软雅黑" panose="020B0503020204020204" pitchFamily="34" charset="-122"/>
              </a:rPr>
              <a:t>研发闭环 </a:t>
            </a:r>
            <a:r>
              <a:rPr lang="zh-CN" altLang="en-US" b="0" i="0">
                <a:solidFill>
                  <a:srgbClr val="374151"/>
                </a:solidFill>
                <a:effectLst/>
                <a:latin typeface="微软雅黑" panose="020B0503020204020204" pitchFamily="34" charset="-122"/>
                <a:ea typeface="微软雅黑" panose="020B0503020204020204" pitchFamily="34" charset="-122"/>
              </a:rPr>
              <a:t>。</a:t>
            </a:r>
            <a:br>
              <a:rPr lang="zh-CN" altLang="en-US" b="0" i="0">
                <a:solidFill>
                  <a:srgbClr val="374151"/>
                </a:solidFill>
                <a:effectLst/>
                <a:latin typeface="微软雅黑" panose="020B0503020204020204" pitchFamily="34" charset="-122"/>
                <a:ea typeface="微软雅黑" panose="020B0503020204020204" pitchFamily="34" charset="-122"/>
              </a:rPr>
            </a:br>
            <a:r>
              <a:rPr lang="zh-CN" altLang="en-US" b="0" i="0">
                <a:solidFill>
                  <a:srgbClr val="374151"/>
                </a:solidFill>
                <a:effectLst/>
                <a:latin typeface="微软雅黑" panose="020B0503020204020204" pitchFamily="34" charset="-122"/>
                <a:ea typeface="微软雅黑" panose="020B0503020204020204" pitchFamily="34" charset="-122"/>
              </a:rPr>
              <a:t>✅ </a:t>
            </a:r>
            <a:r>
              <a:rPr lang="zh-CN" altLang="en-US" b="1" i="0">
                <a:solidFill>
                  <a:srgbClr val="374151"/>
                </a:solidFill>
                <a:effectLst/>
                <a:latin typeface="微软雅黑" panose="020B0503020204020204" pitchFamily="34" charset="-122"/>
                <a:ea typeface="微软雅黑" panose="020B0503020204020204" pitchFamily="34" charset="-122"/>
              </a:rPr>
              <a:t>软件定义平台 </a:t>
            </a:r>
            <a:r>
              <a:rPr lang="zh-CN" altLang="en-US" b="0" i="0">
                <a:solidFill>
                  <a:srgbClr val="374151"/>
                </a:solidFill>
                <a:effectLst/>
                <a:latin typeface="微软雅黑" panose="020B0503020204020204" pitchFamily="34" charset="-122"/>
                <a:ea typeface="微软雅黑" panose="020B0503020204020204" pitchFamily="34" charset="-122"/>
              </a:rPr>
              <a:t>：以</a:t>
            </a:r>
            <a:r>
              <a:rPr lang="en-US" altLang="zh-CN" b="0" i="0">
                <a:solidFill>
                  <a:srgbClr val="374151"/>
                </a:solidFill>
                <a:effectLst/>
                <a:latin typeface="微软雅黑" panose="020B0503020204020204" pitchFamily="34" charset="-122"/>
                <a:ea typeface="微软雅黑" panose="020B0503020204020204" pitchFamily="34" charset="-122"/>
              </a:rPr>
              <a:t>AI</a:t>
            </a:r>
            <a:r>
              <a:rPr lang="zh-CN" altLang="en-US" b="0" i="0">
                <a:solidFill>
                  <a:srgbClr val="374151"/>
                </a:solidFill>
                <a:effectLst/>
                <a:latin typeface="微软雅黑" panose="020B0503020204020204" pitchFamily="34" charset="-122"/>
                <a:ea typeface="微软雅黑" panose="020B0503020204020204" pitchFamily="34" charset="-122"/>
              </a:rPr>
              <a:t>模型流为核心，打通“数据</a:t>
            </a:r>
            <a:r>
              <a:rPr lang="en-US" altLang="zh-CN" b="0" i="0">
                <a:solidFill>
                  <a:srgbClr val="374151"/>
                </a:solidFill>
                <a:effectLst/>
                <a:latin typeface="微软雅黑" panose="020B0503020204020204" pitchFamily="34" charset="-122"/>
                <a:ea typeface="微软雅黑" panose="020B0503020204020204" pitchFamily="34" charset="-122"/>
              </a:rPr>
              <a:t>-</a:t>
            </a:r>
            <a:r>
              <a:rPr lang="zh-CN" altLang="en-US" b="0" i="0">
                <a:solidFill>
                  <a:srgbClr val="374151"/>
                </a:solidFill>
                <a:effectLst/>
                <a:latin typeface="微软雅黑" panose="020B0503020204020204" pitchFamily="34" charset="-122"/>
                <a:ea typeface="微软雅黑" panose="020B0503020204020204" pitchFamily="34" charset="-122"/>
              </a:rPr>
              <a:t>算法</a:t>
            </a:r>
            <a:r>
              <a:rPr lang="en-US" altLang="zh-CN" b="0" i="0">
                <a:solidFill>
                  <a:srgbClr val="374151"/>
                </a:solidFill>
                <a:effectLst/>
                <a:latin typeface="微软雅黑" panose="020B0503020204020204" pitchFamily="34" charset="-122"/>
                <a:ea typeface="微软雅黑" panose="020B0503020204020204" pitchFamily="34" charset="-122"/>
              </a:rPr>
              <a:t>-</a:t>
            </a:r>
            <a:r>
              <a:rPr lang="zh-CN" altLang="en-US" b="0" i="0">
                <a:solidFill>
                  <a:srgbClr val="374151"/>
                </a:solidFill>
                <a:effectLst/>
                <a:latin typeface="微软雅黑" panose="020B0503020204020204" pitchFamily="34" charset="-122"/>
                <a:ea typeface="微软雅黑" panose="020B0503020204020204" pitchFamily="34" charset="-122"/>
              </a:rPr>
              <a:t>算力</a:t>
            </a:r>
            <a:r>
              <a:rPr lang="en-US" altLang="zh-CN" b="0" i="0">
                <a:solidFill>
                  <a:srgbClr val="374151"/>
                </a:solidFill>
                <a:effectLst/>
                <a:latin typeface="微软雅黑" panose="020B0503020204020204" pitchFamily="34" charset="-122"/>
                <a:ea typeface="微软雅黑" panose="020B0503020204020204" pitchFamily="34" charset="-122"/>
              </a:rPr>
              <a:t>-</a:t>
            </a:r>
            <a:r>
              <a:rPr lang="zh-CN" altLang="en-US" b="0" i="0">
                <a:solidFill>
                  <a:srgbClr val="374151"/>
                </a:solidFill>
                <a:effectLst/>
                <a:latin typeface="微软雅黑" panose="020B0503020204020204" pitchFamily="34" charset="-122"/>
                <a:ea typeface="微软雅黑" panose="020B0503020204020204" pitchFamily="34" charset="-122"/>
              </a:rPr>
              <a:t>协作”全链路，降低跨学科</a:t>
            </a:r>
            <a:r>
              <a:rPr lang="en-US" altLang="zh-CN" b="0" i="0">
                <a:solidFill>
                  <a:srgbClr val="374151"/>
                </a:solidFill>
                <a:effectLst/>
                <a:latin typeface="微软雅黑" panose="020B0503020204020204" pitchFamily="34" charset="-122"/>
                <a:ea typeface="微软雅黑" panose="020B0503020204020204" pitchFamily="34" charset="-122"/>
              </a:rPr>
              <a:t>AI</a:t>
            </a:r>
            <a:r>
              <a:rPr lang="zh-CN" altLang="en-US" b="0" i="0">
                <a:solidFill>
                  <a:srgbClr val="374151"/>
                </a:solidFill>
                <a:effectLst/>
                <a:latin typeface="微软雅黑" panose="020B0503020204020204" pitchFamily="34" charset="-122"/>
                <a:ea typeface="微软雅黑" panose="020B0503020204020204" pitchFamily="34" charset="-122"/>
              </a:rPr>
              <a:t>应用门槛。</a:t>
            </a:r>
          </a:p>
        </p:txBody>
      </p:sp>
      <p:sp>
        <p:nvSpPr>
          <p:cNvPr id="8" name="矩形 7">
            <a:extLst>
              <a:ext uri="{FF2B5EF4-FFF2-40B4-BE49-F238E27FC236}">
                <a16:creationId xmlns:a16="http://schemas.microsoft.com/office/drawing/2014/main" id="{5967A7DC-694F-3371-828D-35DC9E0CEDEF}"/>
              </a:ext>
            </a:extLst>
          </p:cNvPr>
          <p:cNvSpPr/>
          <p:nvPr/>
        </p:nvSpPr>
        <p:spPr>
          <a:xfrm>
            <a:off x="535009" y="1086210"/>
            <a:ext cx="5211708" cy="434752"/>
          </a:xfrm>
          <a:prstGeom prst="rect">
            <a:avLst/>
          </a:prstGeom>
          <a:gradFill>
            <a:gsLst>
              <a:gs pos="100000">
                <a:schemeClr val="accent1">
                  <a:shade val="51000"/>
                  <a:satMod val="130000"/>
                </a:schemeClr>
              </a:gs>
              <a:gs pos="46000">
                <a:srgbClr val="002060">
                  <a:alpha val="78000"/>
                </a:srgbClr>
              </a:gs>
              <a:gs pos="0">
                <a:srgbClr val="002060"/>
              </a:gs>
            </a:gsLst>
          </a:gradFill>
        </p:spPr>
        <p:style>
          <a:lnRef idx="1">
            <a:schemeClr val="accent1"/>
          </a:lnRef>
          <a:fillRef idx="3">
            <a:schemeClr val="accent1"/>
          </a:fillRef>
          <a:effectRef idx="2">
            <a:schemeClr val="accent1"/>
          </a:effectRef>
          <a:fontRef idx="minor">
            <a:schemeClr val="lt1"/>
          </a:fontRef>
        </p:style>
        <p:txBody>
          <a:bodyPr rtlCol="0" anchor="ctr"/>
          <a:lstStyle/>
          <a:p>
            <a:pPr>
              <a:lnSpc>
                <a:spcPts val="2800"/>
              </a:lnSpc>
            </a:pPr>
            <a:r>
              <a:rPr lang="zh-CN" altLang="en-US" sz="2000" b="1">
                <a:latin typeface="微软雅黑" panose="020B0503020204020204" pitchFamily="34" charset="-122"/>
                <a:ea typeface="微软雅黑" panose="020B0503020204020204" pitchFamily="34" charset="-122"/>
              </a:rPr>
              <a:t>多学科场景的</a:t>
            </a:r>
            <a:r>
              <a:rPr lang="en-US" altLang="zh-CN" sz="2000" b="1">
                <a:latin typeface="微软雅黑" panose="020B0503020204020204" pitchFamily="34" charset="-122"/>
                <a:ea typeface="微软雅黑" panose="020B0503020204020204" pitchFamily="34" charset="-122"/>
              </a:rPr>
              <a:t>AI</a:t>
            </a:r>
            <a:r>
              <a:rPr lang="zh-CN" altLang="en-US" sz="2000" b="1">
                <a:latin typeface="微软雅黑" panose="020B0503020204020204" pitchFamily="34" charset="-122"/>
                <a:ea typeface="微软雅黑" panose="020B0503020204020204" pitchFamily="34" charset="-122"/>
              </a:rPr>
              <a:t>基础设施与协同引擎</a:t>
            </a:r>
            <a:endParaRPr lang="en-US" altLang="zh-CN" sz="2000" b="1">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5C789F24-955D-14CE-50E9-7D9116F73A86}"/>
              </a:ext>
            </a:extLst>
          </p:cNvPr>
          <p:cNvSpPr txBox="1"/>
          <p:nvPr/>
        </p:nvSpPr>
        <p:spPr>
          <a:xfrm>
            <a:off x="343838" y="3461171"/>
            <a:ext cx="6490041" cy="1754326"/>
          </a:xfrm>
          <a:prstGeom prst="rect">
            <a:avLst/>
          </a:prstGeom>
          <a:noFill/>
        </p:spPr>
        <p:txBody>
          <a:bodyPr wrap="square">
            <a:spAutoFit/>
          </a:bodyPr>
          <a:lstStyle/>
          <a:p>
            <a:pPr algn="l"/>
            <a:r>
              <a:rPr lang="zh-CN" altLang="en-US" b="1" i="0" dirty="0">
                <a:effectLst/>
                <a:latin typeface="微软雅黑" panose="020B0503020204020204" pitchFamily="34" charset="-122"/>
                <a:ea typeface="微软雅黑" panose="020B0503020204020204" pitchFamily="34" charset="-122"/>
              </a:rPr>
              <a:t>🚀 平台价值</a:t>
            </a:r>
          </a:p>
          <a:p>
            <a:pPr marL="285750" indent="-285750">
              <a:buFont typeface="Wingdings" panose="05000000000000000000" pitchFamily="2" charset="2"/>
              <a:buChar char="n"/>
            </a:pPr>
            <a:r>
              <a:rPr lang="zh-CN" altLang="en-US" b="1" i="0" dirty="0">
                <a:solidFill>
                  <a:srgbClr val="374151"/>
                </a:solidFill>
                <a:effectLst/>
                <a:latin typeface="微软雅黑" panose="020B0503020204020204" pitchFamily="34" charset="-122"/>
                <a:ea typeface="微软雅黑" panose="020B0503020204020204" pitchFamily="34" charset="-122"/>
              </a:rPr>
              <a:t>承载</a:t>
            </a:r>
            <a:r>
              <a:rPr lang="en-US" altLang="zh-CN" b="1" i="0" dirty="0">
                <a:solidFill>
                  <a:srgbClr val="374151"/>
                </a:solidFill>
                <a:effectLst/>
                <a:latin typeface="微软雅黑" panose="020B0503020204020204" pitchFamily="34" charset="-122"/>
                <a:ea typeface="微软雅黑" panose="020B0503020204020204" pitchFamily="34" charset="-122"/>
              </a:rPr>
              <a:t>AI</a:t>
            </a:r>
            <a:r>
              <a:rPr lang="zh-CN" altLang="en-US" b="1" i="0" dirty="0">
                <a:solidFill>
                  <a:srgbClr val="374151"/>
                </a:solidFill>
                <a:effectLst/>
                <a:latin typeface="微软雅黑" panose="020B0503020204020204" pitchFamily="34" charset="-122"/>
                <a:ea typeface="微软雅黑" panose="020B0503020204020204" pitchFamily="34" charset="-122"/>
              </a:rPr>
              <a:t>模型</a:t>
            </a:r>
            <a:r>
              <a:rPr lang="en-US" altLang="zh-CN" b="1" i="0" dirty="0">
                <a:solidFill>
                  <a:srgbClr val="374151"/>
                </a:solidFill>
                <a:effectLst/>
                <a:latin typeface="微软雅黑" panose="020B0503020204020204" pitchFamily="34" charset="-122"/>
                <a:ea typeface="微软雅黑" panose="020B0503020204020204" pitchFamily="34" charset="-122"/>
              </a:rPr>
              <a:t>/</a:t>
            </a:r>
            <a:r>
              <a:rPr lang="zh-CN" altLang="en-US" b="1" i="0" dirty="0">
                <a:solidFill>
                  <a:srgbClr val="374151"/>
                </a:solidFill>
                <a:effectLst/>
                <a:latin typeface="微软雅黑" panose="020B0503020204020204" pitchFamily="34" charset="-122"/>
                <a:ea typeface="微软雅黑" panose="020B0503020204020204" pitchFamily="34" charset="-122"/>
              </a:rPr>
              <a:t>工具：</a:t>
            </a:r>
            <a:r>
              <a:rPr lang="zh-CN" altLang="en-US" b="0" i="0" dirty="0">
                <a:solidFill>
                  <a:srgbClr val="374151"/>
                </a:solidFill>
                <a:effectLst/>
                <a:latin typeface="微软雅黑" panose="020B0503020204020204" pitchFamily="34" charset="-122"/>
                <a:ea typeface="微软雅黑" panose="020B0503020204020204" pitchFamily="34" charset="-122"/>
              </a:rPr>
              <a:t>已支持领域</a:t>
            </a:r>
            <a:r>
              <a:rPr lang="en-US" altLang="zh-CN" b="0" i="0" dirty="0">
                <a:solidFill>
                  <a:srgbClr val="374151"/>
                </a:solidFill>
                <a:effectLst/>
                <a:latin typeface="微软雅黑" panose="020B0503020204020204" pitchFamily="34" charset="-122"/>
                <a:ea typeface="微软雅黑" panose="020B0503020204020204" pitchFamily="34" charset="-122"/>
              </a:rPr>
              <a:t>10</a:t>
            </a:r>
            <a:r>
              <a:rPr lang="en-US" altLang="zh-CN" dirty="0">
                <a:solidFill>
                  <a:srgbClr val="374151"/>
                </a:solidFill>
                <a:latin typeface="微软雅黑" panose="020B0503020204020204" pitchFamily="34" charset="-122"/>
                <a:ea typeface="微软雅黑" panose="020B0503020204020204" pitchFamily="34" charset="-122"/>
              </a:rPr>
              <a:t>+</a:t>
            </a:r>
            <a:r>
              <a:rPr lang="zh-CN" altLang="en-US" dirty="0">
                <a:solidFill>
                  <a:srgbClr val="374151"/>
                </a:solidFill>
                <a:latin typeface="微软雅黑" panose="020B0503020204020204" pitchFamily="34" charset="-122"/>
                <a:ea typeface="微软雅黑" panose="020B0503020204020204" pitchFamily="34" charset="-122"/>
              </a:rPr>
              <a:t>模型</a:t>
            </a:r>
            <a:r>
              <a:rPr lang="en-US" altLang="zh-CN" dirty="0">
                <a:solidFill>
                  <a:srgbClr val="374151"/>
                </a:solidFill>
                <a:latin typeface="微软雅黑" panose="020B0503020204020204" pitchFamily="34" charset="-122"/>
                <a:ea typeface="微软雅黑" panose="020B0503020204020204" pitchFamily="34" charset="-122"/>
              </a:rPr>
              <a:t>/</a:t>
            </a:r>
            <a:r>
              <a:rPr lang="zh-CN" altLang="en-US" dirty="0">
                <a:solidFill>
                  <a:srgbClr val="374151"/>
                </a:solidFill>
                <a:latin typeface="微软雅黑" panose="020B0503020204020204" pitchFamily="34" charset="-122"/>
                <a:ea typeface="微软雅黑" panose="020B0503020204020204" pitchFamily="34" charset="-122"/>
              </a:rPr>
              <a:t>工具。</a:t>
            </a:r>
            <a:endParaRPr lang="en-US" altLang="zh-CN" b="1" i="0" dirty="0">
              <a:solidFill>
                <a:srgbClr val="374151"/>
              </a:solidFill>
              <a:effectLst/>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n"/>
            </a:pPr>
            <a:r>
              <a:rPr lang="zh-CN" altLang="en-US" b="1" i="0" dirty="0">
                <a:solidFill>
                  <a:srgbClr val="374151"/>
                </a:solidFill>
                <a:effectLst/>
                <a:latin typeface="微软雅黑" panose="020B0503020204020204" pitchFamily="34" charset="-122"/>
                <a:ea typeface="微软雅黑" panose="020B0503020204020204" pitchFamily="34" charset="-122"/>
              </a:rPr>
              <a:t>新建专用</a:t>
            </a:r>
            <a:r>
              <a:rPr lang="en-US" altLang="zh-CN" b="1" i="0" dirty="0">
                <a:solidFill>
                  <a:srgbClr val="374151"/>
                </a:solidFill>
                <a:effectLst/>
                <a:latin typeface="微软雅黑" panose="020B0503020204020204" pitchFamily="34" charset="-122"/>
                <a:ea typeface="微软雅黑" panose="020B0503020204020204" pitchFamily="34" charset="-122"/>
              </a:rPr>
              <a:t>AI</a:t>
            </a:r>
            <a:r>
              <a:rPr lang="zh-CN" altLang="en-US" b="1" i="0" dirty="0">
                <a:solidFill>
                  <a:srgbClr val="374151"/>
                </a:solidFill>
                <a:effectLst/>
                <a:latin typeface="微软雅黑" panose="020B0503020204020204" pitchFamily="34" charset="-122"/>
                <a:ea typeface="微软雅黑" panose="020B0503020204020204" pitchFamily="34" charset="-122"/>
              </a:rPr>
              <a:t>算力（</a:t>
            </a:r>
            <a:r>
              <a:rPr lang="en-US" altLang="zh-CN" b="1" i="0" dirty="0">
                <a:solidFill>
                  <a:srgbClr val="374151"/>
                </a:solidFill>
                <a:effectLst/>
                <a:latin typeface="微软雅黑" panose="020B0503020204020204" pitchFamily="34" charset="-122"/>
                <a:ea typeface="微软雅黑" panose="020B0503020204020204" pitchFamily="34" charset="-122"/>
              </a:rPr>
              <a:t>2024</a:t>
            </a:r>
            <a:r>
              <a:rPr lang="zh-CN" altLang="en-US" b="1" i="0" dirty="0">
                <a:solidFill>
                  <a:srgbClr val="374151"/>
                </a:solidFill>
                <a:effectLst/>
                <a:latin typeface="微软雅黑" panose="020B0503020204020204" pitchFamily="34" charset="-122"/>
                <a:ea typeface="微软雅黑" panose="020B0503020204020204" pitchFamily="34" charset="-122"/>
              </a:rPr>
              <a:t>）</a:t>
            </a:r>
            <a:r>
              <a:rPr lang="zh-CN" altLang="en-US" b="0" i="0" dirty="0">
                <a:solidFill>
                  <a:srgbClr val="374151"/>
                </a:solidFill>
                <a:effectLst/>
                <a:latin typeface="微软雅黑" panose="020B0503020204020204" pitchFamily="34" charset="-122"/>
                <a:ea typeface="微软雅黑" panose="020B0503020204020204" pitchFamily="34" charset="-122"/>
              </a:rPr>
              <a:t>：</a:t>
            </a:r>
            <a:r>
              <a:rPr lang="en-US" altLang="zh-CN" b="0" i="0" dirty="0">
                <a:solidFill>
                  <a:srgbClr val="374151"/>
                </a:solidFill>
                <a:effectLst/>
                <a:latin typeface="微软雅黑" panose="020B0503020204020204" pitchFamily="34" charset="-122"/>
                <a:ea typeface="微软雅黑" panose="020B0503020204020204" pitchFamily="34" charset="-122"/>
              </a:rPr>
              <a:t>5PFlops (</a:t>
            </a:r>
            <a:r>
              <a:rPr kumimoji="1" lang="en-US" altLang="zh-CN" dirty="0">
                <a:effectLst>
                  <a:outerShdw blurRad="38100" dist="38100" dir="2700000" algn="tl">
                    <a:srgbClr val="C0C0C0"/>
                  </a:outerShdw>
                </a:effectLst>
                <a:latin typeface="微软雅黑" panose="020B0503020204020204" pitchFamily="34" charset="-122"/>
                <a:ea typeface="微软雅黑" panose="020B0503020204020204" pitchFamily="34" charset="-122"/>
              </a:rPr>
              <a:t>16</a:t>
            </a:r>
            <a:r>
              <a:rPr kumimoji="1" lang="zh-CN" altLang="en-US" dirty="0">
                <a:effectLst>
                  <a:outerShdw blurRad="38100" dist="38100" dir="2700000" algn="tl">
                    <a:srgbClr val="C0C0C0"/>
                  </a:outerShdw>
                </a:effectLst>
                <a:latin typeface="微软雅黑" panose="020B0503020204020204" pitchFamily="34" charset="-122"/>
                <a:ea typeface="微软雅黑" panose="020B0503020204020204" pitchFamily="34" charset="-122"/>
              </a:rPr>
              <a:t>卡</a:t>
            </a:r>
            <a:r>
              <a:rPr kumimoji="1" lang="en-US" altLang="zh-CN" dirty="0">
                <a:effectLst>
                  <a:outerShdw blurRad="38100" dist="38100" dir="2700000" algn="tl">
                    <a:srgbClr val="C0C0C0"/>
                  </a:outerShdw>
                </a:effectLst>
                <a:latin typeface="微软雅黑" panose="020B0503020204020204" pitchFamily="34" charset="-122"/>
                <a:ea typeface="微软雅黑" panose="020B0503020204020204" pitchFamily="34" charset="-122"/>
              </a:rPr>
              <a:t>GPU+ 48</a:t>
            </a:r>
            <a:r>
              <a:rPr kumimoji="1" lang="zh-CN" altLang="en-US" dirty="0">
                <a:effectLst>
                  <a:outerShdw blurRad="38100" dist="38100" dir="2700000" algn="tl">
                    <a:srgbClr val="C0C0C0"/>
                  </a:outerShdw>
                </a:effectLst>
                <a:latin typeface="微软雅黑" panose="020B0503020204020204" pitchFamily="34" charset="-122"/>
                <a:ea typeface="微软雅黑" panose="020B0503020204020204" pitchFamily="34" charset="-122"/>
              </a:rPr>
              <a:t>卡</a:t>
            </a:r>
            <a:r>
              <a:rPr kumimoji="1" lang="en-US" altLang="zh-CN" dirty="0">
                <a:effectLst>
                  <a:outerShdw blurRad="38100" dist="38100" dir="2700000" algn="tl">
                    <a:srgbClr val="C0C0C0"/>
                  </a:outerShdw>
                </a:effectLst>
                <a:latin typeface="微软雅黑" panose="020B0503020204020204" pitchFamily="34" charset="-122"/>
                <a:ea typeface="微软雅黑" panose="020B0503020204020204" pitchFamily="34" charset="-122"/>
              </a:rPr>
              <a:t>DCU)</a:t>
            </a:r>
            <a:r>
              <a:rPr kumimoji="1" lang="zh-CN" altLang="en-US" dirty="0">
                <a:solidFill>
                  <a:srgbClr val="37415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t>
            </a:r>
            <a:r>
              <a:rPr lang="en-US" altLang="zh-CN" dirty="0">
                <a:solidFill>
                  <a:srgbClr val="374151"/>
                </a:solidFill>
                <a:latin typeface="微软雅黑" panose="020B0503020204020204" pitchFamily="34" charset="-122"/>
                <a:ea typeface="微软雅黑" panose="020B0503020204020204" pitchFamily="34" charset="-122"/>
              </a:rPr>
              <a:t>200TB</a:t>
            </a:r>
            <a:r>
              <a:rPr kumimoji="1" lang="zh-CN" altLang="en-US" sz="1800" dirty="0">
                <a:latin typeface="微软雅黑" panose="020B0503020204020204" pitchFamily="34" charset="-122"/>
                <a:ea typeface="微软雅黑" panose="020B0503020204020204" pitchFamily="34" charset="-122"/>
              </a:rPr>
              <a:t>全闪存硬件</a:t>
            </a:r>
            <a:endParaRPr kumimoji="1" lang="en-US" altLang="zh-CN" sz="1800"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n"/>
            </a:pPr>
            <a:r>
              <a:rPr lang="zh-CN" altLang="en-US" b="1" dirty="0">
                <a:solidFill>
                  <a:srgbClr val="374151"/>
                </a:solidFill>
                <a:latin typeface="微软雅黑" panose="020B0503020204020204" pitchFamily="34" charset="-122"/>
                <a:ea typeface="微软雅黑" panose="020B0503020204020204" pitchFamily="34" charset="-122"/>
              </a:rPr>
              <a:t>打通数据通道</a:t>
            </a:r>
            <a:r>
              <a:rPr lang="zh-CN" altLang="en-US" dirty="0">
                <a:solidFill>
                  <a:srgbClr val="374151"/>
                </a:solidFill>
                <a:latin typeface="微软雅黑" panose="020B0503020204020204" pitchFamily="34" charset="-122"/>
                <a:ea typeface="微软雅黑" panose="020B0503020204020204" pitchFamily="34" charset="-122"/>
              </a:rPr>
              <a:t>：文本、语料、科学等</a:t>
            </a:r>
            <a:r>
              <a:rPr lang="en-US" altLang="zh-CN" dirty="0">
                <a:solidFill>
                  <a:srgbClr val="374151"/>
                </a:solidFill>
                <a:latin typeface="微软雅黑" panose="020B0503020204020204" pitchFamily="34" charset="-122"/>
                <a:ea typeface="微软雅黑" panose="020B0503020204020204" pitchFamily="34" charset="-122"/>
              </a:rPr>
              <a:t>10+AI</a:t>
            </a:r>
            <a:r>
              <a:rPr lang="zh-CN" altLang="en-US" dirty="0">
                <a:solidFill>
                  <a:srgbClr val="374151"/>
                </a:solidFill>
                <a:latin typeface="微软雅黑" panose="020B0503020204020204" pitchFamily="34" charset="-122"/>
                <a:ea typeface="微软雅黑" panose="020B0503020204020204" pitchFamily="34" charset="-122"/>
              </a:rPr>
              <a:t>数据集 </a:t>
            </a:r>
            <a:endParaRPr lang="en-US" altLang="zh-CN" dirty="0">
              <a:solidFill>
                <a:srgbClr val="37415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n"/>
            </a:pPr>
            <a:r>
              <a:rPr lang="zh-CN" altLang="en-US" b="1" dirty="0">
                <a:solidFill>
                  <a:srgbClr val="374151"/>
                </a:solidFill>
                <a:latin typeface="微软雅黑" panose="020B0503020204020204" pitchFamily="34" charset="-122"/>
                <a:ea typeface="微软雅黑" panose="020B0503020204020204" pitchFamily="34" charset="-122"/>
              </a:rPr>
              <a:t>赋能智能</a:t>
            </a:r>
            <a:r>
              <a:rPr lang="zh-CN" altLang="en-US" b="1" i="0" dirty="0">
                <a:solidFill>
                  <a:srgbClr val="374151"/>
                </a:solidFill>
                <a:effectLst/>
                <a:latin typeface="微软雅黑" panose="020B0503020204020204" pitchFamily="34" charset="-122"/>
                <a:ea typeface="微软雅黑" panose="020B0503020204020204" pitchFamily="34" charset="-122"/>
              </a:rPr>
              <a:t>应用</a:t>
            </a:r>
            <a:r>
              <a:rPr lang="zh-CN" altLang="en-US" dirty="0">
                <a:solidFill>
                  <a:srgbClr val="374151"/>
                </a:solidFill>
                <a:latin typeface="微软雅黑" panose="020B0503020204020204" pitchFamily="34" charset="-122"/>
                <a:ea typeface="微软雅黑" panose="020B0503020204020204" pitchFamily="34" charset="-122"/>
              </a:rPr>
              <a:t>：</a:t>
            </a:r>
            <a:r>
              <a:rPr lang="en-US" altLang="zh-CN" dirty="0">
                <a:solidFill>
                  <a:srgbClr val="374151"/>
                </a:solidFill>
                <a:latin typeface="微软雅黑" panose="020B0503020204020204" pitchFamily="34" charset="-122"/>
                <a:ea typeface="微软雅黑" panose="020B0503020204020204" pitchFamily="34" charset="-122"/>
              </a:rPr>
              <a:t>6+AI</a:t>
            </a:r>
            <a:r>
              <a:rPr lang="zh-CN" altLang="en-US" dirty="0">
                <a:solidFill>
                  <a:srgbClr val="374151"/>
                </a:solidFill>
                <a:latin typeface="微软雅黑" panose="020B0503020204020204" pitchFamily="34" charset="-122"/>
                <a:ea typeface="微软雅黑" panose="020B0503020204020204" pitchFamily="34" charset="-122"/>
              </a:rPr>
              <a:t>应用。</a:t>
            </a:r>
            <a:endParaRPr lang="zh-CN" altLang="en-US" b="0" i="0" dirty="0">
              <a:solidFill>
                <a:srgbClr val="374151"/>
              </a:solidFill>
              <a:effectLst/>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063EB7FF-D161-134C-D950-D9882181962A}"/>
              </a:ext>
            </a:extLst>
          </p:cNvPr>
          <p:cNvSpPr txBox="1"/>
          <p:nvPr/>
        </p:nvSpPr>
        <p:spPr>
          <a:xfrm>
            <a:off x="8832304" y="4272348"/>
            <a:ext cx="1715967" cy="338554"/>
          </a:xfrm>
          <a:prstGeom prst="rect">
            <a:avLst/>
          </a:prstGeom>
          <a:noFill/>
        </p:spPr>
        <p:txBody>
          <a:bodyPr wrap="square">
            <a:spAutoFit/>
          </a:bodyPr>
          <a:lstStyle/>
          <a:p>
            <a:pPr algn="l"/>
            <a:r>
              <a:rPr lang="en-US" altLang="zh-CN" sz="1600" i="0">
                <a:solidFill>
                  <a:srgbClr val="374151"/>
                </a:solidFill>
                <a:effectLst/>
                <a:latin typeface="微软雅黑" panose="020B0503020204020204" pitchFamily="34" charset="-122"/>
                <a:ea typeface="微软雅黑" panose="020B0503020204020204" pitchFamily="34" charset="-122"/>
              </a:rPr>
              <a:t>HepAI</a:t>
            </a:r>
            <a:r>
              <a:rPr lang="zh-CN" altLang="en-US" sz="1600" i="0">
                <a:solidFill>
                  <a:srgbClr val="374151"/>
                </a:solidFill>
                <a:effectLst/>
                <a:latin typeface="微软雅黑" panose="020B0503020204020204" pitchFamily="34" charset="-122"/>
                <a:ea typeface="微软雅黑" panose="020B0503020204020204" pitchFamily="34" charset="-122"/>
              </a:rPr>
              <a:t>平台架构</a:t>
            </a:r>
          </a:p>
        </p:txBody>
      </p:sp>
      <p:pic>
        <p:nvPicPr>
          <p:cNvPr id="11" name="图片 10">
            <a:extLst>
              <a:ext uri="{FF2B5EF4-FFF2-40B4-BE49-F238E27FC236}">
                <a16:creationId xmlns:a16="http://schemas.microsoft.com/office/drawing/2014/main" id="{EE065C62-D1B8-9190-7039-9624D4E6DE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92144" y="1412776"/>
            <a:ext cx="4548505" cy="2761984"/>
          </a:xfrm>
          <a:prstGeom prst="rect">
            <a:avLst/>
          </a:prstGeom>
        </p:spPr>
      </p:pic>
      <p:pic>
        <p:nvPicPr>
          <p:cNvPr id="12" name="图片 11">
            <a:extLst>
              <a:ext uri="{FF2B5EF4-FFF2-40B4-BE49-F238E27FC236}">
                <a16:creationId xmlns:a16="http://schemas.microsoft.com/office/drawing/2014/main" id="{83E2632C-1C6F-2923-CC07-53DDCA4179D9}"/>
              </a:ext>
            </a:extLst>
          </p:cNvPr>
          <p:cNvPicPr>
            <a:picLocks noChangeAspect="1"/>
          </p:cNvPicPr>
          <p:nvPr/>
        </p:nvPicPr>
        <p:blipFill>
          <a:blip r:embed="rId4"/>
          <a:stretch>
            <a:fillRect/>
          </a:stretch>
        </p:blipFill>
        <p:spPr>
          <a:xfrm>
            <a:off x="9762295" y="4894552"/>
            <a:ext cx="2074384" cy="1889597"/>
          </a:xfrm>
          <a:prstGeom prst="rect">
            <a:avLst/>
          </a:prstGeom>
        </p:spPr>
      </p:pic>
      <p:sp>
        <p:nvSpPr>
          <p:cNvPr id="13" name="文本框 12">
            <a:extLst>
              <a:ext uri="{FF2B5EF4-FFF2-40B4-BE49-F238E27FC236}">
                <a16:creationId xmlns:a16="http://schemas.microsoft.com/office/drawing/2014/main" id="{18F22745-C07B-2DB7-F4DD-ECDB1D54AB2B}"/>
              </a:ext>
            </a:extLst>
          </p:cNvPr>
          <p:cNvSpPr txBox="1"/>
          <p:nvPr/>
        </p:nvSpPr>
        <p:spPr>
          <a:xfrm>
            <a:off x="7423190" y="4888163"/>
            <a:ext cx="2818227" cy="1569660"/>
          </a:xfrm>
          <a:prstGeom prst="rect">
            <a:avLst/>
          </a:prstGeom>
          <a:noFill/>
        </p:spPr>
        <p:txBody>
          <a:bodyPr wrap="square">
            <a:spAutoFit/>
          </a:bodyPr>
          <a:lstStyle/>
          <a:p>
            <a:pPr marL="285750" indent="-285750">
              <a:buFont typeface="Wingdings" panose="05000000000000000000" pitchFamily="2" charset="2"/>
              <a:buChar char="p"/>
            </a:pPr>
            <a:r>
              <a:rPr lang="zh-CN" altLang="en-US" sz="1600" b="1">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用户总数：</a:t>
            </a:r>
            <a:r>
              <a:rPr lang="en-US" altLang="zh-CN" sz="1600" b="1">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4850</a:t>
            </a:r>
            <a:r>
              <a:rPr lang="zh-CN" altLang="en-US" sz="1600" b="1">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人</a:t>
            </a:r>
            <a:endParaRPr lang="en-US" altLang="zh-CN" sz="1600" b="1">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a:p>
            <a:pPr marL="744021" lvl="1" indent="-342900">
              <a:buFont typeface="Wingdings" panose="05000000000000000000" pitchFamily="2" charset="2"/>
              <a:buChar char="u"/>
            </a:pPr>
            <a:r>
              <a:rPr lang="zh-CN" altLang="en-US" sz="160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高能所：</a:t>
            </a:r>
            <a:r>
              <a:rPr lang="en-US" altLang="zh-CN" sz="160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2174</a:t>
            </a:r>
            <a:r>
              <a:rPr lang="zh-CN" altLang="en-US" sz="160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a:t>
            </a:r>
            <a:r>
              <a:rPr lang="en-US" altLang="zh-CN" sz="160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45%</a:t>
            </a:r>
            <a:r>
              <a:rPr lang="zh-CN" altLang="en-US" sz="160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a:t>
            </a:r>
            <a:endParaRPr lang="en-US" altLang="zh-CN" sz="160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a:p>
            <a:pPr marL="744021" lvl="1" indent="-342900">
              <a:buFont typeface="Wingdings" panose="05000000000000000000" pitchFamily="2" charset="2"/>
              <a:buChar char="u"/>
            </a:pPr>
            <a:r>
              <a:rPr lang="zh-CN" altLang="en-US" sz="160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中科大、国科大、中山大学，北大，</a:t>
            </a:r>
            <a:r>
              <a:rPr lang="en-US" altLang="zh-CN" sz="160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Cern</a:t>
            </a:r>
          </a:p>
          <a:p>
            <a:pPr marL="342900" indent="-342900">
              <a:buFont typeface="Wingdings" panose="05000000000000000000" pitchFamily="2" charset="2"/>
              <a:buChar char="p"/>
            </a:pPr>
            <a:r>
              <a:rPr lang="zh-CN" altLang="en-US" sz="1600" b="1">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日均活跃</a:t>
            </a:r>
            <a:r>
              <a:rPr lang="zh-CN" altLang="en-US" sz="160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a:t>
            </a:r>
            <a:r>
              <a:rPr lang="en-US" altLang="zh-CN" sz="160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800</a:t>
            </a:r>
            <a:r>
              <a:rPr lang="zh-CN" altLang="en-US" sz="160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人</a:t>
            </a:r>
            <a:endParaRPr lang="zh-CN" altLang="en-US" sz="1600"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pic>
        <p:nvPicPr>
          <p:cNvPr id="14" name="图片 13">
            <a:extLst>
              <a:ext uri="{FF2B5EF4-FFF2-40B4-BE49-F238E27FC236}">
                <a16:creationId xmlns:a16="http://schemas.microsoft.com/office/drawing/2014/main" id="{9F194A3A-079D-8277-1088-9A8CEC6D3F28}"/>
              </a:ext>
            </a:extLst>
          </p:cNvPr>
          <p:cNvPicPr>
            <a:picLocks noChangeAspect="1"/>
          </p:cNvPicPr>
          <p:nvPr/>
        </p:nvPicPr>
        <p:blipFill>
          <a:blip r:embed="rId5"/>
          <a:stretch>
            <a:fillRect/>
          </a:stretch>
        </p:blipFill>
        <p:spPr>
          <a:xfrm>
            <a:off x="367711" y="5309427"/>
            <a:ext cx="4799856" cy="1505978"/>
          </a:xfrm>
          <a:prstGeom prst="rect">
            <a:avLst/>
          </a:prstGeom>
        </p:spPr>
      </p:pic>
      <p:sp>
        <p:nvSpPr>
          <p:cNvPr id="15" name="文本框 3">
            <a:extLst>
              <a:ext uri="{FF2B5EF4-FFF2-40B4-BE49-F238E27FC236}">
                <a16:creationId xmlns:a16="http://schemas.microsoft.com/office/drawing/2014/main" id="{98B75D75-370F-854D-11FC-BB16387B726E}"/>
              </a:ext>
            </a:extLst>
          </p:cNvPr>
          <p:cNvSpPr txBox="1"/>
          <p:nvPr/>
        </p:nvSpPr>
        <p:spPr>
          <a:xfrm>
            <a:off x="5251048" y="6464212"/>
            <a:ext cx="4632744" cy="36933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kern="0">
                <a:latin typeface="Kaiti SC Regular"/>
                <a:ea typeface="微软雅黑" pitchFamily="34" charset="-122"/>
              </a:rPr>
              <a:t>过去</a:t>
            </a:r>
            <a:r>
              <a:rPr kumimoji="1" lang="en-US" altLang="zh-CN" kern="0">
                <a:latin typeface="Kaiti SC Regular"/>
                <a:ea typeface="微软雅黑" pitchFamily="34" charset="-122"/>
              </a:rPr>
              <a:t>15</a:t>
            </a:r>
            <a:r>
              <a:rPr kumimoji="1" lang="zh-CN" altLang="en-US" kern="0">
                <a:latin typeface="Kaiti SC Regular"/>
                <a:ea typeface="微软雅黑" pitchFamily="34" charset="-122"/>
              </a:rPr>
              <a:t>天，模型请求人次</a:t>
            </a:r>
            <a:r>
              <a:rPr kumimoji="1" lang="en-US" altLang="zh-CN" kern="0">
                <a:latin typeface="Kaiti SC Regular"/>
                <a:ea typeface="微软雅黑" pitchFamily="34" charset="-122"/>
              </a:rPr>
              <a:t>10</a:t>
            </a:r>
            <a:r>
              <a:rPr kumimoji="1" lang="zh-CN" altLang="en-US" kern="0">
                <a:latin typeface="Kaiti SC Regular"/>
                <a:ea typeface="微软雅黑" pitchFamily="34" charset="-122"/>
              </a:rPr>
              <a:t>万</a:t>
            </a:r>
            <a:r>
              <a:rPr kumimoji="1" lang="en-US" altLang="zh-CN" kern="0">
                <a:latin typeface="Kaiti SC Regular"/>
                <a:ea typeface="微软雅黑" pitchFamily="34" charset="-122"/>
              </a:rPr>
              <a:t>+</a:t>
            </a:r>
            <a:endParaRPr lang="zh-CN" altLang="en-US" dirty="0"/>
          </a:p>
        </p:txBody>
      </p:sp>
    </p:spTree>
    <p:extLst>
      <p:ext uri="{BB962C8B-B14F-4D97-AF65-F5344CB8AC3E}">
        <p14:creationId xmlns:p14="http://schemas.microsoft.com/office/powerpoint/2010/main" val="892634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86875-8DE4-02D2-0535-ACB04AC4433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9294E47-201C-BA90-89FF-DE858DE0B052}"/>
              </a:ext>
            </a:extLst>
          </p:cNvPr>
          <p:cNvSpPr>
            <a:spLocks noGrp="1"/>
          </p:cNvSpPr>
          <p:nvPr>
            <p:ph type="title"/>
          </p:nvPr>
        </p:nvSpPr>
        <p:spPr>
          <a:xfrm>
            <a:off x="421337" y="136525"/>
            <a:ext cx="10015797" cy="595630"/>
          </a:xfrm>
        </p:spPr>
        <p:txBody>
          <a:bodyPr/>
          <a:lstStyle/>
          <a:p>
            <a:r>
              <a:rPr lang="en-US" altLang="zh-CN" sz="4000">
                <a:solidFill>
                  <a:schemeClr val="tx1"/>
                </a:solidFill>
              </a:rPr>
              <a:t>HepAI</a:t>
            </a:r>
            <a:r>
              <a:rPr lang="zh-CN" altLang="en-US" sz="4000">
                <a:solidFill>
                  <a:schemeClr val="tx1"/>
                </a:solidFill>
              </a:rPr>
              <a:t>高能人工智能平台</a:t>
            </a:r>
            <a:endParaRPr lang="zh-CN" altLang="en-US">
              <a:latin typeface="Helvetica" panose="020B0604020202020204" pitchFamily="34" charset="0"/>
              <a:cs typeface="Helvetica" panose="020B0604020202020204" pitchFamily="34" charset="0"/>
            </a:endParaRPr>
          </a:p>
        </p:txBody>
      </p:sp>
      <p:sp>
        <p:nvSpPr>
          <p:cNvPr id="19" name="文本框 18">
            <a:extLst>
              <a:ext uri="{FF2B5EF4-FFF2-40B4-BE49-F238E27FC236}">
                <a16:creationId xmlns:a16="http://schemas.microsoft.com/office/drawing/2014/main" id="{8400F360-11D5-63B9-534C-CD8694520A63}"/>
              </a:ext>
            </a:extLst>
          </p:cNvPr>
          <p:cNvSpPr txBox="1"/>
          <p:nvPr/>
        </p:nvSpPr>
        <p:spPr>
          <a:xfrm>
            <a:off x="6731364" y="896845"/>
            <a:ext cx="5099930" cy="400110"/>
          </a:xfrm>
          <a:prstGeom prst="rect">
            <a:avLst/>
          </a:prstGeom>
          <a:noFill/>
        </p:spPr>
        <p:txBody>
          <a:bodyPr wrap="square" rtlCol="0">
            <a:spAutoFit/>
          </a:bodyPr>
          <a:lstStyle/>
          <a:p>
            <a:endParaRPr lang="en-US" altLang="zh-CN" sz="2000" b="1">
              <a:latin typeface="Helvetica" panose="020B0604020202020204" pitchFamily="34" charset="0"/>
              <a:ea typeface="微软雅黑" panose="020B0503020204020204" pitchFamily="34" charset="-122"/>
              <a:cs typeface="Helvetica" panose="020B0604020202020204" pitchFamily="34" charset="0"/>
            </a:endParaRPr>
          </a:p>
        </p:txBody>
      </p:sp>
      <p:pic>
        <p:nvPicPr>
          <p:cNvPr id="3" name="Picture 2">
            <a:extLst>
              <a:ext uri="{FF2B5EF4-FFF2-40B4-BE49-F238E27FC236}">
                <a16:creationId xmlns:a16="http://schemas.microsoft.com/office/drawing/2014/main" id="{87946761-F2C7-77C1-C622-3D3E4719662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82231" y="1495402"/>
            <a:ext cx="1927884" cy="2738005"/>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圆角 3">
            <a:extLst>
              <a:ext uri="{FF2B5EF4-FFF2-40B4-BE49-F238E27FC236}">
                <a16:creationId xmlns:a16="http://schemas.microsoft.com/office/drawing/2014/main" id="{6867663C-8442-C6E8-F5F9-4E55535DE2C2}"/>
              </a:ext>
            </a:extLst>
          </p:cNvPr>
          <p:cNvSpPr/>
          <p:nvPr/>
        </p:nvSpPr>
        <p:spPr>
          <a:xfrm>
            <a:off x="383867" y="1765966"/>
            <a:ext cx="543319" cy="2319604"/>
          </a:xfrm>
          <a:prstGeom prst="roundRect">
            <a:avLst/>
          </a:prstGeom>
          <a:solidFill>
            <a:srgbClr val="2455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a:latin typeface="微软雅黑" panose="020B0503020204020204" pitchFamily="34" charset="-122"/>
                <a:ea typeface="微软雅黑" panose="020B0503020204020204" pitchFamily="34" charset="-122"/>
              </a:rPr>
              <a:t>AI</a:t>
            </a:r>
            <a:r>
              <a:rPr lang="zh-CN" altLang="en-US" sz="2000" b="1">
                <a:latin typeface="微软雅黑" panose="020B0503020204020204" pitchFamily="34" charset="-122"/>
                <a:ea typeface="微软雅黑" panose="020B0503020204020204" pitchFamily="34" charset="-122"/>
              </a:rPr>
              <a:t>共性支撑能力</a:t>
            </a:r>
          </a:p>
        </p:txBody>
      </p:sp>
      <p:pic>
        <p:nvPicPr>
          <p:cNvPr id="5" name="图片 4">
            <a:extLst>
              <a:ext uri="{FF2B5EF4-FFF2-40B4-BE49-F238E27FC236}">
                <a16:creationId xmlns:a16="http://schemas.microsoft.com/office/drawing/2014/main" id="{FB1EA0C7-5C6D-9921-0FBB-0F6E09DBB0C4}"/>
              </a:ext>
            </a:extLst>
          </p:cNvPr>
          <p:cNvPicPr>
            <a:picLocks noChangeAspect="1"/>
          </p:cNvPicPr>
          <p:nvPr/>
        </p:nvPicPr>
        <p:blipFill>
          <a:blip r:embed="rId14"/>
          <a:stretch>
            <a:fillRect/>
          </a:stretch>
        </p:blipFill>
        <p:spPr>
          <a:xfrm>
            <a:off x="4423312" y="2201761"/>
            <a:ext cx="3199070" cy="1940698"/>
          </a:xfrm>
          <a:prstGeom prst="rect">
            <a:avLst/>
          </a:prstGeom>
        </p:spPr>
      </p:pic>
      <p:sp>
        <p:nvSpPr>
          <p:cNvPr id="7" name="矩形: 圆角 6">
            <a:extLst>
              <a:ext uri="{FF2B5EF4-FFF2-40B4-BE49-F238E27FC236}">
                <a16:creationId xmlns:a16="http://schemas.microsoft.com/office/drawing/2014/main" id="{E9091E7A-E17B-7916-4DE1-23B8AFEFCAB4}"/>
              </a:ext>
            </a:extLst>
          </p:cNvPr>
          <p:cNvSpPr/>
          <p:nvPr/>
        </p:nvSpPr>
        <p:spPr>
          <a:xfrm>
            <a:off x="4416437" y="1661610"/>
            <a:ext cx="3205945" cy="440182"/>
          </a:xfrm>
          <a:prstGeom prst="roundRect">
            <a:avLst/>
          </a:prstGeom>
          <a:solidFill>
            <a:srgbClr val="C341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高能</a:t>
            </a:r>
            <a:r>
              <a:rPr lang="en-US" altLang="zh-CN" sz="2000" b="1">
                <a:latin typeface="微软雅黑" panose="020B0503020204020204" pitchFamily="34" charset="-122"/>
                <a:ea typeface="微软雅黑" panose="020B0503020204020204" pitchFamily="34" charset="-122"/>
              </a:rPr>
              <a:t>AI</a:t>
            </a:r>
            <a:r>
              <a:rPr lang="zh-CN" altLang="en-US" sz="2000" b="1">
                <a:latin typeface="微软雅黑" panose="020B0503020204020204" pitchFamily="34" charset="-122"/>
                <a:ea typeface="微软雅黑" panose="020B0503020204020204" pitchFamily="34" charset="-122"/>
              </a:rPr>
              <a:t>平台</a:t>
            </a:r>
            <a:r>
              <a:rPr lang="en-US" altLang="zh-CN" sz="2000" b="1">
                <a:latin typeface="微软雅黑" panose="020B0503020204020204" pitchFamily="34" charset="-122"/>
                <a:ea typeface="微软雅黑" panose="020B0503020204020204" pitchFamily="34" charset="-122"/>
              </a:rPr>
              <a:t>HepAI</a:t>
            </a:r>
            <a:endParaRPr lang="zh-CN" altLang="en-US" sz="2000" b="1">
              <a:latin typeface="微软雅黑" panose="020B0503020204020204" pitchFamily="34" charset="-122"/>
              <a:ea typeface="微软雅黑" panose="020B0503020204020204" pitchFamily="34" charset="-122"/>
            </a:endParaRPr>
          </a:p>
        </p:txBody>
      </p:sp>
      <p:sp>
        <p:nvSpPr>
          <p:cNvPr id="16" name="矩形 15">
            <a:extLst>
              <a:ext uri="{FF2B5EF4-FFF2-40B4-BE49-F238E27FC236}">
                <a16:creationId xmlns:a16="http://schemas.microsoft.com/office/drawing/2014/main" id="{B0A47856-862A-42A0-566F-657E08603552}"/>
              </a:ext>
            </a:extLst>
          </p:cNvPr>
          <p:cNvSpPr/>
          <p:nvPr/>
        </p:nvSpPr>
        <p:spPr>
          <a:xfrm>
            <a:off x="4308780" y="1560662"/>
            <a:ext cx="3427902" cy="2672745"/>
          </a:xfrm>
          <a:prstGeom prst="rect">
            <a:avLst/>
          </a:prstGeom>
          <a:noFill/>
          <a:ln w="127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箭头: 右 16">
            <a:extLst>
              <a:ext uri="{FF2B5EF4-FFF2-40B4-BE49-F238E27FC236}">
                <a16:creationId xmlns:a16="http://schemas.microsoft.com/office/drawing/2014/main" id="{633FFD2B-7537-2233-B13F-807E48AE6565}"/>
              </a:ext>
            </a:extLst>
          </p:cNvPr>
          <p:cNvSpPr/>
          <p:nvPr/>
        </p:nvSpPr>
        <p:spPr>
          <a:xfrm>
            <a:off x="3648642" y="2801870"/>
            <a:ext cx="457200" cy="333829"/>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6843FA20-D6B9-2CB3-9CA9-0F862CC54CCA}"/>
              </a:ext>
            </a:extLst>
          </p:cNvPr>
          <p:cNvSpPr txBox="1"/>
          <p:nvPr/>
        </p:nvSpPr>
        <p:spPr>
          <a:xfrm>
            <a:off x="3378140" y="2310063"/>
            <a:ext cx="873373" cy="400110"/>
          </a:xfrm>
          <a:prstGeom prst="rect">
            <a:avLst/>
          </a:prstGeom>
          <a:noFill/>
        </p:spPr>
        <p:txBody>
          <a:bodyPr wrap="square">
            <a:spAutoFit/>
          </a:bodyPr>
          <a:lstStyle/>
          <a:p>
            <a:pPr algn="ctr"/>
            <a:r>
              <a:rPr lang="zh-CN" altLang="en-US" sz="2000" b="1">
                <a:latin typeface="微软雅黑" panose="020B0503020204020204" pitchFamily="34" charset="-122"/>
                <a:ea typeface="微软雅黑" panose="020B0503020204020204" pitchFamily="34" charset="-122"/>
              </a:rPr>
              <a:t>整合</a:t>
            </a:r>
            <a:endParaRPr lang="pt-BR" altLang="zh-CN" sz="2000" b="1">
              <a:latin typeface="微软雅黑" panose="020B0503020204020204" pitchFamily="34" charset="-122"/>
              <a:ea typeface="微软雅黑" panose="020B0503020204020204" pitchFamily="34" charset="-122"/>
            </a:endParaRPr>
          </a:p>
        </p:txBody>
      </p:sp>
      <p:sp>
        <p:nvSpPr>
          <p:cNvPr id="20" name="左大括号 19">
            <a:extLst>
              <a:ext uri="{FF2B5EF4-FFF2-40B4-BE49-F238E27FC236}">
                <a16:creationId xmlns:a16="http://schemas.microsoft.com/office/drawing/2014/main" id="{0E7C5972-C0D9-766B-780E-B8648AE6F6C4}"/>
              </a:ext>
            </a:extLst>
          </p:cNvPr>
          <p:cNvSpPr/>
          <p:nvPr/>
        </p:nvSpPr>
        <p:spPr>
          <a:xfrm>
            <a:off x="1107234" y="1705386"/>
            <a:ext cx="223525" cy="2380184"/>
          </a:xfrm>
          <a:prstGeom prst="leftBrace">
            <a:avLst>
              <a:gd name="adj1" fmla="val 35989"/>
              <a:gd name="adj2" fmla="val 50000"/>
            </a:avLst>
          </a:prstGeom>
          <a:ln w="15875"/>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74776816-66A1-B407-9EF2-6FFA1052A322}"/>
              </a:ext>
            </a:extLst>
          </p:cNvPr>
          <p:cNvSpPr txBox="1"/>
          <p:nvPr/>
        </p:nvSpPr>
        <p:spPr>
          <a:xfrm>
            <a:off x="267754" y="967822"/>
            <a:ext cx="11781371" cy="453457"/>
          </a:xfrm>
          <a:prstGeom prst="rect">
            <a:avLst/>
          </a:prstGeom>
          <a:noFill/>
        </p:spPr>
        <p:txBody>
          <a:bodyPr wrap="square">
            <a:spAutoFit/>
          </a:bodyPr>
          <a:lstStyle/>
          <a:p>
            <a:pPr>
              <a:lnSpc>
                <a:spcPct val="130000"/>
              </a:lnSpc>
              <a:spcBef>
                <a:spcPts val="0"/>
              </a:spcBef>
              <a:spcAft>
                <a:spcPts val="600"/>
              </a:spcAft>
            </a:pPr>
            <a:r>
              <a:rPr kumimoji="1" lang="en-US" altLang="zh-CN" sz="2000" b="1">
                <a:latin typeface="微软雅黑" panose="020B0503020204020204" pitchFamily="34" charset="-122"/>
                <a:ea typeface="微软雅黑" panose="020B0503020204020204" pitchFamily="34" charset="-122"/>
              </a:rPr>
              <a:t>AI</a:t>
            </a:r>
            <a:r>
              <a:rPr kumimoji="1" lang="zh-CN" altLang="en-US" sz="2000" b="1">
                <a:latin typeface="微软雅黑" panose="020B0503020204020204" pitchFamily="34" charset="-122"/>
                <a:ea typeface="微软雅黑" panose="020B0503020204020204" pitchFamily="34" charset="-122"/>
              </a:rPr>
              <a:t>平台不是纯硬件平台，它本身是软件系统，承载</a:t>
            </a:r>
            <a:r>
              <a:rPr kumimoji="1" lang="en-US" altLang="zh-CN" sz="2000" b="1">
                <a:latin typeface="微软雅黑" panose="020B0503020204020204" pitchFamily="34" charset="-122"/>
                <a:ea typeface="微软雅黑" panose="020B0503020204020204" pitchFamily="34" charset="-122"/>
              </a:rPr>
              <a:t>AI</a:t>
            </a:r>
            <a:r>
              <a:rPr kumimoji="1" lang="zh-CN" altLang="en-US" sz="2000" b="1">
                <a:latin typeface="微软雅黑" panose="020B0503020204020204" pitchFamily="34" charset="-122"/>
                <a:ea typeface="微软雅黑" panose="020B0503020204020204" pitchFamily="34" charset="-122"/>
              </a:rPr>
              <a:t>算法模型，打通数据通道，提供</a:t>
            </a:r>
            <a:r>
              <a:rPr kumimoji="1" lang="en-US" altLang="zh-CN" sz="2000" b="1">
                <a:latin typeface="微软雅黑" panose="020B0503020204020204" pitchFamily="34" charset="-122"/>
                <a:ea typeface="微软雅黑" panose="020B0503020204020204" pitchFamily="34" charset="-122"/>
              </a:rPr>
              <a:t>AI</a:t>
            </a:r>
            <a:r>
              <a:rPr kumimoji="1" lang="zh-CN" altLang="en-US" sz="2000" b="1">
                <a:latin typeface="微软雅黑" panose="020B0503020204020204" pitchFamily="34" charset="-122"/>
                <a:ea typeface="微软雅黑" panose="020B0503020204020204" pitchFamily="34" charset="-122"/>
              </a:rPr>
              <a:t>算力。</a:t>
            </a:r>
            <a:endParaRPr kumimoji="1" lang="en-US" altLang="zh-CN" b="1" dirty="0">
              <a:latin typeface="微软雅黑" panose="020B0503020204020204" pitchFamily="34" charset="-122"/>
              <a:ea typeface="微软雅黑" panose="020B0503020204020204" pitchFamily="34" charset="-122"/>
            </a:endParaRPr>
          </a:p>
        </p:txBody>
      </p:sp>
      <p:sp>
        <p:nvSpPr>
          <p:cNvPr id="22" name="文本框 21">
            <a:extLst>
              <a:ext uri="{FF2B5EF4-FFF2-40B4-BE49-F238E27FC236}">
                <a16:creationId xmlns:a16="http://schemas.microsoft.com/office/drawing/2014/main" id="{4E31B62B-D385-E8B7-AFBC-8EE662D05A85}"/>
              </a:ext>
            </a:extLst>
          </p:cNvPr>
          <p:cNvSpPr txBox="1"/>
          <p:nvPr/>
        </p:nvSpPr>
        <p:spPr>
          <a:xfrm>
            <a:off x="7939620" y="2337451"/>
            <a:ext cx="4252380" cy="1407565"/>
          </a:xfrm>
          <a:prstGeom prst="rect">
            <a:avLst/>
          </a:prstGeom>
          <a:noFill/>
        </p:spPr>
        <p:txBody>
          <a:bodyPr wrap="square">
            <a:spAutoFit/>
          </a:bodyPr>
          <a:lstStyle/>
          <a:p>
            <a:pPr>
              <a:lnSpc>
                <a:spcPct val="130000"/>
              </a:lnSpc>
              <a:spcAft>
                <a:spcPts val="600"/>
              </a:spcAft>
            </a:pPr>
            <a:r>
              <a:rPr lang="zh-CN" altLang="en-US" sz="2000" b="1" i="0">
                <a:effectLst/>
                <a:latin typeface="微软雅黑" panose="020B0503020204020204" pitchFamily="34" charset="-122"/>
                <a:ea typeface="微软雅黑" panose="020B0503020204020204" pitchFamily="34" charset="-122"/>
              </a:rPr>
              <a:t>🚀 平台价值</a:t>
            </a:r>
            <a:endParaRPr kumimoji="1" lang="en-US" altLang="zh-CN" sz="2000" b="1">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marL="342900" indent="-342900">
              <a:lnSpc>
                <a:spcPct val="130000"/>
              </a:lnSpc>
              <a:spcBef>
                <a:spcPts val="0"/>
              </a:spcBef>
              <a:spcAft>
                <a:spcPts val="600"/>
              </a:spcAft>
              <a:buFont typeface="Wingdings" panose="05000000000000000000" pitchFamily="2" charset="2"/>
              <a:buChar char="n"/>
            </a:pPr>
            <a:r>
              <a:rPr kumimoji="1" lang="zh-CN" altLang="en-US" sz="2000" b="1">
                <a:effectLst>
                  <a:outerShdw blurRad="38100" dist="38100" dir="2700000" algn="tl">
                    <a:srgbClr val="C0C0C0"/>
                  </a:outerShdw>
                </a:effectLst>
                <a:latin typeface="微软雅黑" panose="020B0503020204020204" pitchFamily="34" charset="-122"/>
                <a:ea typeface="微软雅黑" panose="020B0503020204020204" pitchFamily="34" charset="-122"/>
              </a:rPr>
              <a:t>对内提供公共服务，降低</a:t>
            </a:r>
            <a:r>
              <a:rPr kumimoji="1" lang="en-US" altLang="zh-CN" sz="2000" b="1">
                <a:effectLst>
                  <a:outerShdw blurRad="38100" dist="38100" dir="2700000" algn="tl">
                    <a:srgbClr val="C0C0C0"/>
                  </a:outerShdw>
                </a:effectLst>
                <a:latin typeface="微软雅黑" panose="020B0503020204020204" pitchFamily="34" charset="-122"/>
                <a:ea typeface="微软雅黑" panose="020B0503020204020204" pitchFamily="34" charset="-122"/>
              </a:rPr>
              <a:t>AI</a:t>
            </a:r>
            <a:r>
              <a:rPr kumimoji="1" lang="zh-CN" altLang="en-US" sz="2000" b="1">
                <a:effectLst>
                  <a:outerShdw blurRad="38100" dist="38100" dir="2700000" algn="tl">
                    <a:srgbClr val="C0C0C0"/>
                  </a:outerShdw>
                </a:effectLst>
                <a:latin typeface="微软雅黑" panose="020B0503020204020204" pitchFamily="34" charset="-122"/>
                <a:ea typeface="微软雅黑" panose="020B0503020204020204" pitchFamily="34" charset="-122"/>
              </a:rPr>
              <a:t>门槛</a:t>
            </a:r>
            <a:endParaRPr kumimoji="1" lang="en-US" altLang="zh-CN" sz="2000" b="1">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marL="342900" indent="-342900">
              <a:lnSpc>
                <a:spcPct val="130000"/>
              </a:lnSpc>
              <a:spcBef>
                <a:spcPts val="0"/>
              </a:spcBef>
              <a:spcAft>
                <a:spcPts val="600"/>
              </a:spcAft>
              <a:buFont typeface="Wingdings" panose="05000000000000000000" pitchFamily="2" charset="2"/>
              <a:buChar char="n"/>
            </a:pPr>
            <a:r>
              <a:rPr kumimoji="1" lang="zh-CN" altLang="en-US" sz="2000" b="1">
                <a:effectLst>
                  <a:outerShdw blurRad="38100" dist="38100" dir="2700000" algn="tl">
                    <a:srgbClr val="C0C0C0"/>
                  </a:outerShdw>
                </a:effectLst>
                <a:latin typeface="微软雅黑" panose="020B0503020204020204" pitchFamily="34" charset="-122"/>
                <a:ea typeface="微软雅黑" panose="020B0503020204020204" pitchFamily="34" charset="-122"/>
              </a:rPr>
              <a:t>对外形成交流渠道，提升影响力</a:t>
            </a:r>
            <a:endParaRPr kumimoji="1" lang="en-US" altLang="zh-CN" sz="2000" b="1">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cxnSp>
        <p:nvCxnSpPr>
          <p:cNvPr id="23" name="直接连接符 22">
            <a:extLst>
              <a:ext uri="{FF2B5EF4-FFF2-40B4-BE49-F238E27FC236}">
                <a16:creationId xmlns:a16="http://schemas.microsoft.com/office/drawing/2014/main" id="{5D21D7EC-D612-84C7-40BC-9433EABFECC6}"/>
              </a:ext>
            </a:extLst>
          </p:cNvPr>
          <p:cNvCxnSpPr>
            <a:cxnSpLocks/>
          </p:cNvCxnSpPr>
          <p:nvPr/>
        </p:nvCxnSpPr>
        <p:spPr>
          <a:xfrm>
            <a:off x="137408" y="4381566"/>
            <a:ext cx="11851872" cy="0"/>
          </a:xfrm>
          <a:prstGeom prst="line">
            <a:avLst/>
          </a:prstGeom>
          <a:ln w="22225">
            <a:prstDash val="dash"/>
          </a:ln>
        </p:spPr>
        <p:style>
          <a:lnRef idx="3">
            <a:schemeClr val="accent3"/>
          </a:lnRef>
          <a:fillRef idx="0">
            <a:schemeClr val="accent3"/>
          </a:fillRef>
          <a:effectRef idx="2">
            <a:schemeClr val="accent3"/>
          </a:effectRef>
          <a:fontRef idx="minor">
            <a:schemeClr val="tx1"/>
          </a:fontRef>
        </p:style>
      </p:cxnSp>
      <p:grpSp>
        <p:nvGrpSpPr>
          <p:cNvPr id="24" name="组合 23">
            <a:extLst>
              <a:ext uri="{FF2B5EF4-FFF2-40B4-BE49-F238E27FC236}">
                <a16:creationId xmlns:a16="http://schemas.microsoft.com/office/drawing/2014/main" id="{EBAB0F3D-07F7-F0F7-9FC7-FFFB21230F5E}"/>
              </a:ext>
            </a:extLst>
          </p:cNvPr>
          <p:cNvGrpSpPr>
            <a:grpSpLocks noChangeAspect="1"/>
          </p:cNvGrpSpPr>
          <p:nvPr>
            <p:custDataLst>
              <p:tags r:id="rId1"/>
            </p:custDataLst>
          </p:nvPr>
        </p:nvGrpSpPr>
        <p:grpSpPr>
          <a:xfrm>
            <a:off x="137408" y="4596100"/>
            <a:ext cx="10873052" cy="2114798"/>
            <a:chOff x="660400" y="2409063"/>
            <a:chExt cx="10873052" cy="2446275"/>
          </a:xfrm>
        </p:grpSpPr>
        <p:grpSp>
          <p:nvGrpSpPr>
            <p:cNvPr id="25" name="组合 24">
              <a:extLst>
                <a:ext uri="{FF2B5EF4-FFF2-40B4-BE49-F238E27FC236}">
                  <a16:creationId xmlns:a16="http://schemas.microsoft.com/office/drawing/2014/main" id="{7F9133FC-2995-E13B-89DE-9C189C1B3CDE}"/>
                </a:ext>
              </a:extLst>
            </p:cNvPr>
            <p:cNvGrpSpPr/>
            <p:nvPr/>
          </p:nvGrpSpPr>
          <p:grpSpPr>
            <a:xfrm>
              <a:off x="660400" y="2409063"/>
              <a:ext cx="3526877" cy="2446275"/>
              <a:chOff x="660400" y="1130300"/>
              <a:chExt cx="3526877" cy="2446275"/>
            </a:xfrm>
          </p:grpSpPr>
          <p:sp>
            <p:nvSpPr>
              <p:cNvPr id="34" name="1">
                <a:extLst>
                  <a:ext uri="{FF2B5EF4-FFF2-40B4-BE49-F238E27FC236}">
                    <a16:creationId xmlns:a16="http://schemas.microsoft.com/office/drawing/2014/main" id="{60A60885-5817-B5F5-8C4A-4A45DA325A0A}"/>
                  </a:ext>
                </a:extLst>
              </p:cNvPr>
              <p:cNvSpPr/>
              <p:nvPr>
                <p:custDataLst>
                  <p:tags r:id="rId8"/>
                </p:custDataLst>
              </p:nvPr>
            </p:nvSpPr>
            <p:spPr>
              <a:xfrm>
                <a:off x="660400" y="1130300"/>
                <a:ext cx="3526877" cy="2446275"/>
              </a:xfrm>
              <a:prstGeom prst="roundRect">
                <a:avLst>
                  <a:gd name="adj" fmla="val 5900"/>
                </a:avLst>
              </a:prstGeom>
              <a:solidFill>
                <a:schemeClr val="accent1">
                  <a:alpha val="10000"/>
                </a:schemeClr>
              </a:solidFill>
              <a:ln w="12700" cap="rnd">
                <a:gradFill>
                  <a:gsLst>
                    <a:gs pos="0">
                      <a:schemeClr val="accent1"/>
                    </a:gs>
                    <a:gs pos="100000">
                      <a:schemeClr val="accent1">
                        <a:lumMod val="60000"/>
                        <a:lumOff val="40000"/>
                        <a:alpha val="20000"/>
                      </a:schemeClr>
                    </a:gs>
                  </a:gsLst>
                  <a:lin ang="2700000" scaled="0"/>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en-GB" sz="1600" b="1">
                  <a:solidFill>
                    <a:schemeClr val="tx1"/>
                  </a:solidFill>
                  <a:latin typeface="+mn-ea"/>
                </a:endParaRPr>
              </a:p>
            </p:txBody>
          </p:sp>
          <p:sp>
            <p:nvSpPr>
              <p:cNvPr id="35" name="Body-1">
                <a:extLst>
                  <a:ext uri="{FF2B5EF4-FFF2-40B4-BE49-F238E27FC236}">
                    <a16:creationId xmlns:a16="http://schemas.microsoft.com/office/drawing/2014/main" id="{22500416-F859-3284-CBFE-12F9A3E661B8}"/>
                  </a:ext>
                </a:extLst>
              </p:cNvPr>
              <p:cNvSpPr txBox="1"/>
              <p:nvPr>
                <p:custDataLst>
                  <p:tags r:id="rId9"/>
                </p:custDataLst>
              </p:nvPr>
            </p:nvSpPr>
            <p:spPr>
              <a:xfrm>
                <a:off x="856489" y="1939332"/>
                <a:ext cx="3204062" cy="1551793"/>
              </a:xfrm>
              <a:prstGeom prst="rect">
                <a:avLst/>
              </a:prstGeom>
              <a:noFill/>
            </p:spPr>
            <p:txBody>
              <a:bodyPr wrap="square" rtlCol="0">
                <a:spAutoFit/>
              </a:bodyPr>
              <a:lstStyle/>
              <a:p>
                <a:pPr marL="285750" indent="-285750">
                  <a:lnSpc>
                    <a:spcPct val="130000"/>
                  </a:lnSpc>
                  <a:buFont typeface="Wingdings" panose="05000000000000000000" pitchFamily="2" charset="2"/>
                  <a:buChar char="n"/>
                </a:pPr>
                <a:r>
                  <a:rPr kumimoji="0" lang="zh-CN" altLang="en-US" sz="16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大语言模型：</a:t>
                </a:r>
                <a:r>
                  <a:rPr kumimoji="0" lang="sq-AL" altLang="zh-CN" sz="16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DeepSeek, etc</a:t>
                </a:r>
              </a:p>
              <a:p>
                <a:pPr marL="285750" indent="-285750">
                  <a:lnSpc>
                    <a:spcPct val="130000"/>
                  </a:lnSpc>
                  <a:buFont typeface="Wingdings" panose="05000000000000000000" pitchFamily="2" charset="2"/>
                  <a:buChar char="n"/>
                </a:pPr>
                <a:r>
                  <a:rPr kumimoji="0" lang="sq-AL" altLang="zh-CN" sz="16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AI</a:t>
                </a:r>
                <a:r>
                  <a:rPr kumimoji="0" lang="zh-CN" altLang="en-US" sz="16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算法模型：</a:t>
                </a:r>
                <a:r>
                  <a:rPr kumimoji="0" lang="sq-AL" altLang="zh-CN" sz="16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SAM, ParT etc</a:t>
                </a:r>
              </a:p>
              <a:p>
                <a:pPr marL="285750" indent="-285750">
                  <a:lnSpc>
                    <a:spcPct val="130000"/>
                  </a:lnSpc>
                  <a:buFont typeface="Wingdings" panose="05000000000000000000" pitchFamily="2" charset="2"/>
                  <a:buChar char="n"/>
                </a:pPr>
                <a:r>
                  <a:rPr kumimoji="0" lang="zh-CN" altLang="en-US" sz="16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科研工具：</a:t>
                </a:r>
                <a:r>
                  <a:rPr kumimoji="0" lang="sq-AL" altLang="zh-CN" sz="16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PDF</a:t>
                </a:r>
                <a:r>
                  <a:rPr kumimoji="0" lang="zh-CN" altLang="en-US" sz="16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解析 </a:t>
                </a:r>
                <a:r>
                  <a:rPr kumimoji="0" lang="sq-AL" altLang="zh-CN" sz="16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etc</a:t>
                </a:r>
              </a:p>
              <a:p>
                <a:pPr marL="285750" indent="-285750">
                  <a:lnSpc>
                    <a:spcPct val="130000"/>
                  </a:lnSpc>
                  <a:buFont typeface="Wingdings" panose="05000000000000000000" pitchFamily="2" charset="2"/>
                  <a:buChar char="n"/>
                </a:pPr>
                <a:r>
                  <a:rPr lang="zh-CN" altLang="en-US" sz="1600">
                    <a:latin typeface="微软雅黑" panose="020B0503020204020204" pitchFamily="34" charset="-122"/>
                    <a:ea typeface="微软雅黑" panose="020B0503020204020204" pitchFamily="34" charset="-122"/>
                  </a:rPr>
                  <a:t>一键部署、一键训练</a:t>
                </a:r>
                <a:endParaRPr kumimoji="0" lang="zh-CN" altLang="en-US"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36" name="Title-1">
                <a:extLst>
                  <a:ext uri="{FF2B5EF4-FFF2-40B4-BE49-F238E27FC236}">
                    <a16:creationId xmlns:a16="http://schemas.microsoft.com/office/drawing/2014/main" id="{703026DE-2091-1A4A-0FFC-CC93FAD4A42A}"/>
                  </a:ext>
                </a:extLst>
              </p:cNvPr>
              <p:cNvSpPr/>
              <p:nvPr>
                <p:custDataLst>
                  <p:tags r:id="rId10"/>
                </p:custDataLst>
              </p:nvPr>
            </p:nvSpPr>
            <p:spPr>
              <a:xfrm>
                <a:off x="1102782" y="1404862"/>
                <a:ext cx="2350438" cy="378932"/>
              </a:xfrm>
              <a:prstGeom prst="roundRect">
                <a:avLst/>
              </a:prstGeom>
              <a:gradFill>
                <a:gsLst>
                  <a:gs pos="0">
                    <a:schemeClr val="accent1">
                      <a:lumMod val="60000"/>
                      <a:lumOff val="40000"/>
                    </a:schemeClr>
                  </a:gs>
                  <a:gs pos="60000">
                    <a:schemeClr val="accent1"/>
                  </a:gs>
                </a:gsLst>
                <a:lin ang="2700000" scaled="0"/>
              </a:gradFill>
              <a:ln w="57150" cap="rnd">
                <a:no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noAutofit/>
              </a:bodyPr>
              <a:lstStyle/>
              <a:p>
                <a:pPr defTabSz="913765"/>
                <a:r>
                  <a:rPr lang="zh-CN" altLang="en-US" b="1">
                    <a:solidFill>
                      <a:srgbClr val="FFFFFF"/>
                    </a:solidFill>
                    <a:latin typeface="微软雅黑" panose="020B0503020204020204" pitchFamily="34" charset="-122"/>
                    <a:ea typeface="微软雅黑" panose="020B0503020204020204" pitchFamily="34" charset="-122"/>
                  </a:rPr>
                  <a:t>（</a:t>
                </a:r>
                <a:r>
                  <a:rPr lang="en-US" altLang="zh-CN" b="1">
                    <a:solidFill>
                      <a:srgbClr val="FFFFFF"/>
                    </a:solidFill>
                    <a:latin typeface="微软雅黑" panose="020B0503020204020204" pitchFamily="34" charset="-122"/>
                    <a:ea typeface="微软雅黑" panose="020B0503020204020204" pitchFamily="34" charset="-122"/>
                  </a:rPr>
                  <a:t>1</a:t>
                </a:r>
                <a:r>
                  <a:rPr lang="zh-CN" altLang="en-US" b="1">
                    <a:solidFill>
                      <a:srgbClr val="FFFFFF"/>
                    </a:solidFill>
                    <a:latin typeface="微软雅黑" panose="020B0503020204020204" pitchFamily="34" charset="-122"/>
                    <a:ea typeface="微软雅黑" panose="020B0503020204020204" pitchFamily="34" charset="-122"/>
                  </a:rPr>
                  <a:t>）公共模型服务</a:t>
                </a:r>
              </a:p>
            </p:txBody>
          </p:sp>
        </p:grpSp>
        <p:grpSp>
          <p:nvGrpSpPr>
            <p:cNvPr id="26" name="组合 25">
              <a:extLst>
                <a:ext uri="{FF2B5EF4-FFF2-40B4-BE49-F238E27FC236}">
                  <a16:creationId xmlns:a16="http://schemas.microsoft.com/office/drawing/2014/main" id="{BB0C351D-0CA9-CAE0-592C-452ECC3AF3F6}"/>
                </a:ext>
              </a:extLst>
            </p:cNvPr>
            <p:cNvGrpSpPr/>
            <p:nvPr/>
          </p:nvGrpSpPr>
          <p:grpSpPr>
            <a:xfrm>
              <a:off x="4326211" y="2409063"/>
              <a:ext cx="3526877" cy="2446275"/>
              <a:chOff x="4326211" y="1130300"/>
              <a:chExt cx="3526877" cy="2446275"/>
            </a:xfrm>
          </p:grpSpPr>
          <p:sp>
            <p:nvSpPr>
              <p:cNvPr id="31" name="2">
                <a:extLst>
                  <a:ext uri="{FF2B5EF4-FFF2-40B4-BE49-F238E27FC236}">
                    <a16:creationId xmlns:a16="http://schemas.microsoft.com/office/drawing/2014/main" id="{55749FB6-3D06-17F1-418E-A92794327EB0}"/>
                  </a:ext>
                </a:extLst>
              </p:cNvPr>
              <p:cNvSpPr/>
              <p:nvPr>
                <p:custDataLst>
                  <p:tags r:id="rId5"/>
                </p:custDataLst>
              </p:nvPr>
            </p:nvSpPr>
            <p:spPr>
              <a:xfrm>
                <a:off x="4326211" y="1130300"/>
                <a:ext cx="3526877" cy="2446275"/>
              </a:xfrm>
              <a:prstGeom prst="roundRect">
                <a:avLst>
                  <a:gd name="adj" fmla="val 5900"/>
                </a:avLst>
              </a:prstGeom>
              <a:solidFill>
                <a:schemeClr val="accent2">
                  <a:alpha val="10000"/>
                </a:schemeClr>
              </a:solidFill>
              <a:ln w="12700" cap="rnd">
                <a:gradFill>
                  <a:gsLst>
                    <a:gs pos="0">
                      <a:schemeClr val="accent2"/>
                    </a:gs>
                    <a:gs pos="100000">
                      <a:schemeClr val="accent2">
                        <a:lumMod val="60000"/>
                        <a:lumOff val="40000"/>
                      </a:schemeClr>
                    </a:gs>
                  </a:gsLst>
                  <a:lin ang="2700000" scaled="0"/>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en-GB" sz="1600" b="1">
                  <a:solidFill>
                    <a:schemeClr val="tx1"/>
                  </a:solidFill>
                  <a:latin typeface="+mn-ea"/>
                </a:endParaRPr>
              </a:p>
            </p:txBody>
          </p:sp>
          <p:sp>
            <p:nvSpPr>
              <p:cNvPr id="32" name="Body-2">
                <a:extLst>
                  <a:ext uri="{FF2B5EF4-FFF2-40B4-BE49-F238E27FC236}">
                    <a16:creationId xmlns:a16="http://schemas.microsoft.com/office/drawing/2014/main" id="{B611DCDC-DBAE-3E2E-B166-BC9BF101C4DF}"/>
                  </a:ext>
                </a:extLst>
              </p:cNvPr>
              <p:cNvSpPr txBox="1"/>
              <p:nvPr>
                <p:custDataLst>
                  <p:tags r:id="rId6"/>
                </p:custDataLst>
              </p:nvPr>
            </p:nvSpPr>
            <p:spPr>
              <a:xfrm>
                <a:off x="4591869" y="1939332"/>
                <a:ext cx="3191517" cy="1551793"/>
              </a:xfrm>
              <a:prstGeom prst="rect">
                <a:avLst/>
              </a:prstGeom>
              <a:noFill/>
            </p:spPr>
            <p:txBody>
              <a:bodyPr wrap="square" rtlCol="0">
                <a:spAutoFit/>
              </a:bodyPr>
              <a:lstStyle/>
              <a:p>
                <a:pPr marL="285750" indent="-285750">
                  <a:lnSpc>
                    <a:spcPct val="130000"/>
                  </a:lnSpc>
                  <a:buFont typeface="Wingdings" panose="05000000000000000000" pitchFamily="2" charset="2"/>
                  <a:buChar char="n"/>
                </a:pPr>
                <a:r>
                  <a:rPr kumimoji="0" lang="zh-CN" altLang="en-US" sz="16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生成式</a:t>
                </a:r>
                <a:r>
                  <a:rPr kumimoji="0" lang="sq-AL" altLang="zh-CN" sz="16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AI</a:t>
                </a:r>
                <a:r>
                  <a:rPr kumimoji="0" lang="zh-CN" altLang="sq-AL" sz="16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a:t>
                </a:r>
                <a:r>
                  <a:rPr kumimoji="0" lang="sq-AL" altLang="zh-CN" sz="16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HaiChat</a:t>
                </a:r>
              </a:p>
              <a:p>
                <a:pPr marL="285750" indent="-285750">
                  <a:lnSpc>
                    <a:spcPct val="130000"/>
                  </a:lnSpc>
                  <a:buFont typeface="Wingdings" panose="05000000000000000000" pitchFamily="2" charset="2"/>
                  <a:buChar char="n"/>
                </a:pPr>
                <a:r>
                  <a:rPr kumimoji="0" lang="zh-CN" altLang="en-US" sz="16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学术助手：</a:t>
                </a:r>
                <a:r>
                  <a:rPr kumimoji="0" lang="sq-AL" altLang="zh-CN" sz="16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HaiAcademic(</a:t>
                </a:r>
                <a:r>
                  <a:rPr kumimoji="0" lang="zh-CN" altLang="en-US" sz="16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姜）</a:t>
                </a:r>
              </a:p>
              <a:p>
                <a:pPr marL="285750" indent="-285750">
                  <a:lnSpc>
                    <a:spcPct val="130000"/>
                  </a:lnSpc>
                  <a:buFont typeface="Wingdings" panose="05000000000000000000" pitchFamily="2" charset="2"/>
                  <a:buChar char="n"/>
                </a:pPr>
                <a:r>
                  <a:rPr kumimoji="0" lang="zh-CN" altLang="en-US" sz="16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论文写作助手：</a:t>
                </a:r>
                <a:r>
                  <a:rPr kumimoji="0" lang="sq-AL" altLang="zh-CN" sz="16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Overleaf(</a:t>
                </a:r>
                <a:r>
                  <a:rPr kumimoji="0" lang="zh-CN" altLang="en-US" sz="16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侯</a:t>
                </a:r>
                <a:r>
                  <a:rPr kumimoji="0" lang="en-US" altLang="zh-CN" sz="16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a:t>
                </a:r>
              </a:p>
              <a:p>
                <a:pPr marL="285750" indent="-285750">
                  <a:lnSpc>
                    <a:spcPct val="130000"/>
                  </a:lnSpc>
                  <a:buFont typeface="Wingdings" panose="05000000000000000000" pitchFamily="2" charset="2"/>
                  <a:buChar char="n"/>
                </a:pPr>
                <a:r>
                  <a:rPr lang="zh-CN" altLang="en-US" sz="1600">
                    <a:latin typeface="微软雅黑" panose="020B0503020204020204" pitchFamily="34" charset="-122"/>
                    <a:ea typeface="微软雅黑" panose="020B0503020204020204" pitchFamily="34" charset="-122"/>
                  </a:rPr>
                  <a:t>快速开发</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集成</a:t>
                </a:r>
                <a:endParaRPr kumimoji="0" lang="zh-CN" altLang="en-US"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33" name="Title-2">
                <a:extLst>
                  <a:ext uri="{FF2B5EF4-FFF2-40B4-BE49-F238E27FC236}">
                    <a16:creationId xmlns:a16="http://schemas.microsoft.com/office/drawing/2014/main" id="{4A7AFBB7-4350-CD33-AFDC-1F2A4E7DDDB0}"/>
                  </a:ext>
                </a:extLst>
              </p:cNvPr>
              <p:cNvSpPr/>
              <p:nvPr>
                <p:custDataLst>
                  <p:tags r:id="rId7"/>
                </p:custDataLst>
              </p:nvPr>
            </p:nvSpPr>
            <p:spPr>
              <a:xfrm>
                <a:off x="4938354" y="1404862"/>
                <a:ext cx="2124687" cy="378932"/>
              </a:xfrm>
              <a:prstGeom prst="roundRect">
                <a:avLst/>
              </a:prstGeom>
              <a:gradFill>
                <a:gsLst>
                  <a:gs pos="0">
                    <a:schemeClr val="accent2">
                      <a:lumMod val="60000"/>
                      <a:lumOff val="40000"/>
                    </a:schemeClr>
                  </a:gs>
                  <a:gs pos="60000">
                    <a:schemeClr val="accent2"/>
                  </a:gs>
                </a:gsLst>
                <a:lin ang="2700000" scaled="0"/>
              </a:gradFill>
              <a:ln w="57150" cap="rnd">
                <a:noFill/>
                <a:prstDash val="solid"/>
                <a:round/>
              </a:ln>
              <a:effectLst>
                <a:outerShdw blurRad="76200" dist="50800" dir="5400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noAutofit/>
              </a:bodyPr>
              <a:lstStyle/>
              <a:p>
                <a:pPr defTabSz="913765"/>
                <a:r>
                  <a:rPr lang="zh-CN" altLang="en-US" b="1">
                    <a:solidFill>
                      <a:srgbClr val="FFFFFF"/>
                    </a:solidFill>
                    <a:latin typeface="微软雅黑" panose="020B0503020204020204" pitchFamily="34" charset="-122"/>
                    <a:ea typeface="微软雅黑" panose="020B0503020204020204" pitchFamily="34" charset="-122"/>
                  </a:rPr>
                  <a:t>（</a:t>
                </a:r>
                <a:r>
                  <a:rPr lang="en-US" altLang="zh-CN" b="1">
                    <a:solidFill>
                      <a:srgbClr val="FFFFFF"/>
                    </a:solidFill>
                    <a:latin typeface="微软雅黑" panose="020B0503020204020204" pitchFamily="34" charset="-122"/>
                    <a:ea typeface="微软雅黑" panose="020B0503020204020204" pitchFamily="34" charset="-122"/>
                  </a:rPr>
                  <a:t>2</a:t>
                </a:r>
                <a:r>
                  <a:rPr lang="zh-CN" altLang="en-US" b="1">
                    <a:solidFill>
                      <a:srgbClr val="FFFFFF"/>
                    </a:solidFill>
                    <a:latin typeface="微软雅黑" panose="020B0503020204020204" pitchFamily="34" charset="-122"/>
                    <a:ea typeface="微软雅黑" panose="020B0503020204020204" pitchFamily="34" charset="-122"/>
                  </a:rPr>
                  <a:t>）</a:t>
                </a:r>
                <a:r>
                  <a:rPr lang="sq-AL" altLang="zh-CN" b="1">
                    <a:solidFill>
                      <a:srgbClr val="FFFFFF"/>
                    </a:solidFill>
                    <a:latin typeface="微软雅黑" panose="020B0503020204020204" pitchFamily="34" charset="-122"/>
                    <a:ea typeface="微软雅黑" panose="020B0503020204020204" pitchFamily="34" charset="-122"/>
                  </a:rPr>
                  <a:t>AI</a:t>
                </a:r>
                <a:r>
                  <a:rPr lang="zh-CN" altLang="en-US" b="1">
                    <a:solidFill>
                      <a:srgbClr val="FFFFFF"/>
                    </a:solidFill>
                    <a:latin typeface="微软雅黑" panose="020B0503020204020204" pitchFamily="34" charset="-122"/>
                    <a:ea typeface="微软雅黑" panose="020B0503020204020204" pitchFamily="34" charset="-122"/>
                  </a:rPr>
                  <a:t>应用服务</a:t>
                </a:r>
                <a:endParaRPr lang="zh-CN" altLang="en-US" b="1" dirty="0">
                  <a:solidFill>
                    <a:srgbClr val="FFFFFF"/>
                  </a:solidFill>
                  <a:latin typeface="微软雅黑" panose="020B0503020204020204" pitchFamily="34" charset="-122"/>
                  <a:ea typeface="微软雅黑" panose="020B0503020204020204" pitchFamily="34" charset="-122"/>
                </a:endParaRPr>
              </a:p>
            </p:txBody>
          </p:sp>
        </p:grpSp>
        <p:grpSp>
          <p:nvGrpSpPr>
            <p:cNvPr id="27" name="组合 26">
              <a:extLst>
                <a:ext uri="{FF2B5EF4-FFF2-40B4-BE49-F238E27FC236}">
                  <a16:creationId xmlns:a16="http://schemas.microsoft.com/office/drawing/2014/main" id="{2170DB14-CAA9-DF13-DE08-8D18EF53674A}"/>
                </a:ext>
              </a:extLst>
            </p:cNvPr>
            <p:cNvGrpSpPr/>
            <p:nvPr/>
          </p:nvGrpSpPr>
          <p:grpSpPr>
            <a:xfrm>
              <a:off x="7992022" y="2409063"/>
              <a:ext cx="3541430" cy="2446275"/>
              <a:chOff x="7992022" y="1130300"/>
              <a:chExt cx="3541430" cy="2446275"/>
            </a:xfrm>
          </p:grpSpPr>
          <p:sp>
            <p:nvSpPr>
              <p:cNvPr id="28" name="3">
                <a:extLst>
                  <a:ext uri="{FF2B5EF4-FFF2-40B4-BE49-F238E27FC236}">
                    <a16:creationId xmlns:a16="http://schemas.microsoft.com/office/drawing/2014/main" id="{B7EC0571-4DCA-5168-B468-16159FBFD62D}"/>
                  </a:ext>
                </a:extLst>
              </p:cNvPr>
              <p:cNvSpPr>
                <a:spLocks/>
              </p:cNvSpPr>
              <p:nvPr>
                <p:custDataLst>
                  <p:tags r:id="rId2"/>
                </p:custDataLst>
              </p:nvPr>
            </p:nvSpPr>
            <p:spPr>
              <a:xfrm>
                <a:off x="7992022" y="1130300"/>
                <a:ext cx="3526877" cy="2446275"/>
              </a:xfrm>
              <a:prstGeom prst="roundRect">
                <a:avLst>
                  <a:gd name="adj" fmla="val 5900"/>
                </a:avLst>
              </a:prstGeom>
              <a:solidFill>
                <a:schemeClr val="accent3">
                  <a:alpha val="10000"/>
                </a:schemeClr>
              </a:solidFill>
              <a:ln w="12700" cap="rnd">
                <a:gradFill>
                  <a:gsLst>
                    <a:gs pos="0">
                      <a:schemeClr val="accent3"/>
                    </a:gs>
                    <a:gs pos="100000">
                      <a:schemeClr val="accent3">
                        <a:lumMod val="60000"/>
                        <a:lumOff val="40000"/>
                      </a:schemeClr>
                    </a:gs>
                  </a:gsLst>
                  <a:lin ang="2700000" scaled="0"/>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en-GB" sz="1600" b="1">
                  <a:solidFill>
                    <a:schemeClr val="tx1"/>
                  </a:solidFill>
                  <a:latin typeface="+mn-ea"/>
                </a:endParaRPr>
              </a:p>
            </p:txBody>
          </p:sp>
          <p:sp>
            <p:nvSpPr>
              <p:cNvPr id="29" name="Body-3">
                <a:extLst>
                  <a:ext uri="{FF2B5EF4-FFF2-40B4-BE49-F238E27FC236}">
                    <a16:creationId xmlns:a16="http://schemas.microsoft.com/office/drawing/2014/main" id="{159CEA28-DA6B-46C4-D9B1-D0DC62EDFCBB}"/>
                  </a:ext>
                </a:extLst>
              </p:cNvPr>
              <p:cNvSpPr txBox="1"/>
              <p:nvPr>
                <p:custDataLst>
                  <p:tags r:id="rId3"/>
                </p:custDataLst>
              </p:nvPr>
            </p:nvSpPr>
            <p:spPr>
              <a:xfrm>
                <a:off x="8133300" y="1939332"/>
                <a:ext cx="3400152" cy="1551793"/>
              </a:xfrm>
              <a:prstGeom prst="rect">
                <a:avLst/>
              </a:prstGeom>
              <a:noFill/>
            </p:spPr>
            <p:txBody>
              <a:bodyPr wrap="square" rtlCol="0">
                <a:spAutoFit/>
              </a:bodyPr>
              <a:lstStyle/>
              <a:p>
                <a:pPr marL="285750" indent="-285750">
                  <a:lnSpc>
                    <a:spcPct val="130000"/>
                  </a:lnSpc>
                  <a:buFont typeface="Wingdings" panose="05000000000000000000" pitchFamily="2" charset="2"/>
                  <a:buChar char="n"/>
                </a:pPr>
                <a:r>
                  <a:rPr kumimoji="0" lang="en-US" altLang="zh-CN" sz="16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5PFlops , 200T SSD</a:t>
                </a:r>
              </a:p>
              <a:p>
                <a:pPr marL="285750" indent="-285750">
                  <a:lnSpc>
                    <a:spcPct val="130000"/>
                  </a:lnSpc>
                  <a:buFont typeface="Wingdings" panose="05000000000000000000" pitchFamily="2" charset="2"/>
                  <a:buChar char="n"/>
                </a:pPr>
                <a:r>
                  <a:rPr kumimoji="0" lang="zh-CN" altLang="en-US" sz="16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领域模型在国产设备的适配</a:t>
                </a:r>
              </a:p>
              <a:p>
                <a:pPr marL="285750" indent="-285750">
                  <a:lnSpc>
                    <a:spcPct val="130000"/>
                  </a:lnSpc>
                  <a:buFont typeface="Wingdings" panose="05000000000000000000" pitchFamily="2" charset="2"/>
                  <a:buChar char="n"/>
                </a:pPr>
                <a:r>
                  <a:rPr kumimoji="0" lang="en-US" altLang="zh-CN" sz="16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AI</a:t>
                </a:r>
                <a:r>
                  <a:rPr kumimoji="0" lang="zh-CN" altLang="en-US" sz="16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易用（像私有服务器一样）</a:t>
                </a:r>
              </a:p>
              <a:p>
                <a:pPr marL="285750" indent="-285750">
                  <a:lnSpc>
                    <a:spcPct val="130000"/>
                  </a:lnSpc>
                  <a:buFont typeface="Wingdings" panose="05000000000000000000" pitchFamily="2" charset="2"/>
                  <a:buChar char="n"/>
                </a:pPr>
                <a:r>
                  <a:rPr kumimoji="0" lang="zh-CN" altLang="en-US" sz="16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高效（智能调度提升整体利用率</a:t>
                </a:r>
                <a:endParaRPr kumimoji="0" lang="zh-CN" altLang="en-US"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30" name="Title-3">
                <a:extLst>
                  <a:ext uri="{FF2B5EF4-FFF2-40B4-BE49-F238E27FC236}">
                    <a16:creationId xmlns:a16="http://schemas.microsoft.com/office/drawing/2014/main" id="{EEADD14C-AB55-B3DA-A956-C11FCD39140E}"/>
                  </a:ext>
                </a:extLst>
              </p:cNvPr>
              <p:cNvSpPr/>
              <p:nvPr>
                <p:custDataLst>
                  <p:tags r:id="rId4"/>
                </p:custDataLst>
              </p:nvPr>
            </p:nvSpPr>
            <p:spPr>
              <a:xfrm>
                <a:off x="8547499" y="1404862"/>
                <a:ext cx="2472534" cy="378932"/>
              </a:xfrm>
              <a:prstGeom prst="roundRect">
                <a:avLst/>
              </a:prstGeom>
              <a:gradFill>
                <a:gsLst>
                  <a:gs pos="0">
                    <a:schemeClr val="accent3">
                      <a:lumMod val="60000"/>
                      <a:lumOff val="40000"/>
                    </a:schemeClr>
                  </a:gs>
                  <a:gs pos="60000">
                    <a:schemeClr val="accent3"/>
                  </a:gs>
                </a:gsLst>
                <a:lin ang="2700000" scaled="0"/>
              </a:gradFill>
              <a:ln w="57150" cap="rnd">
                <a:noFill/>
                <a:prstDash val="solid"/>
                <a:round/>
              </a:ln>
              <a:effectLst>
                <a:outerShdw blurRad="762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noAutofit/>
              </a:bodyPr>
              <a:lstStyle/>
              <a:p>
                <a:pPr defTabSz="913765"/>
                <a:r>
                  <a:rPr lang="zh-CN" altLang="en-US" b="1">
                    <a:solidFill>
                      <a:srgbClr val="FFFFFF"/>
                    </a:solidFill>
                    <a:latin typeface="微软雅黑" panose="020B0503020204020204" pitchFamily="34" charset="-122"/>
                    <a:ea typeface="微软雅黑" panose="020B0503020204020204" pitchFamily="34" charset="-122"/>
                  </a:rPr>
                  <a:t>（</a:t>
                </a:r>
                <a:r>
                  <a:rPr lang="en-US" altLang="zh-CN" b="1">
                    <a:solidFill>
                      <a:srgbClr val="FFFFFF"/>
                    </a:solidFill>
                    <a:latin typeface="微软雅黑" panose="020B0503020204020204" pitchFamily="34" charset="-122"/>
                    <a:ea typeface="微软雅黑" panose="020B0503020204020204" pitchFamily="34" charset="-122"/>
                  </a:rPr>
                  <a:t>3</a:t>
                </a:r>
                <a:r>
                  <a:rPr lang="zh-CN" altLang="en-US" b="1">
                    <a:solidFill>
                      <a:srgbClr val="FFFFFF"/>
                    </a:solidFill>
                    <a:latin typeface="微软雅黑" panose="020B0503020204020204" pitchFamily="34" charset="-122"/>
                    <a:ea typeface="微软雅黑" panose="020B0503020204020204" pitchFamily="34" charset="-122"/>
                  </a:rPr>
                  <a:t>）公共算力服务</a:t>
                </a:r>
                <a:endParaRPr lang="zh-CN" altLang="en-US" b="1" dirty="0">
                  <a:solidFill>
                    <a:srgbClr val="FFFFFF"/>
                  </a:solidFill>
                  <a:latin typeface="微软雅黑" panose="020B0503020204020204" pitchFamily="34" charset="-122"/>
                  <a:ea typeface="微软雅黑" panose="020B0503020204020204" pitchFamily="34" charset="-122"/>
                </a:endParaRPr>
              </a:p>
            </p:txBody>
          </p:sp>
        </p:grpSp>
      </p:grpSp>
      <p:sp>
        <p:nvSpPr>
          <p:cNvPr id="37" name="矩形: 圆角 36">
            <a:extLst>
              <a:ext uri="{FF2B5EF4-FFF2-40B4-BE49-F238E27FC236}">
                <a16:creationId xmlns:a16="http://schemas.microsoft.com/office/drawing/2014/main" id="{E4EC4F20-315D-CA9B-4D0D-906FBCE4D51E}"/>
              </a:ext>
            </a:extLst>
          </p:cNvPr>
          <p:cNvSpPr/>
          <p:nvPr/>
        </p:nvSpPr>
        <p:spPr>
          <a:xfrm>
            <a:off x="11134841" y="4596100"/>
            <a:ext cx="854439" cy="2114798"/>
          </a:xfrm>
          <a:prstGeom prst="roundRect">
            <a:avLst/>
          </a:prstGeom>
          <a:gradFill>
            <a:gsLst>
              <a:gs pos="0">
                <a:srgbClr val="EE3B3B">
                  <a:alpha val="50000"/>
                </a:srgbClr>
              </a:gs>
              <a:gs pos="74000">
                <a:srgbClr val="EE3B3B"/>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pitchFamily="34" charset="-122"/>
                <a:ea typeface="微软雅黑" panose="020B0503020204020204" pitchFamily="34" charset="-122"/>
              </a:rPr>
              <a:t>（</a:t>
            </a:r>
            <a:r>
              <a:rPr lang="en-US" altLang="zh-CN" b="1">
                <a:latin typeface="微软雅黑" panose="020B0503020204020204" pitchFamily="34" charset="-122"/>
                <a:ea typeface="微软雅黑" panose="020B0503020204020204" pitchFamily="34" charset="-122"/>
              </a:rPr>
              <a:t>4</a:t>
            </a:r>
            <a:r>
              <a:rPr lang="zh-CN" altLang="en-US" b="1">
                <a:latin typeface="微软雅黑" panose="020B0503020204020204" pitchFamily="34" charset="-122"/>
                <a:ea typeface="微软雅黑" panose="020B0503020204020204" pitchFamily="34" charset="-122"/>
              </a:rPr>
              <a:t>）公共数据集服务</a:t>
            </a:r>
          </a:p>
        </p:txBody>
      </p:sp>
    </p:spTree>
    <p:extLst>
      <p:ext uri="{BB962C8B-B14F-4D97-AF65-F5344CB8AC3E}">
        <p14:creationId xmlns:p14="http://schemas.microsoft.com/office/powerpoint/2010/main" val="977218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D2841-9D8D-636F-FEE3-5CEBA39D255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07A57AF-0137-1BB4-E3B6-260128A30F51}"/>
              </a:ext>
            </a:extLst>
          </p:cNvPr>
          <p:cNvSpPr>
            <a:spLocks noGrp="1"/>
          </p:cNvSpPr>
          <p:nvPr>
            <p:ph type="title"/>
          </p:nvPr>
        </p:nvSpPr>
        <p:spPr>
          <a:xfrm>
            <a:off x="249382" y="136525"/>
            <a:ext cx="9138456" cy="595630"/>
          </a:xfrm>
        </p:spPr>
        <p:txBody>
          <a:bodyPr/>
          <a:lstStyle/>
          <a:p>
            <a:r>
              <a:rPr kumimoji="1" lang="zh-CN" altLang="en-US" sz="3600" dirty="0"/>
              <a:t>高能所算力现状</a:t>
            </a:r>
            <a:endParaRPr lang="zh-CN" altLang="en-US" sz="3600" dirty="0"/>
          </a:p>
        </p:txBody>
      </p:sp>
      <p:pic>
        <p:nvPicPr>
          <p:cNvPr id="4" name="图片 3">
            <a:extLst>
              <a:ext uri="{FF2B5EF4-FFF2-40B4-BE49-F238E27FC236}">
                <a16:creationId xmlns:a16="http://schemas.microsoft.com/office/drawing/2014/main" id="{09870168-9BE8-4FFE-9CFA-9D90F024AB3A}"/>
              </a:ext>
            </a:extLst>
          </p:cNvPr>
          <p:cNvPicPr>
            <a:picLocks noChangeAspect="1"/>
          </p:cNvPicPr>
          <p:nvPr/>
        </p:nvPicPr>
        <p:blipFill>
          <a:blip r:embed="rId3"/>
          <a:stretch>
            <a:fillRect/>
          </a:stretch>
        </p:blipFill>
        <p:spPr>
          <a:xfrm>
            <a:off x="3843250" y="1517662"/>
            <a:ext cx="8099368" cy="4707176"/>
          </a:xfrm>
          <a:prstGeom prst="rect">
            <a:avLst/>
          </a:prstGeom>
        </p:spPr>
      </p:pic>
      <p:sp>
        <p:nvSpPr>
          <p:cNvPr id="7" name="文本框 6">
            <a:extLst>
              <a:ext uri="{FF2B5EF4-FFF2-40B4-BE49-F238E27FC236}">
                <a16:creationId xmlns:a16="http://schemas.microsoft.com/office/drawing/2014/main" id="{92C0697F-C729-4C30-A84F-9A56521892F2}"/>
              </a:ext>
            </a:extLst>
          </p:cNvPr>
          <p:cNvSpPr txBox="1"/>
          <p:nvPr/>
        </p:nvSpPr>
        <p:spPr>
          <a:xfrm>
            <a:off x="249382" y="938549"/>
            <a:ext cx="10934400" cy="6019725"/>
          </a:xfrm>
          <a:prstGeom prst="rect">
            <a:avLst/>
          </a:prstGeom>
          <a:noFill/>
        </p:spPr>
        <p:txBody>
          <a:bodyPr wrap="square">
            <a:spAutoFit/>
          </a:bodyPr>
          <a:lstStyle/>
          <a:p>
            <a:pPr marL="342900" indent="-342900">
              <a:lnSpc>
                <a:spcPct val="130000"/>
              </a:lnSpc>
              <a:spcAft>
                <a:spcPts val="600"/>
              </a:spcAft>
              <a:buClr>
                <a:srgbClr val="FFC000"/>
              </a:buClr>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rPr>
              <a:t>目前高能所算力硬件共</a:t>
            </a:r>
            <a:r>
              <a:rPr lang="en-US" altLang="zh-CN" b="1" dirty="0">
                <a:latin typeface="微软雅黑" panose="020B0503020204020204" pitchFamily="34" charset="-122"/>
                <a:ea typeface="微软雅黑" panose="020B0503020204020204" pitchFamily="34" charset="-122"/>
              </a:rPr>
              <a:t>250+</a:t>
            </a:r>
            <a:r>
              <a:rPr lang="zh-CN" altLang="en-US" b="1" dirty="0">
                <a:latin typeface="微软雅黑" panose="020B0503020204020204" pitchFamily="34" charset="-122"/>
                <a:ea typeface="微软雅黑" panose="020B0503020204020204" pitchFamily="34" charset="-122"/>
              </a:rPr>
              <a:t>英伟达</a:t>
            </a:r>
            <a:r>
              <a:rPr lang="en-US" altLang="zh-CN" b="1" dirty="0">
                <a:latin typeface="微软雅黑" panose="020B0503020204020204" pitchFamily="34" charset="-122"/>
                <a:ea typeface="微软雅黑" panose="020B0503020204020204" pitchFamily="34" charset="-122"/>
              </a:rPr>
              <a:t>GPU</a:t>
            </a:r>
            <a:r>
              <a:rPr lang="zh-CN" altLang="en-US" b="1" dirty="0">
                <a:latin typeface="微软雅黑" panose="020B0503020204020204" pitchFamily="34" charset="-122"/>
                <a:ea typeface="微软雅黑" panose="020B0503020204020204" pitchFamily="34" charset="-122"/>
              </a:rPr>
              <a:t>，以</a:t>
            </a:r>
            <a:r>
              <a:rPr lang="en-US" altLang="zh-CN" b="1" dirty="0">
                <a:solidFill>
                  <a:srgbClr val="FF0000"/>
                </a:solidFill>
                <a:latin typeface="微软雅黑" panose="020B0503020204020204" pitchFamily="34" charset="-122"/>
                <a:ea typeface="微软雅黑" panose="020B0503020204020204" pitchFamily="34" charset="-122"/>
              </a:rPr>
              <a:t>V100</a:t>
            </a:r>
            <a:r>
              <a:rPr lang="zh-CN" altLang="en-US" b="1" dirty="0">
                <a:latin typeface="微软雅黑" panose="020B0503020204020204" pitchFamily="34" charset="-122"/>
                <a:ea typeface="微软雅黑" panose="020B0503020204020204" pitchFamily="34" charset="-122"/>
              </a:rPr>
              <a:t>为主，少量</a:t>
            </a:r>
            <a:r>
              <a:rPr lang="en-US" altLang="zh-CN" b="1" dirty="0">
                <a:solidFill>
                  <a:srgbClr val="FF0000"/>
                </a:solidFill>
                <a:latin typeface="微软雅黑" panose="020B0503020204020204" pitchFamily="34" charset="-122"/>
                <a:ea typeface="微软雅黑" panose="020B0503020204020204" pitchFamily="34" charset="-122"/>
              </a:rPr>
              <a:t>A100</a:t>
            </a:r>
            <a:r>
              <a:rPr lang="zh-CN" altLang="en-US" b="1" dirty="0">
                <a:latin typeface="微软雅黑" panose="020B0503020204020204" pitchFamily="34" charset="-122"/>
                <a:ea typeface="微软雅黑" panose="020B0503020204020204" pitchFamily="34" charset="-122"/>
              </a:rPr>
              <a:t>（非</a:t>
            </a:r>
            <a:r>
              <a:rPr lang="en-US" altLang="zh-CN" b="1" dirty="0">
                <a:latin typeface="微软雅黑" panose="020B0503020204020204" pitchFamily="34" charset="-122"/>
                <a:ea typeface="微软雅黑" panose="020B0503020204020204" pitchFamily="34" charset="-122"/>
              </a:rPr>
              <a:t>AI</a:t>
            </a:r>
            <a:r>
              <a:rPr lang="zh-CN" altLang="en-US" b="1" dirty="0">
                <a:latin typeface="微软雅黑" panose="020B0503020204020204" pitchFamily="34" charset="-122"/>
                <a:ea typeface="微软雅黑" panose="020B0503020204020204" pitchFamily="34" charset="-122"/>
              </a:rPr>
              <a:t>研究独占）。</a:t>
            </a:r>
            <a:endParaRPr lang="en-US" altLang="zh-CN" b="1" dirty="0">
              <a:latin typeface="微软雅黑" panose="020B0503020204020204" pitchFamily="34" charset="-122"/>
              <a:ea typeface="微软雅黑" panose="020B0503020204020204" pitchFamily="34" charset="-122"/>
            </a:endParaRPr>
          </a:p>
          <a:p>
            <a:pPr marL="342900" indent="-342900">
              <a:lnSpc>
                <a:spcPct val="130000"/>
              </a:lnSpc>
              <a:spcAft>
                <a:spcPts val="600"/>
              </a:spcAft>
              <a:buClr>
                <a:srgbClr val="FFC000"/>
              </a:buClr>
              <a:buFont typeface="Arial" panose="020B0604020202020204" pitchFamily="34" charset="0"/>
              <a:buChar char="•"/>
            </a:pPr>
            <a:r>
              <a:rPr lang="en-US" altLang="zh-CN" b="1" dirty="0">
                <a:latin typeface="微软雅黑" panose="020B0503020204020204" pitchFamily="34" charset="-122"/>
                <a:ea typeface="微软雅黑" panose="020B0503020204020204" pitchFamily="34" charset="-122"/>
              </a:rPr>
              <a:t>AI</a:t>
            </a:r>
            <a:r>
              <a:rPr lang="zh-CN" altLang="en-US" b="1" dirty="0">
                <a:latin typeface="微软雅黑" panose="020B0503020204020204" pitchFamily="34" charset="-122"/>
                <a:ea typeface="微软雅黑" panose="020B0503020204020204" pitchFamily="34" charset="-122"/>
              </a:rPr>
              <a:t>研究趋势</a:t>
            </a:r>
            <a:endParaRPr lang="en-US" altLang="zh-CN" b="1" dirty="0">
              <a:latin typeface="微软雅黑" panose="020B0503020204020204" pitchFamily="34" charset="-122"/>
              <a:ea typeface="微软雅黑" panose="020B0503020204020204" pitchFamily="34" charset="-122"/>
            </a:endParaRPr>
          </a:p>
          <a:p>
            <a:pPr marL="800100" lvl="1" indent="-342900">
              <a:lnSpc>
                <a:spcPct val="130000"/>
              </a:lnSpc>
              <a:spcAft>
                <a:spcPts val="600"/>
              </a:spcAft>
              <a:buClr>
                <a:srgbClr val="FFC000"/>
              </a:buClr>
              <a:buFont typeface="Arial" panose="020B0604020202020204" pitchFamily="34" charset="0"/>
              <a:buChar char="•"/>
            </a:pPr>
            <a:r>
              <a:rPr lang="zh-CN" altLang="en-US" sz="1600" b="1" dirty="0">
                <a:latin typeface="微软雅黑" panose="020B0503020204020204" pitchFamily="34" charset="-122"/>
                <a:ea typeface="微软雅黑" panose="020B0503020204020204" pitchFamily="34" charset="-122"/>
              </a:rPr>
              <a:t>研究项目增加、模型大小变大</a:t>
            </a:r>
            <a:endParaRPr lang="en-US" altLang="zh-CN" sz="1600" b="1" dirty="0">
              <a:latin typeface="微软雅黑" panose="020B0503020204020204" pitchFamily="34" charset="-122"/>
              <a:ea typeface="微软雅黑" panose="020B0503020204020204" pitchFamily="34" charset="-122"/>
            </a:endParaRPr>
          </a:p>
          <a:p>
            <a:pPr marL="800100" lvl="1" indent="-342900">
              <a:lnSpc>
                <a:spcPct val="130000"/>
              </a:lnSpc>
              <a:spcAft>
                <a:spcPts val="600"/>
              </a:spcAft>
              <a:buClr>
                <a:srgbClr val="FFC000"/>
              </a:buClr>
              <a:buFont typeface="Arial" panose="020B0604020202020204" pitchFamily="34" charset="0"/>
              <a:buChar char="•"/>
            </a:pPr>
            <a:r>
              <a:rPr lang="zh-CN" altLang="en-US" sz="1600" b="1" dirty="0">
                <a:latin typeface="微软雅黑" panose="020B0503020204020204" pitchFamily="34" charset="-122"/>
                <a:ea typeface="微软雅黑" panose="020B0503020204020204" pitchFamily="34" charset="-122"/>
              </a:rPr>
              <a:t>算力需求、时长增加</a:t>
            </a:r>
            <a:endParaRPr lang="en-US" altLang="zh-CN" sz="1600" b="1" dirty="0">
              <a:latin typeface="微软雅黑" panose="020B0503020204020204" pitchFamily="34" charset="-122"/>
              <a:ea typeface="微软雅黑" panose="020B0503020204020204" pitchFamily="34" charset="-122"/>
            </a:endParaRPr>
          </a:p>
          <a:p>
            <a:pPr marL="800100" lvl="1" indent="-342900">
              <a:lnSpc>
                <a:spcPct val="130000"/>
              </a:lnSpc>
              <a:spcAft>
                <a:spcPts val="600"/>
              </a:spcAft>
              <a:buClr>
                <a:srgbClr val="FFC000"/>
              </a:buClr>
              <a:buFont typeface="Arial" panose="020B0604020202020204" pitchFamily="34" charset="0"/>
              <a:buChar char="•"/>
            </a:pPr>
            <a:r>
              <a:rPr lang="zh-CN" altLang="en-US" sz="1600" b="1" dirty="0">
                <a:latin typeface="微软雅黑" panose="020B0503020204020204" pitchFamily="34" charset="-122"/>
                <a:ea typeface="微软雅黑" panose="020B0503020204020204" pitchFamily="34" charset="-122"/>
              </a:rPr>
              <a:t>算力价格昂贵</a:t>
            </a:r>
            <a:endParaRPr lang="en-US" altLang="zh-CN" sz="1600" b="1" dirty="0">
              <a:latin typeface="微软雅黑" panose="020B0503020204020204" pitchFamily="34" charset="-122"/>
              <a:ea typeface="微软雅黑" panose="020B0503020204020204" pitchFamily="34" charset="-122"/>
            </a:endParaRPr>
          </a:p>
          <a:p>
            <a:pPr marL="800100" lvl="1" indent="-342900">
              <a:lnSpc>
                <a:spcPct val="130000"/>
              </a:lnSpc>
              <a:spcAft>
                <a:spcPts val="600"/>
              </a:spcAft>
              <a:buClr>
                <a:srgbClr val="FFC000"/>
              </a:buClr>
              <a:buFont typeface="Arial" panose="020B0604020202020204" pitchFamily="34" charset="0"/>
              <a:buChar char="•"/>
            </a:pPr>
            <a:r>
              <a:rPr lang="zh-CN" altLang="en-US" sz="1600" b="1" dirty="0">
                <a:solidFill>
                  <a:srgbClr val="FF0000"/>
                </a:solidFill>
                <a:latin typeface="微软雅黑" panose="020B0503020204020204" pitchFamily="34" charset="-122"/>
                <a:ea typeface="微软雅黑" panose="020B0503020204020204" pitchFamily="34" charset="-122"/>
              </a:rPr>
              <a:t>国产化替代必要性增强</a:t>
            </a:r>
            <a:endParaRPr lang="en-US" altLang="zh-CN" sz="1600" b="1" dirty="0">
              <a:latin typeface="微软雅黑" panose="020B0503020204020204" pitchFamily="34" charset="-122"/>
              <a:ea typeface="微软雅黑" panose="020B0503020204020204" pitchFamily="34" charset="-122"/>
            </a:endParaRPr>
          </a:p>
          <a:p>
            <a:pPr marL="342900" indent="-342900">
              <a:lnSpc>
                <a:spcPct val="130000"/>
              </a:lnSpc>
              <a:spcAft>
                <a:spcPts val="600"/>
              </a:spcAft>
              <a:buClr>
                <a:srgbClr val="FFC000"/>
              </a:buClr>
              <a:buFont typeface="Arial" panose="020B0604020202020204" pitchFamily="34" charset="0"/>
              <a:buChar char="•"/>
            </a:pPr>
            <a:r>
              <a:rPr lang="zh-CN" altLang="en-US" sz="1600" b="1" dirty="0">
                <a:latin typeface="微软雅黑" panose="020B0503020204020204" pitchFamily="34" charset="-122"/>
                <a:ea typeface="微软雅黑" panose="020B0503020204020204" pitchFamily="34" charset="-122"/>
              </a:rPr>
              <a:t>算力类型</a:t>
            </a:r>
            <a:endParaRPr lang="en-US" altLang="zh-CN" sz="1600" b="1" dirty="0">
              <a:latin typeface="微软雅黑" panose="020B0503020204020204" pitchFamily="34" charset="-122"/>
              <a:ea typeface="微软雅黑" panose="020B0503020204020204" pitchFamily="34" charset="-122"/>
            </a:endParaRPr>
          </a:p>
          <a:p>
            <a:pPr marL="342900" indent="-342900">
              <a:lnSpc>
                <a:spcPct val="130000"/>
              </a:lnSpc>
              <a:spcAft>
                <a:spcPts val="600"/>
              </a:spcAft>
              <a:buClr>
                <a:srgbClr val="FFC000"/>
              </a:buClr>
              <a:buFont typeface="Arial" panose="020B0604020202020204" pitchFamily="34" charset="0"/>
              <a:buChar char="•"/>
            </a:pPr>
            <a:endParaRPr lang="en-US" altLang="zh-CN" sz="1600" b="1" dirty="0">
              <a:latin typeface="微软雅黑" panose="020B0503020204020204" pitchFamily="34" charset="-122"/>
              <a:ea typeface="微软雅黑" panose="020B0503020204020204" pitchFamily="34" charset="-122"/>
            </a:endParaRPr>
          </a:p>
          <a:p>
            <a:pPr marL="342900" indent="-342900">
              <a:lnSpc>
                <a:spcPct val="130000"/>
              </a:lnSpc>
              <a:spcAft>
                <a:spcPts val="600"/>
              </a:spcAft>
              <a:buClr>
                <a:srgbClr val="FFC000"/>
              </a:buClr>
              <a:buFont typeface="Arial" panose="020B0604020202020204" pitchFamily="34" charset="0"/>
              <a:buChar char="•"/>
            </a:pPr>
            <a:endParaRPr lang="en-US" altLang="zh-CN" sz="1600" b="1" dirty="0">
              <a:latin typeface="微软雅黑" panose="020B0503020204020204" pitchFamily="34" charset="-122"/>
              <a:ea typeface="微软雅黑" panose="020B0503020204020204" pitchFamily="34" charset="-122"/>
            </a:endParaRPr>
          </a:p>
          <a:p>
            <a:pPr marL="342900" indent="-342900">
              <a:lnSpc>
                <a:spcPct val="130000"/>
              </a:lnSpc>
              <a:spcAft>
                <a:spcPts val="600"/>
              </a:spcAft>
              <a:buClr>
                <a:srgbClr val="FFC000"/>
              </a:buClr>
              <a:buFont typeface="Arial" panose="020B0604020202020204" pitchFamily="34" charset="0"/>
              <a:buChar char="•"/>
            </a:pPr>
            <a:endParaRPr lang="en-US" altLang="zh-CN" sz="1600" b="1" dirty="0">
              <a:latin typeface="微软雅黑" panose="020B0503020204020204" pitchFamily="34" charset="-122"/>
              <a:ea typeface="微软雅黑" panose="020B0503020204020204" pitchFamily="34" charset="-122"/>
            </a:endParaRPr>
          </a:p>
          <a:p>
            <a:pPr marL="342900" indent="-342900">
              <a:lnSpc>
                <a:spcPct val="130000"/>
              </a:lnSpc>
              <a:spcAft>
                <a:spcPts val="600"/>
              </a:spcAft>
              <a:buClr>
                <a:srgbClr val="FFC000"/>
              </a:buClr>
              <a:buFont typeface="Arial" panose="020B0604020202020204" pitchFamily="34" charset="0"/>
              <a:buChar char="•"/>
            </a:pPr>
            <a:endParaRPr lang="en-US" altLang="zh-CN" sz="1600" b="1" dirty="0">
              <a:latin typeface="微软雅黑" panose="020B0503020204020204" pitchFamily="34" charset="-122"/>
              <a:ea typeface="微软雅黑" panose="020B0503020204020204" pitchFamily="34" charset="-122"/>
            </a:endParaRPr>
          </a:p>
          <a:p>
            <a:pPr marL="342900" indent="-342900">
              <a:lnSpc>
                <a:spcPct val="130000"/>
              </a:lnSpc>
              <a:spcAft>
                <a:spcPts val="600"/>
              </a:spcAft>
              <a:buClr>
                <a:srgbClr val="FFC000"/>
              </a:buClr>
              <a:buFont typeface="Arial" panose="020B0604020202020204" pitchFamily="34" charset="0"/>
              <a:buChar char="•"/>
            </a:pPr>
            <a:endParaRPr lang="en-US" altLang="zh-CN" sz="1600" b="1" dirty="0">
              <a:latin typeface="微软雅黑" panose="020B0503020204020204" pitchFamily="34" charset="-122"/>
              <a:ea typeface="微软雅黑" panose="020B0503020204020204" pitchFamily="34" charset="-122"/>
            </a:endParaRPr>
          </a:p>
          <a:p>
            <a:pPr marL="342900" indent="-342900">
              <a:lnSpc>
                <a:spcPct val="130000"/>
              </a:lnSpc>
              <a:spcAft>
                <a:spcPts val="600"/>
              </a:spcAft>
              <a:buClr>
                <a:srgbClr val="FFC000"/>
              </a:buClr>
              <a:buFont typeface="Arial" panose="020B0604020202020204" pitchFamily="34" charset="0"/>
              <a:buChar char="•"/>
            </a:pPr>
            <a:endParaRPr lang="en-US" altLang="zh-CN" sz="1600" b="1" dirty="0">
              <a:latin typeface="微软雅黑" panose="020B0503020204020204" pitchFamily="34" charset="-122"/>
              <a:ea typeface="微软雅黑" panose="020B0503020204020204" pitchFamily="34" charset="-122"/>
            </a:endParaRPr>
          </a:p>
          <a:p>
            <a:pPr marL="342900" indent="-342900">
              <a:lnSpc>
                <a:spcPct val="130000"/>
              </a:lnSpc>
              <a:spcAft>
                <a:spcPts val="600"/>
              </a:spcAft>
              <a:buClr>
                <a:srgbClr val="FFC000"/>
              </a:buClr>
              <a:buFont typeface="Arial" panose="020B0604020202020204" pitchFamily="34" charset="0"/>
              <a:buChar char="•"/>
            </a:pPr>
            <a:r>
              <a:rPr lang="zh-CN" altLang="en-US" sz="1600" b="1" dirty="0">
                <a:latin typeface="微软雅黑" panose="020B0503020204020204" pitchFamily="34" charset="-122"/>
                <a:ea typeface="微软雅黑" panose="020B0503020204020204" pitchFamily="34" charset="-122"/>
              </a:rPr>
              <a:t>模型、数据需要算力的支撑</a:t>
            </a:r>
            <a:endParaRPr lang="en-US" altLang="zh-CN" sz="1600" b="1" dirty="0">
              <a:latin typeface="微软雅黑" panose="020B0503020204020204" pitchFamily="34" charset="-122"/>
              <a:ea typeface="微软雅黑" panose="020B0503020204020204" pitchFamily="34" charset="-122"/>
            </a:endParaRPr>
          </a:p>
          <a:p>
            <a:pPr marL="800100" lvl="1" indent="-342900">
              <a:lnSpc>
                <a:spcPct val="130000"/>
              </a:lnSpc>
              <a:spcAft>
                <a:spcPts val="600"/>
              </a:spcAft>
              <a:buClr>
                <a:srgbClr val="FFC000"/>
              </a:buClr>
              <a:buFont typeface="Arial" panose="020B0604020202020204" pitchFamily="34" charset="0"/>
              <a:buChar char="•"/>
            </a:pPr>
            <a:endParaRPr lang="en-US" altLang="zh-CN" sz="1600" b="1" dirty="0">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28DB4ECB-66EB-4915-8DAD-DF0675D32589}"/>
              </a:ext>
            </a:extLst>
          </p:cNvPr>
          <p:cNvPicPr>
            <a:picLocks noChangeAspect="1"/>
          </p:cNvPicPr>
          <p:nvPr/>
        </p:nvPicPr>
        <p:blipFill>
          <a:blip r:embed="rId4"/>
          <a:stretch>
            <a:fillRect/>
          </a:stretch>
        </p:blipFill>
        <p:spPr>
          <a:xfrm>
            <a:off x="2340691" y="3793232"/>
            <a:ext cx="1099958" cy="495873"/>
          </a:xfrm>
          <a:prstGeom prst="rect">
            <a:avLst/>
          </a:prstGeom>
        </p:spPr>
      </p:pic>
      <p:pic>
        <p:nvPicPr>
          <p:cNvPr id="11" name="图片 10">
            <a:extLst>
              <a:ext uri="{FF2B5EF4-FFF2-40B4-BE49-F238E27FC236}">
                <a16:creationId xmlns:a16="http://schemas.microsoft.com/office/drawing/2014/main" id="{EC3E33E5-748B-48F9-B398-527147D283FD}"/>
              </a:ext>
            </a:extLst>
          </p:cNvPr>
          <p:cNvPicPr>
            <a:picLocks noChangeAspect="1"/>
          </p:cNvPicPr>
          <p:nvPr/>
        </p:nvPicPr>
        <p:blipFill>
          <a:blip r:embed="rId5"/>
          <a:stretch>
            <a:fillRect/>
          </a:stretch>
        </p:blipFill>
        <p:spPr>
          <a:xfrm>
            <a:off x="735532" y="3811602"/>
            <a:ext cx="716409" cy="533560"/>
          </a:xfrm>
          <a:prstGeom prst="rect">
            <a:avLst/>
          </a:prstGeom>
        </p:spPr>
      </p:pic>
      <p:pic>
        <p:nvPicPr>
          <p:cNvPr id="12" name="图片 11">
            <a:extLst>
              <a:ext uri="{FF2B5EF4-FFF2-40B4-BE49-F238E27FC236}">
                <a16:creationId xmlns:a16="http://schemas.microsoft.com/office/drawing/2014/main" id="{A9AD8F3B-A2F4-40BE-9747-D51F00C9B569}"/>
              </a:ext>
            </a:extLst>
          </p:cNvPr>
          <p:cNvPicPr>
            <a:picLocks noChangeAspect="1"/>
          </p:cNvPicPr>
          <p:nvPr/>
        </p:nvPicPr>
        <p:blipFill>
          <a:blip r:embed="rId6"/>
          <a:stretch>
            <a:fillRect/>
          </a:stretch>
        </p:blipFill>
        <p:spPr>
          <a:xfrm>
            <a:off x="1649669" y="3763911"/>
            <a:ext cx="525245" cy="533561"/>
          </a:xfrm>
          <a:prstGeom prst="rect">
            <a:avLst/>
          </a:prstGeom>
        </p:spPr>
      </p:pic>
      <p:pic>
        <p:nvPicPr>
          <p:cNvPr id="13" name="图片 12">
            <a:extLst>
              <a:ext uri="{FF2B5EF4-FFF2-40B4-BE49-F238E27FC236}">
                <a16:creationId xmlns:a16="http://schemas.microsoft.com/office/drawing/2014/main" id="{986B460B-87EE-42AE-937B-F637AE52BBE7}"/>
              </a:ext>
            </a:extLst>
          </p:cNvPr>
          <p:cNvPicPr>
            <a:picLocks noChangeAspect="1"/>
          </p:cNvPicPr>
          <p:nvPr/>
        </p:nvPicPr>
        <p:blipFill>
          <a:blip r:embed="rId7"/>
          <a:stretch>
            <a:fillRect/>
          </a:stretch>
        </p:blipFill>
        <p:spPr>
          <a:xfrm>
            <a:off x="978095" y="4399026"/>
            <a:ext cx="2228960" cy="1621062"/>
          </a:xfrm>
          <a:prstGeom prst="rect">
            <a:avLst/>
          </a:prstGeom>
        </p:spPr>
      </p:pic>
    </p:spTree>
    <p:extLst>
      <p:ext uri="{BB962C8B-B14F-4D97-AF65-F5344CB8AC3E}">
        <p14:creationId xmlns:p14="http://schemas.microsoft.com/office/powerpoint/2010/main" val="1145700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15B07-A076-92B3-803D-21D9BF4F841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D131D22-260A-CFA9-6749-C152E8F06065}"/>
              </a:ext>
            </a:extLst>
          </p:cNvPr>
          <p:cNvSpPr>
            <a:spLocks noGrp="1"/>
          </p:cNvSpPr>
          <p:nvPr>
            <p:ph type="title"/>
          </p:nvPr>
        </p:nvSpPr>
        <p:spPr>
          <a:xfrm>
            <a:off x="559118" y="136525"/>
            <a:ext cx="9505631" cy="595630"/>
          </a:xfrm>
        </p:spPr>
        <p:txBody>
          <a:bodyPr/>
          <a:lstStyle/>
          <a:p>
            <a:r>
              <a:rPr lang="en-US" altLang="zh-CN" sz="3600" dirty="0"/>
              <a:t>AI</a:t>
            </a:r>
            <a:r>
              <a:rPr lang="zh-CN" altLang="en-US" sz="3600" dirty="0"/>
              <a:t>计算资源</a:t>
            </a:r>
          </a:p>
        </p:txBody>
      </p:sp>
      <p:sp>
        <p:nvSpPr>
          <p:cNvPr id="64" name="文本框 63">
            <a:extLst>
              <a:ext uri="{FF2B5EF4-FFF2-40B4-BE49-F238E27FC236}">
                <a16:creationId xmlns:a16="http://schemas.microsoft.com/office/drawing/2014/main" id="{9A52811D-697E-9A3E-E0A1-58A13CD3B405}"/>
              </a:ext>
            </a:extLst>
          </p:cNvPr>
          <p:cNvSpPr txBox="1"/>
          <p:nvPr/>
        </p:nvSpPr>
        <p:spPr>
          <a:xfrm>
            <a:off x="659567" y="1078137"/>
            <a:ext cx="11100217" cy="930511"/>
          </a:xfrm>
          <a:prstGeom prst="rect">
            <a:avLst/>
          </a:prstGeom>
          <a:noFill/>
        </p:spPr>
        <p:txBody>
          <a:bodyPr wrap="square">
            <a:spAutoFit/>
          </a:bodyPr>
          <a:lstStyle/>
          <a:p>
            <a:pPr marL="342900" indent="-342900">
              <a:lnSpc>
                <a:spcPct val="130000"/>
              </a:lnSpc>
              <a:spcAft>
                <a:spcPts val="600"/>
              </a:spcAft>
              <a:buFont typeface="Arial" panose="020B0604020202020204" pitchFamily="34" charset="0"/>
              <a:buChar char="•"/>
            </a:pPr>
            <a:r>
              <a:rPr lang="en-US" altLang="zh-CN" sz="2000" b="1" dirty="0">
                <a:latin typeface="微软雅黑" panose="020B0503020204020204" pitchFamily="34" charset="-122"/>
                <a:ea typeface="微软雅黑" panose="020B0503020204020204" pitchFamily="34" charset="-122"/>
              </a:rPr>
              <a:t>8</a:t>
            </a:r>
            <a:r>
              <a:rPr lang="zh-CN" altLang="en-US" sz="2000" b="1" dirty="0">
                <a:latin typeface="微软雅黑" panose="020B0503020204020204" pitchFamily="34" charset="-122"/>
                <a:ea typeface="微软雅黑" panose="020B0503020204020204" pitchFamily="34" charset="-122"/>
              </a:rPr>
              <a:t>台服务器：</a:t>
            </a:r>
            <a:r>
              <a:rPr lang="en-US" altLang="zh-CN" sz="2000" b="1" dirty="0">
                <a:latin typeface="微软雅黑" panose="020B0503020204020204" pitchFamily="34" charset="-122"/>
                <a:ea typeface="微软雅黑" panose="020B0503020204020204" pitchFamily="34" charset="-122"/>
              </a:rPr>
              <a:t>8</a:t>
            </a:r>
            <a:r>
              <a:rPr lang="zh-CN" altLang="en-US" sz="2000" b="1" dirty="0">
                <a:latin typeface="微软雅黑" panose="020B0503020204020204" pitchFamily="34" charset="-122"/>
                <a:ea typeface="微软雅黑" panose="020B0503020204020204" pitchFamily="34" charset="-122"/>
              </a:rPr>
              <a:t>张</a:t>
            </a:r>
            <a:r>
              <a:rPr lang="en-US" altLang="zh-CN" sz="2000" b="1" dirty="0">
                <a:latin typeface="微软雅黑" panose="020B0503020204020204" pitchFamily="34" charset="-122"/>
                <a:ea typeface="微软雅黑" panose="020B0503020204020204" pitchFamily="34" charset="-122"/>
              </a:rPr>
              <a:t>NV</a:t>
            </a:r>
            <a:r>
              <a:rPr lang="zh-CN" altLang="en-US" sz="2000" b="1" dirty="0">
                <a:latin typeface="微软雅黑" panose="020B0503020204020204" pitchFamily="34" charset="-122"/>
                <a:ea typeface="微软雅黑" panose="020B0503020204020204" pitchFamily="34" charset="-122"/>
              </a:rPr>
              <a:t> </a:t>
            </a:r>
            <a:r>
              <a:rPr lang="en-US" altLang="zh-CN" sz="2000" b="1" dirty="0">
                <a:latin typeface="微软雅黑" panose="020B0503020204020204" pitchFamily="34" charset="-122"/>
                <a:ea typeface="微软雅黑" panose="020B0503020204020204" pitchFamily="34" charset="-122"/>
              </a:rPr>
              <a:t>L40</a:t>
            </a:r>
            <a:r>
              <a:rPr lang="zh-CN" altLang="en-US"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8</a:t>
            </a:r>
            <a:r>
              <a:rPr lang="zh-CN" altLang="en-US" sz="2000" b="1" dirty="0">
                <a:latin typeface="微软雅黑" panose="020B0503020204020204" pitchFamily="34" charset="-122"/>
                <a:ea typeface="微软雅黑" panose="020B0503020204020204" pitchFamily="34" charset="-122"/>
              </a:rPr>
              <a:t>张</a:t>
            </a:r>
            <a:r>
              <a:rPr lang="en-US" altLang="zh-CN" sz="2000" b="1" dirty="0">
                <a:latin typeface="微软雅黑" panose="020B0503020204020204" pitchFamily="34" charset="-122"/>
                <a:ea typeface="微软雅黑" panose="020B0503020204020204" pitchFamily="34" charset="-122"/>
              </a:rPr>
              <a:t>NV</a:t>
            </a:r>
            <a:r>
              <a:rPr lang="zh-CN" altLang="en-US" sz="2000" b="1" dirty="0">
                <a:latin typeface="微软雅黑" panose="020B0503020204020204" pitchFamily="34" charset="-122"/>
                <a:ea typeface="微软雅黑" panose="020B0503020204020204" pitchFamily="34" charset="-122"/>
              </a:rPr>
              <a:t> </a:t>
            </a:r>
            <a:r>
              <a:rPr lang="en-US" altLang="zh-CN" sz="2000" b="1" dirty="0">
                <a:latin typeface="微软雅黑" panose="020B0503020204020204" pitchFamily="34" charset="-122"/>
                <a:ea typeface="微软雅黑" panose="020B0503020204020204" pitchFamily="34" charset="-122"/>
              </a:rPr>
              <a:t>A800</a:t>
            </a:r>
            <a:r>
              <a:rPr lang="zh-CN" altLang="en-US"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48</a:t>
            </a:r>
            <a:r>
              <a:rPr lang="zh-CN" altLang="en-US" sz="2000" b="1" dirty="0">
                <a:latin typeface="微软雅黑" panose="020B0503020204020204" pitchFamily="34" charset="-122"/>
                <a:ea typeface="微软雅黑" panose="020B0503020204020204" pitchFamily="34" charset="-122"/>
              </a:rPr>
              <a:t>张</a:t>
            </a:r>
            <a:r>
              <a:rPr lang="en-US" altLang="zh-CN" sz="2000" b="1" dirty="0">
                <a:latin typeface="微软雅黑" panose="020B0503020204020204" pitchFamily="34" charset="-122"/>
                <a:ea typeface="微软雅黑" panose="020B0503020204020204" pitchFamily="34" charset="-122"/>
              </a:rPr>
              <a:t>DCU</a:t>
            </a:r>
            <a:r>
              <a:rPr lang="zh-CN" altLang="en-US" sz="2000" b="1" dirty="0">
                <a:latin typeface="微软雅黑" panose="020B0503020204020204" pitchFamily="34" charset="-122"/>
                <a:ea typeface="微软雅黑" panose="020B0503020204020204" pitchFamily="34" charset="-122"/>
              </a:rPr>
              <a:t> </a:t>
            </a:r>
            <a:r>
              <a:rPr lang="en-US" altLang="zh-CN" sz="2000" b="1" dirty="0">
                <a:latin typeface="微软雅黑" panose="020B0503020204020204" pitchFamily="34" charset="-122"/>
                <a:ea typeface="微软雅黑" panose="020B0503020204020204" pitchFamily="34" charset="-122"/>
              </a:rPr>
              <a:t>K100ai</a:t>
            </a:r>
          </a:p>
          <a:p>
            <a:pPr marL="342900" indent="-342900">
              <a:lnSpc>
                <a:spcPct val="130000"/>
              </a:lnSpc>
              <a:spcAft>
                <a:spcPts val="600"/>
              </a:spcAft>
              <a:buFont typeface="Arial" panose="020B0604020202020204" pitchFamily="34" charset="0"/>
              <a:buChar char="•"/>
            </a:pPr>
            <a:r>
              <a:rPr lang="zh-CN" altLang="en-US" sz="2000" b="1" dirty="0">
                <a:latin typeface="微软雅黑" panose="020B0503020204020204" pitchFamily="34" charset="-122"/>
                <a:ea typeface="微软雅黑" panose="020B0503020204020204" pitchFamily="34" charset="-122"/>
              </a:rPr>
              <a:t>潜在算力：</a:t>
            </a:r>
            <a:r>
              <a:rPr lang="en-US" altLang="zh-CN" sz="2000" b="1" dirty="0">
                <a:latin typeface="微软雅黑" panose="020B0503020204020204" pitchFamily="34" charset="-122"/>
                <a:ea typeface="微软雅黑" panose="020B0503020204020204" pitchFamily="34" charset="-122"/>
              </a:rPr>
              <a:t>40+NV 5090</a:t>
            </a:r>
            <a:r>
              <a:rPr lang="zh-CN" altLang="en-US"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100+SUGON DCU</a:t>
            </a:r>
            <a:r>
              <a:rPr lang="zh-CN" altLang="en-US"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100+Huawei NPU</a:t>
            </a:r>
            <a:endParaRPr lang="zh-CN" altLang="en-US" sz="2000" b="1" dirty="0">
              <a:latin typeface="微软雅黑" panose="020B0503020204020204" pitchFamily="34" charset="-122"/>
              <a:ea typeface="微软雅黑" panose="020B0503020204020204" pitchFamily="34" charset="-122"/>
            </a:endParaRPr>
          </a:p>
        </p:txBody>
      </p:sp>
      <p:graphicFrame>
        <p:nvGraphicFramePr>
          <p:cNvPr id="3" name="表格 2">
            <a:extLst>
              <a:ext uri="{FF2B5EF4-FFF2-40B4-BE49-F238E27FC236}">
                <a16:creationId xmlns:a16="http://schemas.microsoft.com/office/drawing/2014/main" id="{91F9BF53-E2CC-C9E9-3D34-1E10C7E36E60}"/>
              </a:ext>
            </a:extLst>
          </p:cNvPr>
          <p:cNvGraphicFramePr>
            <a:graphicFrameLocks noGrp="1"/>
          </p:cNvGraphicFramePr>
          <p:nvPr>
            <p:extLst>
              <p:ext uri="{D42A27DB-BD31-4B8C-83A1-F6EECF244321}">
                <p14:modId xmlns:p14="http://schemas.microsoft.com/office/powerpoint/2010/main" val="1634729119"/>
              </p:ext>
            </p:extLst>
          </p:nvPr>
        </p:nvGraphicFramePr>
        <p:xfrm>
          <a:off x="614285" y="2498892"/>
          <a:ext cx="11075487" cy="4047379"/>
        </p:xfrm>
        <a:graphic>
          <a:graphicData uri="http://schemas.openxmlformats.org/drawingml/2006/table">
            <a:tbl>
              <a:tblPr firstRow="1" bandRow="1">
                <a:tableStyleId>{69012ECD-51FC-41F1-AA8D-1B2483CD663E}</a:tableStyleId>
              </a:tblPr>
              <a:tblGrid>
                <a:gridCol w="884197">
                  <a:extLst>
                    <a:ext uri="{9D8B030D-6E8A-4147-A177-3AD203B41FA5}">
                      <a16:colId xmlns:a16="http://schemas.microsoft.com/office/drawing/2014/main" val="20000"/>
                    </a:ext>
                  </a:extLst>
                </a:gridCol>
                <a:gridCol w="2481729">
                  <a:extLst>
                    <a:ext uri="{9D8B030D-6E8A-4147-A177-3AD203B41FA5}">
                      <a16:colId xmlns:a16="http://schemas.microsoft.com/office/drawing/2014/main" val="20001"/>
                    </a:ext>
                  </a:extLst>
                </a:gridCol>
                <a:gridCol w="1941697">
                  <a:extLst>
                    <a:ext uri="{9D8B030D-6E8A-4147-A177-3AD203B41FA5}">
                      <a16:colId xmlns:a16="http://schemas.microsoft.com/office/drawing/2014/main" val="20002"/>
                    </a:ext>
                  </a:extLst>
                </a:gridCol>
                <a:gridCol w="5767864">
                  <a:extLst>
                    <a:ext uri="{9D8B030D-6E8A-4147-A177-3AD203B41FA5}">
                      <a16:colId xmlns:a16="http://schemas.microsoft.com/office/drawing/2014/main" val="20003"/>
                    </a:ext>
                  </a:extLst>
                </a:gridCol>
              </a:tblGrid>
              <a:tr h="376501">
                <a:tc>
                  <a:txBody>
                    <a:bodyPr/>
                    <a:lstStyle/>
                    <a:p>
                      <a:r>
                        <a:rPr lang="zh-CN" altLang="en-US" dirty="0"/>
                        <a:t>用途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a:t>设备名称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a:t>数量（台）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a:t>配置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23626">
                <a:tc rowSpan="3">
                  <a:txBody>
                    <a:bodyPr/>
                    <a:lstStyle/>
                    <a:p>
                      <a:r>
                        <a:rPr lang="zh-CN" altLang="en-US" dirty="0"/>
                        <a:t>计算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dirty="0"/>
                        <a:t>A800</a:t>
                      </a:r>
                      <a:r>
                        <a:rPr lang="zh-CN" altLang="en-US" dirty="0"/>
                        <a:t> </a:t>
                      </a:r>
                      <a:r>
                        <a:rPr lang="en-US" altLang="zh-CN" dirty="0"/>
                        <a:t>GPU</a:t>
                      </a:r>
                      <a:r>
                        <a:rPr lang="zh-CN" altLang="en-US" dirty="0"/>
                        <a:t>服务器</a:t>
                      </a:r>
                      <a:endParaRPr lang="en-US" altLang="zh-C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dirty="0"/>
                        <a:t>1</a:t>
                      </a:r>
                      <a:r>
                        <a:rPr lang="zh-CN" altLang="en-US" dirty="0"/>
                        <a:t>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
                          <a:schemeClr val="accent1"/>
                        </a:buClr>
                        <a:buSzPct val="70000"/>
                        <a:buFont typeface="Wingdings" pitchFamily="2" charset="2"/>
                        <a:buChar char="l"/>
                        <a:defRPr/>
                      </a:pPr>
                      <a:r>
                        <a:rPr lang="en-US" altLang="zh-CN" dirty="0"/>
                        <a:t>8</a:t>
                      </a:r>
                      <a:r>
                        <a:rPr lang="zh-CN" altLang="en-US" dirty="0"/>
                        <a:t> * </a:t>
                      </a:r>
                      <a:r>
                        <a:rPr lang="en-US" altLang="zh-CN" b="1" dirty="0">
                          <a:solidFill>
                            <a:srgbClr val="FF0000"/>
                          </a:solidFill>
                        </a:rPr>
                        <a:t>A800</a:t>
                      </a:r>
                      <a:r>
                        <a:rPr lang="zh-CN" altLang="en-US" b="1" dirty="0">
                          <a:solidFill>
                            <a:srgbClr val="FF0000"/>
                          </a:solidFill>
                        </a:rPr>
                        <a:t> </a:t>
                      </a:r>
                      <a:r>
                        <a:rPr lang="en-US" altLang="zh-CN" b="1" dirty="0">
                          <a:solidFill>
                            <a:srgbClr val="FF0000"/>
                          </a:solidFill>
                        </a:rPr>
                        <a:t>80GB</a:t>
                      </a:r>
                      <a:r>
                        <a:rPr lang="zh-CN" altLang="en-US" b="1" dirty="0">
                          <a:solidFill>
                            <a:srgbClr val="FF0000"/>
                          </a:solidFill>
                        </a:rPr>
                        <a:t> </a:t>
                      </a:r>
                      <a:r>
                        <a:rPr lang="en-US" altLang="zh-CN" b="1" dirty="0">
                          <a:solidFill>
                            <a:srgbClr val="FF0000"/>
                          </a:solidFill>
                        </a:rPr>
                        <a:t>PCI-e</a:t>
                      </a:r>
                      <a:r>
                        <a:rPr lang="zh-CN" altLang="en-US" b="1" dirty="0">
                          <a:solidFill>
                            <a:srgbClr val="FF0000"/>
                          </a:solidFill>
                        </a:rPr>
                        <a:t> </a:t>
                      </a:r>
                      <a:r>
                        <a:rPr lang="en-US" altLang="zh-CN" b="1" dirty="0">
                          <a:solidFill>
                            <a:srgbClr val="FF0000"/>
                          </a:solidFill>
                        </a:rPr>
                        <a:t>NVIDIA</a:t>
                      </a:r>
                      <a:r>
                        <a:rPr lang="zh-CN" altLang="en-US" b="1" dirty="0">
                          <a:solidFill>
                            <a:srgbClr val="FF0000"/>
                          </a:solidFill>
                        </a:rPr>
                        <a:t> </a:t>
                      </a:r>
                      <a:r>
                        <a:rPr lang="en-US" altLang="zh-CN" b="1" dirty="0">
                          <a:solidFill>
                            <a:srgbClr val="FF0000"/>
                          </a:solidFill>
                        </a:rPr>
                        <a:t>GPU</a:t>
                      </a:r>
                      <a:r>
                        <a:rPr lang="zh-CN" altLang="en-US" b="1" dirty="0">
                          <a:solidFill>
                            <a:srgbClr val="FF0000"/>
                          </a:solidFill>
                        </a:rPr>
                        <a:t>卡</a:t>
                      </a:r>
                      <a:endParaRPr lang="en-US" altLang="zh-CN" b="1" dirty="0">
                        <a:solidFill>
                          <a:srgbClr val="FF0000"/>
                        </a:solidFill>
                      </a:endParaRPr>
                    </a:p>
                    <a:p>
                      <a:pPr marL="285750" marR="0" lvl="0" indent="-285750" algn="l" defTabSz="914400" rtl="0" eaLnBrk="1" fontAlgn="auto" latinLnBrk="0" hangingPunct="1">
                        <a:lnSpc>
                          <a:spcPct val="100000"/>
                        </a:lnSpc>
                        <a:spcBef>
                          <a:spcPts val="0"/>
                        </a:spcBef>
                        <a:spcAft>
                          <a:spcPts val="0"/>
                        </a:spcAft>
                        <a:buClr>
                          <a:schemeClr val="accent1"/>
                        </a:buClr>
                        <a:buSzPct val="70000"/>
                        <a:buFont typeface="Wingdings" pitchFamily="2" charset="2"/>
                        <a:buChar char="l"/>
                        <a:defRPr/>
                      </a:pPr>
                      <a:r>
                        <a:rPr lang="en-US" altLang="zh-CN" dirty="0"/>
                        <a:t>2 * Intel(R) Xeon(R) Gold 6430(32 core</a:t>
                      </a:r>
                      <a:r>
                        <a:rPr lang="zh-CN" altLang="en-US" dirty="0"/>
                        <a:t>）</a:t>
                      </a:r>
                      <a:endParaRPr lang="en-US" altLang="zh-CN" dirty="0"/>
                    </a:p>
                    <a:p>
                      <a:pPr marL="285750" marR="0" lvl="0" indent="-285750" algn="l" defTabSz="914400" rtl="0" eaLnBrk="1" fontAlgn="auto" latinLnBrk="0" hangingPunct="1">
                        <a:lnSpc>
                          <a:spcPct val="100000"/>
                        </a:lnSpc>
                        <a:spcBef>
                          <a:spcPts val="0"/>
                        </a:spcBef>
                        <a:spcAft>
                          <a:spcPts val="0"/>
                        </a:spcAft>
                        <a:buClr>
                          <a:schemeClr val="accent1"/>
                        </a:buClr>
                        <a:buSzPct val="70000"/>
                        <a:buFont typeface="Wingdings" pitchFamily="2" charset="2"/>
                        <a:buChar char="l"/>
                        <a:defRPr/>
                      </a:pPr>
                      <a:r>
                        <a:rPr lang="en-US" altLang="zh-CN" b="1" dirty="0">
                          <a:solidFill>
                            <a:srgbClr val="FF0000"/>
                          </a:solidFill>
                        </a:rPr>
                        <a:t>1TB</a:t>
                      </a:r>
                      <a:r>
                        <a:rPr lang="zh-CN" altLang="en-US" b="1" dirty="0">
                          <a:solidFill>
                            <a:srgbClr val="FF0000"/>
                          </a:solidFill>
                        </a:rPr>
                        <a:t> 内存</a:t>
                      </a:r>
                      <a:r>
                        <a:rPr lang="zh-CN" altLang="en-US" dirty="0"/>
                        <a:t>，</a:t>
                      </a:r>
                      <a:r>
                        <a:rPr lang="en-US" altLang="zh-CN" dirty="0"/>
                        <a:t>7.68</a:t>
                      </a:r>
                      <a:r>
                        <a:rPr lang="zh-CN" altLang="en-US" dirty="0"/>
                        <a:t> </a:t>
                      </a:r>
                      <a:r>
                        <a:rPr lang="en-US" altLang="zh-CN" dirty="0"/>
                        <a:t>TB</a:t>
                      </a:r>
                      <a:r>
                        <a:rPr lang="zh-CN" altLang="en-US" dirty="0"/>
                        <a:t> </a:t>
                      </a:r>
                      <a:r>
                        <a:rPr lang="en-US" altLang="zh-CN" dirty="0"/>
                        <a:t>NVME</a:t>
                      </a:r>
                      <a:r>
                        <a:rPr lang="zh-CN" altLang="en-US" dirty="0"/>
                        <a:t> 本地硬盘</a:t>
                      </a:r>
                      <a:endParaRPr lang="en-US" altLang="zh-CN" dirty="0"/>
                    </a:p>
                    <a:p>
                      <a:pPr marL="285750" marR="0" lvl="0" indent="-285750" algn="l" defTabSz="914400" rtl="0" eaLnBrk="1" fontAlgn="auto" latinLnBrk="0" hangingPunct="1">
                        <a:lnSpc>
                          <a:spcPct val="100000"/>
                        </a:lnSpc>
                        <a:spcBef>
                          <a:spcPts val="0"/>
                        </a:spcBef>
                        <a:spcAft>
                          <a:spcPts val="0"/>
                        </a:spcAft>
                        <a:buClr>
                          <a:schemeClr val="accent1"/>
                        </a:buClr>
                        <a:buSzPct val="70000"/>
                        <a:buFont typeface="Wingdings" pitchFamily="2" charset="2"/>
                        <a:buChar char="l"/>
                        <a:defRPr/>
                      </a:pPr>
                      <a:r>
                        <a:rPr lang="en-US" altLang="zh-CN" dirty="0"/>
                        <a:t>2 * </a:t>
                      </a:r>
                      <a:r>
                        <a:rPr lang="en-US" altLang="zh-CN" b="1" dirty="0">
                          <a:solidFill>
                            <a:srgbClr val="FF0000"/>
                          </a:solidFill>
                        </a:rPr>
                        <a:t>200Gbps IB</a:t>
                      </a:r>
                      <a:r>
                        <a:rPr lang="zh-CN" altLang="en-US" b="1" dirty="0">
                          <a:solidFill>
                            <a:srgbClr val="FF0000"/>
                          </a:solidFill>
                        </a:rPr>
                        <a:t>网卡</a:t>
                      </a:r>
                      <a:r>
                        <a:rPr lang="zh-CN" altLang="en-US" dirty="0"/>
                        <a:t>，</a:t>
                      </a:r>
                      <a:r>
                        <a:rPr lang="en-US" altLang="zh-CN" dirty="0"/>
                        <a:t>1</a:t>
                      </a:r>
                      <a:r>
                        <a:rPr lang="zh-CN" altLang="en-US" dirty="0"/>
                        <a:t> * </a:t>
                      </a:r>
                      <a:r>
                        <a:rPr lang="en-US" altLang="zh-CN" dirty="0"/>
                        <a:t>25Gbps</a:t>
                      </a:r>
                      <a:r>
                        <a:rPr lang="zh-CN" altLang="en-US" dirty="0"/>
                        <a:t> 以太网卡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223626">
                <a:tc vMerge="1">
                  <a:txBody>
                    <a:bodyPr/>
                    <a:lstStyle/>
                    <a:p>
                      <a:endParaRPr lang="zh-CN"/>
                    </a:p>
                  </a:txBody>
                  <a:tcPr/>
                </a:tc>
                <a:tc>
                  <a:txBody>
                    <a:bodyPr/>
                    <a:lstStyle/>
                    <a:p>
                      <a:r>
                        <a:rPr lang="en-US" altLang="zh-CN" dirty="0"/>
                        <a:t>L40</a:t>
                      </a:r>
                      <a:r>
                        <a:rPr lang="zh-CN" altLang="en-US" dirty="0"/>
                        <a:t> </a:t>
                      </a:r>
                      <a:r>
                        <a:rPr lang="en-US" altLang="zh-CN" dirty="0"/>
                        <a:t>GPU</a:t>
                      </a:r>
                      <a:r>
                        <a:rPr lang="zh-CN" altLang="en-US" dirty="0"/>
                        <a:t>服务器</a:t>
                      </a:r>
                      <a:endParaRPr lang="en-US" altLang="zh-C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dirty="0"/>
                        <a:t>1</a:t>
                      </a:r>
                      <a:r>
                        <a:rPr lang="zh-CN" altLang="en-US" dirty="0"/>
                        <a:t>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
                          <a:schemeClr val="accent1"/>
                        </a:buClr>
                        <a:buSzPct val="70000"/>
                        <a:buFont typeface="Wingdings" pitchFamily="2" charset="2"/>
                        <a:buChar char="l"/>
                        <a:defRPr/>
                      </a:pPr>
                      <a:r>
                        <a:rPr lang="en-US" altLang="zh-CN" sz="1800" kern="1200" dirty="0">
                          <a:solidFill>
                            <a:schemeClr val="tx1"/>
                          </a:solidFill>
                          <a:latin typeface="+mn-lt"/>
                          <a:ea typeface="+mn-ea"/>
                          <a:cs typeface="+mn-cs"/>
                        </a:rPr>
                        <a:t>8</a:t>
                      </a:r>
                      <a:r>
                        <a:rPr lang="zh-CN" altLang="en-US" sz="1800" kern="1200" dirty="0">
                          <a:solidFill>
                            <a:schemeClr val="tx1"/>
                          </a:solidFill>
                          <a:latin typeface="+mn-lt"/>
                          <a:ea typeface="+mn-ea"/>
                          <a:cs typeface="+mn-cs"/>
                        </a:rPr>
                        <a:t> * </a:t>
                      </a:r>
                      <a:r>
                        <a:rPr lang="en-US" altLang="zh-CN" sz="1800" b="1" kern="1200" dirty="0">
                          <a:solidFill>
                            <a:srgbClr val="FF0000"/>
                          </a:solidFill>
                          <a:latin typeface="+mn-lt"/>
                          <a:ea typeface="+mn-ea"/>
                          <a:cs typeface="+mn-cs"/>
                        </a:rPr>
                        <a:t>L40</a:t>
                      </a:r>
                      <a:r>
                        <a:rPr lang="zh-CN" altLang="en-US" sz="1800" b="1" kern="1200" dirty="0">
                          <a:solidFill>
                            <a:srgbClr val="FF0000"/>
                          </a:solidFill>
                          <a:latin typeface="+mn-lt"/>
                          <a:ea typeface="+mn-ea"/>
                          <a:cs typeface="+mn-cs"/>
                        </a:rPr>
                        <a:t> </a:t>
                      </a:r>
                      <a:r>
                        <a:rPr lang="en-US" altLang="zh-CN" sz="1800" b="1" kern="1200" dirty="0">
                          <a:solidFill>
                            <a:srgbClr val="FF0000"/>
                          </a:solidFill>
                          <a:latin typeface="+mn-lt"/>
                          <a:ea typeface="+mn-ea"/>
                          <a:cs typeface="+mn-cs"/>
                        </a:rPr>
                        <a:t>48GB</a:t>
                      </a:r>
                      <a:r>
                        <a:rPr lang="zh-CN" altLang="en-US" sz="1800" b="1" kern="1200" dirty="0">
                          <a:solidFill>
                            <a:srgbClr val="FF0000"/>
                          </a:solidFill>
                          <a:latin typeface="+mn-lt"/>
                          <a:ea typeface="+mn-ea"/>
                          <a:cs typeface="+mn-cs"/>
                        </a:rPr>
                        <a:t> </a:t>
                      </a:r>
                      <a:r>
                        <a:rPr lang="en-US" altLang="zh-CN" sz="1800" b="1" kern="1200" dirty="0">
                          <a:solidFill>
                            <a:srgbClr val="FF0000"/>
                          </a:solidFill>
                          <a:latin typeface="+mn-lt"/>
                          <a:ea typeface="+mn-ea"/>
                          <a:cs typeface="+mn-cs"/>
                        </a:rPr>
                        <a:t>PCI-e</a:t>
                      </a:r>
                      <a:r>
                        <a:rPr lang="zh-CN" altLang="en-US" sz="1800" b="1" kern="1200" dirty="0">
                          <a:solidFill>
                            <a:srgbClr val="FF0000"/>
                          </a:solidFill>
                          <a:latin typeface="+mn-lt"/>
                          <a:ea typeface="+mn-ea"/>
                          <a:cs typeface="+mn-cs"/>
                        </a:rPr>
                        <a:t> </a:t>
                      </a:r>
                      <a:r>
                        <a:rPr lang="en-US" altLang="zh-CN" sz="1800" b="1" kern="1200" dirty="0">
                          <a:solidFill>
                            <a:srgbClr val="FF0000"/>
                          </a:solidFill>
                          <a:latin typeface="+mn-lt"/>
                          <a:ea typeface="+mn-ea"/>
                          <a:cs typeface="+mn-cs"/>
                        </a:rPr>
                        <a:t>NVIDIA</a:t>
                      </a:r>
                      <a:r>
                        <a:rPr lang="zh-CN" altLang="en-US" sz="1800" b="1" kern="1200" dirty="0">
                          <a:solidFill>
                            <a:srgbClr val="FF0000"/>
                          </a:solidFill>
                          <a:latin typeface="+mn-lt"/>
                          <a:ea typeface="+mn-ea"/>
                          <a:cs typeface="+mn-cs"/>
                        </a:rPr>
                        <a:t> </a:t>
                      </a:r>
                      <a:r>
                        <a:rPr lang="en-US" altLang="zh-CN" sz="1800" b="1" kern="1200" dirty="0">
                          <a:solidFill>
                            <a:srgbClr val="FF0000"/>
                          </a:solidFill>
                          <a:latin typeface="+mn-lt"/>
                          <a:ea typeface="+mn-ea"/>
                          <a:cs typeface="+mn-cs"/>
                        </a:rPr>
                        <a:t>GPU</a:t>
                      </a:r>
                      <a:r>
                        <a:rPr lang="zh-CN" altLang="en-US" sz="1800" b="1" kern="1200" dirty="0">
                          <a:solidFill>
                            <a:srgbClr val="FF0000"/>
                          </a:solidFill>
                          <a:latin typeface="+mn-lt"/>
                          <a:ea typeface="+mn-ea"/>
                          <a:cs typeface="+mn-cs"/>
                        </a:rPr>
                        <a:t>卡</a:t>
                      </a:r>
                      <a:endParaRPr lang="en-US" altLang="zh-CN" sz="1800" b="1" kern="1200" dirty="0">
                        <a:solidFill>
                          <a:srgbClr val="FF0000"/>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
                          <a:schemeClr val="accent1"/>
                        </a:buClr>
                        <a:buSzPct val="70000"/>
                        <a:buFont typeface="Wingdings" pitchFamily="2" charset="2"/>
                        <a:buChar char="l"/>
                        <a:defRPr/>
                      </a:pPr>
                      <a:r>
                        <a:rPr lang="en-US" altLang="zh-CN" sz="1800" kern="1200" dirty="0">
                          <a:solidFill>
                            <a:schemeClr val="tx1"/>
                          </a:solidFill>
                          <a:latin typeface="+mn-lt"/>
                          <a:ea typeface="+mn-ea"/>
                          <a:cs typeface="+mn-cs"/>
                        </a:rPr>
                        <a:t>2 * Intel(R) Xeon(R) Gold 6430(32 core)</a:t>
                      </a:r>
                    </a:p>
                    <a:p>
                      <a:pPr marL="285750" marR="0" lvl="0" indent="-285750" algn="l" defTabSz="914400" rtl="0" eaLnBrk="1" fontAlgn="auto" latinLnBrk="0" hangingPunct="1">
                        <a:lnSpc>
                          <a:spcPct val="100000"/>
                        </a:lnSpc>
                        <a:spcBef>
                          <a:spcPts val="0"/>
                        </a:spcBef>
                        <a:spcAft>
                          <a:spcPts val="0"/>
                        </a:spcAft>
                        <a:buClr>
                          <a:schemeClr val="accent1"/>
                        </a:buClr>
                        <a:buSzPct val="70000"/>
                        <a:buFont typeface="Wingdings" pitchFamily="2" charset="2"/>
                        <a:buChar char="l"/>
                        <a:defRPr/>
                      </a:pPr>
                      <a:r>
                        <a:rPr lang="en-US" altLang="zh-CN" sz="1800" b="1" kern="1200" dirty="0">
                          <a:solidFill>
                            <a:srgbClr val="FF0000"/>
                          </a:solidFill>
                          <a:latin typeface="+mn-lt"/>
                          <a:ea typeface="+mn-ea"/>
                          <a:cs typeface="+mn-cs"/>
                        </a:rPr>
                        <a:t>1TB</a:t>
                      </a:r>
                      <a:r>
                        <a:rPr lang="zh-CN" altLang="en-US" sz="1800" b="1" kern="1200" dirty="0">
                          <a:solidFill>
                            <a:srgbClr val="FF0000"/>
                          </a:solidFill>
                          <a:latin typeface="+mn-lt"/>
                          <a:ea typeface="+mn-ea"/>
                          <a:cs typeface="+mn-cs"/>
                        </a:rPr>
                        <a:t> 内存</a:t>
                      </a:r>
                      <a:r>
                        <a:rPr lang="zh-CN" altLang="en-US" sz="1800" kern="1200" dirty="0">
                          <a:solidFill>
                            <a:schemeClr val="tx1"/>
                          </a:solidFill>
                          <a:latin typeface="+mn-lt"/>
                          <a:ea typeface="+mn-ea"/>
                          <a:cs typeface="+mn-cs"/>
                        </a:rPr>
                        <a:t>，</a:t>
                      </a:r>
                      <a:r>
                        <a:rPr lang="en-US" altLang="zh-CN" sz="1800" kern="1200" dirty="0">
                          <a:solidFill>
                            <a:schemeClr val="tx1"/>
                          </a:solidFill>
                          <a:latin typeface="+mn-lt"/>
                          <a:ea typeface="+mn-ea"/>
                          <a:cs typeface="+mn-cs"/>
                        </a:rPr>
                        <a:t>7.68</a:t>
                      </a:r>
                      <a:r>
                        <a:rPr lang="zh-CN" altLang="en-US" sz="1800" kern="1200" dirty="0">
                          <a:solidFill>
                            <a:schemeClr val="tx1"/>
                          </a:solidFill>
                          <a:latin typeface="+mn-lt"/>
                          <a:ea typeface="+mn-ea"/>
                          <a:cs typeface="+mn-cs"/>
                        </a:rPr>
                        <a:t> </a:t>
                      </a:r>
                      <a:r>
                        <a:rPr lang="en-US" altLang="zh-CN" sz="1800" kern="1200" dirty="0">
                          <a:solidFill>
                            <a:schemeClr val="tx1"/>
                          </a:solidFill>
                          <a:latin typeface="+mn-lt"/>
                          <a:ea typeface="+mn-ea"/>
                          <a:cs typeface="+mn-cs"/>
                        </a:rPr>
                        <a:t>TB</a:t>
                      </a:r>
                      <a:r>
                        <a:rPr lang="zh-CN" altLang="en-US" sz="1800" kern="1200" dirty="0">
                          <a:solidFill>
                            <a:schemeClr val="tx1"/>
                          </a:solidFill>
                          <a:latin typeface="+mn-lt"/>
                          <a:ea typeface="+mn-ea"/>
                          <a:cs typeface="+mn-cs"/>
                        </a:rPr>
                        <a:t> </a:t>
                      </a:r>
                      <a:r>
                        <a:rPr lang="en-US" altLang="zh-CN" sz="1800" kern="1200" dirty="0">
                          <a:solidFill>
                            <a:schemeClr val="tx1"/>
                          </a:solidFill>
                          <a:latin typeface="+mn-lt"/>
                          <a:ea typeface="+mn-ea"/>
                          <a:cs typeface="+mn-cs"/>
                        </a:rPr>
                        <a:t>NVME</a:t>
                      </a:r>
                      <a:r>
                        <a:rPr lang="zh-CN" altLang="en-US" sz="1800" kern="1200" dirty="0">
                          <a:solidFill>
                            <a:schemeClr val="tx1"/>
                          </a:solidFill>
                          <a:latin typeface="+mn-lt"/>
                          <a:ea typeface="+mn-ea"/>
                          <a:cs typeface="+mn-cs"/>
                        </a:rPr>
                        <a:t> 本地硬盘</a:t>
                      </a:r>
                      <a:endParaRPr lang="en-US" altLang="zh-CN" sz="1800" kern="1200" dirty="0">
                        <a:solidFill>
                          <a:schemeClr val="tx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
                          <a:schemeClr val="accent1"/>
                        </a:buClr>
                        <a:buSzPct val="70000"/>
                        <a:buFont typeface="Wingdings" pitchFamily="2" charset="2"/>
                        <a:buChar char="l"/>
                        <a:defRPr/>
                      </a:pPr>
                      <a:r>
                        <a:rPr lang="en-US" altLang="zh-CN" sz="1800" kern="1200" dirty="0">
                          <a:solidFill>
                            <a:schemeClr val="tx1"/>
                          </a:solidFill>
                          <a:latin typeface="+mn-lt"/>
                          <a:ea typeface="+mn-ea"/>
                          <a:cs typeface="+mn-cs"/>
                        </a:rPr>
                        <a:t>2 * </a:t>
                      </a:r>
                      <a:r>
                        <a:rPr lang="en-US" altLang="zh-CN" sz="1800" b="1" kern="1200" dirty="0">
                          <a:solidFill>
                            <a:srgbClr val="FF0000"/>
                          </a:solidFill>
                          <a:latin typeface="+mn-lt"/>
                          <a:ea typeface="+mn-ea"/>
                          <a:cs typeface="+mn-cs"/>
                        </a:rPr>
                        <a:t>200Gbps IB</a:t>
                      </a:r>
                      <a:r>
                        <a:rPr lang="zh-CN" altLang="en-US" sz="1800" b="1" kern="1200" dirty="0">
                          <a:solidFill>
                            <a:srgbClr val="FF0000"/>
                          </a:solidFill>
                          <a:latin typeface="+mn-lt"/>
                          <a:ea typeface="+mn-ea"/>
                          <a:cs typeface="+mn-cs"/>
                        </a:rPr>
                        <a:t>网卡</a:t>
                      </a:r>
                      <a:r>
                        <a:rPr lang="zh-CN" altLang="en-US" sz="1800" kern="1200" dirty="0">
                          <a:solidFill>
                            <a:schemeClr val="tx1"/>
                          </a:solidFill>
                          <a:latin typeface="+mn-lt"/>
                          <a:ea typeface="+mn-ea"/>
                          <a:cs typeface="+mn-cs"/>
                        </a:rPr>
                        <a:t>，</a:t>
                      </a:r>
                      <a:r>
                        <a:rPr lang="en-US" altLang="zh-CN" sz="1800" kern="1200" dirty="0">
                          <a:solidFill>
                            <a:schemeClr val="tx1"/>
                          </a:solidFill>
                          <a:latin typeface="+mn-lt"/>
                          <a:ea typeface="+mn-ea"/>
                          <a:cs typeface="+mn-cs"/>
                        </a:rPr>
                        <a:t>1</a:t>
                      </a:r>
                      <a:r>
                        <a:rPr lang="zh-CN" altLang="en-US" sz="1800" kern="1200" dirty="0">
                          <a:solidFill>
                            <a:schemeClr val="tx1"/>
                          </a:solidFill>
                          <a:latin typeface="+mn-lt"/>
                          <a:ea typeface="+mn-ea"/>
                          <a:cs typeface="+mn-cs"/>
                        </a:rPr>
                        <a:t> * </a:t>
                      </a:r>
                      <a:r>
                        <a:rPr lang="en-US" altLang="zh-CN" sz="1800" kern="1200" dirty="0">
                          <a:solidFill>
                            <a:schemeClr val="tx1"/>
                          </a:solidFill>
                          <a:latin typeface="+mn-lt"/>
                          <a:ea typeface="+mn-ea"/>
                          <a:cs typeface="+mn-cs"/>
                        </a:rPr>
                        <a:t>25Gbps</a:t>
                      </a:r>
                      <a:r>
                        <a:rPr lang="zh-CN" altLang="en-US" sz="1800" kern="1200" dirty="0">
                          <a:solidFill>
                            <a:schemeClr val="tx1"/>
                          </a:solidFill>
                          <a:latin typeface="+mn-lt"/>
                          <a:ea typeface="+mn-ea"/>
                          <a:cs typeface="+mn-cs"/>
                        </a:rPr>
                        <a:t> 以太网卡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223626">
                <a:tc vMerge="1">
                  <a:txBody>
                    <a:bodyPr/>
                    <a:lstStyle/>
                    <a:p>
                      <a:endParaRPr lang="zh-CN"/>
                    </a:p>
                  </a:txBody>
                  <a:tcP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DCU</a:t>
                      </a:r>
                      <a:r>
                        <a:rPr lang="zh-CN" altLang="en-US" dirty="0"/>
                        <a:t>服务器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dirty="0"/>
                        <a:t>6</a:t>
                      </a:r>
                      <a:r>
                        <a:rPr lang="zh-CN" altLang="en-US" dirty="0"/>
                        <a:t>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
                          <a:schemeClr val="accent1"/>
                        </a:buClr>
                        <a:buSzPct val="70000"/>
                        <a:buFont typeface="Wingdings" pitchFamily="2" charset="2"/>
                        <a:buChar char="l"/>
                        <a:defRPr/>
                      </a:pPr>
                      <a:r>
                        <a:rPr lang="en-US" altLang="zh-CN" sz="1800" kern="1200" dirty="0">
                          <a:solidFill>
                            <a:schemeClr val="tx1"/>
                          </a:solidFill>
                          <a:latin typeface="+mn-lt"/>
                          <a:ea typeface="+mn-ea"/>
                          <a:cs typeface="+mn-cs"/>
                        </a:rPr>
                        <a:t>8</a:t>
                      </a:r>
                      <a:r>
                        <a:rPr lang="zh-CN" altLang="en-US" sz="1800" kern="1200" dirty="0">
                          <a:solidFill>
                            <a:schemeClr val="tx1"/>
                          </a:solidFill>
                          <a:latin typeface="+mn-lt"/>
                          <a:ea typeface="+mn-ea"/>
                          <a:cs typeface="+mn-cs"/>
                        </a:rPr>
                        <a:t> * </a:t>
                      </a:r>
                      <a:r>
                        <a:rPr lang="en-US" altLang="zh-CN" sz="1800" b="1" kern="1200" dirty="0">
                          <a:solidFill>
                            <a:srgbClr val="FF0000"/>
                          </a:solidFill>
                          <a:latin typeface="+mn-lt"/>
                          <a:ea typeface="+mn-ea"/>
                          <a:cs typeface="+mn-cs"/>
                        </a:rPr>
                        <a:t>K100AI</a:t>
                      </a:r>
                      <a:r>
                        <a:rPr lang="zh-CN" altLang="en-US" sz="1800" b="1" kern="1200" dirty="0">
                          <a:solidFill>
                            <a:srgbClr val="FF0000"/>
                          </a:solidFill>
                          <a:latin typeface="+mn-lt"/>
                          <a:ea typeface="+mn-ea"/>
                          <a:cs typeface="+mn-cs"/>
                        </a:rPr>
                        <a:t> </a:t>
                      </a:r>
                      <a:r>
                        <a:rPr lang="en-US" altLang="zh-CN" sz="1800" b="1" kern="1200" dirty="0">
                          <a:solidFill>
                            <a:srgbClr val="FF0000"/>
                          </a:solidFill>
                          <a:latin typeface="+mn-lt"/>
                          <a:ea typeface="+mn-ea"/>
                          <a:cs typeface="+mn-cs"/>
                        </a:rPr>
                        <a:t>64GB</a:t>
                      </a:r>
                      <a:r>
                        <a:rPr lang="zh-CN" altLang="en-US" sz="1800" b="1" kern="1200" dirty="0">
                          <a:solidFill>
                            <a:srgbClr val="FF0000"/>
                          </a:solidFill>
                          <a:latin typeface="+mn-lt"/>
                          <a:ea typeface="+mn-ea"/>
                          <a:cs typeface="+mn-cs"/>
                        </a:rPr>
                        <a:t> </a:t>
                      </a:r>
                      <a:r>
                        <a:rPr lang="en-US" altLang="zh-CN" sz="1800" b="1" kern="1200" dirty="0">
                          <a:solidFill>
                            <a:srgbClr val="FF0000"/>
                          </a:solidFill>
                          <a:latin typeface="+mn-lt"/>
                          <a:ea typeface="+mn-ea"/>
                          <a:cs typeface="+mn-cs"/>
                        </a:rPr>
                        <a:t>PCI-e</a:t>
                      </a:r>
                      <a:r>
                        <a:rPr lang="zh-CN" altLang="en-US" sz="1800" b="1" kern="1200" dirty="0">
                          <a:solidFill>
                            <a:srgbClr val="FF0000"/>
                          </a:solidFill>
                          <a:latin typeface="+mn-lt"/>
                          <a:ea typeface="+mn-ea"/>
                          <a:cs typeface="+mn-cs"/>
                        </a:rPr>
                        <a:t> 国产海光</a:t>
                      </a:r>
                      <a:r>
                        <a:rPr lang="en-US" altLang="zh-CN" sz="1800" b="1" kern="1200" dirty="0">
                          <a:solidFill>
                            <a:srgbClr val="FF0000"/>
                          </a:solidFill>
                          <a:latin typeface="+mn-lt"/>
                          <a:ea typeface="+mn-ea"/>
                          <a:cs typeface="+mn-cs"/>
                        </a:rPr>
                        <a:t>DCU</a:t>
                      </a:r>
                      <a:r>
                        <a:rPr lang="zh-CN" altLang="en-US" sz="1800" b="1" kern="1200" dirty="0">
                          <a:solidFill>
                            <a:srgbClr val="FF0000"/>
                          </a:solidFill>
                          <a:latin typeface="+mn-lt"/>
                          <a:ea typeface="+mn-ea"/>
                          <a:cs typeface="+mn-cs"/>
                        </a:rPr>
                        <a:t>卡</a:t>
                      </a:r>
                      <a:endParaRPr lang="en-US" altLang="zh-CN" sz="1800" b="1" kern="1200" dirty="0">
                        <a:solidFill>
                          <a:srgbClr val="FF0000"/>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
                          <a:schemeClr val="accent1"/>
                        </a:buClr>
                        <a:buSzPct val="70000"/>
                        <a:buFont typeface="Wingdings" pitchFamily="2" charset="2"/>
                        <a:buChar char="l"/>
                        <a:defRPr/>
                      </a:pPr>
                      <a:r>
                        <a:rPr lang="en-US" altLang="zh-CN" sz="1800" kern="1200" dirty="0">
                          <a:solidFill>
                            <a:schemeClr val="tx1"/>
                          </a:solidFill>
                          <a:latin typeface="+mn-lt"/>
                          <a:ea typeface="+mn-ea"/>
                          <a:cs typeface="+mn-cs"/>
                        </a:rPr>
                        <a:t>2 * Intel(R) Xeon(R) Gold 6430(32 core)</a:t>
                      </a:r>
                    </a:p>
                    <a:p>
                      <a:pPr marL="285750" marR="0" lvl="0" indent="-285750" algn="l" defTabSz="914400" rtl="0" eaLnBrk="1" fontAlgn="auto" latinLnBrk="0" hangingPunct="1">
                        <a:lnSpc>
                          <a:spcPct val="100000"/>
                        </a:lnSpc>
                        <a:spcBef>
                          <a:spcPts val="0"/>
                        </a:spcBef>
                        <a:spcAft>
                          <a:spcPts val="0"/>
                        </a:spcAft>
                        <a:buClr>
                          <a:schemeClr val="accent1"/>
                        </a:buClr>
                        <a:buSzPct val="70000"/>
                        <a:buFont typeface="Wingdings" pitchFamily="2" charset="2"/>
                        <a:buChar char="l"/>
                        <a:defRPr/>
                      </a:pPr>
                      <a:r>
                        <a:rPr lang="en-US" altLang="zh-CN" sz="1800" b="1" kern="1200" dirty="0">
                          <a:solidFill>
                            <a:srgbClr val="FF0000"/>
                          </a:solidFill>
                          <a:latin typeface="+mn-lt"/>
                          <a:ea typeface="+mn-ea"/>
                          <a:cs typeface="+mn-cs"/>
                        </a:rPr>
                        <a:t>1TB</a:t>
                      </a:r>
                      <a:r>
                        <a:rPr lang="zh-CN" altLang="en-US" sz="1800" b="1" kern="1200" dirty="0">
                          <a:solidFill>
                            <a:srgbClr val="FF0000"/>
                          </a:solidFill>
                          <a:latin typeface="+mn-lt"/>
                          <a:ea typeface="+mn-ea"/>
                          <a:cs typeface="+mn-cs"/>
                        </a:rPr>
                        <a:t> 内存</a:t>
                      </a:r>
                      <a:r>
                        <a:rPr lang="zh-CN" altLang="en-US" sz="1800" kern="1200" dirty="0">
                          <a:solidFill>
                            <a:schemeClr val="tx1"/>
                          </a:solidFill>
                          <a:latin typeface="+mn-lt"/>
                          <a:ea typeface="+mn-ea"/>
                          <a:cs typeface="+mn-cs"/>
                        </a:rPr>
                        <a:t>，</a:t>
                      </a:r>
                      <a:r>
                        <a:rPr lang="en-US" altLang="zh-CN" sz="1800" kern="1200" dirty="0">
                          <a:solidFill>
                            <a:schemeClr val="tx1"/>
                          </a:solidFill>
                          <a:latin typeface="+mn-lt"/>
                          <a:ea typeface="+mn-ea"/>
                          <a:cs typeface="+mn-cs"/>
                        </a:rPr>
                        <a:t>7.68</a:t>
                      </a:r>
                      <a:r>
                        <a:rPr lang="zh-CN" altLang="en-US" sz="1800" kern="1200" dirty="0">
                          <a:solidFill>
                            <a:schemeClr val="tx1"/>
                          </a:solidFill>
                          <a:latin typeface="+mn-lt"/>
                          <a:ea typeface="+mn-ea"/>
                          <a:cs typeface="+mn-cs"/>
                        </a:rPr>
                        <a:t> </a:t>
                      </a:r>
                      <a:r>
                        <a:rPr lang="en-US" altLang="zh-CN" sz="1800" kern="1200" dirty="0">
                          <a:solidFill>
                            <a:schemeClr val="tx1"/>
                          </a:solidFill>
                          <a:latin typeface="+mn-lt"/>
                          <a:ea typeface="+mn-ea"/>
                          <a:cs typeface="+mn-cs"/>
                        </a:rPr>
                        <a:t>TB</a:t>
                      </a:r>
                      <a:r>
                        <a:rPr lang="zh-CN" altLang="en-US" sz="1800" kern="1200" dirty="0">
                          <a:solidFill>
                            <a:schemeClr val="tx1"/>
                          </a:solidFill>
                          <a:latin typeface="+mn-lt"/>
                          <a:ea typeface="+mn-ea"/>
                          <a:cs typeface="+mn-cs"/>
                        </a:rPr>
                        <a:t> </a:t>
                      </a:r>
                      <a:r>
                        <a:rPr lang="en-US" altLang="zh-CN" sz="1800" kern="1200" dirty="0">
                          <a:solidFill>
                            <a:schemeClr val="tx1"/>
                          </a:solidFill>
                          <a:latin typeface="+mn-lt"/>
                          <a:ea typeface="+mn-ea"/>
                          <a:cs typeface="+mn-cs"/>
                        </a:rPr>
                        <a:t>NVME</a:t>
                      </a:r>
                      <a:r>
                        <a:rPr lang="zh-CN" altLang="en-US" sz="1800" kern="1200" dirty="0">
                          <a:solidFill>
                            <a:schemeClr val="tx1"/>
                          </a:solidFill>
                          <a:latin typeface="+mn-lt"/>
                          <a:ea typeface="+mn-ea"/>
                          <a:cs typeface="+mn-cs"/>
                        </a:rPr>
                        <a:t> 本地硬盘</a:t>
                      </a:r>
                      <a:endParaRPr lang="en-US" altLang="zh-CN" sz="1800" kern="1200" dirty="0">
                        <a:solidFill>
                          <a:schemeClr val="tx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
                          <a:schemeClr val="accent1"/>
                        </a:buClr>
                        <a:buSzPct val="70000"/>
                        <a:buFont typeface="Wingdings" pitchFamily="2" charset="2"/>
                        <a:buChar char="l"/>
                        <a:defRPr/>
                      </a:pPr>
                      <a:r>
                        <a:rPr lang="en-US" altLang="zh-CN" sz="1800" kern="1200" dirty="0">
                          <a:solidFill>
                            <a:schemeClr val="tx1"/>
                          </a:solidFill>
                          <a:latin typeface="+mn-lt"/>
                          <a:ea typeface="+mn-ea"/>
                          <a:cs typeface="+mn-cs"/>
                        </a:rPr>
                        <a:t>2 * </a:t>
                      </a:r>
                      <a:r>
                        <a:rPr lang="en-US" altLang="zh-CN" sz="1800" b="1" kern="1200" dirty="0">
                          <a:solidFill>
                            <a:srgbClr val="FF0000"/>
                          </a:solidFill>
                          <a:latin typeface="+mn-lt"/>
                          <a:ea typeface="+mn-ea"/>
                          <a:cs typeface="+mn-cs"/>
                        </a:rPr>
                        <a:t>200Gbps IB</a:t>
                      </a:r>
                      <a:r>
                        <a:rPr lang="zh-CN" altLang="en-US" sz="1800" b="1" kern="1200" dirty="0">
                          <a:solidFill>
                            <a:srgbClr val="FF0000"/>
                          </a:solidFill>
                          <a:latin typeface="+mn-lt"/>
                          <a:ea typeface="+mn-ea"/>
                          <a:cs typeface="+mn-cs"/>
                        </a:rPr>
                        <a:t>网卡</a:t>
                      </a:r>
                      <a:r>
                        <a:rPr lang="zh-CN" altLang="en-US" sz="1800" kern="1200" dirty="0">
                          <a:solidFill>
                            <a:schemeClr val="tx1"/>
                          </a:solidFill>
                          <a:latin typeface="+mn-lt"/>
                          <a:ea typeface="+mn-ea"/>
                          <a:cs typeface="+mn-cs"/>
                        </a:rPr>
                        <a:t>，</a:t>
                      </a:r>
                      <a:r>
                        <a:rPr lang="en-US" altLang="zh-CN" sz="1800" kern="1200" dirty="0">
                          <a:solidFill>
                            <a:schemeClr val="tx1"/>
                          </a:solidFill>
                          <a:latin typeface="+mn-lt"/>
                          <a:ea typeface="+mn-ea"/>
                          <a:cs typeface="+mn-cs"/>
                        </a:rPr>
                        <a:t>1</a:t>
                      </a:r>
                      <a:r>
                        <a:rPr lang="zh-CN" altLang="en-US" sz="1800" kern="1200" dirty="0">
                          <a:solidFill>
                            <a:schemeClr val="tx1"/>
                          </a:solidFill>
                          <a:latin typeface="+mn-lt"/>
                          <a:ea typeface="+mn-ea"/>
                          <a:cs typeface="+mn-cs"/>
                        </a:rPr>
                        <a:t> * </a:t>
                      </a:r>
                      <a:r>
                        <a:rPr lang="en-US" altLang="zh-CN" sz="1800" kern="1200" dirty="0">
                          <a:solidFill>
                            <a:schemeClr val="tx1"/>
                          </a:solidFill>
                          <a:latin typeface="+mn-lt"/>
                          <a:ea typeface="+mn-ea"/>
                          <a:cs typeface="+mn-cs"/>
                        </a:rPr>
                        <a:t>25Gbps</a:t>
                      </a:r>
                      <a:r>
                        <a:rPr lang="zh-CN" altLang="en-US" sz="1800" kern="1200" dirty="0">
                          <a:solidFill>
                            <a:schemeClr val="tx1"/>
                          </a:solidFill>
                          <a:latin typeface="+mn-lt"/>
                          <a:ea typeface="+mn-ea"/>
                          <a:cs typeface="+mn-cs"/>
                        </a:rPr>
                        <a:t> 以太网卡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162802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ATA_TYPE" val="OfficePlusSmartComponent"/>
  <p:tag name="OP_SCP_TAG_VERSION" val="1.0"/>
  <p:tag name="OP_SCP_CHANGE_COLOR" val="N"/>
  <p:tag name="OP_SCP_COMPONENT_TYPE" val="Relation"/>
  <p:tag name="OP_SCP_CONTENT_ID" val="MatlComponentContent-139"/>
  <p:tag name="OP_SCP_COMPONENT_INFO" val="{&quot;title&quot;:&quot;渐变3项列表PPT组件&quot;,&quot;description&quot;:&quot;渐变3项列表PPT组件&quot;,&quot;keywords&quot;:[&quot;渐变&quot;,&quot;3项&quot;,&quot;列表&quot;,&quot;PPT组件&quot;],&quot;labels&quot;:[]}"/>
  <p:tag name="OP_SCP_GROUP_ID" val="a98e64a8-f5dd-5a2f-ba65-f5ebfb2cd4f6"/>
  <p:tag name="OP_SCP_ITEM_COUNT" val="3"/>
</p:tagLst>
</file>

<file path=ppt/tags/tag10.xml><?xml version="1.0" encoding="utf-8"?>
<p:tagLst xmlns:a="http://schemas.openxmlformats.org/drawingml/2006/main" xmlns:r="http://schemas.openxmlformats.org/officeDocument/2006/relationships" xmlns:p="http://schemas.openxmlformats.org/presentationml/2006/main">
  <p:tag name="OP_SCP_SHAPE_TYPE" val="Title"/>
  <p:tag name="OP_SCP_ITEM_INDEX" val="1"/>
  <p:tag name="OP_SCP_DEFAULT_TEXT" val="添加标题"/>
</p:tagLst>
</file>

<file path=ppt/tags/tag2.xml><?xml version="1.0" encoding="utf-8"?>
<p:tagLst xmlns:a="http://schemas.openxmlformats.org/drawingml/2006/main" xmlns:r="http://schemas.openxmlformats.org/officeDocument/2006/relationships" xmlns:p="http://schemas.openxmlformats.org/presentationml/2006/main">
  <p:tag name="OP_SCP_ITEM_INDEX" val="3"/>
</p:tagLst>
</file>

<file path=ppt/tags/tag3.xml><?xml version="1.0" encoding="utf-8"?>
<p:tagLst xmlns:a="http://schemas.openxmlformats.org/drawingml/2006/main" xmlns:r="http://schemas.openxmlformats.org/officeDocument/2006/relationships" xmlns:p="http://schemas.openxmlformats.org/presentationml/2006/main">
  <p:tag name="OP_SCP_SHAPE_TYPE" val="Body"/>
  <p:tag name="OP_SCP_ITEM_INDEX" val="3"/>
  <p:tag name="OP_SCP_DEFAULT_TEXT" val="单击此处添加文本，单击此处添加文本，单击此处添加文本，单击此处添加文本，单击此处添加文本，单击此处添加文本。"/>
</p:tagLst>
</file>

<file path=ppt/tags/tag4.xml><?xml version="1.0" encoding="utf-8"?>
<p:tagLst xmlns:a="http://schemas.openxmlformats.org/drawingml/2006/main" xmlns:r="http://schemas.openxmlformats.org/officeDocument/2006/relationships" xmlns:p="http://schemas.openxmlformats.org/presentationml/2006/main">
  <p:tag name="OP_SCP_SHAPE_TYPE" val="Title"/>
  <p:tag name="OP_SCP_ITEM_INDEX" val="3"/>
  <p:tag name="OP_SCP_DEFAULT_TEXT" val="添加标题"/>
</p:tagLst>
</file>

<file path=ppt/tags/tag5.xml><?xml version="1.0" encoding="utf-8"?>
<p:tagLst xmlns:a="http://schemas.openxmlformats.org/drawingml/2006/main" xmlns:r="http://schemas.openxmlformats.org/officeDocument/2006/relationships" xmlns:p="http://schemas.openxmlformats.org/presentationml/2006/main">
  <p:tag name="OP_SCP_ITEM_INDEX" val="2"/>
</p:tagLst>
</file>

<file path=ppt/tags/tag6.xml><?xml version="1.0" encoding="utf-8"?>
<p:tagLst xmlns:a="http://schemas.openxmlformats.org/drawingml/2006/main" xmlns:r="http://schemas.openxmlformats.org/officeDocument/2006/relationships" xmlns:p="http://schemas.openxmlformats.org/presentationml/2006/main">
  <p:tag name="OP_SCP_SHAPE_TYPE" val="Body"/>
  <p:tag name="OP_SCP_ITEM_INDEX" val="2"/>
  <p:tag name="OP_SCP_DEFAULT_TEXT" val="单击此处添加文本，单击此处添加文本，单击此处添加文本，单击此处添加文本，单击此处添加文本，单击此处添加文本。"/>
</p:tagLst>
</file>

<file path=ppt/tags/tag7.xml><?xml version="1.0" encoding="utf-8"?>
<p:tagLst xmlns:a="http://schemas.openxmlformats.org/drawingml/2006/main" xmlns:r="http://schemas.openxmlformats.org/officeDocument/2006/relationships" xmlns:p="http://schemas.openxmlformats.org/presentationml/2006/main">
  <p:tag name="OP_SCP_SHAPE_TYPE" val="Title"/>
  <p:tag name="OP_SCP_ITEM_INDEX" val="2"/>
  <p:tag name="OP_SCP_DEFAULT_TEXT" val="添加标题"/>
</p:tagLst>
</file>

<file path=ppt/tags/tag8.xml><?xml version="1.0" encoding="utf-8"?>
<p:tagLst xmlns:a="http://schemas.openxmlformats.org/drawingml/2006/main" xmlns:r="http://schemas.openxmlformats.org/officeDocument/2006/relationships" xmlns:p="http://schemas.openxmlformats.org/presentationml/2006/main">
  <p:tag name="OP_SCP_ITEM_INDEX" val="1"/>
</p:tagLst>
</file>

<file path=ppt/tags/tag9.xml><?xml version="1.0" encoding="utf-8"?>
<p:tagLst xmlns:a="http://schemas.openxmlformats.org/drawingml/2006/main" xmlns:r="http://schemas.openxmlformats.org/officeDocument/2006/relationships" xmlns:p="http://schemas.openxmlformats.org/presentationml/2006/main">
  <p:tag name="OP_SCP_SHAPE_TYPE" val="Body"/>
  <p:tag name="OP_SCP_ITEM_INDEX" val="1"/>
  <p:tag name="OP_SCP_DEFAULT_TEXT" val="单击此处添加文本，单击此处添加文本，单击此处添加文本，单击此处添加文本，单击此处添加文本，单击此处添加文本。"/>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9022</TotalTime>
  <Words>2120</Words>
  <Application>Microsoft Office PowerPoint</Application>
  <PresentationFormat>宽屏</PresentationFormat>
  <Paragraphs>354</Paragraphs>
  <Slides>33</Slides>
  <Notes>27</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33</vt:i4>
      </vt:variant>
    </vt:vector>
  </HeadingPairs>
  <TitlesOfParts>
    <vt:vector size="49" baseType="lpstr">
      <vt:lpstr>_</vt:lpstr>
      <vt:lpstr>-apple-system</vt:lpstr>
      <vt:lpstr>Cabin</vt:lpstr>
      <vt:lpstr>Kaiti SC Regular</vt:lpstr>
      <vt:lpstr>system-ui</vt:lpstr>
      <vt:lpstr>等线</vt:lpstr>
      <vt:lpstr>等线 Light</vt:lpstr>
      <vt:lpstr>Microsoft YaHei</vt:lpstr>
      <vt:lpstr>Microsoft YaHei</vt:lpstr>
      <vt:lpstr>Arial</vt:lpstr>
      <vt:lpstr>Consolas</vt:lpstr>
      <vt:lpstr>Helvetica</vt:lpstr>
      <vt:lpstr>Roboto</vt:lpstr>
      <vt:lpstr>Times New Roman</vt:lpstr>
      <vt:lpstr>Wingdings</vt:lpstr>
      <vt:lpstr>Office 主题​​</vt:lpstr>
      <vt:lpstr>高能人工智能平台与AI算力服务</vt:lpstr>
      <vt:lpstr>Outline</vt:lpstr>
      <vt:lpstr>01</vt:lpstr>
      <vt:lpstr>人工智能三要素</vt:lpstr>
      <vt:lpstr>面向科学发现的人工智能平台</vt:lpstr>
      <vt:lpstr>HepAI高能人工智能平台</vt:lpstr>
      <vt:lpstr>HepAI高能人工智能平台</vt:lpstr>
      <vt:lpstr>高能所算力现状</vt:lpstr>
      <vt:lpstr>AI计算资源</vt:lpstr>
      <vt:lpstr>AI存储资源</vt:lpstr>
      <vt:lpstr>02</vt:lpstr>
      <vt:lpstr>账号申请</vt:lpstr>
      <vt:lpstr>登陆AI集群</vt:lpstr>
      <vt:lpstr>登陆AI集群</vt:lpstr>
      <vt:lpstr>AI 集群环境</vt:lpstr>
      <vt:lpstr>AI 算力使用</vt:lpstr>
      <vt:lpstr>AI 算力使用</vt:lpstr>
      <vt:lpstr>AI 算力使用</vt:lpstr>
      <vt:lpstr>SLRUM 作业提交流程</vt:lpstr>
      <vt:lpstr>SLRUM 交互式作业提交流程</vt:lpstr>
      <vt:lpstr>Hai-ecs</vt:lpstr>
      <vt:lpstr>Hai-ecs</vt:lpstr>
      <vt:lpstr>Vscode with hai-ecs</vt:lpstr>
      <vt:lpstr>Web server： ai.ihep.ac.cn</vt:lpstr>
      <vt:lpstr>交互式算力使用(beta)</vt:lpstr>
      <vt:lpstr>交互式算力使用： JupyterLAB</vt:lpstr>
      <vt:lpstr>交互式算力使用： Remote desk</vt:lpstr>
      <vt:lpstr>AI 文档</vt:lpstr>
      <vt:lpstr>AI 算力信息查询</vt:lpstr>
      <vt:lpstr>资源使用策略（暂定）</vt:lpstr>
      <vt:lpstr>3. 支持与服务</vt:lpstr>
      <vt:lpstr>4. 总结</vt:lpstr>
      <vt:lpstr>谢 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yiyu zhang</dc:creator>
  <cp:lastModifiedBy>yiyu zhang</cp:lastModifiedBy>
  <cp:revision>98</cp:revision>
  <dcterms:created xsi:type="dcterms:W3CDTF">2025-05-19T08:16:50Z</dcterms:created>
  <dcterms:modified xsi:type="dcterms:W3CDTF">2025-07-18T05:39:37Z</dcterms:modified>
</cp:coreProperties>
</file>