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7" r:id="rId3"/>
    <p:sldId id="271" r:id="rId4"/>
    <p:sldId id="275" r:id="rId5"/>
    <p:sldId id="286" r:id="rId6"/>
    <p:sldId id="287" r:id="rId7"/>
    <p:sldId id="1064" r:id="rId8"/>
    <p:sldId id="291" r:id="rId9"/>
    <p:sldId id="294" r:id="rId10"/>
    <p:sldId id="295" r:id="rId11"/>
    <p:sldId id="960" r:id="rId12"/>
    <p:sldId id="311" r:id="rId13"/>
    <p:sldId id="965" r:id="rId14"/>
    <p:sldId id="966" r:id="rId15"/>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006" autoAdjust="0"/>
    <p:restoredTop sz="94660"/>
  </p:normalViewPr>
  <p:slideViewPr>
    <p:cSldViewPr snapToGrid="0" showGuides="1">
      <p:cViewPr varScale="1">
        <p:scale>
          <a:sx n="89" d="100"/>
          <a:sy n="89" d="100"/>
        </p:scale>
        <p:origin x="33" y="6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35C239-72AA-485F-81E6-1E41FADE16B3}"/>
              </a:ext>
            </a:extLst>
          </p:cNvPr>
          <p:cNvSpPr>
            <a:spLocks noGrp="1"/>
          </p:cNvSpPr>
          <p:nvPr>
            <p:ph type="ctrTitle"/>
          </p:nvPr>
        </p:nvSpPr>
        <p:spPr>
          <a:xfrm>
            <a:off x="1524000" y="1122363"/>
            <a:ext cx="9144000" cy="2387600"/>
          </a:xfrm>
        </p:spPr>
        <p:txBody>
          <a:bodyPr anchor="b"/>
          <a:lstStyle>
            <a:lvl1pPr algn="ctr">
              <a:defRPr sz="6000"/>
            </a:lvl1pPr>
          </a:lstStyle>
          <a:p>
            <a:r>
              <a:rPr lang="en-US" altLang="zh-CN"/>
              <a:t>Click to edit Master title style</a:t>
            </a:r>
            <a:endParaRPr lang="zh-CN" altLang="en-US"/>
          </a:p>
        </p:txBody>
      </p:sp>
      <p:sp>
        <p:nvSpPr>
          <p:cNvPr id="3" name="Subtitle 2">
            <a:extLst>
              <a:ext uri="{FF2B5EF4-FFF2-40B4-BE49-F238E27FC236}">
                <a16:creationId xmlns:a16="http://schemas.microsoft.com/office/drawing/2014/main" id="{F6853389-D2E6-4CEE-B60B-F3AFFA99D2F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ltLang="zh-CN"/>
              <a:t>Click to edit Master subtitle style</a:t>
            </a:r>
            <a:endParaRPr lang="zh-CN" altLang="en-US"/>
          </a:p>
        </p:txBody>
      </p:sp>
      <p:sp>
        <p:nvSpPr>
          <p:cNvPr id="4" name="Date Placeholder 3">
            <a:extLst>
              <a:ext uri="{FF2B5EF4-FFF2-40B4-BE49-F238E27FC236}">
                <a16:creationId xmlns:a16="http://schemas.microsoft.com/office/drawing/2014/main" id="{BC93D425-7C24-44AC-9CDA-2A9D2B0C3964}"/>
              </a:ext>
            </a:extLst>
          </p:cNvPr>
          <p:cNvSpPr>
            <a:spLocks noGrp="1"/>
          </p:cNvSpPr>
          <p:nvPr>
            <p:ph type="dt" sz="half" idx="10"/>
          </p:nvPr>
        </p:nvSpPr>
        <p:spPr/>
        <p:txBody>
          <a:bodyPr/>
          <a:lstStyle/>
          <a:p>
            <a:fld id="{DC437608-93ED-4FEC-B0B8-C62540C96374}" type="datetimeFigureOut">
              <a:rPr lang="zh-CN" altLang="en-US" smtClean="0"/>
              <a:t>2025/7/21</a:t>
            </a:fld>
            <a:endParaRPr lang="zh-CN" altLang="en-US"/>
          </a:p>
        </p:txBody>
      </p:sp>
      <p:sp>
        <p:nvSpPr>
          <p:cNvPr id="5" name="Footer Placeholder 4">
            <a:extLst>
              <a:ext uri="{FF2B5EF4-FFF2-40B4-BE49-F238E27FC236}">
                <a16:creationId xmlns:a16="http://schemas.microsoft.com/office/drawing/2014/main" id="{25404611-19DF-41FB-A05A-078502B5F825}"/>
              </a:ext>
            </a:extLst>
          </p:cNvPr>
          <p:cNvSpPr>
            <a:spLocks noGrp="1"/>
          </p:cNvSpPr>
          <p:nvPr>
            <p:ph type="ftr" sz="quarter" idx="11"/>
          </p:nvPr>
        </p:nvSpPr>
        <p:spPr/>
        <p:txBody>
          <a:bodyPr/>
          <a:lstStyle/>
          <a:p>
            <a:endParaRPr lang="zh-CN" altLang="en-US"/>
          </a:p>
        </p:txBody>
      </p:sp>
      <p:sp>
        <p:nvSpPr>
          <p:cNvPr id="6" name="Slide Number Placeholder 5">
            <a:extLst>
              <a:ext uri="{FF2B5EF4-FFF2-40B4-BE49-F238E27FC236}">
                <a16:creationId xmlns:a16="http://schemas.microsoft.com/office/drawing/2014/main" id="{1E88630E-E48F-43E1-8045-F18AE3E94A55}"/>
              </a:ext>
            </a:extLst>
          </p:cNvPr>
          <p:cNvSpPr>
            <a:spLocks noGrp="1"/>
          </p:cNvSpPr>
          <p:nvPr>
            <p:ph type="sldNum" sz="quarter" idx="12"/>
          </p:nvPr>
        </p:nvSpPr>
        <p:spPr/>
        <p:txBody>
          <a:bodyPr/>
          <a:lstStyle/>
          <a:p>
            <a:fld id="{9FC8C9A9-AECE-4276-AAEA-B364D24DA065}" type="slidenum">
              <a:rPr lang="zh-CN" altLang="en-US" smtClean="0"/>
              <a:t>‹#›</a:t>
            </a:fld>
            <a:endParaRPr lang="zh-CN" altLang="en-US"/>
          </a:p>
        </p:txBody>
      </p:sp>
    </p:spTree>
    <p:extLst>
      <p:ext uri="{BB962C8B-B14F-4D97-AF65-F5344CB8AC3E}">
        <p14:creationId xmlns:p14="http://schemas.microsoft.com/office/powerpoint/2010/main" val="19240058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9C11F7-9290-4481-AE99-25DC5A415EA0}"/>
              </a:ext>
            </a:extLst>
          </p:cNvPr>
          <p:cNvSpPr>
            <a:spLocks noGrp="1"/>
          </p:cNvSpPr>
          <p:nvPr>
            <p:ph type="title"/>
          </p:nvPr>
        </p:nvSpPr>
        <p:spPr/>
        <p:txBody>
          <a:bodyPr/>
          <a:lstStyle/>
          <a:p>
            <a:r>
              <a:rPr lang="en-US" altLang="zh-CN"/>
              <a:t>Click to edit Master title style</a:t>
            </a:r>
            <a:endParaRPr lang="zh-CN" altLang="en-US"/>
          </a:p>
        </p:txBody>
      </p:sp>
      <p:sp>
        <p:nvSpPr>
          <p:cNvPr id="3" name="Vertical Text Placeholder 2">
            <a:extLst>
              <a:ext uri="{FF2B5EF4-FFF2-40B4-BE49-F238E27FC236}">
                <a16:creationId xmlns:a16="http://schemas.microsoft.com/office/drawing/2014/main" id="{E8D8AD84-55FF-419C-839B-B91A26BC168D}"/>
              </a:ext>
            </a:extLst>
          </p:cNvPr>
          <p:cNvSpPr>
            <a:spLocks noGrp="1"/>
          </p:cNvSpPr>
          <p:nvPr>
            <p:ph type="body" orient="vert" idx="1"/>
          </p:nvPr>
        </p:nvSpPr>
        <p:spPr/>
        <p:txBody>
          <a:bodyPr vert="eaVert"/>
          <a:lstStyle/>
          <a:p>
            <a:pPr lvl="0"/>
            <a:r>
              <a:rPr lang="en-US" altLang="zh-CN"/>
              <a:t>Click to edit Master text styles</a:t>
            </a:r>
          </a:p>
          <a:p>
            <a:pPr lvl="1"/>
            <a:r>
              <a:rPr lang="en-US" altLang="zh-CN"/>
              <a:t>Second level</a:t>
            </a:r>
          </a:p>
          <a:p>
            <a:pPr lvl="2"/>
            <a:r>
              <a:rPr lang="en-US" altLang="zh-CN"/>
              <a:t>Third level</a:t>
            </a:r>
          </a:p>
          <a:p>
            <a:pPr lvl="3"/>
            <a:r>
              <a:rPr lang="en-US" altLang="zh-CN"/>
              <a:t>Fourth level</a:t>
            </a:r>
          </a:p>
          <a:p>
            <a:pPr lvl="4"/>
            <a:r>
              <a:rPr lang="en-US" altLang="zh-CN"/>
              <a:t>Fifth level</a:t>
            </a:r>
            <a:endParaRPr lang="zh-CN" altLang="en-US"/>
          </a:p>
        </p:txBody>
      </p:sp>
      <p:sp>
        <p:nvSpPr>
          <p:cNvPr id="4" name="Date Placeholder 3">
            <a:extLst>
              <a:ext uri="{FF2B5EF4-FFF2-40B4-BE49-F238E27FC236}">
                <a16:creationId xmlns:a16="http://schemas.microsoft.com/office/drawing/2014/main" id="{C9AFF2FD-CA9C-44A0-9600-0110CC042293}"/>
              </a:ext>
            </a:extLst>
          </p:cNvPr>
          <p:cNvSpPr>
            <a:spLocks noGrp="1"/>
          </p:cNvSpPr>
          <p:nvPr>
            <p:ph type="dt" sz="half" idx="10"/>
          </p:nvPr>
        </p:nvSpPr>
        <p:spPr/>
        <p:txBody>
          <a:bodyPr/>
          <a:lstStyle/>
          <a:p>
            <a:fld id="{DC437608-93ED-4FEC-B0B8-C62540C96374}" type="datetimeFigureOut">
              <a:rPr lang="zh-CN" altLang="en-US" smtClean="0"/>
              <a:t>2025/7/21</a:t>
            </a:fld>
            <a:endParaRPr lang="zh-CN" altLang="en-US"/>
          </a:p>
        </p:txBody>
      </p:sp>
      <p:sp>
        <p:nvSpPr>
          <p:cNvPr id="5" name="Footer Placeholder 4">
            <a:extLst>
              <a:ext uri="{FF2B5EF4-FFF2-40B4-BE49-F238E27FC236}">
                <a16:creationId xmlns:a16="http://schemas.microsoft.com/office/drawing/2014/main" id="{D35B3B02-D658-4692-8510-56235B440ADF}"/>
              </a:ext>
            </a:extLst>
          </p:cNvPr>
          <p:cNvSpPr>
            <a:spLocks noGrp="1"/>
          </p:cNvSpPr>
          <p:nvPr>
            <p:ph type="ftr" sz="quarter" idx="11"/>
          </p:nvPr>
        </p:nvSpPr>
        <p:spPr/>
        <p:txBody>
          <a:bodyPr/>
          <a:lstStyle/>
          <a:p>
            <a:endParaRPr lang="zh-CN" altLang="en-US"/>
          </a:p>
        </p:txBody>
      </p:sp>
      <p:sp>
        <p:nvSpPr>
          <p:cNvPr id="6" name="Slide Number Placeholder 5">
            <a:extLst>
              <a:ext uri="{FF2B5EF4-FFF2-40B4-BE49-F238E27FC236}">
                <a16:creationId xmlns:a16="http://schemas.microsoft.com/office/drawing/2014/main" id="{47210113-D889-4531-B891-14B7346F8181}"/>
              </a:ext>
            </a:extLst>
          </p:cNvPr>
          <p:cNvSpPr>
            <a:spLocks noGrp="1"/>
          </p:cNvSpPr>
          <p:nvPr>
            <p:ph type="sldNum" sz="quarter" idx="12"/>
          </p:nvPr>
        </p:nvSpPr>
        <p:spPr/>
        <p:txBody>
          <a:bodyPr/>
          <a:lstStyle/>
          <a:p>
            <a:fld id="{9FC8C9A9-AECE-4276-AAEA-B364D24DA065}" type="slidenum">
              <a:rPr lang="zh-CN" altLang="en-US" smtClean="0"/>
              <a:t>‹#›</a:t>
            </a:fld>
            <a:endParaRPr lang="zh-CN" altLang="en-US"/>
          </a:p>
        </p:txBody>
      </p:sp>
    </p:spTree>
    <p:extLst>
      <p:ext uri="{BB962C8B-B14F-4D97-AF65-F5344CB8AC3E}">
        <p14:creationId xmlns:p14="http://schemas.microsoft.com/office/powerpoint/2010/main" val="19550617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CAC92FB-5198-4B54-A48C-9F3D30D49357}"/>
              </a:ext>
            </a:extLst>
          </p:cNvPr>
          <p:cNvSpPr>
            <a:spLocks noGrp="1"/>
          </p:cNvSpPr>
          <p:nvPr>
            <p:ph type="title" orient="vert"/>
          </p:nvPr>
        </p:nvSpPr>
        <p:spPr>
          <a:xfrm>
            <a:off x="8724900" y="365125"/>
            <a:ext cx="2628900" cy="5811838"/>
          </a:xfrm>
        </p:spPr>
        <p:txBody>
          <a:bodyPr vert="eaVert"/>
          <a:lstStyle/>
          <a:p>
            <a:r>
              <a:rPr lang="en-US" altLang="zh-CN"/>
              <a:t>Click to edit Master title style</a:t>
            </a:r>
            <a:endParaRPr lang="zh-CN" altLang="en-US"/>
          </a:p>
        </p:txBody>
      </p:sp>
      <p:sp>
        <p:nvSpPr>
          <p:cNvPr id="3" name="Vertical Text Placeholder 2">
            <a:extLst>
              <a:ext uri="{FF2B5EF4-FFF2-40B4-BE49-F238E27FC236}">
                <a16:creationId xmlns:a16="http://schemas.microsoft.com/office/drawing/2014/main" id="{2F1F0137-A393-400A-B850-DB35E37AB110}"/>
              </a:ext>
            </a:extLst>
          </p:cNvPr>
          <p:cNvSpPr>
            <a:spLocks noGrp="1"/>
          </p:cNvSpPr>
          <p:nvPr>
            <p:ph type="body" orient="vert" idx="1"/>
          </p:nvPr>
        </p:nvSpPr>
        <p:spPr>
          <a:xfrm>
            <a:off x="838200" y="365125"/>
            <a:ext cx="7734300" cy="5811838"/>
          </a:xfrm>
        </p:spPr>
        <p:txBody>
          <a:bodyPr vert="eaVert"/>
          <a:lstStyle/>
          <a:p>
            <a:pPr lvl="0"/>
            <a:r>
              <a:rPr lang="en-US" altLang="zh-CN"/>
              <a:t>Click to edit Master text styles</a:t>
            </a:r>
          </a:p>
          <a:p>
            <a:pPr lvl="1"/>
            <a:r>
              <a:rPr lang="en-US" altLang="zh-CN"/>
              <a:t>Second level</a:t>
            </a:r>
          </a:p>
          <a:p>
            <a:pPr lvl="2"/>
            <a:r>
              <a:rPr lang="en-US" altLang="zh-CN"/>
              <a:t>Third level</a:t>
            </a:r>
          </a:p>
          <a:p>
            <a:pPr lvl="3"/>
            <a:r>
              <a:rPr lang="en-US" altLang="zh-CN"/>
              <a:t>Fourth level</a:t>
            </a:r>
          </a:p>
          <a:p>
            <a:pPr lvl="4"/>
            <a:r>
              <a:rPr lang="en-US" altLang="zh-CN"/>
              <a:t>Fifth level</a:t>
            </a:r>
            <a:endParaRPr lang="zh-CN" altLang="en-US"/>
          </a:p>
        </p:txBody>
      </p:sp>
      <p:sp>
        <p:nvSpPr>
          <p:cNvPr id="4" name="Date Placeholder 3">
            <a:extLst>
              <a:ext uri="{FF2B5EF4-FFF2-40B4-BE49-F238E27FC236}">
                <a16:creationId xmlns:a16="http://schemas.microsoft.com/office/drawing/2014/main" id="{C6465DD7-00AF-4E38-9AF8-01D7379592E8}"/>
              </a:ext>
            </a:extLst>
          </p:cNvPr>
          <p:cNvSpPr>
            <a:spLocks noGrp="1"/>
          </p:cNvSpPr>
          <p:nvPr>
            <p:ph type="dt" sz="half" idx="10"/>
          </p:nvPr>
        </p:nvSpPr>
        <p:spPr/>
        <p:txBody>
          <a:bodyPr/>
          <a:lstStyle/>
          <a:p>
            <a:fld id="{DC437608-93ED-4FEC-B0B8-C62540C96374}" type="datetimeFigureOut">
              <a:rPr lang="zh-CN" altLang="en-US" smtClean="0"/>
              <a:t>2025/7/21</a:t>
            </a:fld>
            <a:endParaRPr lang="zh-CN" altLang="en-US"/>
          </a:p>
        </p:txBody>
      </p:sp>
      <p:sp>
        <p:nvSpPr>
          <p:cNvPr id="5" name="Footer Placeholder 4">
            <a:extLst>
              <a:ext uri="{FF2B5EF4-FFF2-40B4-BE49-F238E27FC236}">
                <a16:creationId xmlns:a16="http://schemas.microsoft.com/office/drawing/2014/main" id="{F9B21846-32A4-4023-B447-3CF0195E196E}"/>
              </a:ext>
            </a:extLst>
          </p:cNvPr>
          <p:cNvSpPr>
            <a:spLocks noGrp="1"/>
          </p:cNvSpPr>
          <p:nvPr>
            <p:ph type="ftr" sz="quarter" idx="11"/>
          </p:nvPr>
        </p:nvSpPr>
        <p:spPr/>
        <p:txBody>
          <a:bodyPr/>
          <a:lstStyle/>
          <a:p>
            <a:endParaRPr lang="zh-CN" altLang="en-US"/>
          </a:p>
        </p:txBody>
      </p:sp>
      <p:sp>
        <p:nvSpPr>
          <p:cNvPr id="6" name="Slide Number Placeholder 5">
            <a:extLst>
              <a:ext uri="{FF2B5EF4-FFF2-40B4-BE49-F238E27FC236}">
                <a16:creationId xmlns:a16="http://schemas.microsoft.com/office/drawing/2014/main" id="{D558FFF3-E638-4502-B8BC-FD4AA6044B7E}"/>
              </a:ext>
            </a:extLst>
          </p:cNvPr>
          <p:cNvSpPr>
            <a:spLocks noGrp="1"/>
          </p:cNvSpPr>
          <p:nvPr>
            <p:ph type="sldNum" sz="quarter" idx="12"/>
          </p:nvPr>
        </p:nvSpPr>
        <p:spPr/>
        <p:txBody>
          <a:bodyPr/>
          <a:lstStyle/>
          <a:p>
            <a:fld id="{9FC8C9A9-AECE-4276-AAEA-B364D24DA065}" type="slidenum">
              <a:rPr lang="zh-CN" altLang="en-US" smtClean="0"/>
              <a:t>‹#›</a:t>
            </a:fld>
            <a:endParaRPr lang="zh-CN" altLang="en-US"/>
          </a:p>
        </p:txBody>
      </p:sp>
    </p:spTree>
    <p:extLst>
      <p:ext uri="{BB962C8B-B14F-4D97-AF65-F5344CB8AC3E}">
        <p14:creationId xmlns:p14="http://schemas.microsoft.com/office/powerpoint/2010/main" val="183572411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itle and Text">
    <p:spTree>
      <p:nvGrpSpPr>
        <p:cNvPr id="1" name=""/>
        <p:cNvGrpSpPr/>
        <p:nvPr/>
      </p:nvGrpSpPr>
      <p:grpSpPr>
        <a:xfrm>
          <a:off x="0" y="0"/>
          <a:ext cx="0" cy="0"/>
          <a:chOff x="0" y="0"/>
          <a:chExt cx="0" cy="0"/>
        </a:xfrm>
      </p:grpSpPr>
      <p:sp>
        <p:nvSpPr>
          <p:cNvPr id="3" name="Text Placeholder 2"/>
          <p:cNvSpPr>
            <a:spLocks noGrp="1"/>
          </p:cNvSpPr>
          <p:nvPr>
            <p:ph type="body" idx="1"/>
          </p:nvPr>
        </p:nvSpPr>
        <p:spPr/>
        <p:txBody>
          <a:bodyPr/>
          <a:lstStyle/>
          <a:p>
            <a:pPr lvl="0"/>
            <a:r>
              <a:rPr lang="en-US" altLang="zh-CN"/>
              <a:t>Click to edit Master text styles</a:t>
            </a:r>
          </a:p>
          <a:p>
            <a:pPr lvl="1"/>
            <a:r>
              <a:rPr lang="en-US" altLang="zh-CN"/>
              <a:t>Second level</a:t>
            </a:r>
          </a:p>
          <a:p>
            <a:pPr lvl="2"/>
            <a:r>
              <a:rPr lang="en-US" altLang="zh-CN"/>
              <a:t>Third level</a:t>
            </a:r>
          </a:p>
          <a:p>
            <a:pPr lvl="3"/>
            <a:r>
              <a:rPr lang="en-US" altLang="zh-CN"/>
              <a:t>Fourth level</a:t>
            </a:r>
          </a:p>
          <a:p>
            <a:pPr lvl="4"/>
            <a:r>
              <a:rPr lang="en-US" altLang="zh-CN"/>
              <a:t>Fifth level</a:t>
            </a:r>
            <a:endParaRPr lang="zh-CN" altLang="en-US"/>
          </a:p>
        </p:txBody>
      </p:sp>
      <p:sp>
        <p:nvSpPr>
          <p:cNvPr id="4" name="Date Placeholder 3"/>
          <p:cNvSpPr>
            <a:spLocks noGrp="1"/>
          </p:cNvSpPr>
          <p:nvPr>
            <p:ph type="dt" sz="half" idx="10"/>
          </p:nvPr>
        </p:nvSpPr>
        <p:spPr/>
        <p:txBody>
          <a:bodyPr/>
          <a:lstStyle/>
          <a:p>
            <a:fld id="{BBEA02FA-3565-479D-BDE5-3B4BF0B05CFF}" type="datetimeFigureOut">
              <a:rPr lang="zh-CN" altLang="en-US" smtClean="0"/>
              <a:t>2025/7/21</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F4701C47-8FDE-4777-807B-5B569B5E3EFE}" type="slidenum">
              <a:rPr lang="zh-CN" altLang="en-US" smtClean="0"/>
              <a:t>‹#›</a:t>
            </a:fld>
            <a:endParaRPr lang="zh-CN" altLang="en-US"/>
          </a:p>
        </p:txBody>
      </p:sp>
      <p:sp>
        <p:nvSpPr>
          <p:cNvPr id="7" name="矩形 17"/>
          <p:cNvSpPr/>
          <p:nvPr userDrawn="1"/>
        </p:nvSpPr>
        <p:spPr>
          <a:xfrm>
            <a:off x="-1" y="937526"/>
            <a:ext cx="12192000" cy="108000"/>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800"/>
          </a:p>
        </p:txBody>
      </p:sp>
      <p:sp>
        <p:nvSpPr>
          <p:cNvPr id="8" name="矩形 22"/>
          <p:cNvSpPr/>
          <p:nvPr userDrawn="1"/>
        </p:nvSpPr>
        <p:spPr>
          <a:xfrm>
            <a:off x="0" y="0"/>
            <a:ext cx="285709" cy="91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800"/>
          </a:p>
        </p:txBody>
      </p:sp>
      <p:sp>
        <p:nvSpPr>
          <p:cNvPr id="10" name="标题 1"/>
          <p:cNvSpPr>
            <a:spLocks noGrp="1"/>
          </p:cNvSpPr>
          <p:nvPr>
            <p:ph type="title"/>
          </p:nvPr>
        </p:nvSpPr>
        <p:spPr>
          <a:xfrm>
            <a:off x="666712" y="142852"/>
            <a:ext cx="10763325" cy="725470"/>
          </a:xfrm>
        </p:spPr>
        <p:txBody>
          <a:bodyPr>
            <a:normAutofit/>
          </a:bodyPr>
          <a:lstStyle>
            <a:lvl1pPr algn="l">
              <a:defRPr sz="4000" b="1" baseline="0">
                <a:solidFill>
                  <a:srgbClr val="C00000"/>
                </a:solidFill>
                <a:effectLst/>
                <a:latin typeface="微软雅黑" panose="020B0503020204020204" pitchFamily="34" charset="-122"/>
                <a:ea typeface="微软雅黑" panose="020B0503020204020204" pitchFamily="34" charset="-122"/>
                <a:cs typeface="Arial" panose="020B0604020202020204" pitchFamily="34" charset="0"/>
              </a:defRPr>
            </a:lvl1pPr>
          </a:lstStyle>
          <a:p>
            <a:r>
              <a:rPr lang="zh-CN" altLang="en-US" dirty="0"/>
              <a:t>单击此处编辑母版标题样式</a:t>
            </a:r>
          </a:p>
        </p:txBody>
      </p:sp>
      <p:sp>
        <p:nvSpPr>
          <p:cNvPr id="11" name="内容占位符 2"/>
          <p:cNvSpPr>
            <a:spLocks noGrp="1"/>
          </p:cNvSpPr>
          <p:nvPr>
            <p:ph idx="13"/>
          </p:nvPr>
        </p:nvSpPr>
        <p:spPr>
          <a:xfrm>
            <a:off x="609600" y="1285861"/>
            <a:ext cx="10972800" cy="4840303"/>
          </a:xfrm>
        </p:spPr>
        <p:txBody>
          <a:bodyPr/>
          <a:lstStyle>
            <a:lvl1pPr>
              <a:lnSpc>
                <a:spcPct val="110000"/>
              </a:lnSpc>
              <a:spcBef>
                <a:spcPts val="0"/>
              </a:spcBef>
              <a:spcAft>
                <a:spcPts val="1000"/>
              </a:spcAft>
              <a:buClr>
                <a:srgbClr val="FFC000"/>
              </a:buClr>
              <a:buSzPct val="80000"/>
              <a:buFont typeface="Wingdings" panose="05000000000000000000" pitchFamily="2" charset="2"/>
              <a:buChar char="n"/>
              <a:defRPr sz="2800" b="0" baseline="0">
                <a:solidFill>
                  <a:srgbClr val="0000FF"/>
                </a:solidFill>
                <a:latin typeface="+mn-lt"/>
                <a:ea typeface="微软雅黑" panose="020B0503020204020204" pitchFamily="34" charset="-122"/>
              </a:defRPr>
            </a:lvl1pPr>
            <a:lvl2pPr>
              <a:defRPr sz="2400" baseline="0">
                <a:latin typeface="Arial" panose="020B0604020202020204" pitchFamily="34" charset="0"/>
                <a:ea typeface="微软雅黑" panose="020B0503020204020204" pitchFamily="34" charset="-122"/>
              </a:defRPr>
            </a:lvl2pPr>
            <a:lvl3pPr>
              <a:defRPr baseline="0"/>
            </a:lvl3pPr>
            <a:lvl4pPr>
              <a:defRPr baseline="0"/>
            </a:lvl4pPr>
            <a:lvl5pPr>
              <a:defRPr baseline="0"/>
            </a:lvl5pPr>
          </a:lstStyle>
          <a:p>
            <a:pPr lvl="0"/>
            <a:r>
              <a:rPr lang="zh-CN" altLang="en-US" dirty="0"/>
              <a:t>单击此处编辑母版文本样式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p>
        </p:txBody>
      </p:sp>
      <p:sp>
        <p:nvSpPr>
          <p:cNvPr id="12" name="日期占位符 3"/>
          <p:cNvSpPr txBox="1"/>
          <p:nvPr userDrawn="1"/>
        </p:nvSpPr>
        <p:spPr>
          <a:xfrm>
            <a:off x="609600" y="6356351"/>
            <a:ext cx="2844800" cy="365125"/>
          </a:xfrm>
          <a:prstGeom prst="rect">
            <a:avLst/>
          </a:prstGeom>
        </p:spPr>
        <p:txBody>
          <a:bodyPr vert="horz" lIns="91440" tIns="45720" rIns="91440" bIns="45720" rtlCol="0" anchor="ctr"/>
          <a:lstStyle>
            <a:defPPr>
              <a:defRPr lang="zh-CN"/>
            </a:defPPr>
            <a:lvl1pPr marL="0" algn="l"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9E3ED583-47F1-4C9E-913E-9C8F8159BAED}" type="datetime1">
              <a:rPr lang="zh-CN" altLang="en-US" smtClean="0"/>
              <a:t>2025/7/21</a:t>
            </a:fld>
            <a:endParaRPr lang="zh-CN" altLang="en-US"/>
          </a:p>
        </p:txBody>
      </p:sp>
      <p:sp>
        <p:nvSpPr>
          <p:cNvPr id="13" name="矩形 14"/>
          <p:cNvSpPr/>
          <p:nvPr userDrawn="1"/>
        </p:nvSpPr>
        <p:spPr>
          <a:xfrm>
            <a:off x="0" y="6750024"/>
            <a:ext cx="12192000" cy="108000"/>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800"/>
          </a:p>
        </p:txBody>
      </p:sp>
      <p:sp>
        <p:nvSpPr>
          <p:cNvPr id="14" name="矩形 15"/>
          <p:cNvSpPr/>
          <p:nvPr userDrawn="1"/>
        </p:nvSpPr>
        <p:spPr>
          <a:xfrm>
            <a:off x="2476476" y="6750024"/>
            <a:ext cx="9715525" cy="108000"/>
          </a:xfrm>
          <a:prstGeom prst="rect">
            <a:avLst/>
          </a:prstGeom>
          <a:solidFill>
            <a:srgbClr val="FF9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800"/>
          </a:p>
        </p:txBody>
      </p:sp>
      <p:sp>
        <p:nvSpPr>
          <p:cNvPr id="15" name="页脚占位符 4"/>
          <p:cNvSpPr txBox="1"/>
          <p:nvPr userDrawn="1"/>
        </p:nvSpPr>
        <p:spPr>
          <a:xfrm>
            <a:off x="3586586" y="6386391"/>
            <a:ext cx="5040560" cy="354977"/>
          </a:xfrm>
          <a:prstGeom prst="rect">
            <a:avLst/>
          </a:prstGeom>
        </p:spPr>
        <p:txBody>
          <a:bodyPr vert="horz" lIns="91440" tIns="45720" rIns="91440" bIns="45720" rtlCol="0" anchor="ctr"/>
          <a:lstStyle>
            <a:defPPr>
              <a:defRPr lang="zh-CN"/>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altLang="zh-CN"/>
              <a:t>CEPC Detector Ref-TDR Review</a:t>
            </a:r>
            <a:endParaRPr lang="zh-CN" altLang="en-US" dirty="0"/>
          </a:p>
        </p:txBody>
      </p:sp>
      <p:sp>
        <p:nvSpPr>
          <p:cNvPr id="16" name="灯片编号占位符 5"/>
          <p:cNvSpPr txBox="1"/>
          <p:nvPr userDrawn="1"/>
        </p:nvSpPr>
        <p:spPr>
          <a:xfrm>
            <a:off x="8737600" y="6356351"/>
            <a:ext cx="2844800" cy="365125"/>
          </a:xfrm>
          <a:prstGeom prst="rect">
            <a:avLst/>
          </a:prstGeom>
        </p:spPr>
        <p:txBody>
          <a:bodyPr vert="horz" lIns="91440" tIns="45720" rIns="91440" bIns="45720" rtlCol="0" anchor="ctr"/>
          <a:lstStyle>
            <a:defPPr>
              <a:defRPr lang="zh-CN"/>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F15E9139-A00B-4B2A-98A6-095DC08F1345}" type="slidenum">
              <a:rPr lang="zh-CN" altLang="en-US" smtClean="0"/>
              <a:t>‹#›</a:t>
            </a:fld>
            <a:endParaRPr lang="zh-CN" altLang="en-US"/>
          </a:p>
        </p:txBody>
      </p:sp>
    </p:spTree>
    <p:extLst>
      <p:ext uri="{BB962C8B-B14F-4D97-AF65-F5344CB8AC3E}">
        <p14:creationId xmlns:p14="http://schemas.microsoft.com/office/powerpoint/2010/main" val="13483721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C7E0FF-7D9E-4230-90EC-82CE3B1C8325}"/>
              </a:ext>
            </a:extLst>
          </p:cNvPr>
          <p:cNvSpPr>
            <a:spLocks noGrp="1"/>
          </p:cNvSpPr>
          <p:nvPr>
            <p:ph type="title"/>
          </p:nvPr>
        </p:nvSpPr>
        <p:spPr/>
        <p:txBody>
          <a:bodyPr/>
          <a:lstStyle/>
          <a:p>
            <a:r>
              <a:rPr lang="en-US" altLang="zh-CN"/>
              <a:t>Click to edit Master title style</a:t>
            </a:r>
            <a:endParaRPr lang="zh-CN" altLang="en-US"/>
          </a:p>
        </p:txBody>
      </p:sp>
      <p:sp>
        <p:nvSpPr>
          <p:cNvPr id="3" name="Content Placeholder 2">
            <a:extLst>
              <a:ext uri="{FF2B5EF4-FFF2-40B4-BE49-F238E27FC236}">
                <a16:creationId xmlns:a16="http://schemas.microsoft.com/office/drawing/2014/main" id="{5B985271-E6AF-4B5E-A9E7-3538F269243A}"/>
              </a:ext>
            </a:extLst>
          </p:cNvPr>
          <p:cNvSpPr>
            <a:spLocks noGrp="1"/>
          </p:cNvSpPr>
          <p:nvPr>
            <p:ph idx="1"/>
          </p:nvPr>
        </p:nvSpPr>
        <p:spPr/>
        <p:txBody>
          <a:bodyPr/>
          <a:lstStyle/>
          <a:p>
            <a:pPr lvl="0"/>
            <a:r>
              <a:rPr lang="en-US" altLang="zh-CN"/>
              <a:t>Click to edit Master text styles</a:t>
            </a:r>
          </a:p>
          <a:p>
            <a:pPr lvl="1"/>
            <a:r>
              <a:rPr lang="en-US" altLang="zh-CN"/>
              <a:t>Second level</a:t>
            </a:r>
          </a:p>
          <a:p>
            <a:pPr lvl="2"/>
            <a:r>
              <a:rPr lang="en-US" altLang="zh-CN"/>
              <a:t>Third level</a:t>
            </a:r>
          </a:p>
          <a:p>
            <a:pPr lvl="3"/>
            <a:r>
              <a:rPr lang="en-US" altLang="zh-CN"/>
              <a:t>Fourth level</a:t>
            </a:r>
          </a:p>
          <a:p>
            <a:pPr lvl="4"/>
            <a:r>
              <a:rPr lang="en-US" altLang="zh-CN"/>
              <a:t>Fifth level</a:t>
            </a:r>
            <a:endParaRPr lang="zh-CN" altLang="en-US"/>
          </a:p>
        </p:txBody>
      </p:sp>
      <p:sp>
        <p:nvSpPr>
          <p:cNvPr id="4" name="Date Placeholder 3">
            <a:extLst>
              <a:ext uri="{FF2B5EF4-FFF2-40B4-BE49-F238E27FC236}">
                <a16:creationId xmlns:a16="http://schemas.microsoft.com/office/drawing/2014/main" id="{1751B04D-FF0D-4E87-AD4E-46F8B336D097}"/>
              </a:ext>
            </a:extLst>
          </p:cNvPr>
          <p:cNvSpPr>
            <a:spLocks noGrp="1"/>
          </p:cNvSpPr>
          <p:nvPr>
            <p:ph type="dt" sz="half" idx="10"/>
          </p:nvPr>
        </p:nvSpPr>
        <p:spPr/>
        <p:txBody>
          <a:bodyPr/>
          <a:lstStyle/>
          <a:p>
            <a:fld id="{DC437608-93ED-4FEC-B0B8-C62540C96374}" type="datetimeFigureOut">
              <a:rPr lang="zh-CN" altLang="en-US" smtClean="0"/>
              <a:t>2025/7/21</a:t>
            </a:fld>
            <a:endParaRPr lang="zh-CN" altLang="en-US"/>
          </a:p>
        </p:txBody>
      </p:sp>
      <p:sp>
        <p:nvSpPr>
          <p:cNvPr id="5" name="Footer Placeholder 4">
            <a:extLst>
              <a:ext uri="{FF2B5EF4-FFF2-40B4-BE49-F238E27FC236}">
                <a16:creationId xmlns:a16="http://schemas.microsoft.com/office/drawing/2014/main" id="{8D527925-93C3-49B8-8851-0C2E259CA9DF}"/>
              </a:ext>
            </a:extLst>
          </p:cNvPr>
          <p:cNvSpPr>
            <a:spLocks noGrp="1"/>
          </p:cNvSpPr>
          <p:nvPr>
            <p:ph type="ftr" sz="quarter" idx="11"/>
          </p:nvPr>
        </p:nvSpPr>
        <p:spPr/>
        <p:txBody>
          <a:bodyPr/>
          <a:lstStyle/>
          <a:p>
            <a:endParaRPr lang="zh-CN" altLang="en-US"/>
          </a:p>
        </p:txBody>
      </p:sp>
      <p:sp>
        <p:nvSpPr>
          <p:cNvPr id="6" name="Slide Number Placeholder 5">
            <a:extLst>
              <a:ext uri="{FF2B5EF4-FFF2-40B4-BE49-F238E27FC236}">
                <a16:creationId xmlns:a16="http://schemas.microsoft.com/office/drawing/2014/main" id="{9FF4BF35-2722-442F-A57E-521DD1A9F644}"/>
              </a:ext>
            </a:extLst>
          </p:cNvPr>
          <p:cNvSpPr>
            <a:spLocks noGrp="1"/>
          </p:cNvSpPr>
          <p:nvPr>
            <p:ph type="sldNum" sz="quarter" idx="12"/>
          </p:nvPr>
        </p:nvSpPr>
        <p:spPr/>
        <p:txBody>
          <a:bodyPr/>
          <a:lstStyle/>
          <a:p>
            <a:fld id="{9FC8C9A9-AECE-4276-AAEA-B364D24DA065}" type="slidenum">
              <a:rPr lang="zh-CN" altLang="en-US" smtClean="0"/>
              <a:t>‹#›</a:t>
            </a:fld>
            <a:endParaRPr lang="zh-CN" altLang="en-US"/>
          </a:p>
        </p:txBody>
      </p:sp>
    </p:spTree>
    <p:extLst>
      <p:ext uri="{BB962C8B-B14F-4D97-AF65-F5344CB8AC3E}">
        <p14:creationId xmlns:p14="http://schemas.microsoft.com/office/powerpoint/2010/main" val="34924520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3B796D-9C9D-46D7-8510-DC7FE20634D6}"/>
              </a:ext>
            </a:extLst>
          </p:cNvPr>
          <p:cNvSpPr>
            <a:spLocks noGrp="1"/>
          </p:cNvSpPr>
          <p:nvPr>
            <p:ph type="title"/>
          </p:nvPr>
        </p:nvSpPr>
        <p:spPr>
          <a:xfrm>
            <a:off x="831850" y="1709738"/>
            <a:ext cx="10515600" cy="2852737"/>
          </a:xfrm>
        </p:spPr>
        <p:txBody>
          <a:bodyPr anchor="b"/>
          <a:lstStyle>
            <a:lvl1pPr>
              <a:defRPr sz="6000"/>
            </a:lvl1pPr>
          </a:lstStyle>
          <a:p>
            <a:r>
              <a:rPr lang="en-US" altLang="zh-CN"/>
              <a:t>Click to edit Master title style</a:t>
            </a:r>
            <a:endParaRPr lang="zh-CN" altLang="en-US"/>
          </a:p>
        </p:txBody>
      </p:sp>
      <p:sp>
        <p:nvSpPr>
          <p:cNvPr id="3" name="Text Placeholder 2">
            <a:extLst>
              <a:ext uri="{FF2B5EF4-FFF2-40B4-BE49-F238E27FC236}">
                <a16:creationId xmlns:a16="http://schemas.microsoft.com/office/drawing/2014/main" id="{572B79D2-2ABB-44CF-AA06-4577E82E4DF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ltLang="zh-CN"/>
              <a:t>Click to edit Master text styles</a:t>
            </a:r>
          </a:p>
        </p:txBody>
      </p:sp>
      <p:sp>
        <p:nvSpPr>
          <p:cNvPr id="4" name="Date Placeholder 3">
            <a:extLst>
              <a:ext uri="{FF2B5EF4-FFF2-40B4-BE49-F238E27FC236}">
                <a16:creationId xmlns:a16="http://schemas.microsoft.com/office/drawing/2014/main" id="{12A8389B-1488-48A5-93E3-60AA78E908FA}"/>
              </a:ext>
            </a:extLst>
          </p:cNvPr>
          <p:cNvSpPr>
            <a:spLocks noGrp="1"/>
          </p:cNvSpPr>
          <p:nvPr>
            <p:ph type="dt" sz="half" idx="10"/>
          </p:nvPr>
        </p:nvSpPr>
        <p:spPr/>
        <p:txBody>
          <a:bodyPr/>
          <a:lstStyle/>
          <a:p>
            <a:fld id="{DC437608-93ED-4FEC-B0B8-C62540C96374}" type="datetimeFigureOut">
              <a:rPr lang="zh-CN" altLang="en-US" smtClean="0"/>
              <a:t>2025/7/21</a:t>
            </a:fld>
            <a:endParaRPr lang="zh-CN" altLang="en-US"/>
          </a:p>
        </p:txBody>
      </p:sp>
      <p:sp>
        <p:nvSpPr>
          <p:cNvPr id="5" name="Footer Placeholder 4">
            <a:extLst>
              <a:ext uri="{FF2B5EF4-FFF2-40B4-BE49-F238E27FC236}">
                <a16:creationId xmlns:a16="http://schemas.microsoft.com/office/drawing/2014/main" id="{5F15FE0D-DC7E-4A6D-AB78-EA1FEB029A5D}"/>
              </a:ext>
            </a:extLst>
          </p:cNvPr>
          <p:cNvSpPr>
            <a:spLocks noGrp="1"/>
          </p:cNvSpPr>
          <p:nvPr>
            <p:ph type="ftr" sz="quarter" idx="11"/>
          </p:nvPr>
        </p:nvSpPr>
        <p:spPr/>
        <p:txBody>
          <a:bodyPr/>
          <a:lstStyle/>
          <a:p>
            <a:endParaRPr lang="zh-CN" altLang="en-US"/>
          </a:p>
        </p:txBody>
      </p:sp>
      <p:sp>
        <p:nvSpPr>
          <p:cNvPr id="6" name="Slide Number Placeholder 5">
            <a:extLst>
              <a:ext uri="{FF2B5EF4-FFF2-40B4-BE49-F238E27FC236}">
                <a16:creationId xmlns:a16="http://schemas.microsoft.com/office/drawing/2014/main" id="{A927B8EF-F8A9-475D-A229-5823A49E3683}"/>
              </a:ext>
            </a:extLst>
          </p:cNvPr>
          <p:cNvSpPr>
            <a:spLocks noGrp="1"/>
          </p:cNvSpPr>
          <p:nvPr>
            <p:ph type="sldNum" sz="quarter" idx="12"/>
          </p:nvPr>
        </p:nvSpPr>
        <p:spPr/>
        <p:txBody>
          <a:bodyPr/>
          <a:lstStyle/>
          <a:p>
            <a:fld id="{9FC8C9A9-AECE-4276-AAEA-B364D24DA065}" type="slidenum">
              <a:rPr lang="zh-CN" altLang="en-US" smtClean="0"/>
              <a:t>‹#›</a:t>
            </a:fld>
            <a:endParaRPr lang="zh-CN" altLang="en-US"/>
          </a:p>
        </p:txBody>
      </p:sp>
    </p:spTree>
    <p:extLst>
      <p:ext uri="{BB962C8B-B14F-4D97-AF65-F5344CB8AC3E}">
        <p14:creationId xmlns:p14="http://schemas.microsoft.com/office/powerpoint/2010/main" val="41965430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A5B070-E622-403A-B55B-04BC2C9B344B}"/>
              </a:ext>
            </a:extLst>
          </p:cNvPr>
          <p:cNvSpPr>
            <a:spLocks noGrp="1"/>
          </p:cNvSpPr>
          <p:nvPr>
            <p:ph type="title"/>
          </p:nvPr>
        </p:nvSpPr>
        <p:spPr/>
        <p:txBody>
          <a:bodyPr/>
          <a:lstStyle/>
          <a:p>
            <a:r>
              <a:rPr lang="en-US" altLang="zh-CN"/>
              <a:t>Click to edit Master title style</a:t>
            </a:r>
            <a:endParaRPr lang="zh-CN" altLang="en-US"/>
          </a:p>
        </p:txBody>
      </p:sp>
      <p:sp>
        <p:nvSpPr>
          <p:cNvPr id="3" name="Content Placeholder 2">
            <a:extLst>
              <a:ext uri="{FF2B5EF4-FFF2-40B4-BE49-F238E27FC236}">
                <a16:creationId xmlns:a16="http://schemas.microsoft.com/office/drawing/2014/main" id="{0B1CE98D-52D3-4B20-A617-6046EFC83CA9}"/>
              </a:ext>
            </a:extLst>
          </p:cNvPr>
          <p:cNvSpPr>
            <a:spLocks noGrp="1"/>
          </p:cNvSpPr>
          <p:nvPr>
            <p:ph sz="half" idx="1"/>
          </p:nvPr>
        </p:nvSpPr>
        <p:spPr>
          <a:xfrm>
            <a:off x="838200" y="1825625"/>
            <a:ext cx="5181600" cy="4351338"/>
          </a:xfrm>
        </p:spPr>
        <p:txBody>
          <a:bodyPr/>
          <a:lstStyle/>
          <a:p>
            <a:pPr lvl="0"/>
            <a:r>
              <a:rPr lang="en-US" altLang="zh-CN"/>
              <a:t>Click to edit Master text styles</a:t>
            </a:r>
          </a:p>
          <a:p>
            <a:pPr lvl="1"/>
            <a:r>
              <a:rPr lang="en-US" altLang="zh-CN"/>
              <a:t>Second level</a:t>
            </a:r>
          </a:p>
          <a:p>
            <a:pPr lvl="2"/>
            <a:r>
              <a:rPr lang="en-US" altLang="zh-CN"/>
              <a:t>Third level</a:t>
            </a:r>
          </a:p>
          <a:p>
            <a:pPr lvl="3"/>
            <a:r>
              <a:rPr lang="en-US" altLang="zh-CN"/>
              <a:t>Fourth level</a:t>
            </a:r>
          </a:p>
          <a:p>
            <a:pPr lvl="4"/>
            <a:r>
              <a:rPr lang="en-US" altLang="zh-CN"/>
              <a:t>Fifth level</a:t>
            </a:r>
            <a:endParaRPr lang="zh-CN" altLang="en-US"/>
          </a:p>
        </p:txBody>
      </p:sp>
      <p:sp>
        <p:nvSpPr>
          <p:cNvPr id="4" name="Content Placeholder 3">
            <a:extLst>
              <a:ext uri="{FF2B5EF4-FFF2-40B4-BE49-F238E27FC236}">
                <a16:creationId xmlns:a16="http://schemas.microsoft.com/office/drawing/2014/main" id="{930BEBA0-0863-4C07-8E3A-172B1DC7E50B}"/>
              </a:ext>
            </a:extLst>
          </p:cNvPr>
          <p:cNvSpPr>
            <a:spLocks noGrp="1"/>
          </p:cNvSpPr>
          <p:nvPr>
            <p:ph sz="half" idx="2"/>
          </p:nvPr>
        </p:nvSpPr>
        <p:spPr>
          <a:xfrm>
            <a:off x="6172200" y="1825625"/>
            <a:ext cx="5181600" cy="4351338"/>
          </a:xfrm>
        </p:spPr>
        <p:txBody>
          <a:bodyPr/>
          <a:lstStyle/>
          <a:p>
            <a:pPr lvl="0"/>
            <a:r>
              <a:rPr lang="en-US" altLang="zh-CN"/>
              <a:t>Click to edit Master text styles</a:t>
            </a:r>
          </a:p>
          <a:p>
            <a:pPr lvl="1"/>
            <a:r>
              <a:rPr lang="en-US" altLang="zh-CN"/>
              <a:t>Second level</a:t>
            </a:r>
          </a:p>
          <a:p>
            <a:pPr lvl="2"/>
            <a:r>
              <a:rPr lang="en-US" altLang="zh-CN"/>
              <a:t>Third level</a:t>
            </a:r>
          </a:p>
          <a:p>
            <a:pPr lvl="3"/>
            <a:r>
              <a:rPr lang="en-US" altLang="zh-CN"/>
              <a:t>Fourth level</a:t>
            </a:r>
          </a:p>
          <a:p>
            <a:pPr lvl="4"/>
            <a:r>
              <a:rPr lang="en-US" altLang="zh-CN"/>
              <a:t>Fifth level</a:t>
            </a:r>
            <a:endParaRPr lang="zh-CN" altLang="en-US"/>
          </a:p>
        </p:txBody>
      </p:sp>
      <p:sp>
        <p:nvSpPr>
          <p:cNvPr id="5" name="Date Placeholder 4">
            <a:extLst>
              <a:ext uri="{FF2B5EF4-FFF2-40B4-BE49-F238E27FC236}">
                <a16:creationId xmlns:a16="http://schemas.microsoft.com/office/drawing/2014/main" id="{29A9CC60-3C87-44FE-93FF-7120E20B1CD1}"/>
              </a:ext>
            </a:extLst>
          </p:cNvPr>
          <p:cNvSpPr>
            <a:spLocks noGrp="1"/>
          </p:cNvSpPr>
          <p:nvPr>
            <p:ph type="dt" sz="half" idx="10"/>
          </p:nvPr>
        </p:nvSpPr>
        <p:spPr/>
        <p:txBody>
          <a:bodyPr/>
          <a:lstStyle/>
          <a:p>
            <a:fld id="{DC437608-93ED-4FEC-B0B8-C62540C96374}" type="datetimeFigureOut">
              <a:rPr lang="zh-CN" altLang="en-US" smtClean="0"/>
              <a:t>2025/7/21</a:t>
            </a:fld>
            <a:endParaRPr lang="zh-CN" altLang="en-US"/>
          </a:p>
        </p:txBody>
      </p:sp>
      <p:sp>
        <p:nvSpPr>
          <p:cNvPr id="6" name="Footer Placeholder 5">
            <a:extLst>
              <a:ext uri="{FF2B5EF4-FFF2-40B4-BE49-F238E27FC236}">
                <a16:creationId xmlns:a16="http://schemas.microsoft.com/office/drawing/2014/main" id="{7CAA6AAD-596D-460D-B154-DEFDCEC2B02B}"/>
              </a:ext>
            </a:extLst>
          </p:cNvPr>
          <p:cNvSpPr>
            <a:spLocks noGrp="1"/>
          </p:cNvSpPr>
          <p:nvPr>
            <p:ph type="ftr" sz="quarter" idx="11"/>
          </p:nvPr>
        </p:nvSpPr>
        <p:spPr/>
        <p:txBody>
          <a:bodyPr/>
          <a:lstStyle/>
          <a:p>
            <a:endParaRPr lang="zh-CN" altLang="en-US"/>
          </a:p>
        </p:txBody>
      </p:sp>
      <p:sp>
        <p:nvSpPr>
          <p:cNvPr id="7" name="Slide Number Placeholder 6">
            <a:extLst>
              <a:ext uri="{FF2B5EF4-FFF2-40B4-BE49-F238E27FC236}">
                <a16:creationId xmlns:a16="http://schemas.microsoft.com/office/drawing/2014/main" id="{2ACE8465-F203-463E-81F2-CFE1E158D7F5}"/>
              </a:ext>
            </a:extLst>
          </p:cNvPr>
          <p:cNvSpPr>
            <a:spLocks noGrp="1"/>
          </p:cNvSpPr>
          <p:nvPr>
            <p:ph type="sldNum" sz="quarter" idx="12"/>
          </p:nvPr>
        </p:nvSpPr>
        <p:spPr/>
        <p:txBody>
          <a:bodyPr/>
          <a:lstStyle/>
          <a:p>
            <a:fld id="{9FC8C9A9-AECE-4276-AAEA-B364D24DA065}" type="slidenum">
              <a:rPr lang="zh-CN" altLang="en-US" smtClean="0"/>
              <a:t>‹#›</a:t>
            </a:fld>
            <a:endParaRPr lang="zh-CN" altLang="en-US"/>
          </a:p>
        </p:txBody>
      </p:sp>
    </p:spTree>
    <p:extLst>
      <p:ext uri="{BB962C8B-B14F-4D97-AF65-F5344CB8AC3E}">
        <p14:creationId xmlns:p14="http://schemas.microsoft.com/office/powerpoint/2010/main" val="41149656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6FAC4E-D1A7-441E-ABEC-306DAECF8F58}"/>
              </a:ext>
            </a:extLst>
          </p:cNvPr>
          <p:cNvSpPr>
            <a:spLocks noGrp="1"/>
          </p:cNvSpPr>
          <p:nvPr>
            <p:ph type="title"/>
          </p:nvPr>
        </p:nvSpPr>
        <p:spPr>
          <a:xfrm>
            <a:off x="839788" y="365125"/>
            <a:ext cx="10515600" cy="1325563"/>
          </a:xfrm>
        </p:spPr>
        <p:txBody>
          <a:bodyPr/>
          <a:lstStyle/>
          <a:p>
            <a:r>
              <a:rPr lang="en-US" altLang="zh-CN"/>
              <a:t>Click to edit Master title style</a:t>
            </a:r>
            <a:endParaRPr lang="zh-CN" altLang="en-US"/>
          </a:p>
        </p:txBody>
      </p:sp>
      <p:sp>
        <p:nvSpPr>
          <p:cNvPr id="3" name="Text Placeholder 2">
            <a:extLst>
              <a:ext uri="{FF2B5EF4-FFF2-40B4-BE49-F238E27FC236}">
                <a16:creationId xmlns:a16="http://schemas.microsoft.com/office/drawing/2014/main" id="{CBD0AEA4-6033-4F2F-B26B-7603568863F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ltLang="zh-CN"/>
              <a:t>Click to edit Master text styles</a:t>
            </a:r>
          </a:p>
        </p:txBody>
      </p:sp>
      <p:sp>
        <p:nvSpPr>
          <p:cNvPr id="4" name="Content Placeholder 3">
            <a:extLst>
              <a:ext uri="{FF2B5EF4-FFF2-40B4-BE49-F238E27FC236}">
                <a16:creationId xmlns:a16="http://schemas.microsoft.com/office/drawing/2014/main" id="{B24A7D90-5FA7-46F5-9335-976F83ABD200}"/>
              </a:ext>
            </a:extLst>
          </p:cNvPr>
          <p:cNvSpPr>
            <a:spLocks noGrp="1"/>
          </p:cNvSpPr>
          <p:nvPr>
            <p:ph sz="half" idx="2"/>
          </p:nvPr>
        </p:nvSpPr>
        <p:spPr>
          <a:xfrm>
            <a:off x="839788" y="2505075"/>
            <a:ext cx="5157787" cy="3684588"/>
          </a:xfrm>
        </p:spPr>
        <p:txBody>
          <a:bodyPr/>
          <a:lstStyle/>
          <a:p>
            <a:pPr lvl="0"/>
            <a:r>
              <a:rPr lang="en-US" altLang="zh-CN"/>
              <a:t>Click to edit Master text styles</a:t>
            </a:r>
          </a:p>
          <a:p>
            <a:pPr lvl="1"/>
            <a:r>
              <a:rPr lang="en-US" altLang="zh-CN"/>
              <a:t>Second level</a:t>
            </a:r>
          </a:p>
          <a:p>
            <a:pPr lvl="2"/>
            <a:r>
              <a:rPr lang="en-US" altLang="zh-CN"/>
              <a:t>Third level</a:t>
            </a:r>
          </a:p>
          <a:p>
            <a:pPr lvl="3"/>
            <a:r>
              <a:rPr lang="en-US" altLang="zh-CN"/>
              <a:t>Fourth level</a:t>
            </a:r>
          </a:p>
          <a:p>
            <a:pPr lvl="4"/>
            <a:r>
              <a:rPr lang="en-US" altLang="zh-CN"/>
              <a:t>Fifth level</a:t>
            </a:r>
            <a:endParaRPr lang="zh-CN" altLang="en-US"/>
          </a:p>
        </p:txBody>
      </p:sp>
      <p:sp>
        <p:nvSpPr>
          <p:cNvPr id="5" name="Text Placeholder 4">
            <a:extLst>
              <a:ext uri="{FF2B5EF4-FFF2-40B4-BE49-F238E27FC236}">
                <a16:creationId xmlns:a16="http://schemas.microsoft.com/office/drawing/2014/main" id="{CE4D75FA-6E09-4170-AF9B-27C82979E35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ltLang="zh-CN"/>
              <a:t>Click to edit Master text styles</a:t>
            </a:r>
          </a:p>
        </p:txBody>
      </p:sp>
      <p:sp>
        <p:nvSpPr>
          <p:cNvPr id="6" name="Content Placeholder 5">
            <a:extLst>
              <a:ext uri="{FF2B5EF4-FFF2-40B4-BE49-F238E27FC236}">
                <a16:creationId xmlns:a16="http://schemas.microsoft.com/office/drawing/2014/main" id="{1686F5F5-7E73-4A29-88DA-006282E6E8FB}"/>
              </a:ext>
            </a:extLst>
          </p:cNvPr>
          <p:cNvSpPr>
            <a:spLocks noGrp="1"/>
          </p:cNvSpPr>
          <p:nvPr>
            <p:ph sz="quarter" idx="4"/>
          </p:nvPr>
        </p:nvSpPr>
        <p:spPr>
          <a:xfrm>
            <a:off x="6172200" y="2505075"/>
            <a:ext cx="5183188" cy="3684588"/>
          </a:xfrm>
        </p:spPr>
        <p:txBody>
          <a:bodyPr/>
          <a:lstStyle/>
          <a:p>
            <a:pPr lvl="0"/>
            <a:r>
              <a:rPr lang="en-US" altLang="zh-CN"/>
              <a:t>Click to edit Master text styles</a:t>
            </a:r>
          </a:p>
          <a:p>
            <a:pPr lvl="1"/>
            <a:r>
              <a:rPr lang="en-US" altLang="zh-CN"/>
              <a:t>Second level</a:t>
            </a:r>
          </a:p>
          <a:p>
            <a:pPr lvl="2"/>
            <a:r>
              <a:rPr lang="en-US" altLang="zh-CN"/>
              <a:t>Third level</a:t>
            </a:r>
          </a:p>
          <a:p>
            <a:pPr lvl="3"/>
            <a:r>
              <a:rPr lang="en-US" altLang="zh-CN"/>
              <a:t>Fourth level</a:t>
            </a:r>
          </a:p>
          <a:p>
            <a:pPr lvl="4"/>
            <a:r>
              <a:rPr lang="en-US" altLang="zh-CN"/>
              <a:t>Fifth level</a:t>
            </a:r>
            <a:endParaRPr lang="zh-CN" altLang="en-US"/>
          </a:p>
        </p:txBody>
      </p:sp>
      <p:sp>
        <p:nvSpPr>
          <p:cNvPr id="7" name="Date Placeholder 6">
            <a:extLst>
              <a:ext uri="{FF2B5EF4-FFF2-40B4-BE49-F238E27FC236}">
                <a16:creationId xmlns:a16="http://schemas.microsoft.com/office/drawing/2014/main" id="{FEE41EF6-DBE5-4C50-91D4-445C2A08B09C}"/>
              </a:ext>
            </a:extLst>
          </p:cNvPr>
          <p:cNvSpPr>
            <a:spLocks noGrp="1"/>
          </p:cNvSpPr>
          <p:nvPr>
            <p:ph type="dt" sz="half" idx="10"/>
          </p:nvPr>
        </p:nvSpPr>
        <p:spPr/>
        <p:txBody>
          <a:bodyPr/>
          <a:lstStyle/>
          <a:p>
            <a:fld id="{DC437608-93ED-4FEC-B0B8-C62540C96374}" type="datetimeFigureOut">
              <a:rPr lang="zh-CN" altLang="en-US" smtClean="0"/>
              <a:t>2025/7/21</a:t>
            </a:fld>
            <a:endParaRPr lang="zh-CN" altLang="en-US"/>
          </a:p>
        </p:txBody>
      </p:sp>
      <p:sp>
        <p:nvSpPr>
          <p:cNvPr id="8" name="Footer Placeholder 7">
            <a:extLst>
              <a:ext uri="{FF2B5EF4-FFF2-40B4-BE49-F238E27FC236}">
                <a16:creationId xmlns:a16="http://schemas.microsoft.com/office/drawing/2014/main" id="{0549B2EB-CCF0-460A-AD06-1816CB516CBC}"/>
              </a:ext>
            </a:extLst>
          </p:cNvPr>
          <p:cNvSpPr>
            <a:spLocks noGrp="1"/>
          </p:cNvSpPr>
          <p:nvPr>
            <p:ph type="ftr" sz="quarter" idx="11"/>
          </p:nvPr>
        </p:nvSpPr>
        <p:spPr/>
        <p:txBody>
          <a:bodyPr/>
          <a:lstStyle/>
          <a:p>
            <a:endParaRPr lang="zh-CN" altLang="en-US"/>
          </a:p>
        </p:txBody>
      </p:sp>
      <p:sp>
        <p:nvSpPr>
          <p:cNvPr id="9" name="Slide Number Placeholder 8">
            <a:extLst>
              <a:ext uri="{FF2B5EF4-FFF2-40B4-BE49-F238E27FC236}">
                <a16:creationId xmlns:a16="http://schemas.microsoft.com/office/drawing/2014/main" id="{501C7394-BC5F-43D9-A548-E33623319436}"/>
              </a:ext>
            </a:extLst>
          </p:cNvPr>
          <p:cNvSpPr>
            <a:spLocks noGrp="1"/>
          </p:cNvSpPr>
          <p:nvPr>
            <p:ph type="sldNum" sz="quarter" idx="12"/>
          </p:nvPr>
        </p:nvSpPr>
        <p:spPr/>
        <p:txBody>
          <a:bodyPr/>
          <a:lstStyle/>
          <a:p>
            <a:fld id="{9FC8C9A9-AECE-4276-AAEA-B364D24DA065}" type="slidenum">
              <a:rPr lang="zh-CN" altLang="en-US" smtClean="0"/>
              <a:t>‹#›</a:t>
            </a:fld>
            <a:endParaRPr lang="zh-CN" altLang="en-US"/>
          </a:p>
        </p:txBody>
      </p:sp>
    </p:spTree>
    <p:extLst>
      <p:ext uri="{BB962C8B-B14F-4D97-AF65-F5344CB8AC3E}">
        <p14:creationId xmlns:p14="http://schemas.microsoft.com/office/powerpoint/2010/main" val="32108228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524697-22FC-44AF-A015-8EDBEA05F0E6}"/>
              </a:ext>
            </a:extLst>
          </p:cNvPr>
          <p:cNvSpPr>
            <a:spLocks noGrp="1"/>
          </p:cNvSpPr>
          <p:nvPr>
            <p:ph type="title"/>
          </p:nvPr>
        </p:nvSpPr>
        <p:spPr/>
        <p:txBody>
          <a:bodyPr/>
          <a:lstStyle/>
          <a:p>
            <a:r>
              <a:rPr lang="en-US" altLang="zh-CN"/>
              <a:t>Click to edit Master title style</a:t>
            </a:r>
            <a:endParaRPr lang="zh-CN" altLang="en-US"/>
          </a:p>
        </p:txBody>
      </p:sp>
      <p:sp>
        <p:nvSpPr>
          <p:cNvPr id="3" name="Date Placeholder 2">
            <a:extLst>
              <a:ext uri="{FF2B5EF4-FFF2-40B4-BE49-F238E27FC236}">
                <a16:creationId xmlns:a16="http://schemas.microsoft.com/office/drawing/2014/main" id="{732743CB-75DE-42F5-99E0-DCCF489A3640}"/>
              </a:ext>
            </a:extLst>
          </p:cNvPr>
          <p:cNvSpPr>
            <a:spLocks noGrp="1"/>
          </p:cNvSpPr>
          <p:nvPr>
            <p:ph type="dt" sz="half" idx="10"/>
          </p:nvPr>
        </p:nvSpPr>
        <p:spPr/>
        <p:txBody>
          <a:bodyPr/>
          <a:lstStyle/>
          <a:p>
            <a:fld id="{DC437608-93ED-4FEC-B0B8-C62540C96374}" type="datetimeFigureOut">
              <a:rPr lang="zh-CN" altLang="en-US" smtClean="0"/>
              <a:t>2025/7/21</a:t>
            </a:fld>
            <a:endParaRPr lang="zh-CN" altLang="en-US"/>
          </a:p>
        </p:txBody>
      </p:sp>
      <p:sp>
        <p:nvSpPr>
          <p:cNvPr id="4" name="Footer Placeholder 3">
            <a:extLst>
              <a:ext uri="{FF2B5EF4-FFF2-40B4-BE49-F238E27FC236}">
                <a16:creationId xmlns:a16="http://schemas.microsoft.com/office/drawing/2014/main" id="{576D06B2-BB24-4FD0-B8FE-212402688DA1}"/>
              </a:ext>
            </a:extLst>
          </p:cNvPr>
          <p:cNvSpPr>
            <a:spLocks noGrp="1"/>
          </p:cNvSpPr>
          <p:nvPr>
            <p:ph type="ftr" sz="quarter" idx="11"/>
          </p:nvPr>
        </p:nvSpPr>
        <p:spPr/>
        <p:txBody>
          <a:bodyPr/>
          <a:lstStyle/>
          <a:p>
            <a:endParaRPr lang="zh-CN" altLang="en-US"/>
          </a:p>
        </p:txBody>
      </p:sp>
      <p:sp>
        <p:nvSpPr>
          <p:cNvPr id="5" name="Slide Number Placeholder 4">
            <a:extLst>
              <a:ext uri="{FF2B5EF4-FFF2-40B4-BE49-F238E27FC236}">
                <a16:creationId xmlns:a16="http://schemas.microsoft.com/office/drawing/2014/main" id="{B4506A23-0807-4BDF-AB5D-FE91E79C96E0}"/>
              </a:ext>
            </a:extLst>
          </p:cNvPr>
          <p:cNvSpPr>
            <a:spLocks noGrp="1"/>
          </p:cNvSpPr>
          <p:nvPr>
            <p:ph type="sldNum" sz="quarter" idx="12"/>
          </p:nvPr>
        </p:nvSpPr>
        <p:spPr/>
        <p:txBody>
          <a:bodyPr/>
          <a:lstStyle/>
          <a:p>
            <a:fld id="{9FC8C9A9-AECE-4276-AAEA-B364D24DA065}" type="slidenum">
              <a:rPr lang="zh-CN" altLang="en-US" smtClean="0"/>
              <a:t>‹#›</a:t>
            </a:fld>
            <a:endParaRPr lang="zh-CN" altLang="en-US"/>
          </a:p>
        </p:txBody>
      </p:sp>
    </p:spTree>
    <p:extLst>
      <p:ext uri="{BB962C8B-B14F-4D97-AF65-F5344CB8AC3E}">
        <p14:creationId xmlns:p14="http://schemas.microsoft.com/office/powerpoint/2010/main" val="36122250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ADB6A21-EEAE-4E8B-974F-54A31BE7600E}"/>
              </a:ext>
            </a:extLst>
          </p:cNvPr>
          <p:cNvSpPr>
            <a:spLocks noGrp="1"/>
          </p:cNvSpPr>
          <p:nvPr>
            <p:ph type="dt" sz="half" idx="10"/>
          </p:nvPr>
        </p:nvSpPr>
        <p:spPr/>
        <p:txBody>
          <a:bodyPr/>
          <a:lstStyle/>
          <a:p>
            <a:fld id="{DC437608-93ED-4FEC-B0B8-C62540C96374}" type="datetimeFigureOut">
              <a:rPr lang="zh-CN" altLang="en-US" smtClean="0"/>
              <a:t>2025/7/21</a:t>
            </a:fld>
            <a:endParaRPr lang="zh-CN" altLang="en-US"/>
          </a:p>
        </p:txBody>
      </p:sp>
      <p:sp>
        <p:nvSpPr>
          <p:cNvPr id="3" name="Footer Placeholder 2">
            <a:extLst>
              <a:ext uri="{FF2B5EF4-FFF2-40B4-BE49-F238E27FC236}">
                <a16:creationId xmlns:a16="http://schemas.microsoft.com/office/drawing/2014/main" id="{AA2BCA1D-6B3D-42A1-A8ED-A1E7CBB4309F}"/>
              </a:ext>
            </a:extLst>
          </p:cNvPr>
          <p:cNvSpPr>
            <a:spLocks noGrp="1"/>
          </p:cNvSpPr>
          <p:nvPr>
            <p:ph type="ftr" sz="quarter" idx="11"/>
          </p:nvPr>
        </p:nvSpPr>
        <p:spPr/>
        <p:txBody>
          <a:bodyPr/>
          <a:lstStyle/>
          <a:p>
            <a:endParaRPr lang="zh-CN" altLang="en-US"/>
          </a:p>
        </p:txBody>
      </p:sp>
      <p:sp>
        <p:nvSpPr>
          <p:cNvPr id="4" name="Slide Number Placeholder 3">
            <a:extLst>
              <a:ext uri="{FF2B5EF4-FFF2-40B4-BE49-F238E27FC236}">
                <a16:creationId xmlns:a16="http://schemas.microsoft.com/office/drawing/2014/main" id="{F30D945C-198D-4144-B7B1-05604EB07BE1}"/>
              </a:ext>
            </a:extLst>
          </p:cNvPr>
          <p:cNvSpPr>
            <a:spLocks noGrp="1"/>
          </p:cNvSpPr>
          <p:nvPr>
            <p:ph type="sldNum" sz="quarter" idx="12"/>
          </p:nvPr>
        </p:nvSpPr>
        <p:spPr/>
        <p:txBody>
          <a:bodyPr/>
          <a:lstStyle/>
          <a:p>
            <a:fld id="{9FC8C9A9-AECE-4276-AAEA-B364D24DA065}" type="slidenum">
              <a:rPr lang="zh-CN" altLang="en-US" smtClean="0"/>
              <a:t>‹#›</a:t>
            </a:fld>
            <a:endParaRPr lang="zh-CN" altLang="en-US"/>
          </a:p>
        </p:txBody>
      </p:sp>
    </p:spTree>
    <p:extLst>
      <p:ext uri="{BB962C8B-B14F-4D97-AF65-F5344CB8AC3E}">
        <p14:creationId xmlns:p14="http://schemas.microsoft.com/office/powerpoint/2010/main" val="6157189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77CAAC-4A70-46F2-A76A-381FB383F22C}"/>
              </a:ext>
            </a:extLst>
          </p:cNvPr>
          <p:cNvSpPr>
            <a:spLocks noGrp="1"/>
          </p:cNvSpPr>
          <p:nvPr>
            <p:ph type="title"/>
          </p:nvPr>
        </p:nvSpPr>
        <p:spPr>
          <a:xfrm>
            <a:off x="839788" y="457200"/>
            <a:ext cx="3932237" cy="1600200"/>
          </a:xfrm>
        </p:spPr>
        <p:txBody>
          <a:bodyPr anchor="b"/>
          <a:lstStyle>
            <a:lvl1pPr>
              <a:defRPr sz="3200"/>
            </a:lvl1pPr>
          </a:lstStyle>
          <a:p>
            <a:r>
              <a:rPr lang="en-US" altLang="zh-CN"/>
              <a:t>Click to edit Master title style</a:t>
            </a:r>
            <a:endParaRPr lang="zh-CN" altLang="en-US"/>
          </a:p>
        </p:txBody>
      </p:sp>
      <p:sp>
        <p:nvSpPr>
          <p:cNvPr id="3" name="Content Placeholder 2">
            <a:extLst>
              <a:ext uri="{FF2B5EF4-FFF2-40B4-BE49-F238E27FC236}">
                <a16:creationId xmlns:a16="http://schemas.microsoft.com/office/drawing/2014/main" id="{E2EEA6AB-7340-4F9D-94A0-C1A8A6D097E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ltLang="zh-CN"/>
              <a:t>Click to edit Master text styles</a:t>
            </a:r>
          </a:p>
          <a:p>
            <a:pPr lvl="1"/>
            <a:r>
              <a:rPr lang="en-US" altLang="zh-CN"/>
              <a:t>Second level</a:t>
            </a:r>
          </a:p>
          <a:p>
            <a:pPr lvl="2"/>
            <a:r>
              <a:rPr lang="en-US" altLang="zh-CN"/>
              <a:t>Third level</a:t>
            </a:r>
          </a:p>
          <a:p>
            <a:pPr lvl="3"/>
            <a:r>
              <a:rPr lang="en-US" altLang="zh-CN"/>
              <a:t>Fourth level</a:t>
            </a:r>
          </a:p>
          <a:p>
            <a:pPr lvl="4"/>
            <a:r>
              <a:rPr lang="en-US" altLang="zh-CN"/>
              <a:t>Fifth level</a:t>
            </a:r>
            <a:endParaRPr lang="zh-CN" altLang="en-US"/>
          </a:p>
        </p:txBody>
      </p:sp>
      <p:sp>
        <p:nvSpPr>
          <p:cNvPr id="4" name="Text Placeholder 3">
            <a:extLst>
              <a:ext uri="{FF2B5EF4-FFF2-40B4-BE49-F238E27FC236}">
                <a16:creationId xmlns:a16="http://schemas.microsoft.com/office/drawing/2014/main" id="{1B8A7BA4-3160-4C88-A18E-38E92F50764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ltLang="zh-CN"/>
              <a:t>Click to edit Master text styles</a:t>
            </a:r>
          </a:p>
        </p:txBody>
      </p:sp>
      <p:sp>
        <p:nvSpPr>
          <p:cNvPr id="5" name="Date Placeholder 4">
            <a:extLst>
              <a:ext uri="{FF2B5EF4-FFF2-40B4-BE49-F238E27FC236}">
                <a16:creationId xmlns:a16="http://schemas.microsoft.com/office/drawing/2014/main" id="{F74A4DB9-56D9-412C-AC25-2D5D102D8135}"/>
              </a:ext>
            </a:extLst>
          </p:cNvPr>
          <p:cNvSpPr>
            <a:spLocks noGrp="1"/>
          </p:cNvSpPr>
          <p:nvPr>
            <p:ph type="dt" sz="half" idx="10"/>
          </p:nvPr>
        </p:nvSpPr>
        <p:spPr/>
        <p:txBody>
          <a:bodyPr/>
          <a:lstStyle/>
          <a:p>
            <a:fld id="{DC437608-93ED-4FEC-B0B8-C62540C96374}" type="datetimeFigureOut">
              <a:rPr lang="zh-CN" altLang="en-US" smtClean="0"/>
              <a:t>2025/7/21</a:t>
            </a:fld>
            <a:endParaRPr lang="zh-CN" altLang="en-US"/>
          </a:p>
        </p:txBody>
      </p:sp>
      <p:sp>
        <p:nvSpPr>
          <p:cNvPr id="6" name="Footer Placeholder 5">
            <a:extLst>
              <a:ext uri="{FF2B5EF4-FFF2-40B4-BE49-F238E27FC236}">
                <a16:creationId xmlns:a16="http://schemas.microsoft.com/office/drawing/2014/main" id="{20FF591F-57B0-41E6-981B-D50ADE67E600}"/>
              </a:ext>
            </a:extLst>
          </p:cNvPr>
          <p:cNvSpPr>
            <a:spLocks noGrp="1"/>
          </p:cNvSpPr>
          <p:nvPr>
            <p:ph type="ftr" sz="quarter" idx="11"/>
          </p:nvPr>
        </p:nvSpPr>
        <p:spPr/>
        <p:txBody>
          <a:bodyPr/>
          <a:lstStyle/>
          <a:p>
            <a:endParaRPr lang="zh-CN" altLang="en-US"/>
          </a:p>
        </p:txBody>
      </p:sp>
      <p:sp>
        <p:nvSpPr>
          <p:cNvPr id="7" name="Slide Number Placeholder 6">
            <a:extLst>
              <a:ext uri="{FF2B5EF4-FFF2-40B4-BE49-F238E27FC236}">
                <a16:creationId xmlns:a16="http://schemas.microsoft.com/office/drawing/2014/main" id="{2AC59AF7-8A3A-44D3-9530-E1EFDA8439D7}"/>
              </a:ext>
            </a:extLst>
          </p:cNvPr>
          <p:cNvSpPr>
            <a:spLocks noGrp="1"/>
          </p:cNvSpPr>
          <p:nvPr>
            <p:ph type="sldNum" sz="quarter" idx="12"/>
          </p:nvPr>
        </p:nvSpPr>
        <p:spPr/>
        <p:txBody>
          <a:bodyPr/>
          <a:lstStyle/>
          <a:p>
            <a:fld id="{9FC8C9A9-AECE-4276-AAEA-B364D24DA065}" type="slidenum">
              <a:rPr lang="zh-CN" altLang="en-US" smtClean="0"/>
              <a:t>‹#›</a:t>
            </a:fld>
            <a:endParaRPr lang="zh-CN" altLang="en-US"/>
          </a:p>
        </p:txBody>
      </p:sp>
    </p:spTree>
    <p:extLst>
      <p:ext uri="{BB962C8B-B14F-4D97-AF65-F5344CB8AC3E}">
        <p14:creationId xmlns:p14="http://schemas.microsoft.com/office/powerpoint/2010/main" val="33305275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6C0AF0-EC9C-4080-B2E1-CEFD7D570E5E}"/>
              </a:ext>
            </a:extLst>
          </p:cNvPr>
          <p:cNvSpPr>
            <a:spLocks noGrp="1"/>
          </p:cNvSpPr>
          <p:nvPr>
            <p:ph type="title"/>
          </p:nvPr>
        </p:nvSpPr>
        <p:spPr>
          <a:xfrm>
            <a:off x="839788" y="457200"/>
            <a:ext cx="3932237" cy="1600200"/>
          </a:xfrm>
        </p:spPr>
        <p:txBody>
          <a:bodyPr anchor="b"/>
          <a:lstStyle>
            <a:lvl1pPr>
              <a:defRPr sz="3200"/>
            </a:lvl1pPr>
          </a:lstStyle>
          <a:p>
            <a:r>
              <a:rPr lang="en-US" altLang="zh-CN"/>
              <a:t>Click to edit Master title style</a:t>
            </a:r>
            <a:endParaRPr lang="zh-CN" altLang="en-US"/>
          </a:p>
        </p:txBody>
      </p:sp>
      <p:sp>
        <p:nvSpPr>
          <p:cNvPr id="3" name="Picture Placeholder 2">
            <a:extLst>
              <a:ext uri="{FF2B5EF4-FFF2-40B4-BE49-F238E27FC236}">
                <a16:creationId xmlns:a16="http://schemas.microsoft.com/office/drawing/2014/main" id="{ADE30D2E-C112-4F28-A3B8-15576874703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Text Placeholder 3">
            <a:extLst>
              <a:ext uri="{FF2B5EF4-FFF2-40B4-BE49-F238E27FC236}">
                <a16:creationId xmlns:a16="http://schemas.microsoft.com/office/drawing/2014/main" id="{14ED6427-DF2F-4DE0-AA4C-E7FBBEE22DA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ltLang="zh-CN"/>
              <a:t>Click to edit Master text styles</a:t>
            </a:r>
          </a:p>
        </p:txBody>
      </p:sp>
      <p:sp>
        <p:nvSpPr>
          <p:cNvPr id="5" name="Date Placeholder 4">
            <a:extLst>
              <a:ext uri="{FF2B5EF4-FFF2-40B4-BE49-F238E27FC236}">
                <a16:creationId xmlns:a16="http://schemas.microsoft.com/office/drawing/2014/main" id="{ECEFFC64-322D-495B-91C8-E4493BDDD3AF}"/>
              </a:ext>
            </a:extLst>
          </p:cNvPr>
          <p:cNvSpPr>
            <a:spLocks noGrp="1"/>
          </p:cNvSpPr>
          <p:nvPr>
            <p:ph type="dt" sz="half" idx="10"/>
          </p:nvPr>
        </p:nvSpPr>
        <p:spPr/>
        <p:txBody>
          <a:bodyPr/>
          <a:lstStyle/>
          <a:p>
            <a:fld id="{DC437608-93ED-4FEC-B0B8-C62540C96374}" type="datetimeFigureOut">
              <a:rPr lang="zh-CN" altLang="en-US" smtClean="0"/>
              <a:t>2025/7/21</a:t>
            </a:fld>
            <a:endParaRPr lang="zh-CN" altLang="en-US"/>
          </a:p>
        </p:txBody>
      </p:sp>
      <p:sp>
        <p:nvSpPr>
          <p:cNvPr id="6" name="Footer Placeholder 5">
            <a:extLst>
              <a:ext uri="{FF2B5EF4-FFF2-40B4-BE49-F238E27FC236}">
                <a16:creationId xmlns:a16="http://schemas.microsoft.com/office/drawing/2014/main" id="{3F1C467E-092A-4A24-83C3-87BEB038A538}"/>
              </a:ext>
            </a:extLst>
          </p:cNvPr>
          <p:cNvSpPr>
            <a:spLocks noGrp="1"/>
          </p:cNvSpPr>
          <p:nvPr>
            <p:ph type="ftr" sz="quarter" idx="11"/>
          </p:nvPr>
        </p:nvSpPr>
        <p:spPr/>
        <p:txBody>
          <a:bodyPr/>
          <a:lstStyle/>
          <a:p>
            <a:endParaRPr lang="zh-CN" altLang="en-US"/>
          </a:p>
        </p:txBody>
      </p:sp>
      <p:sp>
        <p:nvSpPr>
          <p:cNvPr id="7" name="Slide Number Placeholder 6">
            <a:extLst>
              <a:ext uri="{FF2B5EF4-FFF2-40B4-BE49-F238E27FC236}">
                <a16:creationId xmlns:a16="http://schemas.microsoft.com/office/drawing/2014/main" id="{3B609244-FB14-4AD1-852B-4352777055C3}"/>
              </a:ext>
            </a:extLst>
          </p:cNvPr>
          <p:cNvSpPr>
            <a:spLocks noGrp="1"/>
          </p:cNvSpPr>
          <p:nvPr>
            <p:ph type="sldNum" sz="quarter" idx="12"/>
          </p:nvPr>
        </p:nvSpPr>
        <p:spPr/>
        <p:txBody>
          <a:bodyPr/>
          <a:lstStyle/>
          <a:p>
            <a:fld id="{9FC8C9A9-AECE-4276-AAEA-B364D24DA065}" type="slidenum">
              <a:rPr lang="zh-CN" altLang="en-US" smtClean="0"/>
              <a:t>‹#›</a:t>
            </a:fld>
            <a:endParaRPr lang="zh-CN" altLang="en-US"/>
          </a:p>
        </p:txBody>
      </p:sp>
    </p:spTree>
    <p:extLst>
      <p:ext uri="{BB962C8B-B14F-4D97-AF65-F5344CB8AC3E}">
        <p14:creationId xmlns:p14="http://schemas.microsoft.com/office/powerpoint/2010/main" val="2245445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E9AFDB4-7AE0-4631-95DC-8CF02867D45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ltLang="zh-CN"/>
              <a:t>Click to edit Master title style</a:t>
            </a:r>
            <a:endParaRPr lang="zh-CN" altLang="en-US"/>
          </a:p>
        </p:txBody>
      </p:sp>
      <p:sp>
        <p:nvSpPr>
          <p:cNvPr id="3" name="Text Placeholder 2">
            <a:extLst>
              <a:ext uri="{FF2B5EF4-FFF2-40B4-BE49-F238E27FC236}">
                <a16:creationId xmlns:a16="http://schemas.microsoft.com/office/drawing/2014/main" id="{BCA9B7BA-3235-4F98-962C-A2449434358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ltLang="zh-CN"/>
              <a:t>Click to edit Master text styles</a:t>
            </a:r>
          </a:p>
          <a:p>
            <a:pPr lvl="1"/>
            <a:r>
              <a:rPr lang="en-US" altLang="zh-CN"/>
              <a:t>Second level</a:t>
            </a:r>
          </a:p>
          <a:p>
            <a:pPr lvl="2"/>
            <a:r>
              <a:rPr lang="en-US" altLang="zh-CN"/>
              <a:t>Third level</a:t>
            </a:r>
          </a:p>
          <a:p>
            <a:pPr lvl="3"/>
            <a:r>
              <a:rPr lang="en-US" altLang="zh-CN"/>
              <a:t>Fourth level</a:t>
            </a:r>
          </a:p>
          <a:p>
            <a:pPr lvl="4"/>
            <a:r>
              <a:rPr lang="en-US" altLang="zh-CN"/>
              <a:t>Fifth level</a:t>
            </a:r>
            <a:endParaRPr lang="zh-CN" altLang="en-US"/>
          </a:p>
        </p:txBody>
      </p:sp>
      <p:sp>
        <p:nvSpPr>
          <p:cNvPr id="4" name="Date Placeholder 3">
            <a:extLst>
              <a:ext uri="{FF2B5EF4-FFF2-40B4-BE49-F238E27FC236}">
                <a16:creationId xmlns:a16="http://schemas.microsoft.com/office/drawing/2014/main" id="{32B2E81F-3AF2-4041-9428-9F3A43E8D4C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C437608-93ED-4FEC-B0B8-C62540C96374}" type="datetimeFigureOut">
              <a:rPr lang="zh-CN" altLang="en-US" smtClean="0"/>
              <a:t>2025/7/21</a:t>
            </a:fld>
            <a:endParaRPr lang="zh-CN" altLang="en-US"/>
          </a:p>
        </p:txBody>
      </p:sp>
      <p:sp>
        <p:nvSpPr>
          <p:cNvPr id="5" name="Footer Placeholder 4">
            <a:extLst>
              <a:ext uri="{FF2B5EF4-FFF2-40B4-BE49-F238E27FC236}">
                <a16:creationId xmlns:a16="http://schemas.microsoft.com/office/drawing/2014/main" id="{80F99CA0-44FF-4037-A8DF-BD767FBCD97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Slide Number Placeholder 5">
            <a:extLst>
              <a:ext uri="{FF2B5EF4-FFF2-40B4-BE49-F238E27FC236}">
                <a16:creationId xmlns:a16="http://schemas.microsoft.com/office/drawing/2014/main" id="{4FC6A8F4-5532-4F61-94B3-A7B69752D71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FC8C9A9-AECE-4276-AAEA-B364D24DA065}" type="slidenum">
              <a:rPr lang="zh-CN" altLang="en-US" smtClean="0"/>
              <a:t>‹#›</a:t>
            </a:fld>
            <a:endParaRPr lang="zh-CN" altLang="en-US"/>
          </a:p>
        </p:txBody>
      </p:sp>
    </p:spTree>
    <p:extLst>
      <p:ext uri="{BB962C8B-B14F-4D97-AF65-F5344CB8AC3E}">
        <p14:creationId xmlns:p14="http://schemas.microsoft.com/office/powerpoint/2010/main" val="15633418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23C682-BBC7-4482-B8F2-1D85B1F15544}"/>
              </a:ext>
            </a:extLst>
          </p:cNvPr>
          <p:cNvSpPr>
            <a:spLocks noGrp="1"/>
          </p:cNvSpPr>
          <p:nvPr>
            <p:ph type="ctrTitle"/>
          </p:nvPr>
        </p:nvSpPr>
        <p:spPr/>
        <p:txBody>
          <a:bodyPr/>
          <a:lstStyle/>
          <a:p>
            <a:r>
              <a:rPr lang="en-US" altLang="zh-CN" dirty="0"/>
              <a:t>Collection of short answers</a:t>
            </a:r>
            <a:endParaRPr lang="zh-CN" altLang="en-US" dirty="0"/>
          </a:p>
        </p:txBody>
      </p:sp>
      <p:sp>
        <p:nvSpPr>
          <p:cNvPr id="3" name="Subtitle 2">
            <a:extLst>
              <a:ext uri="{FF2B5EF4-FFF2-40B4-BE49-F238E27FC236}">
                <a16:creationId xmlns:a16="http://schemas.microsoft.com/office/drawing/2014/main" id="{E1BAC1AA-497C-46B5-B139-A7217CB8EDEF}"/>
              </a:ext>
            </a:extLst>
          </p:cNvPr>
          <p:cNvSpPr>
            <a:spLocks noGrp="1"/>
          </p:cNvSpPr>
          <p:nvPr>
            <p:ph type="subTitle" idx="1"/>
          </p:nvPr>
        </p:nvSpPr>
        <p:spPr/>
        <p:txBody>
          <a:bodyPr/>
          <a:lstStyle/>
          <a:p>
            <a:r>
              <a:rPr lang="en-US" altLang="zh-CN" dirty="0"/>
              <a:t>Has noticed chapter leaders to improve it, may not be finished before Tuesday meeting</a:t>
            </a:r>
            <a:endParaRPr lang="zh-CN" altLang="en-US" dirty="0"/>
          </a:p>
        </p:txBody>
      </p:sp>
    </p:spTree>
    <p:extLst>
      <p:ext uri="{BB962C8B-B14F-4D97-AF65-F5344CB8AC3E}">
        <p14:creationId xmlns:p14="http://schemas.microsoft.com/office/powerpoint/2010/main" val="388602194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199" y="-155043"/>
            <a:ext cx="10515600" cy="1325563"/>
          </a:xfrm>
        </p:spPr>
        <p:txBody>
          <a:bodyPr/>
          <a:lstStyle/>
          <a:p>
            <a:pPr marR="0" rtl="0"/>
            <a:r>
              <a:rPr lang="en-US" altLang="zh-CN" b="0" i="0" u="none" strike="noStrike" baseline="0" dirty="0">
                <a:latin typeface="Arial" panose="020B0604020202020204" pitchFamily="34" charset="0"/>
                <a:ea typeface="等线" panose="02010600030101010101" pitchFamily="2" charset="-122"/>
              </a:rPr>
              <a:t>Recommendations</a:t>
            </a:r>
          </a:p>
        </p:txBody>
      </p:sp>
      <p:sp>
        <p:nvSpPr>
          <p:cNvPr id="3" name="Text Placeholder 2"/>
          <p:cNvSpPr>
            <a:spLocks noGrp="1"/>
          </p:cNvSpPr>
          <p:nvPr>
            <p:ph type="body" idx="1"/>
          </p:nvPr>
        </p:nvSpPr>
        <p:spPr>
          <a:xfrm>
            <a:off x="917713" y="1518931"/>
            <a:ext cx="10515600" cy="4351338"/>
          </a:xfrm>
        </p:spPr>
        <p:txBody>
          <a:bodyPr>
            <a:normAutofit fontScale="92500" lnSpcReduction="20000"/>
          </a:bodyPr>
          <a:lstStyle/>
          <a:p>
            <a:pPr lvl="0"/>
            <a:r>
              <a:rPr lang="en-US" altLang="zh-CN" sz="1800" dirty="0">
                <a:solidFill>
                  <a:srgbClr val="0000FF"/>
                </a:solidFill>
                <a:latin typeface="Arial" panose="020B0604020202020204" pitchFamily="34" charset="0"/>
                <a:ea typeface="宋体" pitchFamily="2" charset="-122"/>
              </a:rPr>
              <a:t>Further refine the routing plans for cables and services, especially in the critical interface areas between sub-detectors and through the barrel-to-endcap transitions to the outside of the detector and the auxiliary facilities. </a:t>
            </a:r>
          </a:p>
          <a:p>
            <a:pPr marL="0" lvl="0" indent="0">
              <a:buNone/>
            </a:pPr>
            <a:r>
              <a:rPr lang="en-US" altLang="zh-CN" sz="1800" dirty="0">
                <a:solidFill>
                  <a:srgbClr val="0000FF"/>
                </a:solidFill>
                <a:latin typeface="Arial" panose="020B0604020202020204" pitchFamily="34" charset="0"/>
                <a:ea typeface="宋体" pitchFamily="2" charset="-122"/>
              </a:rPr>
              <a:t>    </a:t>
            </a:r>
            <a:r>
              <a:rPr lang="en-US" altLang="zh-CN" sz="1800" dirty="0">
                <a:solidFill>
                  <a:srgbClr val="FF0000"/>
                </a:solidFill>
                <a:latin typeface="Arial" panose="020B0604020202020204" pitchFamily="34" charset="0"/>
                <a:ea typeface="宋体" pitchFamily="2" charset="-122"/>
              </a:rPr>
              <a:t>Work in progress. </a:t>
            </a:r>
            <a:endParaRPr lang="en-US" altLang="zh-CN" sz="1400" dirty="0">
              <a:solidFill>
                <a:srgbClr val="FF0000"/>
              </a:solidFill>
              <a:latin typeface="Arial" panose="020B0604020202020204" pitchFamily="34" charset="0"/>
              <a:ea typeface="宋体" pitchFamily="2" charset="-122"/>
            </a:endParaRPr>
          </a:p>
          <a:p>
            <a:pPr lvl="0"/>
            <a:r>
              <a:rPr lang="en-US" altLang="zh-CN" sz="1800" dirty="0">
                <a:solidFill>
                  <a:srgbClr val="0000FF"/>
                </a:solidFill>
                <a:latin typeface="Arial" panose="020B0604020202020204" pitchFamily="34" charset="0"/>
                <a:ea typeface="宋体" pitchFamily="2" charset="-122"/>
              </a:rPr>
              <a:t>Pay particular attention to the air-cooling and service routing for the vertex detector, where space within the beam-pipe assembly is extremely limited. It is essential to verify that sufficient space is available to ensure the proper functionality of the air-cooling system, without compromising reliability or maintenance access. </a:t>
            </a:r>
          </a:p>
          <a:p>
            <a:pPr marL="0" lvl="0" indent="0">
              <a:buNone/>
            </a:pPr>
            <a:r>
              <a:rPr lang="en-US" altLang="zh-CN" sz="1800" dirty="0">
                <a:solidFill>
                  <a:srgbClr val="0000FF"/>
                </a:solidFill>
                <a:latin typeface="Arial" panose="020B0604020202020204" pitchFamily="34" charset="0"/>
                <a:ea typeface="宋体" pitchFamily="2" charset="-122"/>
              </a:rPr>
              <a:t>   </a:t>
            </a:r>
            <a:r>
              <a:rPr lang="en-US" altLang="zh-CN" sz="1800" dirty="0">
                <a:solidFill>
                  <a:srgbClr val="FF0000"/>
                </a:solidFill>
                <a:latin typeface="Arial" panose="020B0604020202020204" pitchFamily="34" charset="0"/>
                <a:ea typeface="宋体" pitchFamily="2" charset="-122"/>
              </a:rPr>
              <a:t>Work in progress. </a:t>
            </a:r>
            <a:endParaRPr lang="en-US" altLang="zh-CN" sz="1800" dirty="0">
              <a:solidFill>
                <a:srgbClr val="0000FF"/>
              </a:solidFill>
              <a:latin typeface="Arial" panose="020B0604020202020204" pitchFamily="34" charset="0"/>
              <a:ea typeface="宋体" pitchFamily="2" charset="-122"/>
            </a:endParaRPr>
          </a:p>
          <a:p>
            <a:pPr lvl="0"/>
            <a:r>
              <a:rPr lang="en-US" altLang="zh-CN" sz="1800" dirty="0">
                <a:solidFill>
                  <a:srgbClr val="0000FF"/>
                </a:solidFill>
                <a:latin typeface="Arial" panose="020B0604020202020204" pitchFamily="34" charset="0"/>
                <a:ea typeface="宋体" pitchFamily="2" charset="-122"/>
              </a:rPr>
              <a:t>Regarding refrigerant choice for the other sub-detectors: </a:t>
            </a:r>
          </a:p>
          <a:p>
            <a:pPr lvl="1"/>
            <a:r>
              <a:rPr lang="en-US" altLang="zh-CN" sz="1400" dirty="0">
                <a:solidFill>
                  <a:srgbClr val="0000FF"/>
                </a:solidFill>
                <a:latin typeface="Arial" panose="020B0604020202020204" pitchFamily="34" charset="0"/>
                <a:ea typeface="宋体" pitchFamily="2" charset="-122"/>
              </a:rPr>
              <a:t>Supercritical CO₂ (</a:t>
            </a:r>
            <a:r>
              <a:rPr lang="en-US" altLang="zh-CN" sz="1400" dirty="0" err="1">
                <a:solidFill>
                  <a:srgbClr val="0000FF"/>
                </a:solidFill>
                <a:latin typeface="Arial" panose="020B0604020202020204" pitchFamily="34" charset="0"/>
                <a:ea typeface="宋体" pitchFamily="2" charset="-122"/>
              </a:rPr>
              <a:t>sCO</a:t>
            </a:r>
            <a:r>
              <a:rPr lang="en-US" altLang="zh-CN" sz="1400" dirty="0">
                <a:solidFill>
                  <a:srgbClr val="0000FF"/>
                </a:solidFill>
                <a:latin typeface="Arial" panose="020B0604020202020204" pitchFamily="34" charset="0"/>
                <a:ea typeface="宋体" pitchFamily="2" charset="-122"/>
              </a:rPr>
              <a:t>₂) could be considered as an alternative to water. As a single-phase refrigerant, it is user-friendly for complex, multi-branch systems. Like water, it is non-toxic, non-flammable, and readily available; unlike water, it is dielectric and harmless to electronics in case of leaks. While </a:t>
            </a:r>
            <a:r>
              <a:rPr lang="en-US" altLang="zh-CN" sz="1400" dirty="0" err="1">
                <a:solidFill>
                  <a:srgbClr val="0000FF"/>
                </a:solidFill>
                <a:latin typeface="Arial" panose="020B0604020202020204" pitchFamily="34" charset="0"/>
                <a:ea typeface="宋体" pitchFamily="2" charset="-122"/>
              </a:rPr>
              <a:t>sCO</a:t>
            </a:r>
            <a:r>
              <a:rPr lang="en-US" altLang="zh-CN" sz="1400" dirty="0">
                <a:solidFill>
                  <a:srgbClr val="0000FF"/>
                </a:solidFill>
                <a:latin typeface="Arial" panose="020B0604020202020204" pitchFamily="34" charset="0"/>
                <a:ea typeface="宋体" pitchFamily="2" charset="-122"/>
              </a:rPr>
              <a:t>₂ brings operational advantages, these must be weighed against some disadvantages (see appendix for details). </a:t>
            </a:r>
          </a:p>
          <a:p>
            <a:pPr lvl="1"/>
            <a:r>
              <a:rPr lang="en-US" altLang="zh-CN" sz="1400" dirty="0">
                <a:solidFill>
                  <a:srgbClr val="0000FF"/>
                </a:solidFill>
                <a:latin typeface="Arial" panose="020B0604020202020204" pitchFamily="34" charset="0"/>
                <a:ea typeface="宋体" pitchFamily="2" charset="-122"/>
              </a:rPr>
              <a:t>Boiling CO₂ (subcritical, operating around 20–25 °C) is also simpler than </a:t>
            </a:r>
            <a:r>
              <a:rPr lang="en-US" altLang="zh-CN" sz="1400" dirty="0" err="1">
                <a:solidFill>
                  <a:srgbClr val="0000FF"/>
                </a:solidFill>
                <a:latin typeface="Arial" panose="020B0604020202020204" pitchFamily="34" charset="0"/>
                <a:ea typeface="宋体" pitchFamily="2" charset="-122"/>
              </a:rPr>
              <a:t>twophase</a:t>
            </a:r>
            <a:r>
              <a:rPr lang="en-US" altLang="zh-CN" sz="1400" dirty="0">
                <a:solidFill>
                  <a:srgbClr val="0000FF"/>
                </a:solidFill>
                <a:latin typeface="Arial" panose="020B0604020202020204" pitchFamily="34" charset="0"/>
                <a:ea typeface="宋体" pitchFamily="2" charset="-122"/>
              </a:rPr>
              <a:t> CO₂ systems, which require more complex design, maintenance, and expert operation. Thus, unless two-phase cooling is clearly necessary, a simple and efficient single-phase refrigerant (such as water or supercritical CO₂) is preferable</a:t>
            </a:r>
          </a:p>
          <a:p>
            <a:pPr marL="457200" lvl="1" indent="0">
              <a:buNone/>
            </a:pPr>
            <a:endParaRPr lang="en-US" altLang="zh-CN" sz="1400" dirty="0">
              <a:solidFill>
                <a:srgbClr val="0000FF"/>
              </a:solidFill>
              <a:latin typeface="Arial" panose="020B0604020202020204" pitchFamily="34" charset="0"/>
              <a:ea typeface="宋体" pitchFamily="2" charset="-122"/>
            </a:endParaRPr>
          </a:p>
          <a:p>
            <a:pPr marL="457200" lvl="1" indent="0">
              <a:buNone/>
            </a:pPr>
            <a:r>
              <a:rPr lang="en-US" altLang="zh-CN" sz="1800" dirty="0">
                <a:solidFill>
                  <a:srgbClr val="FF0000"/>
                </a:solidFill>
                <a:latin typeface="Arial" panose="020B0604020202020204" pitchFamily="34" charset="0"/>
                <a:ea typeface="宋体" pitchFamily="2" charset="-122"/>
              </a:rPr>
              <a:t>Work in progress. </a:t>
            </a:r>
            <a:endParaRPr lang="en-US" altLang="zh-CN" sz="1800" dirty="0">
              <a:solidFill>
                <a:srgbClr val="0000FF"/>
              </a:solidFill>
              <a:latin typeface="Arial" panose="020B0604020202020204" pitchFamily="34" charset="0"/>
              <a:ea typeface="宋体" pitchFamily="2" charset="-122"/>
            </a:endParaRPr>
          </a:p>
        </p:txBody>
      </p:sp>
      <p:sp>
        <p:nvSpPr>
          <p:cNvPr id="4" name="TextBox 3"/>
          <p:cNvSpPr txBox="1"/>
          <p:nvPr/>
        </p:nvSpPr>
        <p:spPr>
          <a:xfrm>
            <a:off x="8667750" y="577334"/>
            <a:ext cx="6096000" cy="369332"/>
          </a:xfrm>
          <a:prstGeom prst="rect">
            <a:avLst/>
          </a:prstGeom>
          <a:noFill/>
        </p:spPr>
        <p:txBody>
          <a:bodyPr wrap="square">
            <a:spAutoFit/>
          </a:bodyPr>
          <a:lstStyle/>
          <a:p>
            <a:r>
              <a:rPr lang="en-US" altLang="zh-CN" b="0" i="0" u="none" strike="noStrike" baseline="0" dirty="0">
                <a:latin typeface="Arial" panose="020B0604020202020204" pitchFamily="34" charset="0"/>
                <a:ea typeface="等线" panose="02010600030101010101" pitchFamily="2" charset="-122"/>
              </a:rPr>
              <a:t>MECHANICAL INTEGRATION</a:t>
            </a:r>
            <a:endParaRPr lang="zh-CN" alt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199" y="-155043"/>
            <a:ext cx="10515600" cy="1325563"/>
          </a:xfrm>
        </p:spPr>
        <p:txBody>
          <a:bodyPr/>
          <a:lstStyle/>
          <a:p>
            <a:pPr marR="0" rtl="0"/>
            <a:r>
              <a:rPr lang="en-US" altLang="zh-CN" b="0" i="0" u="none" strike="noStrike" baseline="0">
                <a:latin typeface="Arial" panose="020B0604020202020204" pitchFamily="34" charset="0"/>
                <a:ea typeface="等线" panose="02010600030101010101" pitchFamily="2" charset="-122"/>
              </a:rPr>
              <a:t>Comments</a:t>
            </a:r>
          </a:p>
        </p:txBody>
      </p:sp>
      <p:sp>
        <p:nvSpPr>
          <p:cNvPr id="3" name="Text Placeholder 2"/>
          <p:cNvSpPr>
            <a:spLocks noGrp="1"/>
          </p:cNvSpPr>
          <p:nvPr>
            <p:ph type="body" idx="1"/>
          </p:nvPr>
        </p:nvSpPr>
        <p:spPr/>
        <p:txBody>
          <a:bodyPr/>
          <a:lstStyle/>
          <a:p>
            <a:pPr>
              <a:lnSpc>
                <a:spcPct val="100000"/>
              </a:lnSpc>
              <a:spcBef>
                <a:spcPts val="600"/>
              </a:spcBef>
            </a:pPr>
            <a:r>
              <a:rPr lang="en-US" altLang="zh-CN" sz="1800" dirty="0">
                <a:solidFill>
                  <a:srgbClr val="0000FF"/>
                </a:solidFill>
                <a:latin typeface="Arial" panose="020B0604020202020204" pitchFamily="34" charset="0"/>
                <a:ea typeface="宋体" pitchFamily="2" charset="-122"/>
              </a:rPr>
              <a:t>The Ref-TDR text could be improved and shortened by presenting certain aspects (e.g., particle identification, jet studies) more concisely, while still ensuring that the algorithms are described clearly and transparently.  </a:t>
            </a:r>
            <a:r>
              <a:rPr lang="en-US" altLang="zh-CN" sz="1800" i="1" dirty="0">
                <a:latin typeface="Arial" panose="020B0604020202020204" pitchFamily="34" charset="0"/>
                <a:ea typeface="宋体" pitchFamily="2" charset="-122"/>
              </a:rPr>
              <a:t>shortened and reorganized </a:t>
            </a:r>
          </a:p>
          <a:p>
            <a:pPr>
              <a:lnSpc>
                <a:spcPct val="100000"/>
              </a:lnSpc>
              <a:spcBef>
                <a:spcPts val="600"/>
              </a:spcBef>
            </a:pPr>
            <a:r>
              <a:rPr lang="en-US" altLang="zh-CN" sz="1800" dirty="0">
                <a:solidFill>
                  <a:srgbClr val="0000FF"/>
                </a:solidFill>
                <a:latin typeface="Arial" panose="020B0604020202020204" pitchFamily="34" charset="0"/>
                <a:ea typeface="宋体" pitchFamily="2" charset="-122"/>
              </a:rPr>
              <a:t>Many additional physics analyses are planned. Their presentation and motivation should be aligned with the main purpose of this document: demonstrating the feasibility and physics potential of the reference detector. </a:t>
            </a:r>
            <a:r>
              <a:rPr lang="en-US" altLang="zh-CN" sz="1800" i="1" dirty="0">
                <a:latin typeface="Arial" panose="020B0604020202020204" pitchFamily="34" charset="0"/>
                <a:ea typeface="宋体" pitchFamily="2" charset="-122"/>
              </a:rPr>
              <a:t>several more analyses implemented and included since last review</a:t>
            </a:r>
          </a:p>
          <a:p>
            <a:pPr>
              <a:lnSpc>
                <a:spcPct val="100000"/>
              </a:lnSpc>
              <a:spcBef>
                <a:spcPts val="600"/>
              </a:spcBef>
            </a:pPr>
            <a:r>
              <a:rPr lang="en-US" altLang="zh-CN" sz="1800" dirty="0">
                <a:solidFill>
                  <a:srgbClr val="0000FF"/>
                </a:solidFill>
                <a:latin typeface="Arial" panose="020B0604020202020204" pitchFamily="34" charset="0"/>
                <a:ea typeface="宋体" pitchFamily="2" charset="-122"/>
              </a:rPr>
              <a:t>Algorithms for particle identification, jet tagging, etc., are mentioned in multiple places and are still evolving. A systematic approach should be adopted to define and refer to these algorithms consistently across the document. </a:t>
            </a:r>
            <a:r>
              <a:rPr lang="en-US" altLang="zh-CN" sz="1800" i="1" dirty="0">
                <a:latin typeface="Arial" panose="020B0604020202020204" pitchFamily="34" charset="0"/>
                <a:ea typeface="宋体" pitchFamily="2" charset="-122"/>
              </a:rPr>
              <a:t>restructured, and referencing properly done.</a:t>
            </a:r>
            <a:endParaRPr lang="zh-CN" altLang="zh-CN" sz="1400" i="1" dirty="0">
              <a:latin typeface="Arial" panose="020B0604020202020204" pitchFamily="34" charset="0"/>
              <a:ea typeface="宋体" pitchFamily="2" charset="-122"/>
            </a:endParaRPr>
          </a:p>
        </p:txBody>
      </p:sp>
      <p:sp>
        <p:nvSpPr>
          <p:cNvPr id="5" name="TextBox 4"/>
          <p:cNvSpPr txBox="1"/>
          <p:nvPr/>
        </p:nvSpPr>
        <p:spPr>
          <a:xfrm>
            <a:off x="8305799" y="507738"/>
            <a:ext cx="6096000" cy="369332"/>
          </a:xfrm>
          <a:prstGeom prst="rect">
            <a:avLst/>
          </a:prstGeom>
          <a:noFill/>
        </p:spPr>
        <p:txBody>
          <a:bodyPr wrap="square">
            <a:spAutoFit/>
          </a:bodyPr>
          <a:lstStyle/>
          <a:p>
            <a:r>
              <a:rPr lang="en-US" altLang="zh-CN" b="0" i="0" u="none" strike="noStrike" baseline="0" dirty="0">
                <a:latin typeface="Arial" panose="020B0604020202020204" pitchFamily="34" charset="0"/>
                <a:ea typeface="等线" panose="02010600030101010101" pitchFamily="2" charset="-122"/>
              </a:rPr>
              <a:t>DETECTOR PEREORMANCE</a:t>
            </a:r>
            <a:endParaRPr lang="zh-CN" alt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199" y="-155043"/>
            <a:ext cx="10515600" cy="1325563"/>
          </a:xfrm>
        </p:spPr>
        <p:txBody>
          <a:bodyPr/>
          <a:lstStyle/>
          <a:p>
            <a:pPr marR="0" rtl="0"/>
            <a:r>
              <a:rPr lang="en-US" altLang="zh-CN" b="0" i="0" u="none" strike="noStrike" baseline="0">
                <a:latin typeface="Arial" panose="020B0604020202020204" pitchFamily="34" charset="0"/>
                <a:ea typeface="等线" panose="02010600030101010101" pitchFamily="2" charset="-122"/>
              </a:rPr>
              <a:t>Recommendations</a:t>
            </a:r>
          </a:p>
        </p:txBody>
      </p:sp>
      <p:sp>
        <p:nvSpPr>
          <p:cNvPr id="3" name="Text Placeholder 2"/>
          <p:cNvSpPr>
            <a:spLocks noGrp="1"/>
          </p:cNvSpPr>
          <p:nvPr>
            <p:ph type="body" idx="1"/>
          </p:nvPr>
        </p:nvSpPr>
        <p:spPr>
          <a:xfrm>
            <a:off x="403244" y="1089240"/>
            <a:ext cx="11575396" cy="5443640"/>
          </a:xfrm>
        </p:spPr>
        <p:txBody>
          <a:bodyPr>
            <a:normAutofit lnSpcReduction="10000"/>
          </a:bodyPr>
          <a:lstStyle/>
          <a:p>
            <a:pPr>
              <a:lnSpc>
                <a:spcPct val="100000"/>
              </a:lnSpc>
              <a:spcBef>
                <a:spcPts val="600"/>
              </a:spcBef>
            </a:pPr>
            <a:r>
              <a:rPr lang="en-US" altLang="zh-CN" sz="1800" dirty="0">
                <a:solidFill>
                  <a:srgbClr val="0000FF"/>
                </a:solidFill>
                <a:latin typeface="Arial" panose="020B0604020202020204" pitchFamily="34" charset="0"/>
                <a:ea typeface="宋体" pitchFamily="2" charset="-122"/>
              </a:rPr>
              <a:t>The studies encompass both physics benchmarks and detector performance metrics. A clearer distinction between these two aspects would be beneficial. The editorial team is encouraged to organize the content into: </a:t>
            </a:r>
            <a:endParaRPr lang="zh-CN" altLang="zh-CN" sz="1800" dirty="0">
              <a:solidFill>
                <a:srgbClr val="0000FF"/>
              </a:solidFill>
              <a:latin typeface="Arial" panose="020B0604020202020204" pitchFamily="34" charset="0"/>
              <a:ea typeface="宋体" pitchFamily="2" charset="-122"/>
            </a:endParaRPr>
          </a:p>
          <a:p>
            <a:pPr marL="685800" lvl="2">
              <a:lnSpc>
                <a:spcPct val="100000"/>
              </a:lnSpc>
              <a:spcBef>
                <a:spcPts val="600"/>
              </a:spcBef>
            </a:pPr>
            <a:r>
              <a:rPr lang="en-US" altLang="zh-CN" sz="1800" dirty="0">
                <a:solidFill>
                  <a:srgbClr val="0000FF"/>
                </a:solidFill>
                <a:latin typeface="Arial" panose="020B0604020202020204" pitchFamily="34" charset="0"/>
                <a:ea typeface="宋体" pitchFamily="2" charset="-122"/>
              </a:rPr>
              <a:t>Sub-detector technical performance — technical performance figures (used for sub-detector configuration decisions) should be placed in the relevant sub-detector chapters.</a:t>
            </a:r>
          </a:p>
          <a:p>
            <a:pPr marL="1143000" lvl="3">
              <a:lnSpc>
                <a:spcPct val="100000"/>
              </a:lnSpc>
              <a:spcBef>
                <a:spcPts val="600"/>
              </a:spcBef>
            </a:pPr>
            <a:r>
              <a:rPr lang="en-US" altLang="zh-CN" sz="1600" i="1" dirty="0">
                <a:latin typeface="Arial" panose="020B0604020202020204" pitchFamily="34" charset="0"/>
                <a:ea typeface="宋体" pitchFamily="2" charset="-122"/>
              </a:rPr>
              <a:t>Single photon reconstruction efficiency and resolutions now only shown in ECAL chapter</a:t>
            </a:r>
          </a:p>
          <a:p>
            <a:pPr marL="1143000" lvl="3">
              <a:lnSpc>
                <a:spcPct val="100000"/>
              </a:lnSpc>
              <a:spcBef>
                <a:spcPts val="600"/>
              </a:spcBef>
            </a:pPr>
            <a:r>
              <a:rPr lang="en-US" altLang="zh-CN" sz="1600" i="1" dirty="0">
                <a:latin typeface="Arial" panose="020B0604020202020204" pitchFamily="34" charset="0"/>
                <a:ea typeface="宋体" pitchFamily="2" charset="-122"/>
              </a:rPr>
              <a:t>Tracker impact parameters now appear only in Vertex chapter</a:t>
            </a:r>
            <a:endParaRPr lang="zh-CN" altLang="zh-CN" sz="1600" i="1" dirty="0">
              <a:latin typeface="Arial" panose="020B0604020202020204" pitchFamily="34" charset="0"/>
              <a:ea typeface="宋体" pitchFamily="2" charset="-122"/>
            </a:endParaRPr>
          </a:p>
          <a:p>
            <a:pPr marL="685800" lvl="2">
              <a:lnSpc>
                <a:spcPct val="100000"/>
              </a:lnSpc>
              <a:spcBef>
                <a:spcPts val="600"/>
              </a:spcBef>
            </a:pPr>
            <a:r>
              <a:rPr lang="en-US" altLang="zh-CN" sz="1800" dirty="0">
                <a:solidFill>
                  <a:srgbClr val="0000FF"/>
                </a:solidFill>
                <a:latin typeface="Arial" panose="020B0604020202020204" pitchFamily="34" charset="0"/>
                <a:ea typeface="宋体" pitchFamily="2" charset="-122"/>
              </a:rPr>
              <a:t>Physics-related performance — to demonstrate baseline detector capabilities for physics analyses (e.g., particle identification, global variables like </a:t>
            </a:r>
            <a:r>
              <a:rPr lang="en-US" altLang="zh-CN" sz="1800" dirty="0" err="1">
                <a:solidFill>
                  <a:srgbClr val="0000FF"/>
                </a:solidFill>
                <a:latin typeface="Arial" panose="020B0604020202020204" pitchFamily="34" charset="0"/>
                <a:ea typeface="宋体" pitchFamily="2" charset="-122"/>
              </a:rPr>
              <a:t>ETmiss</a:t>
            </a:r>
            <a:r>
              <a:rPr lang="en-US" altLang="zh-CN" sz="1800" dirty="0">
                <a:solidFill>
                  <a:srgbClr val="0000FF"/>
                </a:solidFill>
                <a:latin typeface="Arial" panose="020B0604020202020204" pitchFamily="34" charset="0"/>
                <a:ea typeface="宋体" pitchFamily="2" charset="-122"/>
              </a:rPr>
              <a:t>), and to present the physics analyses themselves. This should be the main focus of the performance chapter.</a:t>
            </a:r>
          </a:p>
          <a:p>
            <a:pPr marL="1143000" lvl="3">
              <a:lnSpc>
                <a:spcPct val="100000"/>
              </a:lnSpc>
              <a:spcBef>
                <a:spcPts val="600"/>
              </a:spcBef>
            </a:pPr>
            <a:r>
              <a:rPr lang="en-US" altLang="zh-CN" sz="1600" i="1" dirty="0">
                <a:solidFill>
                  <a:srgbClr val="FF0000"/>
                </a:solidFill>
                <a:latin typeface="Arial" panose="020B0604020202020204" pitchFamily="34" charset="0"/>
                <a:ea typeface="宋体" pitchFamily="2" charset="-122"/>
              </a:rPr>
              <a:t>Full system tracking, PID (TPC+TOF) are also in Silicon chapter:  </a:t>
            </a:r>
            <a:r>
              <a:rPr lang="en-US" altLang="zh-CN" sz="1600" i="1" dirty="0">
                <a:latin typeface="Arial" panose="020B0604020202020204" pitchFamily="34" charset="0"/>
                <a:ea typeface="宋体" pitchFamily="2" charset="-122"/>
              </a:rPr>
              <a:t>duplicated plots removed in perf. chapter</a:t>
            </a:r>
            <a:endParaRPr lang="zh-CN" altLang="zh-CN" sz="1600" dirty="0">
              <a:latin typeface="Arial" panose="020B0604020202020204" pitchFamily="34" charset="0"/>
              <a:ea typeface="宋体" pitchFamily="2" charset="-122"/>
            </a:endParaRPr>
          </a:p>
          <a:p>
            <a:pPr>
              <a:lnSpc>
                <a:spcPct val="100000"/>
              </a:lnSpc>
              <a:spcBef>
                <a:spcPts val="600"/>
              </a:spcBef>
            </a:pPr>
            <a:r>
              <a:rPr lang="en-US" altLang="zh-CN" sz="1800" dirty="0">
                <a:solidFill>
                  <a:srgbClr val="0000FF"/>
                </a:solidFill>
                <a:latin typeface="Arial" panose="020B0604020202020204" pitchFamily="34" charset="0"/>
                <a:ea typeface="宋体" pitchFamily="2" charset="-122"/>
              </a:rPr>
              <a:t>The physics benchmarks listed </a:t>
            </a:r>
            <a:r>
              <a:rPr lang="en-US" altLang="zh-CN" sz="1600" dirty="0">
                <a:solidFill>
                  <a:srgbClr val="0000FF"/>
                </a:solidFill>
                <a:latin typeface="Arial" panose="020B0604020202020204" pitchFamily="34" charset="0"/>
                <a:ea typeface="宋体" pitchFamily="2" charset="-122"/>
              </a:rPr>
              <a:t>in Table 15.3 are intended to demonstrate the performance of the reference detector. Each listed study should be discussed explicitly, explaining </a:t>
            </a:r>
            <a:r>
              <a:rPr lang="en-US" altLang="zh-CN" sz="1800" dirty="0">
                <a:solidFill>
                  <a:srgbClr val="0000FF"/>
                </a:solidFill>
                <a:latin typeface="Arial" panose="020B0604020202020204" pitchFamily="34" charset="0"/>
                <a:ea typeface="宋体" pitchFamily="2" charset="-122"/>
              </a:rPr>
              <a:t>the role of the detector performance in achieving the result. Currently, only a subset (e.g., Higgs recoil mass, Higgs branching ratios, weak mixing angle from </a:t>
            </a:r>
            <a:r>
              <a:rPr lang="en-US" altLang="zh-CN" sz="1800" dirty="0" err="1">
                <a:solidFill>
                  <a:srgbClr val="0000FF"/>
                </a:solidFill>
                <a:latin typeface="Arial" panose="020B0604020202020204" pitchFamily="34" charset="0"/>
                <a:ea typeface="宋体" pitchFamily="2" charset="-122"/>
              </a:rPr>
              <a:t>Z→μμ</a:t>
            </a:r>
            <a:r>
              <a:rPr lang="en-US" altLang="zh-CN" sz="1800" dirty="0">
                <a:solidFill>
                  <a:srgbClr val="0000FF"/>
                </a:solidFill>
                <a:latin typeface="Arial" panose="020B0604020202020204" pitchFamily="34" charset="0"/>
                <a:ea typeface="宋体" pitchFamily="2" charset="-122"/>
              </a:rPr>
              <a:t>) are covered. Other channels (exotic Higgs decays, LLPs, CVP in D-meson decays) should also be summarized, possibly in a summary table. </a:t>
            </a:r>
            <a:r>
              <a:rPr lang="en-US" altLang="zh-CN" sz="1800" i="1" dirty="0">
                <a:solidFill>
                  <a:srgbClr val="FF0000"/>
                </a:solidFill>
                <a:latin typeface="Arial" panose="020B0604020202020204" pitchFamily="34" charset="0"/>
                <a:ea typeface="宋体" pitchFamily="2" charset="-122"/>
              </a:rPr>
              <a:t>More channels (being) added</a:t>
            </a:r>
            <a:endParaRPr lang="zh-CN" altLang="zh-CN" sz="1800" i="1" dirty="0">
              <a:solidFill>
                <a:srgbClr val="FF0000"/>
              </a:solidFill>
              <a:latin typeface="Arial" panose="020B0604020202020204" pitchFamily="34" charset="0"/>
              <a:ea typeface="宋体" pitchFamily="2" charset="-122"/>
            </a:endParaRPr>
          </a:p>
          <a:p>
            <a:pPr>
              <a:lnSpc>
                <a:spcPct val="100000"/>
              </a:lnSpc>
              <a:spcBef>
                <a:spcPts val="600"/>
              </a:spcBef>
            </a:pPr>
            <a:r>
              <a:rPr lang="en-US" altLang="zh-CN" sz="1800" dirty="0">
                <a:solidFill>
                  <a:srgbClr val="0000FF"/>
                </a:solidFill>
                <a:latin typeface="Arial" panose="020B0604020202020204" pitchFamily="34" charset="0"/>
                <a:ea typeface="宋体" pitchFamily="2" charset="-122"/>
              </a:rPr>
              <a:t>The technical improvements planned for more detailed simulation (noise, event overlap, misalignments, calibration effects) should be pursued, and their impact on physics performance carefully demonstrated.</a:t>
            </a:r>
          </a:p>
          <a:p>
            <a:pPr lvl="1">
              <a:lnSpc>
                <a:spcPct val="100000"/>
              </a:lnSpc>
              <a:spcBef>
                <a:spcPts val="600"/>
              </a:spcBef>
            </a:pPr>
            <a:r>
              <a:rPr lang="en-US" altLang="zh-CN" sz="1600" i="1" dirty="0">
                <a:solidFill>
                  <a:srgbClr val="FF0000"/>
                </a:solidFill>
                <a:latin typeface="Arial" panose="020B0604020202020204" pitchFamily="34" charset="0"/>
                <a:ea typeface="宋体" pitchFamily="2" charset="-122"/>
              </a:rPr>
              <a:t>Noise checked (negligible), event overlap evaluated on tracking (5% worse resolution)</a:t>
            </a:r>
            <a:br>
              <a:rPr lang="en-US" altLang="zh-CN" sz="1600" i="1" dirty="0">
                <a:solidFill>
                  <a:srgbClr val="FF0000"/>
                </a:solidFill>
                <a:latin typeface="Arial" panose="020B0604020202020204" pitchFamily="34" charset="0"/>
                <a:ea typeface="宋体" pitchFamily="2" charset="-122"/>
              </a:rPr>
            </a:br>
            <a:r>
              <a:rPr lang="en-US" altLang="zh-CN" sz="1600" i="1" dirty="0">
                <a:solidFill>
                  <a:srgbClr val="FF0000"/>
                </a:solidFill>
                <a:latin typeface="Arial" panose="020B0604020202020204" pitchFamily="34" charset="0"/>
                <a:ea typeface="宋体" pitchFamily="2" charset="-122"/>
              </a:rPr>
              <a:t>Studies</a:t>
            </a:r>
            <a:r>
              <a:rPr lang="zh-CN" altLang="en-US" sz="1600" i="1" dirty="0">
                <a:solidFill>
                  <a:srgbClr val="FF0000"/>
                </a:solidFill>
                <a:latin typeface="Arial" panose="020B0604020202020204" pitchFamily="34" charset="0"/>
                <a:ea typeface="宋体" pitchFamily="2" charset="-122"/>
              </a:rPr>
              <a:t> </a:t>
            </a:r>
            <a:r>
              <a:rPr lang="en-US" altLang="zh-CN" sz="1600" i="1" dirty="0">
                <a:solidFill>
                  <a:srgbClr val="FF0000"/>
                </a:solidFill>
                <a:latin typeface="Arial" panose="020B0604020202020204" pitchFamily="34" charset="0"/>
                <a:ea typeface="宋体" pitchFamily="2" charset="-122"/>
              </a:rPr>
              <a:t>of</a:t>
            </a:r>
            <a:r>
              <a:rPr lang="zh-CN" altLang="en-US" sz="1600" i="1" dirty="0">
                <a:solidFill>
                  <a:srgbClr val="FF0000"/>
                </a:solidFill>
                <a:latin typeface="Arial" panose="020B0604020202020204" pitchFamily="34" charset="0"/>
                <a:ea typeface="宋体" pitchFamily="2" charset="-122"/>
              </a:rPr>
              <a:t> </a:t>
            </a:r>
            <a:r>
              <a:rPr lang="en-US" altLang="zh-CN" sz="1600" i="1" dirty="0">
                <a:solidFill>
                  <a:srgbClr val="FF0000"/>
                </a:solidFill>
                <a:latin typeface="Arial" panose="020B0604020202020204" pitchFamily="34" charset="0"/>
                <a:ea typeface="宋体" pitchFamily="2" charset="-122"/>
              </a:rPr>
              <a:t>event overlap in</a:t>
            </a:r>
            <a:r>
              <a:rPr lang="zh-CN" altLang="en-US" sz="1600" i="1" dirty="0">
                <a:solidFill>
                  <a:srgbClr val="FF0000"/>
                </a:solidFill>
                <a:latin typeface="Arial" panose="020B0604020202020204" pitchFamily="34" charset="0"/>
                <a:ea typeface="宋体" pitchFamily="2" charset="-122"/>
              </a:rPr>
              <a:t> </a:t>
            </a:r>
            <a:r>
              <a:rPr lang="en-US" altLang="zh-CN" sz="1600" i="1" dirty="0">
                <a:solidFill>
                  <a:srgbClr val="FF0000"/>
                </a:solidFill>
                <a:latin typeface="Arial" panose="020B0604020202020204" pitchFamily="34" charset="0"/>
                <a:ea typeface="宋体" pitchFamily="2" charset="-122"/>
              </a:rPr>
              <a:t>calo, misalignment effects underway</a:t>
            </a:r>
            <a:endParaRPr lang="zh-CN" altLang="zh-CN" sz="1600" i="1" dirty="0">
              <a:solidFill>
                <a:srgbClr val="FF0000"/>
              </a:solidFill>
              <a:latin typeface="Arial" panose="020B0604020202020204" pitchFamily="34" charset="0"/>
              <a:ea typeface="宋体" pitchFamily="2" charset="-122"/>
            </a:endParaRPr>
          </a:p>
        </p:txBody>
      </p:sp>
      <p:sp>
        <p:nvSpPr>
          <p:cNvPr id="4" name="TextBox 3"/>
          <p:cNvSpPr txBox="1"/>
          <p:nvPr/>
        </p:nvSpPr>
        <p:spPr>
          <a:xfrm>
            <a:off x="8305799" y="507738"/>
            <a:ext cx="6096000" cy="369332"/>
          </a:xfrm>
          <a:prstGeom prst="rect">
            <a:avLst/>
          </a:prstGeom>
          <a:noFill/>
        </p:spPr>
        <p:txBody>
          <a:bodyPr wrap="square">
            <a:spAutoFit/>
          </a:bodyPr>
          <a:lstStyle/>
          <a:p>
            <a:r>
              <a:rPr lang="en-US" altLang="zh-CN" b="0" i="0" u="none" strike="noStrike" baseline="0" dirty="0">
                <a:latin typeface="Arial" panose="020B0604020202020204" pitchFamily="34" charset="0"/>
                <a:ea typeface="等线" panose="02010600030101010101" pitchFamily="2" charset="-122"/>
              </a:rPr>
              <a:t>DETECTOR PEREORMANCE</a:t>
            </a:r>
            <a:endParaRPr lang="zh-CN" alt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199" y="-155043"/>
            <a:ext cx="10515600" cy="1325563"/>
          </a:xfrm>
        </p:spPr>
        <p:txBody>
          <a:bodyPr/>
          <a:lstStyle/>
          <a:p>
            <a:pPr marR="0" rtl="0"/>
            <a:r>
              <a:rPr lang="en-US" altLang="zh-CN" b="0" i="0" u="none" strike="noStrike" baseline="0" dirty="0">
                <a:latin typeface="Arial" panose="020B0604020202020204" pitchFamily="34" charset="0"/>
                <a:ea typeface="等线" panose="02010600030101010101" pitchFamily="2" charset="-122"/>
              </a:rPr>
              <a:t>Recommendations</a:t>
            </a:r>
          </a:p>
        </p:txBody>
      </p:sp>
      <p:sp>
        <p:nvSpPr>
          <p:cNvPr id="3" name="Text Placeholder 2"/>
          <p:cNvSpPr>
            <a:spLocks noGrp="1"/>
          </p:cNvSpPr>
          <p:nvPr>
            <p:ph type="body" idx="1"/>
          </p:nvPr>
        </p:nvSpPr>
        <p:spPr>
          <a:xfrm>
            <a:off x="403245" y="1170520"/>
            <a:ext cx="11219795" cy="5006443"/>
          </a:xfrm>
        </p:spPr>
        <p:txBody>
          <a:bodyPr>
            <a:normAutofit fontScale="92500" lnSpcReduction="10000"/>
          </a:bodyPr>
          <a:lstStyle/>
          <a:p>
            <a:pPr marL="0" indent="0" algn="just">
              <a:buNone/>
            </a:pPr>
            <a:r>
              <a:rPr lang="en-US" altLang="zh-CN" sz="1800" dirty="0">
                <a:solidFill>
                  <a:srgbClr val="0000FF"/>
                </a:solidFill>
                <a:latin typeface="Arial" panose="020B0604020202020204" pitchFamily="34" charset="0"/>
                <a:ea typeface="宋体" pitchFamily="2" charset="-122"/>
              </a:rPr>
              <a:t>Several specific technical issues should be clarified and potentially improved:  </a:t>
            </a:r>
          </a:p>
          <a:p>
            <a:pPr>
              <a:lnSpc>
                <a:spcPct val="100000"/>
              </a:lnSpc>
              <a:spcBef>
                <a:spcPts val="600"/>
              </a:spcBef>
            </a:pPr>
            <a:r>
              <a:rPr lang="en-US" altLang="zh-CN" sz="1800" dirty="0">
                <a:solidFill>
                  <a:srgbClr val="0000FF"/>
                </a:solidFill>
                <a:latin typeface="Arial" panose="020B0604020202020204" pitchFamily="34" charset="0"/>
                <a:ea typeface="宋体" pitchFamily="2" charset="-122"/>
              </a:rPr>
              <a:t>The photon efficiency </a:t>
            </a:r>
            <a:r>
              <a:rPr lang="en-US" altLang="zh-CN" sz="1800" dirty="0" err="1">
                <a:solidFill>
                  <a:srgbClr val="0000FF"/>
                </a:solidFill>
                <a:latin typeface="Arial" panose="020B0604020202020204" pitchFamily="34" charset="0"/>
                <a:ea typeface="宋体" pitchFamily="2" charset="-122"/>
              </a:rPr>
              <a:t>behaviour</a:t>
            </a:r>
            <a:r>
              <a:rPr lang="en-US" altLang="zh-CN" sz="1800" dirty="0">
                <a:solidFill>
                  <a:srgbClr val="0000FF"/>
                </a:solidFill>
                <a:latin typeface="Arial" panose="020B0604020202020204" pitchFamily="34" charset="0"/>
                <a:ea typeface="宋体" pitchFamily="2" charset="-122"/>
              </a:rPr>
              <a:t> around E = 1</a:t>
            </a:r>
            <a:r>
              <a:rPr lang="zh-CN" altLang="zh-CN" sz="1800" dirty="0">
                <a:solidFill>
                  <a:srgbClr val="0000FF"/>
                </a:solidFill>
                <a:latin typeface="Arial" panose="020B0604020202020204" pitchFamily="34" charset="0"/>
                <a:ea typeface="宋体" pitchFamily="2" charset="-122"/>
              </a:rPr>
              <a:t> </a:t>
            </a:r>
            <a:r>
              <a:rPr lang="en-US" altLang="zh-CN" sz="1800" dirty="0">
                <a:solidFill>
                  <a:srgbClr val="0000FF"/>
                </a:solidFill>
                <a:latin typeface="Arial" panose="020B0604020202020204" pitchFamily="34" charset="0"/>
                <a:ea typeface="宋体" pitchFamily="2" charset="-122"/>
              </a:rPr>
              <a:t>GeV appears unusual and should be either justified or corrected, as it could impact EM/hadronic separation in PFA and influence missing energy and mass resolution.  </a:t>
            </a:r>
            <a:r>
              <a:rPr lang="en-US" altLang="zh-CN" sz="1800" i="1" dirty="0">
                <a:solidFill>
                  <a:srgbClr val="FF0000"/>
                </a:solidFill>
                <a:latin typeface="Arial" panose="020B0604020202020204" pitchFamily="34" charset="0"/>
                <a:ea typeface="宋体" pitchFamily="2" charset="-122"/>
              </a:rPr>
              <a:t>discussed in ECAL chapter</a:t>
            </a:r>
            <a:endParaRPr lang="zh-CN" altLang="zh-CN" sz="1800" i="1" dirty="0">
              <a:solidFill>
                <a:srgbClr val="FF0000"/>
              </a:solidFill>
              <a:latin typeface="Arial" panose="020B0604020202020204" pitchFamily="34" charset="0"/>
              <a:ea typeface="宋体" pitchFamily="2" charset="-122"/>
            </a:endParaRPr>
          </a:p>
          <a:p>
            <a:pPr>
              <a:lnSpc>
                <a:spcPct val="100000"/>
              </a:lnSpc>
              <a:spcBef>
                <a:spcPts val="600"/>
              </a:spcBef>
            </a:pPr>
            <a:r>
              <a:rPr lang="en-US" altLang="zh-CN" sz="1800" dirty="0">
                <a:solidFill>
                  <a:srgbClr val="0000FF"/>
                </a:solidFill>
                <a:latin typeface="Arial" panose="020B0604020202020204" pitchFamily="34" charset="0"/>
                <a:ea typeface="宋体" pitchFamily="2" charset="-122"/>
              </a:rPr>
              <a:t>Jet energy resolution for light quarks should be studied more systematically and used as a benchmark metric. </a:t>
            </a:r>
          </a:p>
          <a:p>
            <a:pPr>
              <a:lnSpc>
                <a:spcPct val="100000"/>
              </a:lnSpc>
              <a:spcBef>
                <a:spcPts val="600"/>
              </a:spcBef>
            </a:pPr>
            <a:r>
              <a:rPr lang="en-US" altLang="zh-CN" sz="1800" dirty="0">
                <a:solidFill>
                  <a:srgbClr val="0000FF"/>
                </a:solidFill>
                <a:latin typeface="Arial" panose="020B0604020202020204" pitchFamily="34" charset="0"/>
                <a:ea typeface="宋体" pitchFamily="2" charset="-122"/>
              </a:rPr>
              <a:t>Missing energy reconstruction should be further investigated, particularly in b- and c-jet events with tagged leptons and in BSM channels with large </a:t>
            </a:r>
            <a:r>
              <a:rPr lang="en-US" altLang="zh-CN" sz="1800" dirty="0" err="1">
                <a:solidFill>
                  <a:srgbClr val="0000FF"/>
                </a:solidFill>
                <a:latin typeface="Arial" panose="020B0604020202020204" pitchFamily="34" charset="0"/>
                <a:ea typeface="宋体" pitchFamily="2" charset="-122"/>
              </a:rPr>
              <a:t>ETmiss</a:t>
            </a:r>
            <a:r>
              <a:rPr lang="en-US" altLang="zh-CN" sz="1800" i="1" dirty="0">
                <a:latin typeface="Arial" panose="020B0604020202020204" pitchFamily="34" charset="0"/>
                <a:ea typeface="宋体" pitchFamily="2" charset="-122"/>
              </a:rPr>
              <a:t>.  done, a section on missing E/M added</a:t>
            </a:r>
            <a:r>
              <a:rPr lang="en-US" altLang="zh-CN" sz="1800" dirty="0">
                <a:solidFill>
                  <a:srgbClr val="0000FF"/>
                </a:solidFill>
                <a:latin typeface="Arial" panose="020B0604020202020204" pitchFamily="34" charset="0"/>
                <a:ea typeface="宋体" pitchFamily="2" charset="-122"/>
              </a:rPr>
              <a:t> </a:t>
            </a:r>
          </a:p>
          <a:p>
            <a:pPr>
              <a:lnSpc>
                <a:spcPct val="100000"/>
              </a:lnSpc>
              <a:spcBef>
                <a:spcPts val="600"/>
              </a:spcBef>
            </a:pPr>
            <a:r>
              <a:rPr lang="en-US" altLang="zh-CN" sz="1800" dirty="0">
                <a:solidFill>
                  <a:srgbClr val="0000FF"/>
                </a:solidFill>
                <a:latin typeface="Arial" panose="020B0604020202020204" pitchFamily="34" charset="0"/>
                <a:ea typeface="宋体" pitchFamily="2" charset="-122"/>
              </a:rPr>
              <a:t>(</a:t>
            </a:r>
            <a:r>
              <a:rPr lang="en-US" altLang="zh-CN" sz="1800" dirty="0">
                <a:solidFill>
                  <a:srgbClr val="FF0000"/>
                </a:solidFill>
                <a:latin typeface="Arial" panose="020B0604020202020204" pitchFamily="34" charset="0"/>
                <a:ea typeface="宋体" pitchFamily="2" charset="-122"/>
              </a:rPr>
              <a:t>Longer term</a:t>
            </a:r>
            <a:r>
              <a:rPr lang="en-US" altLang="zh-CN" sz="1800" dirty="0">
                <a:solidFill>
                  <a:srgbClr val="0000FF"/>
                </a:solidFill>
                <a:latin typeface="Arial" panose="020B0604020202020204" pitchFamily="34" charset="0"/>
                <a:ea typeface="宋体" pitchFamily="2" charset="-122"/>
              </a:rPr>
              <a:t>) Tracking performance should be tested in exotic scenarios, such as long-lived particles.</a:t>
            </a:r>
            <a:endParaRPr lang="zh-CN" altLang="zh-CN" sz="1800" dirty="0">
              <a:solidFill>
                <a:srgbClr val="0000FF"/>
              </a:solidFill>
              <a:latin typeface="Arial" panose="020B0604020202020204" pitchFamily="34" charset="0"/>
              <a:ea typeface="宋体" pitchFamily="2" charset="-122"/>
            </a:endParaRPr>
          </a:p>
          <a:p>
            <a:pPr>
              <a:lnSpc>
                <a:spcPct val="100000"/>
              </a:lnSpc>
              <a:spcBef>
                <a:spcPts val="600"/>
              </a:spcBef>
            </a:pPr>
            <a:r>
              <a:rPr lang="en-US" altLang="zh-CN" sz="1800" dirty="0">
                <a:solidFill>
                  <a:srgbClr val="0000FF"/>
                </a:solidFill>
                <a:latin typeface="Arial" panose="020B0604020202020204" pitchFamily="34" charset="0"/>
                <a:ea typeface="宋体" pitchFamily="2" charset="-122"/>
              </a:rPr>
              <a:t>(If possible) Include photon conversions in tracking studies as a material probe and describe their treatment in PFA.  </a:t>
            </a:r>
            <a:r>
              <a:rPr lang="en-US" altLang="zh-CN" sz="1800" i="1" dirty="0">
                <a:latin typeface="Arial" panose="020B0604020202020204" pitchFamily="34" charset="0"/>
                <a:ea typeface="宋体" pitchFamily="2" charset="-122"/>
              </a:rPr>
              <a:t>added material budget plot and conversion rate vs. cos(theta)</a:t>
            </a:r>
            <a:endParaRPr lang="zh-CN" altLang="zh-CN" sz="1800" i="1" dirty="0">
              <a:latin typeface="Arial" panose="020B0604020202020204" pitchFamily="34" charset="0"/>
              <a:ea typeface="宋体" pitchFamily="2" charset="-122"/>
            </a:endParaRPr>
          </a:p>
          <a:p>
            <a:pPr>
              <a:lnSpc>
                <a:spcPct val="100000"/>
              </a:lnSpc>
              <a:spcBef>
                <a:spcPts val="600"/>
              </a:spcBef>
            </a:pPr>
            <a:r>
              <a:rPr lang="en-US" altLang="zh-CN" sz="1800" dirty="0">
                <a:solidFill>
                  <a:srgbClr val="0000FF"/>
                </a:solidFill>
                <a:latin typeface="Arial" panose="020B0604020202020204" pitchFamily="34" charset="0"/>
                <a:ea typeface="宋体" pitchFamily="2" charset="-122"/>
              </a:rPr>
              <a:t>Particle identification needs further organization and development:</a:t>
            </a:r>
            <a:endParaRPr lang="zh-CN" altLang="zh-CN" sz="1800" dirty="0">
              <a:solidFill>
                <a:srgbClr val="0000FF"/>
              </a:solidFill>
              <a:latin typeface="Arial" panose="020B0604020202020204" pitchFamily="34" charset="0"/>
              <a:ea typeface="宋体" pitchFamily="2" charset="-122"/>
            </a:endParaRPr>
          </a:p>
          <a:p>
            <a:pPr lvl="1">
              <a:lnSpc>
                <a:spcPct val="100000"/>
              </a:lnSpc>
              <a:spcBef>
                <a:spcPts val="600"/>
              </a:spcBef>
            </a:pPr>
            <a:r>
              <a:rPr lang="en-US" altLang="zh-CN" sz="1800" dirty="0">
                <a:solidFill>
                  <a:srgbClr val="0000FF"/>
                </a:solidFill>
                <a:latin typeface="Arial" panose="020B0604020202020204" pitchFamily="34" charset="0"/>
                <a:ea typeface="宋体" pitchFamily="2" charset="-122"/>
              </a:rPr>
              <a:t>Currently, simple cuts are applied; more sophisticated algorithms (including ML-based methods) should be considered, balancing the ambition against available time and resources. A simpler multivariate approach could serve as an intermediate step. </a:t>
            </a:r>
            <a:r>
              <a:rPr lang="en-US" altLang="zh-CN" sz="1800" i="1" dirty="0" err="1">
                <a:latin typeface="Arial" panose="020B0604020202020204" pitchFamily="34" charset="0"/>
                <a:ea typeface="宋体" pitchFamily="2" charset="-122"/>
              </a:rPr>
              <a:t>XGBoost</a:t>
            </a:r>
            <a:r>
              <a:rPr lang="en-US" altLang="zh-CN" sz="1800" i="1" dirty="0">
                <a:latin typeface="Arial" panose="020B0604020202020204" pitchFamily="34" charset="0"/>
                <a:ea typeface="宋体" pitchFamily="2" charset="-122"/>
              </a:rPr>
              <a:t> is default now</a:t>
            </a:r>
            <a:endParaRPr lang="zh-CN" altLang="zh-CN" sz="1800" i="1" dirty="0">
              <a:latin typeface="Arial" panose="020B0604020202020204" pitchFamily="34" charset="0"/>
              <a:ea typeface="宋体" pitchFamily="2" charset="-122"/>
            </a:endParaRPr>
          </a:p>
          <a:p>
            <a:pPr lvl="1">
              <a:lnSpc>
                <a:spcPct val="100000"/>
              </a:lnSpc>
              <a:spcBef>
                <a:spcPts val="600"/>
              </a:spcBef>
            </a:pPr>
            <a:r>
              <a:rPr lang="en-US" altLang="zh-CN" sz="1800" dirty="0">
                <a:solidFill>
                  <a:srgbClr val="0000FF"/>
                </a:solidFill>
                <a:latin typeface="Arial" panose="020B0604020202020204" pitchFamily="34" charset="0"/>
                <a:ea typeface="宋体" pitchFamily="2" charset="-122"/>
              </a:rPr>
              <a:t>Different working points ("tight" for high purity, "loose" for high efficiency) should be defined and used consistently across analyses (e.g., Figure 15.7, where a 90% WP for muon/electron ID is mentioned). Coherence with PFA must be ensured (avoiding double-counting residual energy, etc.)  </a:t>
            </a:r>
            <a:r>
              <a:rPr lang="en-US" altLang="zh-CN" sz="1800" i="1" dirty="0">
                <a:latin typeface="Arial" panose="020B0604020202020204" pitchFamily="34" charset="0"/>
                <a:ea typeface="宋体" pitchFamily="2" charset="-122"/>
              </a:rPr>
              <a:t>BEST WP used now</a:t>
            </a:r>
            <a:endParaRPr lang="zh-CN" altLang="zh-CN" sz="1800" i="1" dirty="0">
              <a:latin typeface="Arial" panose="020B0604020202020204" pitchFamily="34" charset="0"/>
              <a:ea typeface="宋体" pitchFamily="2" charset="-122"/>
            </a:endParaRPr>
          </a:p>
        </p:txBody>
      </p:sp>
      <p:sp>
        <p:nvSpPr>
          <p:cNvPr id="4" name="TextBox 3"/>
          <p:cNvSpPr txBox="1"/>
          <p:nvPr/>
        </p:nvSpPr>
        <p:spPr>
          <a:xfrm>
            <a:off x="8305799" y="507738"/>
            <a:ext cx="6096000" cy="369332"/>
          </a:xfrm>
          <a:prstGeom prst="rect">
            <a:avLst/>
          </a:prstGeom>
          <a:noFill/>
        </p:spPr>
        <p:txBody>
          <a:bodyPr wrap="square">
            <a:spAutoFit/>
          </a:bodyPr>
          <a:lstStyle/>
          <a:p>
            <a:r>
              <a:rPr lang="en-US" altLang="zh-CN" b="0" i="0" u="none" strike="noStrike" baseline="0" dirty="0">
                <a:latin typeface="Arial" panose="020B0604020202020204" pitchFamily="34" charset="0"/>
                <a:ea typeface="等线" panose="02010600030101010101" pitchFamily="2" charset="-122"/>
              </a:rPr>
              <a:t>DETECTOR PEREORMANCE</a:t>
            </a:r>
            <a:endParaRPr lang="zh-CN" altLang="en-US" dirty="0"/>
          </a:p>
        </p:txBody>
      </p:sp>
      <p:sp>
        <p:nvSpPr>
          <p:cNvPr id="6" name="文本框 5"/>
          <p:cNvSpPr txBox="1"/>
          <p:nvPr/>
        </p:nvSpPr>
        <p:spPr>
          <a:xfrm>
            <a:off x="11130895" y="2200546"/>
            <a:ext cx="1061105" cy="353943"/>
          </a:xfrm>
          <a:prstGeom prst="rect">
            <a:avLst/>
          </a:prstGeom>
          <a:noFill/>
        </p:spPr>
        <p:txBody>
          <a:bodyPr wrap="square">
            <a:spAutoFit/>
          </a:bodyPr>
          <a:lstStyle/>
          <a:p>
            <a:pPr>
              <a:lnSpc>
                <a:spcPct val="100000"/>
              </a:lnSpc>
              <a:spcBef>
                <a:spcPts val="600"/>
              </a:spcBef>
            </a:pPr>
            <a:r>
              <a:rPr lang="en-US" altLang="zh-CN" sz="1700" i="1" dirty="0">
                <a:solidFill>
                  <a:srgbClr val="FF0000"/>
                </a:solidFill>
                <a:latin typeface="Arial" panose="020B0604020202020204" pitchFamily="34" charset="0"/>
                <a:ea typeface="宋体" pitchFamily="2" charset="-122"/>
              </a:rPr>
              <a:t>Ongoing</a:t>
            </a:r>
            <a:endParaRPr lang="zh-CN" altLang="zh-CN" sz="1700" i="1" dirty="0">
              <a:solidFill>
                <a:srgbClr val="FF0000"/>
              </a:solidFill>
              <a:latin typeface="Arial" panose="020B0604020202020204" pitchFamily="34" charset="0"/>
              <a:ea typeface="宋体" pitchFamily="2" charset="-122"/>
            </a:endParaRPr>
          </a:p>
        </p:txBody>
      </p:sp>
      <p:sp>
        <p:nvSpPr>
          <p:cNvPr id="10" name="文本框 9"/>
          <p:cNvSpPr txBox="1"/>
          <p:nvPr/>
        </p:nvSpPr>
        <p:spPr>
          <a:xfrm>
            <a:off x="10647680" y="3059668"/>
            <a:ext cx="1544320" cy="353943"/>
          </a:xfrm>
          <a:prstGeom prst="rect">
            <a:avLst/>
          </a:prstGeom>
          <a:noFill/>
        </p:spPr>
        <p:txBody>
          <a:bodyPr wrap="square">
            <a:spAutoFit/>
          </a:bodyPr>
          <a:lstStyle/>
          <a:p>
            <a:r>
              <a:rPr lang="en-US" altLang="zh-CN" sz="1700" i="1" dirty="0">
                <a:solidFill>
                  <a:srgbClr val="FF0000"/>
                </a:solidFill>
                <a:latin typeface="Arial" panose="020B0604020202020204" pitchFamily="34" charset="0"/>
                <a:ea typeface="宋体" pitchFamily="2" charset="-122"/>
              </a:rPr>
              <a:t>Beyond TDR</a:t>
            </a:r>
            <a:endParaRPr lang="en-US" sz="1700" i="1"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199" y="-155043"/>
            <a:ext cx="10515600" cy="1325563"/>
          </a:xfrm>
        </p:spPr>
        <p:txBody>
          <a:bodyPr/>
          <a:lstStyle/>
          <a:p>
            <a:pPr marR="0" rtl="0"/>
            <a:r>
              <a:rPr lang="en-US" altLang="zh-CN" b="0" i="0" u="none" strike="noStrike" baseline="0">
                <a:latin typeface="Arial" panose="020B0604020202020204" pitchFamily="34" charset="0"/>
                <a:ea typeface="等线" panose="02010600030101010101" pitchFamily="2" charset="-122"/>
              </a:rPr>
              <a:t>Recommendations</a:t>
            </a:r>
          </a:p>
        </p:txBody>
      </p:sp>
      <p:sp>
        <p:nvSpPr>
          <p:cNvPr id="3" name="Text Placeholder 2"/>
          <p:cNvSpPr>
            <a:spLocks noGrp="1"/>
          </p:cNvSpPr>
          <p:nvPr>
            <p:ph type="body" idx="1"/>
          </p:nvPr>
        </p:nvSpPr>
        <p:spPr>
          <a:xfrm>
            <a:off x="403245" y="1170520"/>
            <a:ext cx="10950555" cy="5006443"/>
          </a:xfrm>
        </p:spPr>
        <p:txBody>
          <a:bodyPr>
            <a:normAutofit/>
          </a:bodyPr>
          <a:lstStyle/>
          <a:p>
            <a:pPr>
              <a:lnSpc>
                <a:spcPct val="100000"/>
              </a:lnSpc>
              <a:spcBef>
                <a:spcPts val="600"/>
              </a:spcBef>
            </a:pPr>
            <a:r>
              <a:rPr lang="en-US" altLang="zh-CN" sz="1800" dirty="0">
                <a:solidFill>
                  <a:srgbClr val="0000FF"/>
                </a:solidFill>
                <a:latin typeface="Arial" panose="020B0604020202020204" pitchFamily="34" charset="0"/>
                <a:ea typeface="宋体" pitchFamily="2" charset="-122"/>
              </a:rPr>
              <a:t>The description of jet flavor identification needs to be streamlined. Currently, information is dispersed across sections (vertexing, tracking, PFA). A concise but complete description should be provided in one place   </a:t>
            </a:r>
            <a:r>
              <a:rPr lang="en-US" altLang="zh-CN" sz="1800" i="1" dirty="0">
                <a:latin typeface="Arial" panose="020B0604020202020204" pitchFamily="34" charset="0"/>
                <a:ea typeface="宋体" pitchFamily="2" charset="-122"/>
              </a:rPr>
              <a:t>restructured</a:t>
            </a:r>
            <a:endParaRPr lang="zh-CN" altLang="zh-CN" sz="1800" i="1" dirty="0">
              <a:latin typeface="Arial" panose="020B0604020202020204" pitchFamily="34" charset="0"/>
              <a:ea typeface="宋体" pitchFamily="2" charset="-122"/>
            </a:endParaRPr>
          </a:p>
          <a:p>
            <a:pPr lvl="1">
              <a:lnSpc>
                <a:spcPct val="100000"/>
              </a:lnSpc>
              <a:spcBef>
                <a:spcPts val="600"/>
              </a:spcBef>
            </a:pPr>
            <a:r>
              <a:rPr lang="en-US" altLang="zh-CN" sz="1800" dirty="0">
                <a:solidFill>
                  <a:srgbClr val="0000FF"/>
                </a:solidFill>
                <a:latin typeface="Arial" panose="020B0604020202020204" pitchFamily="34" charset="0"/>
                <a:ea typeface="宋体" pitchFamily="2" charset="-122"/>
              </a:rPr>
              <a:t>A brief overview of standard Jet </a:t>
            </a:r>
            <a:r>
              <a:rPr lang="en-US" altLang="zh-CN" sz="1800" dirty="0" err="1">
                <a:solidFill>
                  <a:srgbClr val="0000FF"/>
                </a:solidFill>
                <a:latin typeface="Arial" panose="020B0604020202020204" pitchFamily="34" charset="0"/>
                <a:ea typeface="宋体" pitchFamily="2" charset="-122"/>
              </a:rPr>
              <a:t>Flavour</a:t>
            </a:r>
            <a:r>
              <a:rPr lang="en-US" altLang="zh-CN" sz="1800" dirty="0">
                <a:solidFill>
                  <a:srgbClr val="0000FF"/>
                </a:solidFill>
                <a:latin typeface="Arial" panose="020B0604020202020204" pitchFamily="34" charset="0"/>
                <a:ea typeface="宋体" pitchFamily="2" charset="-122"/>
              </a:rPr>
              <a:t> Tagging (JFT) is given in Section15.2.6, while Jet Origin Identification (JOI) is discussed in 15.2.7. However, it is unclear what performance gains are achieved by moving from JFT to JOI.  </a:t>
            </a:r>
            <a:r>
              <a:rPr lang="en-US" altLang="zh-CN" sz="1800" i="1" dirty="0">
                <a:latin typeface="Arial" panose="020B0604020202020204" pitchFamily="34" charset="0"/>
                <a:ea typeface="宋体" pitchFamily="2" charset="-122"/>
              </a:rPr>
              <a:t>JFT vs JOI shown for b/c tagging eff and mis-id rates</a:t>
            </a:r>
            <a:endParaRPr lang="zh-CN" altLang="zh-CN" sz="1800" i="1" dirty="0">
              <a:latin typeface="Arial" panose="020B0604020202020204" pitchFamily="34" charset="0"/>
              <a:ea typeface="宋体" pitchFamily="2" charset="-122"/>
            </a:endParaRPr>
          </a:p>
          <a:p>
            <a:pPr lvl="1">
              <a:lnSpc>
                <a:spcPct val="100000"/>
              </a:lnSpc>
              <a:spcBef>
                <a:spcPts val="600"/>
              </a:spcBef>
            </a:pPr>
            <a:r>
              <a:rPr lang="en-US" altLang="zh-CN" sz="1800" dirty="0">
                <a:solidFill>
                  <a:srgbClr val="0000FF"/>
                </a:solidFill>
                <a:latin typeface="Arial" panose="020B0604020202020204" pitchFamily="34" charset="0"/>
                <a:ea typeface="宋体" pitchFamily="2" charset="-122"/>
              </a:rPr>
              <a:t>Benchmark comparisons (b/c-tagging efficiency versus misidentification rates at Z-pole and ZH 240</a:t>
            </a:r>
            <a:r>
              <a:rPr lang="zh-CN" altLang="zh-CN" sz="1800" dirty="0">
                <a:solidFill>
                  <a:srgbClr val="0000FF"/>
                </a:solidFill>
                <a:latin typeface="Arial" panose="020B0604020202020204" pitchFamily="34" charset="0"/>
                <a:ea typeface="宋体" pitchFamily="2" charset="-122"/>
              </a:rPr>
              <a:t> </a:t>
            </a:r>
            <a:r>
              <a:rPr lang="en-US" altLang="zh-CN" sz="1800" dirty="0">
                <a:solidFill>
                  <a:srgbClr val="0000FF"/>
                </a:solidFill>
                <a:latin typeface="Arial" panose="020B0604020202020204" pitchFamily="34" charset="0"/>
                <a:ea typeface="宋体" pitchFamily="2" charset="-122"/>
              </a:rPr>
              <a:t>GeV) should be provided to evaluate performance systematically.</a:t>
            </a:r>
            <a:endParaRPr lang="zh-CN" altLang="zh-CN" sz="1800" dirty="0">
              <a:solidFill>
                <a:srgbClr val="0000FF"/>
              </a:solidFill>
              <a:latin typeface="Arial" panose="020B0604020202020204" pitchFamily="34" charset="0"/>
              <a:ea typeface="宋体" pitchFamily="2" charset="-122"/>
            </a:endParaRPr>
          </a:p>
          <a:p>
            <a:pPr>
              <a:lnSpc>
                <a:spcPct val="100000"/>
              </a:lnSpc>
              <a:spcBef>
                <a:spcPts val="600"/>
              </a:spcBef>
            </a:pPr>
            <a:r>
              <a:rPr lang="en-US" altLang="zh-CN" sz="1800" dirty="0">
                <a:solidFill>
                  <a:srgbClr val="0000FF"/>
                </a:solidFill>
                <a:latin typeface="Arial" panose="020B0604020202020204" pitchFamily="34" charset="0"/>
                <a:ea typeface="宋体" pitchFamily="2" charset="-122"/>
              </a:rPr>
              <a:t>The offline software environment is evolving rapidly. Performance studies should be conducted with synchronized and version-controlled frameworks, especially as </a:t>
            </a:r>
            <a:r>
              <a:rPr lang="en-US" altLang="zh-CN" sz="1800" dirty="0" err="1">
                <a:solidFill>
                  <a:srgbClr val="0000FF"/>
                </a:solidFill>
                <a:latin typeface="Arial" panose="020B0604020202020204" pitchFamily="34" charset="0"/>
                <a:ea typeface="宋体" pitchFamily="2" charset="-122"/>
              </a:rPr>
              <a:t>CyberPFA</a:t>
            </a:r>
            <a:r>
              <a:rPr lang="en-US" altLang="zh-CN" sz="1800" dirty="0">
                <a:solidFill>
                  <a:srgbClr val="0000FF"/>
                </a:solidFill>
                <a:latin typeface="Arial" panose="020B0604020202020204" pitchFamily="34" charset="0"/>
                <a:ea typeface="宋体" pitchFamily="2" charset="-122"/>
              </a:rPr>
              <a:t> depends critically on tracking, particle ID, calibration, and alignment inputs. </a:t>
            </a:r>
            <a:r>
              <a:rPr lang="en-US" altLang="zh-CN" sz="1800" i="1" dirty="0">
                <a:latin typeface="Arial" panose="020B0604020202020204" pitchFamily="34" charset="0"/>
                <a:ea typeface="宋体" pitchFamily="2" charset="-122"/>
              </a:rPr>
              <a:t>yes</a:t>
            </a:r>
            <a:endParaRPr lang="zh-CN" altLang="zh-CN" sz="1800" i="1" dirty="0">
              <a:latin typeface="Arial" panose="020B0604020202020204" pitchFamily="34" charset="0"/>
              <a:ea typeface="宋体" pitchFamily="2" charset="-122"/>
            </a:endParaRPr>
          </a:p>
          <a:p>
            <a:pPr>
              <a:lnSpc>
                <a:spcPct val="100000"/>
              </a:lnSpc>
              <a:spcBef>
                <a:spcPts val="600"/>
              </a:spcBef>
            </a:pPr>
            <a:r>
              <a:rPr lang="en-US" altLang="zh-CN" sz="1800" dirty="0">
                <a:solidFill>
                  <a:srgbClr val="0000FF"/>
                </a:solidFill>
                <a:latin typeface="Arial" panose="020B0604020202020204" pitchFamily="34" charset="0"/>
                <a:ea typeface="宋体" pitchFamily="2" charset="-122"/>
              </a:rPr>
              <a:t>A centralized database tracking the produced samples and their statistics should be maintained and updated (extending Table 15.4). Technical samples (e.g., single electrons, muons, decaying kaons for PFA studies) should be included and documented similarly for use in detector performance validation.</a:t>
            </a:r>
            <a:endParaRPr lang="zh-CN" altLang="zh-CN" sz="1800" dirty="0">
              <a:solidFill>
                <a:srgbClr val="0000FF"/>
              </a:solidFill>
              <a:latin typeface="Arial" panose="020B0604020202020204" pitchFamily="34" charset="0"/>
              <a:ea typeface="宋体" pitchFamily="2" charset="-122"/>
            </a:endParaRPr>
          </a:p>
          <a:p>
            <a:pPr marL="0" indent="0" algn="just">
              <a:buNone/>
            </a:pPr>
            <a:r>
              <a:rPr lang="en-US" altLang="zh-CN" sz="1800" kern="100" dirty="0">
                <a:solidFill>
                  <a:srgbClr val="0000FF"/>
                </a:solidFill>
                <a:effectLst/>
                <a:latin typeface="等线" panose="02010600030101010101" pitchFamily="2" charset="-122"/>
                <a:ea typeface="等线" panose="02010600030101010101" pitchFamily="2" charset="-122"/>
                <a:cs typeface="Times New Roman" panose="02020603050405020304" pitchFamily="18" charset="0"/>
              </a:rPr>
              <a:t>    </a:t>
            </a:r>
            <a:r>
              <a:rPr lang="en-US" altLang="zh-CN" sz="1800" i="1" kern="100" dirty="0">
                <a:effectLst/>
                <a:latin typeface="Arial" panose="020B0604020202020204" pitchFamily="34" charset="0"/>
                <a:ea typeface="等线" panose="02010600030101010101" pitchFamily="2" charset="-122"/>
                <a:cs typeface="Arial" panose="020B0604020202020204" pitchFamily="34" charset="0"/>
              </a:rPr>
              <a:t>a centralized database created and maintained with IHEP </a:t>
            </a:r>
            <a:r>
              <a:rPr lang="en-US" altLang="zh-CN" sz="1800" i="1" kern="100" dirty="0" err="1">
                <a:effectLst/>
                <a:latin typeface="Arial" panose="020B0604020202020204" pitchFamily="34" charset="0"/>
                <a:ea typeface="等线" panose="02010600030101010101" pitchFamily="2" charset="-122"/>
                <a:cs typeface="Arial" panose="020B0604020202020204" pitchFamily="34" charset="0"/>
              </a:rPr>
              <a:t>gitlab</a:t>
            </a:r>
            <a:r>
              <a:rPr lang="en-US" altLang="zh-CN" sz="1800" i="1" kern="100" dirty="0">
                <a:effectLst/>
                <a:latin typeface="Arial" panose="020B0604020202020204" pitchFamily="34" charset="0"/>
                <a:ea typeface="等线" panose="02010600030101010101" pitchFamily="2" charset="-122"/>
                <a:cs typeface="Arial" panose="020B0604020202020204" pitchFamily="34" charset="0"/>
              </a:rPr>
              <a:t> service (in CEPCSW code repository)</a:t>
            </a:r>
            <a:endParaRPr lang="zh-CN" altLang="zh-CN" sz="1800" i="1" kern="100" dirty="0">
              <a:effectLst/>
              <a:latin typeface="Arial" panose="020B0604020202020204" pitchFamily="34" charset="0"/>
              <a:ea typeface="等线" panose="02010600030101010101" pitchFamily="2" charset="-122"/>
              <a:cs typeface="Arial" panose="020B0604020202020204" pitchFamily="34" charset="0"/>
            </a:endParaRPr>
          </a:p>
        </p:txBody>
      </p:sp>
      <p:sp>
        <p:nvSpPr>
          <p:cNvPr id="4" name="TextBox 3"/>
          <p:cNvSpPr txBox="1"/>
          <p:nvPr/>
        </p:nvSpPr>
        <p:spPr>
          <a:xfrm>
            <a:off x="8305799" y="507738"/>
            <a:ext cx="6096000" cy="369332"/>
          </a:xfrm>
          <a:prstGeom prst="rect">
            <a:avLst/>
          </a:prstGeom>
          <a:noFill/>
        </p:spPr>
        <p:txBody>
          <a:bodyPr wrap="square">
            <a:spAutoFit/>
          </a:bodyPr>
          <a:lstStyle/>
          <a:p>
            <a:r>
              <a:rPr lang="en-US" altLang="zh-CN" b="0" i="0" u="none" strike="noStrike" baseline="0" dirty="0">
                <a:latin typeface="Arial" panose="020B0604020202020204" pitchFamily="34" charset="0"/>
                <a:ea typeface="等线" panose="02010600030101010101" pitchFamily="2" charset="-122"/>
              </a:rPr>
              <a:t>DETECTOR PEREORMANCE</a:t>
            </a:r>
            <a:endParaRPr lang="zh-CN" altLang="en-US" dirty="0"/>
          </a:p>
        </p:txBody>
      </p:sp>
      <p:sp>
        <p:nvSpPr>
          <p:cNvPr id="5" name="环形箭头 4"/>
          <p:cNvSpPr/>
          <p:nvPr/>
        </p:nvSpPr>
        <p:spPr>
          <a:xfrm rot="4528049">
            <a:off x="10529282" y="2384742"/>
            <a:ext cx="655313" cy="1144126"/>
          </a:xfrm>
          <a:prstGeom prst="circular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solidFill>
                <a:schemeClr val="tx1"/>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199" y="-155043"/>
            <a:ext cx="10515600" cy="1325563"/>
          </a:xfrm>
        </p:spPr>
        <p:txBody>
          <a:bodyPr/>
          <a:lstStyle/>
          <a:p>
            <a:pPr marR="0" rtl="0"/>
            <a:r>
              <a:rPr lang="en-US" altLang="zh-CN" b="0" i="0" u="none" strike="noStrike" baseline="0">
                <a:latin typeface="Arial" panose="020B0604020202020204" pitchFamily="34" charset="0"/>
                <a:ea typeface="等线" panose="02010600030101010101" pitchFamily="2" charset="-122"/>
              </a:rPr>
              <a:t>Recommendations</a:t>
            </a:r>
          </a:p>
        </p:txBody>
      </p:sp>
      <p:sp>
        <p:nvSpPr>
          <p:cNvPr id="3" name="Text Placeholder 2"/>
          <p:cNvSpPr>
            <a:spLocks noGrp="1"/>
          </p:cNvSpPr>
          <p:nvPr>
            <p:ph type="body" idx="1"/>
          </p:nvPr>
        </p:nvSpPr>
        <p:spPr>
          <a:xfrm>
            <a:off x="590668" y="1089643"/>
            <a:ext cx="10955762" cy="5322307"/>
          </a:xfrm>
        </p:spPr>
        <p:txBody>
          <a:bodyPr>
            <a:noAutofit/>
          </a:bodyPr>
          <a:lstStyle/>
          <a:p>
            <a:pPr marL="0" indent="0">
              <a:lnSpc>
                <a:spcPct val="100000"/>
              </a:lnSpc>
              <a:spcBef>
                <a:spcPts val="600"/>
              </a:spcBef>
              <a:spcAft>
                <a:spcPts val="600"/>
              </a:spcAft>
            </a:pPr>
            <a:r>
              <a:rPr lang="en-US" altLang="zh-CN" sz="1800" dirty="0">
                <a:solidFill>
                  <a:srgbClr val="0000FF"/>
                </a:solidFill>
                <a:latin typeface="Arial" panose="020B0604020202020204" pitchFamily="34" charset="0"/>
                <a:cs typeface="Arial" panose="020B0604020202020204" pitchFamily="34" charset="0"/>
              </a:rPr>
              <a:t>Re-evaluate the required performance specifications, focusing on operation during ZH and low-luminosity Z runs over the first 10 years.</a:t>
            </a:r>
          </a:p>
          <a:p>
            <a:pPr marL="0" indent="0">
              <a:lnSpc>
                <a:spcPct val="100000"/>
              </a:lnSpc>
              <a:spcBef>
                <a:spcPts val="600"/>
              </a:spcBef>
              <a:spcAft>
                <a:spcPts val="600"/>
              </a:spcAft>
            </a:pPr>
            <a:r>
              <a:rPr lang="en-US" altLang="zh-CN" sz="1800" u="none" strike="noStrike" dirty="0">
                <a:solidFill>
                  <a:srgbClr val="FF0000"/>
                </a:solidFill>
                <a:effectLst/>
                <a:latin typeface="Arial" panose="020B0604020202020204" pitchFamily="34" charset="0"/>
                <a:ea typeface="宋体" pitchFamily="2" charset="-122"/>
                <a:cs typeface="Arial" panose="020B0604020202020204" pitchFamily="34" charset="0"/>
              </a:rPr>
              <a:t>Answer:</a:t>
            </a:r>
            <a:r>
              <a:rPr lang="zh-CN" altLang="en-US" sz="1800" u="none" strike="noStrike" dirty="0">
                <a:solidFill>
                  <a:srgbClr val="FF0000"/>
                </a:solidFill>
                <a:effectLst/>
                <a:latin typeface="Arial" panose="020B0604020202020204" pitchFamily="34" charset="0"/>
                <a:ea typeface="宋体" pitchFamily="2" charset="-122"/>
                <a:cs typeface="Arial" panose="020B0604020202020204" pitchFamily="34" charset="0"/>
              </a:rPr>
              <a:t> </a:t>
            </a:r>
            <a:r>
              <a:rPr lang="en-US" altLang="zh-CN" sz="1800" dirty="0">
                <a:solidFill>
                  <a:srgbClr val="FF0000"/>
                </a:solidFill>
                <a:latin typeface="Arial" panose="020B0604020202020204" pitchFamily="34" charset="0"/>
                <a:ea typeface="宋体" pitchFamily="2" charset="-122"/>
                <a:cs typeface="Arial" panose="020B0604020202020204" pitchFamily="34" charset="0"/>
              </a:rPr>
              <a:t>will</a:t>
            </a:r>
            <a:r>
              <a:rPr lang="zh-CN" altLang="en-US" sz="1800" dirty="0">
                <a:solidFill>
                  <a:srgbClr val="FF0000"/>
                </a:solidFill>
                <a:latin typeface="Arial" panose="020B0604020202020204" pitchFamily="34" charset="0"/>
                <a:ea typeface="宋体" pitchFamily="2" charset="-122"/>
                <a:cs typeface="Arial" panose="020B0604020202020204" pitchFamily="34" charset="0"/>
              </a:rPr>
              <a:t> </a:t>
            </a:r>
            <a:r>
              <a:rPr lang="en-US" altLang="zh-CN" sz="1800" dirty="0">
                <a:solidFill>
                  <a:srgbClr val="FF0000"/>
                </a:solidFill>
                <a:latin typeface="Arial" panose="020B0604020202020204" pitchFamily="34" charset="0"/>
                <a:ea typeface="宋体" pitchFamily="2" charset="-122"/>
                <a:cs typeface="Arial" panose="020B0604020202020204" pitchFamily="34" charset="0"/>
              </a:rPr>
              <a:t>work</a:t>
            </a:r>
            <a:r>
              <a:rPr lang="zh-CN" altLang="en-US" sz="1800" dirty="0">
                <a:solidFill>
                  <a:srgbClr val="FF0000"/>
                </a:solidFill>
                <a:latin typeface="Arial" panose="020B0604020202020204" pitchFamily="34" charset="0"/>
                <a:ea typeface="宋体" pitchFamily="2" charset="-122"/>
                <a:cs typeface="Arial" panose="020B0604020202020204" pitchFamily="34" charset="0"/>
              </a:rPr>
              <a:t> </a:t>
            </a:r>
            <a:r>
              <a:rPr lang="en-US" altLang="zh-CN" sz="1800" dirty="0">
                <a:solidFill>
                  <a:srgbClr val="FF0000"/>
                </a:solidFill>
                <a:latin typeface="Arial" panose="020B0604020202020204" pitchFamily="34" charset="0"/>
                <a:ea typeface="宋体" pitchFamily="2" charset="-122"/>
                <a:cs typeface="Arial" panose="020B0604020202020204" pitchFamily="34" charset="0"/>
              </a:rPr>
              <a:t>with</a:t>
            </a:r>
            <a:r>
              <a:rPr lang="zh-CN" altLang="en-US" sz="1800" dirty="0">
                <a:solidFill>
                  <a:srgbClr val="FF0000"/>
                </a:solidFill>
                <a:latin typeface="Arial" panose="020B0604020202020204" pitchFamily="34" charset="0"/>
                <a:ea typeface="宋体" pitchFamily="2" charset="-122"/>
                <a:cs typeface="Arial" panose="020B0604020202020204" pitchFamily="34" charset="0"/>
              </a:rPr>
              <a:t> </a:t>
            </a:r>
            <a:r>
              <a:rPr lang="en-US" altLang="zh-CN" sz="1800" dirty="0">
                <a:solidFill>
                  <a:srgbClr val="FF0000"/>
                </a:solidFill>
                <a:latin typeface="Arial" panose="020B0604020202020204" pitchFamily="34" charset="0"/>
                <a:ea typeface="宋体" pitchFamily="2" charset="-122"/>
                <a:cs typeface="Arial" panose="020B0604020202020204" pitchFamily="34" charset="0"/>
              </a:rPr>
              <a:t>physics</a:t>
            </a:r>
            <a:r>
              <a:rPr lang="zh-CN" altLang="en-US" sz="1800" dirty="0">
                <a:solidFill>
                  <a:srgbClr val="FF0000"/>
                </a:solidFill>
                <a:latin typeface="Arial" panose="020B0604020202020204" pitchFamily="34" charset="0"/>
                <a:ea typeface="宋体" pitchFamily="2" charset="-122"/>
                <a:cs typeface="Arial" panose="020B0604020202020204" pitchFamily="34" charset="0"/>
              </a:rPr>
              <a:t> </a:t>
            </a:r>
            <a:r>
              <a:rPr lang="en-US" altLang="zh-CN" sz="1800" dirty="0">
                <a:solidFill>
                  <a:srgbClr val="FF0000"/>
                </a:solidFill>
                <a:latin typeface="Arial" panose="020B0604020202020204" pitchFamily="34" charset="0"/>
                <a:ea typeface="宋体" pitchFamily="2" charset="-122"/>
                <a:cs typeface="Arial" panose="020B0604020202020204" pitchFamily="34" charset="0"/>
              </a:rPr>
              <a:t>performance</a:t>
            </a:r>
            <a:r>
              <a:rPr lang="zh-CN" altLang="en-US" sz="1800" dirty="0">
                <a:solidFill>
                  <a:srgbClr val="FF0000"/>
                </a:solidFill>
                <a:latin typeface="Arial" panose="020B0604020202020204" pitchFamily="34" charset="0"/>
                <a:ea typeface="宋体" pitchFamily="2" charset="-122"/>
                <a:cs typeface="Arial" panose="020B0604020202020204" pitchFamily="34" charset="0"/>
              </a:rPr>
              <a:t> </a:t>
            </a:r>
            <a:r>
              <a:rPr lang="en-US" altLang="zh-CN" sz="1800" dirty="0">
                <a:solidFill>
                  <a:srgbClr val="FF0000"/>
                </a:solidFill>
                <a:latin typeface="Arial" panose="020B0604020202020204" pitchFamily="34" charset="0"/>
                <a:ea typeface="宋体" pitchFamily="2" charset="-122"/>
                <a:cs typeface="Arial" panose="020B0604020202020204" pitchFamily="34" charset="0"/>
              </a:rPr>
              <a:t>group</a:t>
            </a:r>
            <a:r>
              <a:rPr lang="zh-CN" altLang="en-US" sz="1800" dirty="0">
                <a:solidFill>
                  <a:srgbClr val="FF0000"/>
                </a:solidFill>
                <a:latin typeface="Arial" panose="020B0604020202020204" pitchFamily="34" charset="0"/>
                <a:ea typeface="宋体" pitchFamily="2" charset="-122"/>
                <a:cs typeface="Arial" panose="020B0604020202020204" pitchFamily="34" charset="0"/>
              </a:rPr>
              <a:t> </a:t>
            </a:r>
            <a:r>
              <a:rPr lang="en-US" altLang="zh-CN" sz="1800" dirty="0">
                <a:solidFill>
                  <a:srgbClr val="FF0000"/>
                </a:solidFill>
                <a:latin typeface="Arial" panose="020B0604020202020204" pitchFamily="34" charset="0"/>
                <a:ea typeface="宋体" pitchFamily="2" charset="-122"/>
                <a:cs typeface="Arial" panose="020B0604020202020204" pitchFamily="34" charset="0"/>
              </a:rPr>
              <a:t>to</a:t>
            </a:r>
            <a:r>
              <a:rPr lang="zh-CN" altLang="en-US" sz="1800" dirty="0">
                <a:solidFill>
                  <a:srgbClr val="FF0000"/>
                </a:solidFill>
                <a:latin typeface="Arial" panose="020B0604020202020204" pitchFamily="34" charset="0"/>
                <a:ea typeface="宋体" pitchFamily="2" charset="-122"/>
                <a:cs typeface="Arial" panose="020B0604020202020204" pitchFamily="34" charset="0"/>
              </a:rPr>
              <a:t> </a:t>
            </a:r>
            <a:r>
              <a:rPr lang="en-US" altLang="zh-CN" sz="1800" dirty="0">
                <a:solidFill>
                  <a:srgbClr val="FF0000"/>
                </a:solidFill>
                <a:latin typeface="Arial" panose="020B0604020202020204" pitchFamily="34" charset="0"/>
                <a:ea typeface="宋体" pitchFamily="2" charset="-122"/>
                <a:cs typeface="Arial" panose="020B0604020202020204" pitchFamily="34" charset="0"/>
              </a:rPr>
              <a:t>re-evaluate</a:t>
            </a:r>
            <a:r>
              <a:rPr lang="zh-CN" altLang="en-US" sz="1800" dirty="0">
                <a:solidFill>
                  <a:srgbClr val="FF0000"/>
                </a:solidFill>
                <a:latin typeface="Arial" panose="020B0604020202020204" pitchFamily="34" charset="0"/>
                <a:ea typeface="宋体" pitchFamily="2" charset="-122"/>
                <a:cs typeface="Arial" panose="020B0604020202020204" pitchFamily="34" charset="0"/>
              </a:rPr>
              <a:t> </a:t>
            </a:r>
            <a:r>
              <a:rPr lang="en-US" altLang="zh-CN" sz="1800" dirty="0">
                <a:solidFill>
                  <a:srgbClr val="FF0000"/>
                </a:solidFill>
                <a:latin typeface="Arial" panose="020B0604020202020204" pitchFamily="34" charset="0"/>
                <a:ea typeface="宋体" pitchFamily="2" charset="-122"/>
                <a:cs typeface="Arial" panose="020B0604020202020204" pitchFamily="34" charset="0"/>
              </a:rPr>
              <a:t>the</a:t>
            </a:r>
            <a:r>
              <a:rPr lang="zh-CN" altLang="en-US" sz="1800" dirty="0">
                <a:solidFill>
                  <a:srgbClr val="FF0000"/>
                </a:solidFill>
                <a:latin typeface="Arial" panose="020B0604020202020204" pitchFamily="34" charset="0"/>
                <a:ea typeface="宋体" pitchFamily="2" charset="-122"/>
                <a:cs typeface="Arial" panose="020B0604020202020204" pitchFamily="34" charset="0"/>
              </a:rPr>
              <a:t> </a:t>
            </a:r>
            <a:r>
              <a:rPr lang="en-US" altLang="zh-CN" sz="1800" dirty="0">
                <a:solidFill>
                  <a:srgbClr val="FF0000"/>
                </a:solidFill>
                <a:latin typeface="Arial" panose="020B0604020202020204" pitchFamily="34" charset="0"/>
                <a:ea typeface="宋体" pitchFamily="2" charset="-122"/>
                <a:cs typeface="Arial" panose="020B0604020202020204" pitchFamily="34" charset="0"/>
              </a:rPr>
              <a:t>specification </a:t>
            </a:r>
            <a:r>
              <a:rPr lang="zh-CN" altLang="en-US" sz="1800" dirty="0">
                <a:solidFill>
                  <a:srgbClr val="FF0000"/>
                </a:solidFill>
                <a:latin typeface="Arial" panose="020B0604020202020204" pitchFamily="34" charset="0"/>
                <a:ea typeface="宋体" pitchFamily="2" charset="-122"/>
                <a:cs typeface="Arial" panose="020B0604020202020204" pitchFamily="34" charset="0"/>
              </a:rPr>
              <a:t>（是否已有新结果？）</a:t>
            </a:r>
            <a:endParaRPr lang="en-US" altLang="zh-CN" sz="1800" dirty="0">
              <a:solidFill>
                <a:srgbClr val="FF0000"/>
              </a:solidFill>
              <a:latin typeface="Arial" panose="020B0604020202020204" pitchFamily="34" charset="0"/>
              <a:ea typeface="宋体" pitchFamily="2" charset="-122"/>
              <a:cs typeface="Arial" panose="020B0604020202020204" pitchFamily="34" charset="0"/>
            </a:endParaRPr>
          </a:p>
          <a:p>
            <a:pPr marL="0" indent="0">
              <a:lnSpc>
                <a:spcPct val="100000"/>
              </a:lnSpc>
              <a:spcBef>
                <a:spcPts val="600"/>
              </a:spcBef>
              <a:spcAft>
                <a:spcPts val="600"/>
              </a:spcAft>
            </a:pPr>
            <a:r>
              <a:rPr lang="en-US" altLang="zh-CN" sz="1800" dirty="0">
                <a:solidFill>
                  <a:srgbClr val="0000FF"/>
                </a:solidFill>
                <a:latin typeface="Arial" panose="020B0604020202020204" pitchFamily="34" charset="0"/>
                <a:cs typeface="Arial" panose="020B0604020202020204" pitchFamily="34" charset="0"/>
              </a:rPr>
              <a:t>We reiterate our previous recommendation to expand the current manpower dedicated to design and R&amp;D efforts. A close collaboration with ALICE-ITS3 on stitched sensor development is strongly encouraged.</a:t>
            </a:r>
          </a:p>
          <a:p>
            <a:pPr marL="0" indent="0">
              <a:lnSpc>
                <a:spcPct val="100000"/>
              </a:lnSpc>
              <a:spcBef>
                <a:spcPts val="600"/>
              </a:spcBef>
              <a:spcAft>
                <a:spcPts val="600"/>
              </a:spcAft>
            </a:pPr>
            <a:r>
              <a:rPr lang="en-US" altLang="zh-CN" sz="1800" u="none" strike="noStrike" dirty="0">
                <a:solidFill>
                  <a:srgbClr val="FF0000"/>
                </a:solidFill>
                <a:effectLst/>
                <a:latin typeface="Arial" panose="020B0604020202020204" pitchFamily="34" charset="0"/>
                <a:ea typeface="宋体" pitchFamily="2" charset="-122"/>
                <a:cs typeface="Arial" panose="020B0604020202020204" pitchFamily="34" charset="0"/>
              </a:rPr>
              <a:t>Answer:</a:t>
            </a:r>
            <a:r>
              <a:rPr lang="zh-CN" altLang="en-US" sz="1800" u="none" strike="noStrike" dirty="0">
                <a:solidFill>
                  <a:srgbClr val="FF0000"/>
                </a:solidFill>
                <a:effectLst/>
                <a:latin typeface="Arial" panose="020B0604020202020204" pitchFamily="34" charset="0"/>
                <a:ea typeface="宋体" pitchFamily="2" charset="-122"/>
                <a:cs typeface="Arial" panose="020B0604020202020204" pitchFamily="34" charset="0"/>
              </a:rPr>
              <a:t> </a:t>
            </a:r>
            <a:r>
              <a:rPr lang="en-US" altLang="zh-CN" sz="1800" dirty="0">
                <a:solidFill>
                  <a:srgbClr val="FF0000"/>
                </a:solidFill>
                <a:latin typeface="Arial" panose="020B0604020202020204" pitchFamily="34" charset="0"/>
                <a:ea typeface="宋体" pitchFamily="2" charset="-122"/>
                <a:cs typeface="Arial" panose="020B0604020202020204" pitchFamily="34" charset="0"/>
              </a:rPr>
              <a:t>synergy</a:t>
            </a:r>
            <a:r>
              <a:rPr lang="zh-CN" altLang="en-US" sz="1800" dirty="0">
                <a:solidFill>
                  <a:srgbClr val="FF0000"/>
                </a:solidFill>
                <a:latin typeface="Arial" panose="020B0604020202020204" pitchFamily="34" charset="0"/>
                <a:ea typeface="宋体" pitchFamily="2" charset="-122"/>
                <a:cs typeface="Arial" panose="020B0604020202020204" pitchFamily="34" charset="0"/>
              </a:rPr>
              <a:t> </a:t>
            </a:r>
            <a:r>
              <a:rPr lang="en-US" altLang="zh-CN" sz="1800" dirty="0">
                <a:solidFill>
                  <a:srgbClr val="FF0000"/>
                </a:solidFill>
                <a:latin typeface="Arial" panose="020B0604020202020204" pitchFamily="34" charset="0"/>
                <a:ea typeface="宋体" pitchFamily="2" charset="-122"/>
                <a:cs typeface="Arial" panose="020B0604020202020204" pitchFamily="34" charset="0"/>
              </a:rPr>
              <a:t>with</a:t>
            </a:r>
            <a:r>
              <a:rPr lang="zh-CN" altLang="en-US" sz="1800" dirty="0">
                <a:solidFill>
                  <a:srgbClr val="FF0000"/>
                </a:solidFill>
                <a:latin typeface="Arial" panose="020B0604020202020204" pitchFamily="34" charset="0"/>
                <a:ea typeface="宋体" pitchFamily="2" charset="-122"/>
                <a:cs typeface="Arial" panose="020B0604020202020204" pitchFamily="34" charset="0"/>
              </a:rPr>
              <a:t> </a:t>
            </a:r>
            <a:r>
              <a:rPr lang="en-US" altLang="zh-CN" sz="1800" dirty="0">
                <a:solidFill>
                  <a:srgbClr val="FF0000"/>
                </a:solidFill>
                <a:latin typeface="Arial" panose="020B0604020202020204" pitchFamily="34" charset="0"/>
                <a:ea typeface="宋体" pitchFamily="2" charset="-122"/>
                <a:cs typeface="Arial" panose="020B0604020202020204" pitchFamily="34" charset="0"/>
              </a:rPr>
              <a:t>sensor</a:t>
            </a:r>
            <a:r>
              <a:rPr lang="zh-CN" altLang="en-US" sz="1800" dirty="0">
                <a:solidFill>
                  <a:srgbClr val="FF0000"/>
                </a:solidFill>
                <a:latin typeface="Arial" panose="020B0604020202020204" pitchFamily="34" charset="0"/>
                <a:ea typeface="宋体" pitchFamily="2" charset="-122"/>
                <a:cs typeface="Arial" panose="020B0604020202020204" pitchFamily="34" charset="0"/>
              </a:rPr>
              <a:t> </a:t>
            </a:r>
            <a:r>
              <a:rPr lang="en-US" altLang="zh-CN" sz="1800" dirty="0">
                <a:solidFill>
                  <a:srgbClr val="FF0000"/>
                </a:solidFill>
                <a:latin typeface="Arial" panose="020B0604020202020204" pitchFamily="34" charset="0"/>
                <a:ea typeface="宋体" pitchFamily="2" charset="-122"/>
                <a:cs typeface="Arial" panose="020B0604020202020204" pitchFamily="34" charset="0"/>
              </a:rPr>
              <a:t>development</a:t>
            </a:r>
            <a:r>
              <a:rPr lang="zh-CN" altLang="en-US" sz="1800" dirty="0">
                <a:solidFill>
                  <a:srgbClr val="FF0000"/>
                </a:solidFill>
                <a:latin typeface="Arial" panose="020B0604020202020204" pitchFamily="34" charset="0"/>
                <a:ea typeface="宋体" pitchFamily="2" charset="-122"/>
                <a:cs typeface="Arial" panose="020B0604020202020204" pitchFamily="34" charset="0"/>
              </a:rPr>
              <a:t> </a:t>
            </a:r>
            <a:r>
              <a:rPr lang="en-US" altLang="zh-CN" sz="1800" dirty="0">
                <a:solidFill>
                  <a:srgbClr val="FF0000"/>
                </a:solidFill>
                <a:latin typeface="Arial" panose="020B0604020202020204" pitchFamily="34" charset="0"/>
                <a:ea typeface="宋体" pitchFamily="2" charset="-122"/>
                <a:cs typeface="Arial" panose="020B0604020202020204" pitchFamily="34" charset="0"/>
              </a:rPr>
              <a:t>in</a:t>
            </a:r>
            <a:r>
              <a:rPr lang="zh-CN" altLang="en-US" sz="1800" dirty="0">
                <a:solidFill>
                  <a:srgbClr val="FF0000"/>
                </a:solidFill>
                <a:latin typeface="Arial" panose="020B0604020202020204" pitchFamily="34" charset="0"/>
                <a:ea typeface="宋体" pitchFamily="2" charset="-122"/>
                <a:cs typeface="Arial" panose="020B0604020202020204" pitchFamily="34" charset="0"/>
              </a:rPr>
              <a:t> </a:t>
            </a:r>
            <a:r>
              <a:rPr lang="en-US" altLang="zh-CN" sz="1800" dirty="0">
                <a:solidFill>
                  <a:srgbClr val="FF0000"/>
                </a:solidFill>
                <a:latin typeface="Arial" panose="020B0604020202020204" pitchFamily="34" charset="0"/>
                <a:ea typeface="宋体" pitchFamily="2" charset="-122"/>
                <a:cs typeface="Arial" panose="020B0604020202020204" pitchFamily="34" charset="0"/>
              </a:rPr>
              <a:t>future</a:t>
            </a:r>
            <a:r>
              <a:rPr lang="zh-CN" altLang="en-US" sz="1800" dirty="0">
                <a:solidFill>
                  <a:srgbClr val="FF0000"/>
                </a:solidFill>
                <a:latin typeface="Arial" panose="020B0604020202020204" pitchFamily="34" charset="0"/>
                <a:ea typeface="宋体" pitchFamily="2" charset="-122"/>
                <a:cs typeface="Arial" panose="020B0604020202020204" pitchFamily="34" charset="0"/>
              </a:rPr>
              <a:t> </a:t>
            </a:r>
            <a:r>
              <a:rPr lang="en-US" altLang="zh-CN" sz="1800" dirty="0">
                <a:solidFill>
                  <a:srgbClr val="FF0000"/>
                </a:solidFill>
                <a:latin typeface="Arial" panose="020B0604020202020204" pitchFamily="34" charset="0"/>
                <a:ea typeface="宋体" pitchFamily="2" charset="-122"/>
                <a:cs typeface="Arial" panose="020B0604020202020204" pitchFamily="34" charset="0"/>
              </a:rPr>
              <a:t>ALICE3</a:t>
            </a:r>
            <a:r>
              <a:rPr lang="zh-CN" altLang="en-US" sz="1800" dirty="0">
                <a:solidFill>
                  <a:srgbClr val="FF0000"/>
                </a:solidFill>
                <a:latin typeface="Arial" panose="020B0604020202020204" pitchFamily="34" charset="0"/>
                <a:ea typeface="宋体" pitchFamily="2" charset="-122"/>
                <a:cs typeface="Arial" panose="020B0604020202020204" pitchFamily="34" charset="0"/>
              </a:rPr>
              <a:t> </a:t>
            </a:r>
            <a:r>
              <a:rPr lang="en-US" altLang="zh-CN" sz="1800" dirty="0">
                <a:solidFill>
                  <a:srgbClr val="FF0000"/>
                </a:solidFill>
                <a:latin typeface="Arial" panose="020B0604020202020204" pitchFamily="34" charset="0"/>
                <a:ea typeface="宋体" pitchFamily="2" charset="-122"/>
                <a:cs typeface="Arial" panose="020B0604020202020204" pitchFamily="34" charset="0"/>
              </a:rPr>
              <a:t>upgrade</a:t>
            </a:r>
            <a:r>
              <a:rPr lang="zh-CN" altLang="en-US" sz="1800" dirty="0">
                <a:solidFill>
                  <a:srgbClr val="FF0000"/>
                </a:solidFill>
                <a:latin typeface="Arial" panose="020B0604020202020204" pitchFamily="34" charset="0"/>
                <a:ea typeface="宋体" pitchFamily="2" charset="-122"/>
                <a:cs typeface="Arial" panose="020B0604020202020204" pitchFamily="34" charset="0"/>
              </a:rPr>
              <a:t> </a:t>
            </a:r>
            <a:r>
              <a:rPr lang="en-US" altLang="zh-CN" sz="1800" dirty="0">
                <a:solidFill>
                  <a:srgbClr val="FF0000"/>
                </a:solidFill>
                <a:latin typeface="Arial" panose="020B0604020202020204" pitchFamily="34" charset="0"/>
                <a:ea typeface="宋体" pitchFamily="2" charset="-122"/>
                <a:cs typeface="Arial" panose="020B0604020202020204" pitchFamily="34" charset="0"/>
              </a:rPr>
              <a:t>is</a:t>
            </a:r>
            <a:r>
              <a:rPr lang="zh-CN" altLang="en-US" sz="1800" dirty="0">
                <a:solidFill>
                  <a:srgbClr val="FF0000"/>
                </a:solidFill>
                <a:latin typeface="Arial" panose="020B0604020202020204" pitchFamily="34" charset="0"/>
                <a:ea typeface="宋体" pitchFamily="2" charset="-122"/>
                <a:cs typeface="Arial" panose="020B0604020202020204" pitchFamily="34" charset="0"/>
              </a:rPr>
              <a:t> </a:t>
            </a:r>
            <a:r>
              <a:rPr lang="en-US" altLang="zh-CN" sz="1800" dirty="0">
                <a:solidFill>
                  <a:srgbClr val="FF0000"/>
                </a:solidFill>
                <a:latin typeface="Arial" panose="020B0604020202020204" pitchFamily="34" charset="0"/>
                <a:ea typeface="宋体" pitchFamily="2" charset="-122"/>
                <a:cs typeface="Arial" panose="020B0604020202020204" pitchFamily="34" charset="0"/>
              </a:rPr>
              <a:t>expected.</a:t>
            </a:r>
            <a:r>
              <a:rPr lang="zh-CN" altLang="en-US" sz="1800" dirty="0">
                <a:solidFill>
                  <a:srgbClr val="FF0000"/>
                </a:solidFill>
                <a:latin typeface="Arial" panose="020B0604020202020204" pitchFamily="34" charset="0"/>
                <a:ea typeface="宋体" pitchFamily="2" charset="-122"/>
                <a:cs typeface="Arial" panose="020B0604020202020204" pitchFamily="34" charset="0"/>
              </a:rPr>
              <a:t> </a:t>
            </a:r>
            <a:endParaRPr lang="en-US" altLang="zh-CN" sz="1800" dirty="0">
              <a:solidFill>
                <a:srgbClr val="0000FF"/>
              </a:solidFill>
              <a:latin typeface="Arial" panose="020B0604020202020204" pitchFamily="34" charset="0"/>
              <a:cs typeface="Arial" panose="020B0604020202020204" pitchFamily="34" charset="0"/>
            </a:endParaRPr>
          </a:p>
          <a:p>
            <a:pPr marL="0" indent="0">
              <a:lnSpc>
                <a:spcPct val="100000"/>
              </a:lnSpc>
              <a:spcBef>
                <a:spcPts val="600"/>
              </a:spcBef>
              <a:spcAft>
                <a:spcPts val="600"/>
              </a:spcAft>
            </a:pPr>
            <a:r>
              <a:rPr lang="en-US" altLang="zh-CN" sz="1800" dirty="0">
                <a:solidFill>
                  <a:srgbClr val="0000FF"/>
                </a:solidFill>
                <a:latin typeface="Arial" panose="020B0604020202020204" pitchFamily="34" charset="0"/>
                <a:cs typeface="Arial" panose="020B0604020202020204" pitchFamily="34" charset="0"/>
              </a:rPr>
              <a:t>Explore constructing a mock-up with dummy heaters for thermal performance tests, to be used also for simulation validation.</a:t>
            </a:r>
          </a:p>
          <a:p>
            <a:pPr marL="0" indent="0">
              <a:lnSpc>
                <a:spcPct val="100000"/>
              </a:lnSpc>
              <a:spcBef>
                <a:spcPts val="600"/>
              </a:spcBef>
              <a:spcAft>
                <a:spcPts val="600"/>
              </a:spcAft>
            </a:pPr>
            <a:r>
              <a:rPr lang="en-US" altLang="zh-CN" sz="1800" u="none" strike="noStrike" dirty="0">
                <a:solidFill>
                  <a:srgbClr val="FF0000"/>
                </a:solidFill>
                <a:effectLst/>
                <a:latin typeface="Arial" panose="020B0604020202020204" pitchFamily="34" charset="0"/>
                <a:ea typeface="宋体" pitchFamily="2" charset="-122"/>
                <a:cs typeface="Arial" panose="020B0604020202020204" pitchFamily="34" charset="0"/>
              </a:rPr>
              <a:t>Answer:</a:t>
            </a:r>
            <a:r>
              <a:rPr lang="zh-CN" altLang="en-US" sz="1800" u="none" strike="noStrike" dirty="0">
                <a:solidFill>
                  <a:srgbClr val="FF0000"/>
                </a:solidFill>
                <a:effectLst/>
                <a:latin typeface="Arial" panose="020B0604020202020204" pitchFamily="34" charset="0"/>
                <a:ea typeface="宋体" pitchFamily="2" charset="-122"/>
                <a:cs typeface="Arial" panose="020B0604020202020204" pitchFamily="34" charset="0"/>
              </a:rPr>
              <a:t> </a:t>
            </a:r>
            <a:r>
              <a:rPr lang="en-US" altLang="zh-CN" sz="1800" u="none" strike="noStrike" dirty="0">
                <a:solidFill>
                  <a:srgbClr val="FF0000"/>
                </a:solidFill>
                <a:effectLst/>
                <a:latin typeface="Arial" panose="020B0604020202020204" pitchFamily="34" charset="0"/>
                <a:ea typeface="宋体" pitchFamily="2" charset="-122"/>
                <a:cs typeface="Arial" panose="020B0604020202020204" pitchFamily="34" charset="0"/>
              </a:rPr>
              <a:t>has</a:t>
            </a:r>
            <a:r>
              <a:rPr lang="zh-CN" altLang="en-US" sz="1800" u="none" strike="noStrike" dirty="0">
                <a:solidFill>
                  <a:srgbClr val="FF0000"/>
                </a:solidFill>
                <a:effectLst/>
                <a:latin typeface="Arial" panose="020B0604020202020204" pitchFamily="34" charset="0"/>
                <a:ea typeface="宋体" pitchFamily="2" charset="-122"/>
                <a:cs typeface="Arial" panose="020B0604020202020204" pitchFamily="34" charset="0"/>
              </a:rPr>
              <a:t> </a:t>
            </a:r>
            <a:r>
              <a:rPr lang="en-US" altLang="zh-CN" sz="1800" u="none" strike="noStrike" dirty="0">
                <a:solidFill>
                  <a:srgbClr val="FF0000"/>
                </a:solidFill>
                <a:effectLst/>
                <a:latin typeface="Arial" panose="020B0604020202020204" pitchFamily="34" charset="0"/>
                <a:ea typeface="宋体" pitchFamily="2" charset="-122"/>
                <a:cs typeface="Arial" panose="020B0604020202020204" pitchFamily="34" charset="0"/>
              </a:rPr>
              <a:t>added</a:t>
            </a:r>
            <a:r>
              <a:rPr lang="zh-CN" altLang="en-US" sz="1800" u="none" strike="noStrike" dirty="0">
                <a:solidFill>
                  <a:srgbClr val="FF0000"/>
                </a:solidFill>
                <a:effectLst/>
                <a:latin typeface="Arial" panose="020B0604020202020204" pitchFamily="34" charset="0"/>
                <a:ea typeface="宋体" pitchFamily="2" charset="-122"/>
                <a:cs typeface="Arial" panose="020B0604020202020204" pitchFamily="34" charset="0"/>
              </a:rPr>
              <a:t> </a:t>
            </a:r>
            <a:r>
              <a:rPr lang="en-US" altLang="zh-CN" sz="1800" u="none" strike="noStrike" dirty="0">
                <a:solidFill>
                  <a:srgbClr val="FF0000"/>
                </a:solidFill>
                <a:effectLst/>
                <a:latin typeface="Arial" panose="020B0604020202020204" pitchFamily="34" charset="0"/>
                <a:ea typeface="宋体" pitchFamily="2" charset="-122"/>
                <a:cs typeface="Arial" panose="020B0604020202020204" pitchFamily="34" charset="0"/>
              </a:rPr>
              <a:t>this</a:t>
            </a:r>
            <a:r>
              <a:rPr lang="zh-CN" altLang="en-US" sz="1800" u="none" strike="noStrike" dirty="0">
                <a:solidFill>
                  <a:srgbClr val="FF0000"/>
                </a:solidFill>
                <a:effectLst/>
                <a:latin typeface="Arial" panose="020B0604020202020204" pitchFamily="34" charset="0"/>
                <a:ea typeface="宋体" pitchFamily="2" charset="-122"/>
                <a:cs typeface="Arial" panose="020B0604020202020204" pitchFamily="34" charset="0"/>
              </a:rPr>
              <a:t> </a:t>
            </a:r>
            <a:r>
              <a:rPr lang="en-US" altLang="zh-CN" sz="1800" u="none" strike="noStrike" dirty="0">
                <a:solidFill>
                  <a:srgbClr val="FF0000"/>
                </a:solidFill>
                <a:effectLst/>
                <a:latin typeface="Arial" panose="020B0604020202020204" pitchFamily="34" charset="0"/>
                <a:ea typeface="宋体" pitchFamily="2" charset="-122"/>
                <a:cs typeface="Arial" panose="020B0604020202020204" pitchFamily="34" charset="0"/>
              </a:rPr>
              <a:t>suggestion</a:t>
            </a:r>
            <a:r>
              <a:rPr lang="zh-CN" altLang="en-US" sz="1800" u="none" strike="noStrike" dirty="0">
                <a:solidFill>
                  <a:srgbClr val="FF0000"/>
                </a:solidFill>
                <a:effectLst/>
                <a:latin typeface="Arial" panose="020B0604020202020204" pitchFamily="34" charset="0"/>
                <a:ea typeface="宋体" pitchFamily="2" charset="-122"/>
                <a:cs typeface="Arial" panose="020B0604020202020204" pitchFamily="34" charset="0"/>
              </a:rPr>
              <a:t> </a:t>
            </a:r>
            <a:r>
              <a:rPr lang="en-US" altLang="zh-CN" sz="1800" u="none" strike="noStrike" dirty="0">
                <a:solidFill>
                  <a:srgbClr val="FF0000"/>
                </a:solidFill>
                <a:effectLst/>
                <a:latin typeface="Arial" panose="020B0604020202020204" pitchFamily="34" charset="0"/>
                <a:ea typeface="宋体" pitchFamily="2" charset="-122"/>
                <a:cs typeface="Arial" panose="020B0604020202020204" pitchFamily="34" charset="0"/>
              </a:rPr>
              <a:t>into</a:t>
            </a:r>
            <a:r>
              <a:rPr lang="zh-CN" altLang="en-US" sz="1800" u="none" strike="noStrike" dirty="0">
                <a:solidFill>
                  <a:srgbClr val="FF0000"/>
                </a:solidFill>
                <a:effectLst/>
                <a:latin typeface="Arial" panose="020B0604020202020204" pitchFamily="34" charset="0"/>
                <a:ea typeface="宋体" pitchFamily="2" charset="-122"/>
                <a:cs typeface="Arial" panose="020B0604020202020204" pitchFamily="34" charset="0"/>
              </a:rPr>
              <a:t> </a:t>
            </a:r>
            <a:r>
              <a:rPr lang="en-US" altLang="zh-CN" sz="1800" u="none" strike="noStrike" dirty="0">
                <a:solidFill>
                  <a:srgbClr val="FF0000"/>
                </a:solidFill>
                <a:effectLst/>
                <a:latin typeface="Arial" panose="020B0604020202020204" pitchFamily="34" charset="0"/>
                <a:ea typeface="宋体" pitchFamily="2" charset="-122"/>
                <a:cs typeface="Arial" panose="020B0604020202020204" pitchFamily="34" charset="0"/>
              </a:rPr>
              <a:t>future</a:t>
            </a:r>
            <a:r>
              <a:rPr lang="zh-CN" altLang="en-US" sz="1800" u="none" strike="noStrike" dirty="0">
                <a:solidFill>
                  <a:srgbClr val="FF0000"/>
                </a:solidFill>
                <a:effectLst/>
                <a:latin typeface="Arial" panose="020B0604020202020204" pitchFamily="34" charset="0"/>
                <a:ea typeface="宋体" pitchFamily="2" charset="-122"/>
                <a:cs typeface="Arial" panose="020B0604020202020204" pitchFamily="34" charset="0"/>
              </a:rPr>
              <a:t> </a:t>
            </a:r>
            <a:r>
              <a:rPr lang="en-US" altLang="zh-CN" sz="1800" u="none" strike="noStrike" dirty="0">
                <a:solidFill>
                  <a:srgbClr val="FF0000"/>
                </a:solidFill>
                <a:effectLst/>
                <a:latin typeface="Arial" panose="020B0604020202020204" pitchFamily="34" charset="0"/>
                <a:ea typeface="宋体" pitchFamily="2" charset="-122"/>
                <a:cs typeface="Arial" panose="020B0604020202020204" pitchFamily="34" charset="0"/>
              </a:rPr>
              <a:t>plan section</a:t>
            </a:r>
            <a:r>
              <a:rPr lang="zh-CN" altLang="en-US" sz="1800" u="none" strike="noStrike" dirty="0">
                <a:solidFill>
                  <a:srgbClr val="FF0000"/>
                </a:solidFill>
                <a:effectLst/>
                <a:latin typeface="Arial" panose="020B0604020202020204" pitchFamily="34" charset="0"/>
                <a:ea typeface="宋体" pitchFamily="2" charset="-122"/>
                <a:cs typeface="Arial" panose="020B0604020202020204" pitchFamily="34" charset="0"/>
              </a:rPr>
              <a:t> </a:t>
            </a:r>
            <a:r>
              <a:rPr lang="en-US" altLang="zh-CN" sz="1800" u="none" strike="noStrike" dirty="0">
                <a:solidFill>
                  <a:srgbClr val="FF0000"/>
                </a:solidFill>
                <a:effectLst/>
                <a:latin typeface="Arial" panose="020B0604020202020204" pitchFamily="34" charset="0"/>
                <a:ea typeface="宋体" pitchFamily="2" charset="-122"/>
                <a:cs typeface="Arial" panose="020B0604020202020204" pitchFamily="34" charset="0"/>
              </a:rPr>
              <a:t>in</a:t>
            </a:r>
            <a:r>
              <a:rPr lang="zh-CN" altLang="en-US" sz="1800" u="none" strike="noStrike" dirty="0">
                <a:solidFill>
                  <a:srgbClr val="FF0000"/>
                </a:solidFill>
                <a:effectLst/>
                <a:latin typeface="Arial" panose="020B0604020202020204" pitchFamily="34" charset="0"/>
                <a:ea typeface="宋体" pitchFamily="2" charset="-122"/>
                <a:cs typeface="Arial" panose="020B0604020202020204" pitchFamily="34" charset="0"/>
              </a:rPr>
              <a:t> </a:t>
            </a:r>
            <a:r>
              <a:rPr lang="en-US" altLang="zh-CN" sz="1800" u="none" strike="noStrike" dirty="0">
                <a:solidFill>
                  <a:srgbClr val="FF0000"/>
                </a:solidFill>
                <a:effectLst/>
                <a:latin typeface="Arial" panose="020B0604020202020204" pitchFamily="34" charset="0"/>
                <a:ea typeface="宋体" pitchFamily="2" charset="-122"/>
                <a:cs typeface="Arial" panose="020B0604020202020204" pitchFamily="34" charset="0"/>
              </a:rPr>
              <a:t>vertex</a:t>
            </a:r>
            <a:r>
              <a:rPr lang="zh-CN" altLang="en-US" sz="1800" u="none" strike="noStrike" dirty="0">
                <a:solidFill>
                  <a:srgbClr val="FF0000"/>
                </a:solidFill>
                <a:effectLst/>
                <a:latin typeface="Arial" panose="020B0604020202020204" pitchFamily="34" charset="0"/>
                <a:ea typeface="宋体" pitchFamily="2" charset="-122"/>
                <a:cs typeface="Arial" panose="020B0604020202020204" pitchFamily="34" charset="0"/>
              </a:rPr>
              <a:t> </a:t>
            </a:r>
            <a:r>
              <a:rPr lang="en-US" altLang="zh-CN" sz="1800" u="none" strike="noStrike" dirty="0">
                <a:solidFill>
                  <a:srgbClr val="FF0000"/>
                </a:solidFill>
                <a:effectLst/>
                <a:latin typeface="Arial" panose="020B0604020202020204" pitchFamily="34" charset="0"/>
                <a:ea typeface="宋体" pitchFamily="2" charset="-122"/>
                <a:cs typeface="Arial" panose="020B0604020202020204" pitchFamily="34" charset="0"/>
              </a:rPr>
              <a:t>chapter.</a:t>
            </a:r>
            <a:r>
              <a:rPr lang="zh-CN" altLang="en-US" sz="1800" u="none" strike="noStrike" dirty="0">
                <a:solidFill>
                  <a:srgbClr val="FF0000"/>
                </a:solidFill>
                <a:effectLst/>
                <a:latin typeface="Arial" panose="020B0604020202020204" pitchFamily="34" charset="0"/>
                <a:ea typeface="宋体" pitchFamily="2" charset="-122"/>
                <a:cs typeface="Arial" panose="020B0604020202020204" pitchFamily="34" charset="0"/>
              </a:rPr>
              <a:t>  （可贴上</a:t>
            </a:r>
            <a:r>
              <a:rPr lang="en-US" altLang="zh-CN" sz="1800" u="none" strike="noStrike" dirty="0">
                <a:solidFill>
                  <a:srgbClr val="FF0000"/>
                </a:solidFill>
                <a:effectLst/>
                <a:latin typeface="Arial" panose="020B0604020202020204" pitchFamily="34" charset="0"/>
                <a:ea typeface="宋体" pitchFamily="2" charset="-122"/>
                <a:cs typeface="Arial" panose="020B0604020202020204" pitchFamily="34" charset="0"/>
              </a:rPr>
              <a:t>TDR</a:t>
            </a:r>
            <a:r>
              <a:rPr lang="zh-CN" altLang="en-US" sz="1800" u="none" strike="noStrike" dirty="0">
                <a:solidFill>
                  <a:srgbClr val="FF0000"/>
                </a:solidFill>
                <a:effectLst/>
                <a:latin typeface="Arial" panose="020B0604020202020204" pitchFamily="34" charset="0"/>
                <a:ea typeface="宋体" pitchFamily="2" charset="-122"/>
                <a:cs typeface="Arial" panose="020B0604020202020204" pitchFamily="34" charset="0"/>
              </a:rPr>
              <a:t>中的这句话）</a:t>
            </a:r>
            <a:endParaRPr lang="en-US" altLang="zh-CN" sz="1800" dirty="0">
              <a:solidFill>
                <a:srgbClr val="0000FF"/>
              </a:solidFill>
              <a:latin typeface="Arial" panose="020B0604020202020204" pitchFamily="34" charset="0"/>
              <a:cs typeface="Arial" panose="020B0604020202020204" pitchFamily="34" charset="0"/>
            </a:endParaRPr>
          </a:p>
          <a:p>
            <a:pPr marL="0" indent="0">
              <a:lnSpc>
                <a:spcPct val="100000"/>
              </a:lnSpc>
              <a:spcBef>
                <a:spcPts val="600"/>
              </a:spcBef>
              <a:spcAft>
                <a:spcPts val="600"/>
              </a:spcAft>
            </a:pPr>
            <a:r>
              <a:rPr lang="en-US" altLang="zh-CN" sz="1800" dirty="0">
                <a:solidFill>
                  <a:srgbClr val="0000FF"/>
                </a:solidFill>
                <a:latin typeface="Arial" panose="020B0604020202020204" pitchFamily="34" charset="0"/>
                <a:cs typeface="Arial" panose="020B0604020202020204" pitchFamily="34" charset="0"/>
              </a:rPr>
              <a:t>While pixel functionalities are similar for the ladder and stitched sensor options, significant differences in chip-to-chip (RSU-to-RSU) connectivity could impact performance. Address potential challenges (e.g., power and data distribution across large, stitched sensors) as early </a:t>
            </a:r>
            <a:r>
              <a:rPr lang="zh-CN" altLang="en-US" sz="1800" dirty="0">
                <a:solidFill>
                  <a:srgbClr val="0000FF"/>
                </a:solidFill>
                <a:latin typeface="Arial" panose="020B0604020202020204" pitchFamily="34" charset="0"/>
                <a:cs typeface="Arial" panose="020B0604020202020204" pitchFamily="34" charset="0"/>
              </a:rPr>
              <a:t> </a:t>
            </a:r>
            <a:r>
              <a:rPr lang="en-US" altLang="zh-CN" sz="1800" dirty="0">
                <a:solidFill>
                  <a:srgbClr val="0000FF"/>
                </a:solidFill>
                <a:latin typeface="Arial" panose="020B0604020202020204" pitchFamily="34" charset="0"/>
                <a:cs typeface="Arial" panose="020B0604020202020204" pitchFamily="34" charset="0"/>
              </a:rPr>
              <a:t>as possible through simulation studies</a:t>
            </a:r>
          </a:p>
          <a:p>
            <a:pPr marL="0" indent="0">
              <a:lnSpc>
                <a:spcPct val="100000"/>
              </a:lnSpc>
              <a:spcBef>
                <a:spcPts val="600"/>
              </a:spcBef>
              <a:spcAft>
                <a:spcPts val="600"/>
              </a:spcAft>
            </a:pPr>
            <a:r>
              <a:rPr lang="en-US" altLang="zh-CN" sz="1800" u="none" strike="noStrike" dirty="0">
                <a:solidFill>
                  <a:srgbClr val="FF0000"/>
                </a:solidFill>
                <a:effectLst/>
                <a:latin typeface="Arial" panose="020B0604020202020204" pitchFamily="34" charset="0"/>
                <a:ea typeface="宋体" pitchFamily="2" charset="-122"/>
                <a:cs typeface="Arial" panose="020B0604020202020204" pitchFamily="34" charset="0"/>
              </a:rPr>
              <a:t>Answer:</a:t>
            </a:r>
            <a:r>
              <a:rPr lang="zh-CN" altLang="en-US" sz="1800" u="none" strike="noStrike" dirty="0">
                <a:solidFill>
                  <a:srgbClr val="FF0000"/>
                </a:solidFill>
                <a:effectLst/>
                <a:latin typeface="Arial" panose="020B0604020202020204" pitchFamily="34" charset="0"/>
                <a:ea typeface="宋体" pitchFamily="2" charset="-122"/>
                <a:cs typeface="Arial" panose="020B0604020202020204" pitchFamily="34" charset="0"/>
              </a:rPr>
              <a:t> </a:t>
            </a:r>
            <a:r>
              <a:rPr lang="en-US" altLang="zh-CN" sz="1800" u="none" strike="noStrike" dirty="0">
                <a:solidFill>
                  <a:srgbClr val="FF0000"/>
                </a:solidFill>
                <a:effectLst/>
                <a:latin typeface="Arial" panose="020B0604020202020204" pitchFamily="34" charset="0"/>
                <a:ea typeface="宋体" pitchFamily="2" charset="-122"/>
                <a:cs typeface="Arial" panose="020B0604020202020204" pitchFamily="34" charset="0"/>
              </a:rPr>
              <a:t>will</a:t>
            </a:r>
            <a:r>
              <a:rPr lang="zh-CN" altLang="en-US" sz="1800" u="none" strike="noStrike" dirty="0">
                <a:solidFill>
                  <a:srgbClr val="FF0000"/>
                </a:solidFill>
                <a:effectLst/>
                <a:latin typeface="Arial" panose="020B0604020202020204" pitchFamily="34" charset="0"/>
                <a:ea typeface="宋体" pitchFamily="2" charset="-122"/>
                <a:cs typeface="Arial" panose="020B0604020202020204" pitchFamily="34" charset="0"/>
              </a:rPr>
              <a:t> </a:t>
            </a:r>
            <a:r>
              <a:rPr lang="en-US" altLang="zh-CN" sz="1800" u="none" strike="noStrike" dirty="0">
                <a:solidFill>
                  <a:srgbClr val="FF0000"/>
                </a:solidFill>
                <a:effectLst/>
                <a:latin typeface="Arial" panose="020B0604020202020204" pitchFamily="34" charset="0"/>
                <a:ea typeface="宋体" pitchFamily="2" charset="-122"/>
                <a:cs typeface="Arial" panose="020B0604020202020204" pitchFamily="34" charset="0"/>
              </a:rPr>
              <a:t>perform</a:t>
            </a:r>
            <a:r>
              <a:rPr lang="zh-CN" altLang="en-US" sz="1800" u="none" strike="noStrike" dirty="0">
                <a:solidFill>
                  <a:srgbClr val="FF0000"/>
                </a:solidFill>
                <a:effectLst/>
                <a:latin typeface="Arial" panose="020B0604020202020204" pitchFamily="34" charset="0"/>
                <a:ea typeface="宋体" pitchFamily="2" charset="-122"/>
                <a:cs typeface="Arial" panose="020B0604020202020204" pitchFamily="34" charset="0"/>
              </a:rPr>
              <a:t> </a:t>
            </a:r>
            <a:r>
              <a:rPr lang="en-US" altLang="zh-CN" sz="1800" u="none" strike="noStrike" dirty="0">
                <a:solidFill>
                  <a:srgbClr val="FF0000"/>
                </a:solidFill>
                <a:effectLst/>
                <a:latin typeface="Arial" panose="020B0604020202020204" pitchFamily="34" charset="0"/>
                <a:ea typeface="宋体" pitchFamily="2" charset="-122"/>
                <a:cs typeface="Arial" panose="020B0604020202020204" pitchFamily="34" charset="0"/>
              </a:rPr>
              <a:t>simulation</a:t>
            </a:r>
            <a:r>
              <a:rPr lang="zh-CN" altLang="en-US" sz="1800" dirty="0">
                <a:solidFill>
                  <a:srgbClr val="FF0000"/>
                </a:solidFill>
                <a:latin typeface="Arial" panose="020B0604020202020204" pitchFamily="34" charset="0"/>
                <a:ea typeface="宋体" pitchFamily="2" charset="-122"/>
                <a:cs typeface="Arial" panose="020B0604020202020204" pitchFamily="34" charset="0"/>
              </a:rPr>
              <a:t> </a:t>
            </a:r>
            <a:r>
              <a:rPr lang="en-US" altLang="zh-CN" sz="1800" dirty="0">
                <a:solidFill>
                  <a:srgbClr val="FF0000"/>
                </a:solidFill>
                <a:latin typeface="Arial" panose="020B0604020202020204" pitchFamily="34" charset="0"/>
                <a:ea typeface="宋体" pitchFamily="2" charset="-122"/>
                <a:cs typeface="Arial" panose="020B0604020202020204" pitchFamily="34" charset="0"/>
              </a:rPr>
              <a:t>on</a:t>
            </a:r>
            <a:r>
              <a:rPr lang="zh-CN" altLang="en-US" sz="1800" dirty="0">
                <a:solidFill>
                  <a:srgbClr val="FF0000"/>
                </a:solidFill>
                <a:latin typeface="Arial" panose="020B0604020202020204" pitchFamily="34" charset="0"/>
                <a:ea typeface="宋体" pitchFamily="2" charset="-122"/>
                <a:cs typeface="Arial" panose="020B0604020202020204" pitchFamily="34" charset="0"/>
              </a:rPr>
              <a:t> </a:t>
            </a:r>
            <a:r>
              <a:rPr lang="en-US" altLang="zh-CN" sz="1800" dirty="0">
                <a:solidFill>
                  <a:srgbClr val="FF0000"/>
                </a:solidFill>
                <a:latin typeface="Arial" panose="020B0604020202020204" pitchFamily="34" charset="0"/>
                <a:ea typeface="宋体" pitchFamily="2" charset="-122"/>
                <a:cs typeface="Arial" panose="020B0604020202020204" pitchFamily="34" charset="0"/>
              </a:rPr>
              <a:t>stitching</a:t>
            </a:r>
            <a:r>
              <a:rPr lang="zh-CN" altLang="en-US" sz="1800" dirty="0">
                <a:solidFill>
                  <a:srgbClr val="FF0000"/>
                </a:solidFill>
                <a:latin typeface="Arial" panose="020B0604020202020204" pitchFamily="34" charset="0"/>
                <a:ea typeface="宋体" pitchFamily="2" charset="-122"/>
                <a:cs typeface="Arial" panose="020B0604020202020204" pitchFamily="34" charset="0"/>
              </a:rPr>
              <a:t> </a:t>
            </a:r>
            <a:r>
              <a:rPr lang="en-US" altLang="zh-CN" sz="1800" dirty="0">
                <a:solidFill>
                  <a:srgbClr val="FF0000"/>
                </a:solidFill>
                <a:latin typeface="Arial" panose="020B0604020202020204" pitchFamily="34" charset="0"/>
                <a:ea typeface="宋体" pitchFamily="2" charset="-122"/>
                <a:cs typeface="Arial" panose="020B0604020202020204" pitchFamily="34" charset="0"/>
              </a:rPr>
              <a:t>design</a:t>
            </a:r>
            <a:r>
              <a:rPr lang="zh-CN" altLang="en-US" sz="1800" dirty="0">
                <a:solidFill>
                  <a:srgbClr val="FF0000"/>
                </a:solidFill>
                <a:latin typeface="Arial" panose="020B0604020202020204" pitchFamily="34" charset="0"/>
                <a:ea typeface="宋体" pitchFamily="2" charset="-122"/>
                <a:cs typeface="Arial" panose="020B0604020202020204" pitchFamily="34" charset="0"/>
              </a:rPr>
              <a:t> </a:t>
            </a:r>
            <a:r>
              <a:rPr lang="en-US" altLang="zh-CN" sz="1800" dirty="0">
                <a:solidFill>
                  <a:srgbClr val="FF0000"/>
                </a:solidFill>
                <a:latin typeface="Arial" panose="020B0604020202020204" pitchFamily="34" charset="0"/>
                <a:ea typeface="宋体" pitchFamily="2" charset="-122"/>
                <a:cs typeface="Arial" panose="020B0604020202020204" pitchFamily="34" charset="0"/>
              </a:rPr>
              <a:t>as</a:t>
            </a:r>
            <a:r>
              <a:rPr lang="zh-CN" altLang="en-US" sz="1800" dirty="0">
                <a:solidFill>
                  <a:srgbClr val="FF0000"/>
                </a:solidFill>
                <a:latin typeface="Arial" panose="020B0604020202020204" pitchFamily="34" charset="0"/>
                <a:ea typeface="宋体" pitchFamily="2" charset="-122"/>
                <a:cs typeface="Arial" panose="020B0604020202020204" pitchFamily="34" charset="0"/>
              </a:rPr>
              <a:t> </a:t>
            </a:r>
            <a:r>
              <a:rPr lang="en-US" altLang="zh-CN" sz="1800" dirty="0">
                <a:solidFill>
                  <a:srgbClr val="FF0000"/>
                </a:solidFill>
                <a:latin typeface="Arial" panose="020B0604020202020204" pitchFamily="34" charset="0"/>
                <a:ea typeface="宋体" pitchFamily="2" charset="-122"/>
                <a:cs typeface="Arial" panose="020B0604020202020204" pitchFamily="34" charset="0"/>
              </a:rPr>
              <a:t>soon</a:t>
            </a:r>
            <a:r>
              <a:rPr lang="zh-CN" altLang="en-US" sz="1800" dirty="0">
                <a:solidFill>
                  <a:srgbClr val="FF0000"/>
                </a:solidFill>
                <a:latin typeface="Arial" panose="020B0604020202020204" pitchFamily="34" charset="0"/>
                <a:ea typeface="宋体" pitchFamily="2" charset="-122"/>
                <a:cs typeface="Arial" panose="020B0604020202020204" pitchFamily="34" charset="0"/>
              </a:rPr>
              <a:t> </a:t>
            </a:r>
            <a:r>
              <a:rPr lang="en-US" altLang="zh-CN" sz="1800" dirty="0">
                <a:solidFill>
                  <a:srgbClr val="FF0000"/>
                </a:solidFill>
                <a:latin typeface="Arial" panose="020B0604020202020204" pitchFamily="34" charset="0"/>
                <a:ea typeface="宋体" pitchFamily="2" charset="-122"/>
                <a:cs typeface="Arial" panose="020B0604020202020204" pitchFamily="34" charset="0"/>
              </a:rPr>
              <a:t>as</a:t>
            </a:r>
            <a:r>
              <a:rPr lang="zh-CN" altLang="en-US" sz="1800" dirty="0">
                <a:solidFill>
                  <a:srgbClr val="FF0000"/>
                </a:solidFill>
                <a:latin typeface="Arial" panose="020B0604020202020204" pitchFamily="34" charset="0"/>
                <a:ea typeface="宋体" pitchFamily="2" charset="-122"/>
                <a:cs typeface="Arial" panose="020B0604020202020204" pitchFamily="34" charset="0"/>
              </a:rPr>
              <a:t> </a:t>
            </a:r>
            <a:r>
              <a:rPr lang="en-US" altLang="zh-CN" sz="1800" dirty="0">
                <a:solidFill>
                  <a:srgbClr val="FF0000"/>
                </a:solidFill>
                <a:latin typeface="Arial" panose="020B0604020202020204" pitchFamily="34" charset="0"/>
                <a:ea typeface="宋体" pitchFamily="2" charset="-122"/>
                <a:cs typeface="Arial" panose="020B0604020202020204" pitchFamily="34" charset="0"/>
              </a:rPr>
              <a:t>possible.</a:t>
            </a:r>
            <a:endParaRPr lang="zh-CN" altLang="en-US" sz="1800" dirty="0">
              <a:solidFill>
                <a:srgbClr val="0000FF"/>
              </a:solidFill>
              <a:latin typeface="Arial" panose="020B0604020202020204" pitchFamily="34" charset="0"/>
              <a:cs typeface="Arial" panose="020B0604020202020204" pitchFamily="34" charset="0"/>
            </a:endParaRPr>
          </a:p>
        </p:txBody>
      </p:sp>
      <p:sp>
        <p:nvSpPr>
          <p:cNvPr id="5" name="TextBox 4"/>
          <p:cNvSpPr txBox="1"/>
          <p:nvPr/>
        </p:nvSpPr>
        <p:spPr>
          <a:xfrm>
            <a:off x="9648825" y="577334"/>
            <a:ext cx="6096000" cy="369332"/>
          </a:xfrm>
          <a:prstGeom prst="rect">
            <a:avLst/>
          </a:prstGeom>
          <a:noFill/>
        </p:spPr>
        <p:txBody>
          <a:bodyPr wrap="square">
            <a:spAutoFit/>
          </a:bodyPr>
          <a:lstStyle/>
          <a:p>
            <a:r>
              <a:rPr lang="en-US" altLang="zh-CN" b="0" i="0" u="none" strike="noStrike" baseline="0" dirty="0">
                <a:latin typeface="Arial" panose="020B0604020202020204" pitchFamily="34" charset="0"/>
                <a:ea typeface="等线" panose="02010600030101010101" pitchFamily="2" charset="-122"/>
              </a:rPr>
              <a:t>Vertex Detector</a:t>
            </a:r>
            <a:endParaRPr lang="zh-CN" alt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199" y="-155043"/>
            <a:ext cx="10515600" cy="1325563"/>
          </a:xfrm>
        </p:spPr>
        <p:txBody>
          <a:bodyPr/>
          <a:lstStyle/>
          <a:p>
            <a:pPr marR="0" rtl="0"/>
            <a:r>
              <a:rPr lang="en-US" altLang="zh-CN" b="0" i="0" u="none" strike="noStrike" baseline="0">
                <a:latin typeface="Arial" panose="020B0604020202020204" pitchFamily="34" charset="0"/>
                <a:ea typeface="等线" panose="02010600030101010101" pitchFamily="2" charset="-122"/>
              </a:rPr>
              <a:t>Recommendations</a:t>
            </a:r>
          </a:p>
        </p:txBody>
      </p:sp>
      <p:sp>
        <p:nvSpPr>
          <p:cNvPr id="3" name="Text Placeholder 2"/>
          <p:cNvSpPr>
            <a:spLocks noGrp="1"/>
          </p:cNvSpPr>
          <p:nvPr>
            <p:ph type="body" idx="1"/>
          </p:nvPr>
        </p:nvSpPr>
        <p:spPr>
          <a:xfrm>
            <a:off x="838200" y="1825625"/>
            <a:ext cx="10515599" cy="4351338"/>
          </a:xfrm>
        </p:spPr>
        <p:txBody>
          <a:bodyPr/>
          <a:lstStyle/>
          <a:p>
            <a:pPr algn="just">
              <a:lnSpc>
                <a:spcPct val="110000"/>
              </a:lnSpc>
              <a:spcBef>
                <a:spcPts val="600"/>
              </a:spcBef>
            </a:pPr>
            <a:r>
              <a:rPr lang="en-US" altLang="zh-CN" sz="1500" dirty="0">
                <a:solidFill>
                  <a:srgbClr val="0000FF"/>
                </a:solidFill>
                <a:latin typeface="Arial" panose="020B0604020202020204" pitchFamily="34" charset="0"/>
                <a:ea typeface="宋体" pitchFamily="2" charset="-122"/>
              </a:rPr>
              <a:t>Given the limited resources available for R&amp;D and the increased complexity associated with the CMOS strip-based solution for the ITK endcap, we recommend a careful evaluation of the merit and timing of continuing this development. The CMOS strip approach remains a promising technological direction; however, it may be appropriate to continue work at a lower priority to preserve long-term potential, while focusing current resources on advancing the baseline HV-CMOS pixel system. </a:t>
            </a:r>
          </a:p>
          <a:p>
            <a:pPr marL="0" indent="0" algn="just">
              <a:lnSpc>
                <a:spcPct val="110000"/>
              </a:lnSpc>
              <a:spcBef>
                <a:spcPts val="600"/>
              </a:spcBef>
              <a:buNone/>
            </a:pPr>
            <a:endParaRPr lang="en-US" altLang="zh-CN" sz="1500" dirty="0">
              <a:solidFill>
                <a:srgbClr val="0000FF"/>
              </a:solidFill>
              <a:latin typeface="Arial" panose="020B0604020202020204" pitchFamily="34" charset="0"/>
              <a:ea typeface="宋体" pitchFamily="2" charset="-122"/>
            </a:endParaRPr>
          </a:p>
          <a:p>
            <a:pPr marL="0" indent="0" algn="just">
              <a:lnSpc>
                <a:spcPct val="110000"/>
              </a:lnSpc>
              <a:spcBef>
                <a:spcPts val="600"/>
              </a:spcBef>
              <a:buNone/>
            </a:pPr>
            <a:r>
              <a:rPr lang="en-US" altLang="zh-CN" sz="1500" dirty="0">
                <a:solidFill>
                  <a:srgbClr val="0000FF"/>
                </a:solidFill>
                <a:latin typeface="Arial" panose="020B0604020202020204" pitchFamily="34" charset="0"/>
                <a:ea typeface="宋体" pitchFamily="2" charset="-122"/>
              </a:rPr>
              <a:t>     </a:t>
            </a:r>
            <a:r>
              <a:rPr lang="en-US" altLang="zh-CN" sz="1500" dirty="0">
                <a:solidFill>
                  <a:srgbClr val="FF0000"/>
                </a:solidFill>
                <a:latin typeface="Arial" panose="020B0604020202020204" pitchFamily="34" charset="0"/>
                <a:ea typeface="宋体" pitchFamily="2" charset="-122"/>
              </a:rPr>
              <a:t>the discussion about the strip is removed from the </a:t>
            </a:r>
            <a:r>
              <a:rPr lang="en-US" altLang="zh-CN" sz="1500" dirty="0" err="1">
                <a:solidFill>
                  <a:srgbClr val="FF0000"/>
                </a:solidFill>
                <a:latin typeface="Arial" panose="020B0604020202020204" pitchFamily="34" charset="0"/>
                <a:ea typeface="宋体" pitchFamily="2" charset="-122"/>
              </a:rPr>
              <a:t>Ref.TDR</a:t>
            </a:r>
            <a:r>
              <a:rPr lang="en-US" altLang="zh-CN" sz="1500" dirty="0">
                <a:solidFill>
                  <a:srgbClr val="FF0000"/>
                </a:solidFill>
                <a:latin typeface="Arial" panose="020B0604020202020204" pitchFamily="34" charset="0"/>
                <a:ea typeface="宋体" pitchFamily="2" charset="-122"/>
              </a:rPr>
              <a:t>.</a:t>
            </a:r>
            <a:r>
              <a:rPr lang="en-US" altLang="zh-CN" sz="1500" dirty="0">
                <a:solidFill>
                  <a:srgbClr val="0000FF"/>
                </a:solidFill>
                <a:latin typeface="Arial" panose="020B0604020202020204" pitchFamily="34" charset="0"/>
                <a:ea typeface="宋体" pitchFamily="2" charset="-122"/>
              </a:rPr>
              <a:t>     </a:t>
            </a:r>
          </a:p>
          <a:p>
            <a:pPr marL="0" indent="0" algn="just">
              <a:lnSpc>
                <a:spcPct val="110000"/>
              </a:lnSpc>
              <a:spcBef>
                <a:spcPts val="600"/>
              </a:spcBef>
              <a:buNone/>
            </a:pPr>
            <a:endParaRPr lang="en-US" altLang="zh-CN" sz="1500" dirty="0">
              <a:solidFill>
                <a:srgbClr val="0000FF"/>
              </a:solidFill>
              <a:latin typeface="Arial" panose="020B0604020202020204" pitchFamily="34" charset="0"/>
              <a:ea typeface="宋体" pitchFamily="2" charset="-122"/>
            </a:endParaRPr>
          </a:p>
          <a:p>
            <a:pPr algn="just">
              <a:lnSpc>
                <a:spcPct val="110000"/>
              </a:lnSpc>
              <a:spcBef>
                <a:spcPts val="600"/>
              </a:spcBef>
            </a:pPr>
            <a:r>
              <a:rPr lang="en-US" altLang="zh-CN" sz="1500" dirty="0">
                <a:solidFill>
                  <a:srgbClr val="0000FF"/>
                </a:solidFill>
                <a:latin typeface="Arial" panose="020B0604020202020204" pitchFamily="34" charset="0"/>
                <a:ea typeface="宋体" pitchFamily="2" charset="-122"/>
              </a:rPr>
              <a:t>We strongly encourage prioritizing the COFFEE3 validation campaign. As a comprehensive integration of position sensing and timing capabilities within a monolithic HV-CMOS technology, successful testing of COFFEE3 would constitute a critical milestone for the CEPC silicon tracking system, helping to de-risk the ITK concept and validate the soundness of the baseline detector design</a:t>
            </a:r>
          </a:p>
          <a:p>
            <a:pPr marL="0" indent="0" algn="just">
              <a:lnSpc>
                <a:spcPct val="110000"/>
              </a:lnSpc>
              <a:spcBef>
                <a:spcPts val="600"/>
              </a:spcBef>
              <a:buNone/>
            </a:pPr>
            <a:endParaRPr lang="en-US" altLang="zh-CN" sz="1100" dirty="0">
              <a:solidFill>
                <a:srgbClr val="0000FF"/>
              </a:solidFill>
              <a:latin typeface="Arial" panose="020B0604020202020204" pitchFamily="34" charset="0"/>
              <a:ea typeface="宋体" pitchFamily="2" charset="-122"/>
            </a:endParaRPr>
          </a:p>
          <a:p>
            <a:pPr marL="0" indent="0" algn="just">
              <a:lnSpc>
                <a:spcPct val="110000"/>
              </a:lnSpc>
              <a:spcBef>
                <a:spcPts val="600"/>
              </a:spcBef>
              <a:buNone/>
            </a:pPr>
            <a:r>
              <a:rPr lang="en-US" altLang="zh-CN" sz="1100" dirty="0">
                <a:solidFill>
                  <a:srgbClr val="0000FF"/>
                </a:solidFill>
                <a:latin typeface="Arial" panose="020B0604020202020204" pitchFamily="34" charset="0"/>
                <a:ea typeface="宋体" pitchFamily="2" charset="-122"/>
              </a:rPr>
              <a:t>      </a:t>
            </a:r>
            <a:r>
              <a:rPr lang="en-US" altLang="zh-CN" sz="1600" dirty="0">
                <a:solidFill>
                  <a:srgbClr val="FF0000"/>
                </a:solidFill>
                <a:latin typeface="Arial" panose="020B0604020202020204" pitchFamily="34" charset="0"/>
                <a:ea typeface="宋体" pitchFamily="2" charset="-122"/>
              </a:rPr>
              <a:t>point taken and working in progress.</a:t>
            </a:r>
          </a:p>
        </p:txBody>
      </p:sp>
      <p:sp>
        <p:nvSpPr>
          <p:cNvPr id="5" name="TextBox 4"/>
          <p:cNvSpPr txBox="1"/>
          <p:nvPr/>
        </p:nvSpPr>
        <p:spPr>
          <a:xfrm>
            <a:off x="10658475" y="496371"/>
            <a:ext cx="6096000" cy="369332"/>
          </a:xfrm>
          <a:prstGeom prst="rect">
            <a:avLst/>
          </a:prstGeom>
          <a:noFill/>
        </p:spPr>
        <p:txBody>
          <a:bodyPr wrap="square">
            <a:spAutoFit/>
          </a:bodyPr>
          <a:lstStyle/>
          <a:p>
            <a:r>
              <a:rPr lang="en-US" altLang="zh-CN" b="0" i="0" u="none" strike="noStrike" baseline="0" dirty="0">
                <a:latin typeface="Arial" panose="020B0604020202020204" pitchFamily="34" charset="0"/>
                <a:ea typeface="等线" panose="02010600030101010101" pitchFamily="2" charset="-122"/>
              </a:rPr>
              <a:t>ITK</a:t>
            </a:r>
            <a:endParaRPr lang="zh-CN" alt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199" y="-155043"/>
            <a:ext cx="10515600" cy="1325563"/>
          </a:xfrm>
        </p:spPr>
        <p:txBody>
          <a:bodyPr/>
          <a:lstStyle/>
          <a:p>
            <a:pPr marR="0" rtl="0"/>
            <a:r>
              <a:rPr lang="en-US" altLang="zh-CN" b="0" i="0" u="none" strike="noStrike" baseline="0">
                <a:latin typeface="Arial" panose="020B0604020202020204" pitchFamily="34" charset="0"/>
                <a:ea typeface="等线" panose="02010600030101010101" pitchFamily="2" charset="-122"/>
              </a:rPr>
              <a:t>Recommendations</a:t>
            </a:r>
          </a:p>
        </p:txBody>
      </p:sp>
      <p:sp>
        <p:nvSpPr>
          <p:cNvPr id="3" name="Text Placeholder 2"/>
          <p:cNvSpPr>
            <a:spLocks noGrp="1"/>
          </p:cNvSpPr>
          <p:nvPr>
            <p:ph type="body" idx="1"/>
          </p:nvPr>
        </p:nvSpPr>
        <p:spPr/>
        <p:txBody>
          <a:bodyPr>
            <a:normAutofit fontScale="92500" lnSpcReduction="10000"/>
          </a:bodyPr>
          <a:lstStyle/>
          <a:p>
            <a:pPr lvl="0" algn="just">
              <a:lnSpc>
                <a:spcPct val="130000"/>
              </a:lnSpc>
              <a:spcBef>
                <a:spcPts val="600"/>
              </a:spcBef>
            </a:pPr>
            <a:r>
              <a:rPr lang="en-US" altLang="zh-CN" sz="1500" dirty="0">
                <a:solidFill>
                  <a:srgbClr val="0000FF"/>
                </a:solidFill>
                <a:latin typeface="Arial" panose="020B0604020202020204" pitchFamily="34" charset="0"/>
                <a:ea typeface="宋体" pitchFamily="2" charset="-122"/>
              </a:rPr>
              <a:t>To fully exploit the potential of this design iteration, it is strongly recommended to conduct exhaustive performance characterization of the newly submitted AC-LGAD sensors in test beams. These studies are critical to experimentally validate the effects of strip length, pitch, electrode width, n⁺-well doping, and isolation structures on timing and position resolution, power dissipation, and occupancy. Given the importance of timely feedback 9 and the current unavailability of the LATRIC ASIC, it is advised to perform these measurements using fast discrete amplifiers until the LATRIC ASIC becomes available. </a:t>
            </a:r>
          </a:p>
          <a:p>
            <a:pPr marL="0" lvl="0" indent="0" algn="just">
              <a:lnSpc>
                <a:spcPct val="130000"/>
              </a:lnSpc>
              <a:spcBef>
                <a:spcPts val="600"/>
              </a:spcBef>
              <a:buNone/>
            </a:pPr>
            <a:r>
              <a:rPr lang="en-US" altLang="zh-CN" sz="1500" dirty="0">
                <a:solidFill>
                  <a:srgbClr val="0000FF"/>
                </a:solidFill>
                <a:latin typeface="Arial" panose="020B0604020202020204" pitchFamily="34" charset="0"/>
                <a:ea typeface="宋体" pitchFamily="2" charset="-122"/>
              </a:rPr>
              <a:t>     </a:t>
            </a:r>
            <a:r>
              <a:rPr lang="en-US" altLang="zh-CN" sz="1500" dirty="0">
                <a:solidFill>
                  <a:srgbClr val="FF0000"/>
                </a:solidFill>
                <a:latin typeface="Arial" panose="020B0604020202020204" pitchFamily="34" charset="0"/>
                <a:ea typeface="宋体" pitchFamily="2" charset="-122"/>
              </a:rPr>
              <a:t>Will do once we have the sensors back. </a:t>
            </a:r>
          </a:p>
          <a:p>
            <a:pPr lvl="0" algn="just">
              <a:lnSpc>
                <a:spcPct val="130000"/>
              </a:lnSpc>
              <a:spcBef>
                <a:spcPts val="600"/>
              </a:spcBef>
            </a:pPr>
            <a:r>
              <a:rPr lang="en-US" altLang="zh-CN" sz="1500" dirty="0">
                <a:solidFill>
                  <a:srgbClr val="0000FF"/>
                </a:solidFill>
                <a:latin typeface="Arial" panose="020B0604020202020204" pitchFamily="34" charset="0"/>
                <a:ea typeface="宋体" pitchFamily="2" charset="-122"/>
              </a:rPr>
              <a:t>The collaboration should continue evaluating other LGAD sensor options and should closely follow novel developments, particularly the trench-isolated DC-LGADs currently under investigation by the team. </a:t>
            </a:r>
          </a:p>
          <a:p>
            <a:pPr marL="0" lvl="0" indent="0" algn="just">
              <a:lnSpc>
                <a:spcPct val="130000"/>
              </a:lnSpc>
              <a:spcBef>
                <a:spcPts val="600"/>
              </a:spcBef>
              <a:buNone/>
            </a:pPr>
            <a:r>
              <a:rPr lang="en-US" altLang="zh-CN" sz="1500" dirty="0">
                <a:solidFill>
                  <a:srgbClr val="0000FF"/>
                </a:solidFill>
                <a:latin typeface="Arial" panose="020B0604020202020204" pitchFamily="34" charset="0"/>
                <a:ea typeface="宋体" pitchFamily="2" charset="-122"/>
              </a:rPr>
              <a:t>     </a:t>
            </a:r>
            <a:r>
              <a:rPr lang="en-US" altLang="zh-CN" sz="1500" dirty="0">
                <a:solidFill>
                  <a:srgbClr val="FF0000"/>
                </a:solidFill>
                <a:latin typeface="Arial" panose="020B0604020202020204" pitchFamily="34" charset="0"/>
                <a:ea typeface="宋体" pitchFamily="2" charset="-122"/>
              </a:rPr>
              <a:t>Working in progress. </a:t>
            </a:r>
          </a:p>
          <a:p>
            <a:pPr lvl="0" algn="just">
              <a:lnSpc>
                <a:spcPct val="130000"/>
              </a:lnSpc>
              <a:spcBef>
                <a:spcPts val="600"/>
              </a:spcBef>
            </a:pPr>
            <a:r>
              <a:rPr lang="en-US" altLang="zh-CN" sz="1500" dirty="0">
                <a:solidFill>
                  <a:srgbClr val="0000FF"/>
                </a:solidFill>
                <a:latin typeface="Arial" panose="020B0604020202020204" pitchFamily="34" charset="0"/>
                <a:ea typeface="宋体" pitchFamily="2" charset="-122"/>
              </a:rPr>
              <a:t>It is recommended to ensure that the LATRIC ASIC is made available for sensor bonding as early as possible to enable realistic and fully representative characterization of the ACLGAD sensor performance. Integrating the final readout ASIC with the sensor is crucial to obtaining accurate estimates of timing, position resolution, and power consumption. ^</a:t>
            </a:r>
            <a:r>
              <a:rPr lang="en-US" altLang="zh-CN" sz="1500" dirty="0" err="1">
                <a:solidFill>
                  <a:srgbClr val="0000FF"/>
                </a:solidFill>
                <a:latin typeface="Arial" panose="020B0604020202020204" pitchFamily="34" charset="0"/>
                <a:ea typeface="宋体" pitchFamily="2" charset="-122"/>
              </a:rPr>
              <a:t>pGiven</a:t>
            </a:r>
            <a:r>
              <a:rPr lang="en-US" altLang="zh-CN" sz="1500" dirty="0">
                <a:solidFill>
                  <a:srgbClr val="0000FF"/>
                </a:solidFill>
                <a:latin typeface="Arial" panose="020B0604020202020204" pitchFamily="34" charset="0"/>
                <a:ea typeface="宋体" pitchFamily="2" charset="-122"/>
              </a:rPr>
              <a:t> the critical role of the OTK in correcting space charge distortions in the TPC, it is essential that the OTK be robustly designed with service granularity in mind, exploring all known failure modes and developing strategies to mitigate them. </a:t>
            </a:r>
          </a:p>
          <a:p>
            <a:pPr marL="0" lvl="0" indent="0" algn="just">
              <a:lnSpc>
                <a:spcPct val="130000"/>
              </a:lnSpc>
              <a:spcBef>
                <a:spcPts val="600"/>
              </a:spcBef>
              <a:buNone/>
            </a:pPr>
            <a:r>
              <a:rPr lang="en-US" altLang="zh-CN" sz="1500" dirty="0">
                <a:solidFill>
                  <a:srgbClr val="0000FF"/>
                </a:solidFill>
                <a:latin typeface="Arial" panose="020B0604020202020204" pitchFamily="34" charset="0"/>
                <a:ea typeface="宋体" pitchFamily="2" charset="-122"/>
              </a:rPr>
              <a:t>     </a:t>
            </a:r>
            <a:r>
              <a:rPr lang="en-US" altLang="zh-CN" sz="1500" dirty="0">
                <a:solidFill>
                  <a:srgbClr val="FF0000"/>
                </a:solidFill>
                <a:latin typeface="Arial" panose="020B0604020202020204" pitchFamily="34" charset="0"/>
                <a:ea typeface="宋体" pitchFamily="2" charset="-122"/>
              </a:rPr>
              <a:t>Will follow once we have the ASIC prototypes back. </a:t>
            </a:r>
          </a:p>
          <a:p>
            <a:pPr marL="0" lvl="0" indent="0" algn="just">
              <a:lnSpc>
                <a:spcPct val="130000"/>
              </a:lnSpc>
              <a:spcBef>
                <a:spcPts val="600"/>
              </a:spcBef>
              <a:buNone/>
            </a:pPr>
            <a:endParaRPr lang="zh-CN" altLang="en-US" sz="1500" dirty="0">
              <a:solidFill>
                <a:srgbClr val="0000FF"/>
              </a:solidFill>
              <a:latin typeface="Arial" panose="020B0604020202020204" pitchFamily="34" charset="0"/>
              <a:ea typeface="宋体" pitchFamily="2" charset="-122"/>
            </a:endParaRPr>
          </a:p>
        </p:txBody>
      </p:sp>
      <p:sp>
        <p:nvSpPr>
          <p:cNvPr id="4" name="TextBox 3"/>
          <p:cNvSpPr txBox="1"/>
          <p:nvPr/>
        </p:nvSpPr>
        <p:spPr>
          <a:xfrm>
            <a:off x="10658475" y="496371"/>
            <a:ext cx="6096000" cy="369332"/>
          </a:xfrm>
          <a:prstGeom prst="rect">
            <a:avLst/>
          </a:prstGeom>
          <a:noFill/>
        </p:spPr>
        <p:txBody>
          <a:bodyPr wrap="square">
            <a:spAutoFit/>
          </a:bodyPr>
          <a:lstStyle/>
          <a:p>
            <a:r>
              <a:rPr lang="en-US" altLang="zh-CN" b="0" i="0" u="none" strike="noStrike" baseline="0" dirty="0">
                <a:latin typeface="Arial" panose="020B0604020202020204" pitchFamily="34" charset="0"/>
                <a:ea typeface="等线" panose="02010600030101010101" pitchFamily="2" charset="-122"/>
              </a:rPr>
              <a:t>OTK</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199" y="-155043"/>
            <a:ext cx="10515600" cy="1325563"/>
          </a:xfrm>
        </p:spPr>
        <p:txBody>
          <a:bodyPr/>
          <a:lstStyle/>
          <a:p>
            <a:pPr marR="0" rtl="0"/>
            <a:r>
              <a:rPr lang="en-US" altLang="zh-CN" b="0" i="0" u="none" strike="noStrike" baseline="0">
                <a:latin typeface="Arial" panose="020B0604020202020204" pitchFamily="34" charset="0"/>
                <a:ea typeface="等线" panose="02010600030101010101" pitchFamily="2" charset="-122"/>
              </a:rPr>
              <a:t>Comments</a:t>
            </a:r>
          </a:p>
        </p:txBody>
      </p:sp>
      <p:sp>
        <p:nvSpPr>
          <p:cNvPr id="3" name="Text Placeholder 2"/>
          <p:cNvSpPr>
            <a:spLocks noGrp="1"/>
          </p:cNvSpPr>
          <p:nvPr>
            <p:ph type="body" idx="1"/>
          </p:nvPr>
        </p:nvSpPr>
        <p:spPr/>
        <p:txBody>
          <a:bodyPr>
            <a:normAutofit/>
          </a:bodyPr>
          <a:lstStyle/>
          <a:p>
            <a:pPr marL="0" lvl="0" indent="0" algn="just">
              <a:lnSpc>
                <a:spcPct val="130000"/>
              </a:lnSpc>
              <a:spcBef>
                <a:spcPts val="600"/>
              </a:spcBef>
              <a:spcAft>
                <a:spcPts val="1200"/>
              </a:spcAft>
              <a:buNone/>
            </a:pPr>
            <a:r>
              <a:rPr lang="en-US" altLang="zh-CN" sz="1600" dirty="0">
                <a:solidFill>
                  <a:srgbClr val="0000FF"/>
                </a:solidFill>
                <a:latin typeface="Arial" panose="020B0604020202020204" pitchFamily="34" charset="0"/>
                <a:ea typeface="宋体" pitchFamily="2" charset="-122"/>
              </a:rPr>
              <a:t>The TDR chapter and the review presentation show significant technical progress with clear physics motivation and encouraging prototype results. However, several areas need further development: </a:t>
            </a:r>
          </a:p>
          <a:p>
            <a:pPr lvl="0" algn="just">
              <a:lnSpc>
                <a:spcPct val="130000"/>
              </a:lnSpc>
              <a:spcBef>
                <a:spcPts val="600"/>
              </a:spcBef>
              <a:spcAft>
                <a:spcPts val="1200"/>
              </a:spcAft>
            </a:pPr>
            <a:r>
              <a:rPr lang="en-US" altLang="zh-CN" sz="1600" dirty="0">
                <a:solidFill>
                  <a:srgbClr val="0000FF"/>
                </a:solidFill>
                <a:latin typeface="Arial" panose="020B0604020202020204" pitchFamily="34" charset="0"/>
                <a:ea typeface="宋体" pitchFamily="2" charset="-122"/>
              </a:rPr>
              <a:t>Testing of full-length bars (4.2–5 m) must be completed, fully implementing optimized light collection methods. </a:t>
            </a:r>
          </a:p>
          <a:p>
            <a:pPr lvl="0" algn="just">
              <a:lnSpc>
                <a:spcPct val="130000"/>
              </a:lnSpc>
              <a:spcBef>
                <a:spcPts val="600"/>
              </a:spcBef>
              <a:spcAft>
                <a:spcPts val="1200"/>
              </a:spcAft>
            </a:pPr>
            <a:r>
              <a:rPr lang="en-US" altLang="zh-CN" sz="1600" dirty="0">
                <a:solidFill>
                  <a:srgbClr val="0000FF"/>
                </a:solidFill>
                <a:latin typeface="Arial" panose="020B0604020202020204" pitchFamily="34" charset="0"/>
                <a:ea typeface="宋体" pitchFamily="2" charset="-122"/>
              </a:rPr>
              <a:t>Standardized procedures for optical glue application (thickness, curing time) and validation of coating quality at scale are still required. A detailed system-level comparison between NDL and MPPC </a:t>
            </a:r>
            <a:r>
              <a:rPr lang="en-US" altLang="zh-CN" sz="1600" dirty="0" err="1">
                <a:solidFill>
                  <a:srgbClr val="0000FF"/>
                </a:solidFill>
                <a:latin typeface="Arial" panose="020B0604020202020204" pitchFamily="34" charset="0"/>
                <a:ea typeface="宋体" pitchFamily="2" charset="-122"/>
              </a:rPr>
              <a:t>SiPMs</a:t>
            </a:r>
            <a:r>
              <a:rPr lang="en-US" altLang="zh-CN" sz="1600" dirty="0">
                <a:solidFill>
                  <a:srgbClr val="0000FF"/>
                </a:solidFill>
                <a:latin typeface="Arial" panose="020B0604020202020204" pitchFamily="34" charset="0"/>
                <a:ea typeface="宋体" pitchFamily="2" charset="-122"/>
              </a:rPr>
              <a:t> is lacking. Given the Muon Detector’s lower light yield and tighter timing requirements </a:t>
            </a:r>
            <a:r>
              <a:rPr lang="en-US" altLang="zh-CN" sz="1600">
                <a:solidFill>
                  <a:srgbClr val="0000FF"/>
                </a:solidFill>
                <a:latin typeface="Arial" panose="020B0604020202020204" pitchFamily="34" charset="0"/>
                <a:ea typeface="宋体" pitchFamily="2" charset="-122"/>
              </a:rPr>
              <a:t>compared to calorimeters</a:t>
            </a:r>
            <a:r>
              <a:rPr lang="en-US" altLang="zh-CN" sz="1600" dirty="0">
                <a:solidFill>
                  <a:srgbClr val="0000FF"/>
                </a:solidFill>
                <a:latin typeface="Arial" panose="020B0604020202020204" pitchFamily="34" charset="0"/>
                <a:ea typeface="宋体" pitchFamily="2" charset="-122"/>
              </a:rPr>
              <a:t>, selecting the optimal </a:t>
            </a:r>
            <a:r>
              <a:rPr lang="en-US" altLang="zh-CN" sz="1600" dirty="0" err="1">
                <a:solidFill>
                  <a:srgbClr val="0000FF"/>
                </a:solidFill>
                <a:latin typeface="Arial" panose="020B0604020202020204" pitchFamily="34" charset="0"/>
                <a:ea typeface="宋体" pitchFamily="2" charset="-122"/>
              </a:rPr>
              <a:t>SiPM</a:t>
            </a:r>
            <a:r>
              <a:rPr lang="en-US" altLang="zh-CN" sz="1600" dirty="0">
                <a:solidFill>
                  <a:srgbClr val="0000FF"/>
                </a:solidFill>
                <a:latin typeface="Arial" panose="020B0604020202020204" pitchFamily="34" charset="0"/>
                <a:ea typeface="宋体" pitchFamily="2" charset="-122"/>
              </a:rPr>
              <a:t> is critical. </a:t>
            </a:r>
          </a:p>
          <a:p>
            <a:pPr lvl="0" algn="just">
              <a:lnSpc>
                <a:spcPct val="130000"/>
              </a:lnSpc>
              <a:spcBef>
                <a:spcPts val="600"/>
              </a:spcBef>
              <a:spcAft>
                <a:spcPts val="1200"/>
              </a:spcAft>
            </a:pPr>
            <a:r>
              <a:rPr lang="en-US" altLang="zh-CN" sz="1600" dirty="0">
                <a:solidFill>
                  <a:srgbClr val="0000FF"/>
                </a:solidFill>
                <a:latin typeface="Arial" panose="020B0604020202020204" pitchFamily="34" charset="0"/>
                <a:ea typeface="宋体" pitchFamily="2" charset="-122"/>
              </a:rPr>
              <a:t>Consolidated detector specifications (spatial and time resolutions) must be validated through simulations and trigger performance studies</a:t>
            </a:r>
            <a:endParaRPr lang="zh-CN" altLang="zh-CN" sz="1600" dirty="0">
              <a:solidFill>
                <a:srgbClr val="0000FF"/>
              </a:solidFill>
              <a:latin typeface="Arial" panose="020B0604020202020204" pitchFamily="34" charset="0"/>
              <a:ea typeface="宋体" pitchFamily="2" charset="-122"/>
            </a:endParaRPr>
          </a:p>
        </p:txBody>
      </p:sp>
      <p:sp>
        <p:nvSpPr>
          <p:cNvPr id="4" name="TextBox 3"/>
          <p:cNvSpPr txBox="1"/>
          <p:nvPr/>
        </p:nvSpPr>
        <p:spPr>
          <a:xfrm>
            <a:off x="9629775" y="507738"/>
            <a:ext cx="6096000" cy="369332"/>
          </a:xfrm>
          <a:prstGeom prst="rect">
            <a:avLst/>
          </a:prstGeom>
          <a:noFill/>
        </p:spPr>
        <p:txBody>
          <a:bodyPr wrap="square">
            <a:spAutoFit/>
          </a:bodyPr>
          <a:lstStyle/>
          <a:p>
            <a:r>
              <a:rPr lang="en-US" altLang="zh-CN" b="0" i="0" u="none" strike="noStrike" baseline="0" dirty="0">
                <a:latin typeface="Arial" panose="020B0604020202020204" pitchFamily="34" charset="0"/>
                <a:ea typeface="等线" panose="02010600030101010101" pitchFamily="2" charset="-122"/>
              </a:rPr>
              <a:t>MUON</a:t>
            </a:r>
            <a:endParaRPr lang="zh-CN" alt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199" y="-155043"/>
            <a:ext cx="10515600" cy="1325563"/>
          </a:xfrm>
        </p:spPr>
        <p:txBody>
          <a:bodyPr/>
          <a:lstStyle/>
          <a:p>
            <a:pPr marR="0" rtl="0"/>
            <a:r>
              <a:rPr lang="en-US" altLang="zh-CN" b="0" i="0" u="none" strike="noStrike" baseline="0">
                <a:latin typeface="Arial" panose="020B0604020202020204" pitchFamily="34" charset="0"/>
                <a:ea typeface="等线" panose="02010600030101010101" pitchFamily="2" charset="-122"/>
              </a:rPr>
              <a:t>Recommendations</a:t>
            </a:r>
          </a:p>
        </p:txBody>
      </p:sp>
      <p:sp>
        <p:nvSpPr>
          <p:cNvPr id="3" name="Text Placeholder 2"/>
          <p:cNvSpPr>
            <a:spLocks noGrp="1"/>
          </p:cNvSpPr>
          <p:nvPr>
            <p:ph type="body" idx="1"/>
          </p:nvPr>
        </p:nvSpPr>
        <p:spPr>
          <a:xfrm>
            <a:off x="537186" y="1212239"/>
            <a:ext cx="10515600" cy="5155635"/>
          </a:xfrm>
        </p:spPr>
        <p:txBody>
          <a:bodyPr>
            <a:normAutofit fontScale="25000" lnSpcReduction="20000"/>
          </a:bodyPr>
          <a:lstStyle/>
          <a:p>
            <a:pPr lvl="0" algn="just">
              <a:lnSpc>
                <a:spcPct val="90000"/>
              </a:lnSpc>
              <a:spcBef>
                <a:spcPts val="600"/>
              </a:spcBef>
              <a:spcAft>
                <a:spcPts val="1200"/>
              </a:spcAft>
            </a:pPr>
            <a:r>
              <a:rPr lang="en-US" altLang="zh-CN" sz="5000" dirty="0">
                <a:solidFill>
                  <a:srgbClr val="0000FF"/>
                </a:solidFill>
                <a:latin typeface="Arial" panose="020B0604020202020204" pitchFamily="34" charset="0"/>
                <a:ea typeface="宋体" pitchFamily="2" charset="-122"/>
              </a:rPr>
              <a:t>Complete comprehensive tests on full-length bars using final </a:t>
            </a:r>
            <a:r>
              <a:rPr lang="en-US" altLang="zh-CN" sz="5000" dirty="0" err="1">
                <a:solidFill>
                  <a:srgbClr val="0000FF"/>
                </a:solidFill>
                <a:latin typeface="Arial" panose="020B0604020202020204" pitchFamily="34" charset="0"/>
                <a:ea typeface="宋体" pitchFamily="2" charset="-122"/>
              </a:rPr>
              <a:t>SiPM</a:t>
            </a:r>
            <a:r>
              <a:rPr lang="en-US" altLang="zh-CN" sz="5000" dirty="0">
                <a:solidFill>
                  <a:srgbClr val="0000FF"/>
                </a:solidFill>
                <a:latin typeface="Arial" panose="020B0604020202020204" pitchFamily="34" charset="0"/>
                <a:ea typeface="宋体" pitchFamily="2" charset="-122"/>
              </a:rPr>
              <a:t> configurations and 2.0 mm WLS fibers, measuring timing, light yield, and efficiency. </a:t>
            </a:r>
          </a:p>
          <a:p>
            <a:pPr lvl="0" algn="just">
              <a:lnSpc>
                <a:spcPct val="90000"/>
              </a:lnSpc>
              <a:spcBef>
                <a:spcPts val="600"/>
              </a:spcBef>
              <a:spcAft>
                <a:spcPts val="1200"/>
              </a:spcAft>
            </a:pPr>
            <a:r>
              <a:rPr lang="en-US" altLang="zh-CN" sz="5000" dirty="0">
                <a:solidFill>
                  <a:srgbClr val="000000"/>
                </a:solidFill>
                <a:latin typeface="Arial" panose="020B0604020202020204" pitchFamily="34" charset="0"/>
                <a:ea typeface="宋体" pitchFamily="2" charset="-122"/>
              </a:rPr>
              <a:t>Two 4</a:t>
            </a:r>
            <a:r>
              <a:rPr lang="zh-CN" altLang="en-US" sz="5000" dirty="0">
                <a:solidFill>
                  <a:srgbClr val="000000"/>
                </a:solidFill>
                <a:latin typeface="Arial" panose="020B0604020202020204" pitchFamily="34" charset="0"/>
                <a:ea typeface="宋体" pitchFamily="2" charset="-122"/>
              </a:rPr>
              <a:t>-</a:t>
            </a:r>
            <a:r>
              <a:rPr lang="en-US" altLang="zh-CN" sz="5000" dirty="0">
                <a:solidFill>
                  <a:srgbClr val="000000"/>
                </a:solidFill>
                <a:latin typeface="Arial" panose="020B0604020202020204" pitchFamily="34" charset="0"/>
                <a:ea typeface="宋体" pitchFamily="2" charset="-122"/>
              </a:rPr>
              <a:t>m strips using EQR</a:t>
            </a:r>
            <a:r>
              <a:rPr lang="zh-CN" altLang="en-US" sz="5000" dirty="0">
                <a:solidFill>
                  <a:srgbClr val="000000"/>
                </a:solidFill>
                <a:latin typeface="Arial" panose="020B0604020202020204" pitchFamily="34" charset="0"/>
                <a:ea typeface="宋体" pitchFamily="2" charset="-122"/>
              </a:rPr>
              <a:t>-</a:t>
            </a:r>
            <a:r>
              <a:rPr lang="en-US" altLang="zh-CN" sz="5000" dirty="0">
                <a:solidFill>
                  <a:srgbClr val="000000"/>
                </a:solidFill>
                <a:latin typeface="Arial" panose="020B0604020202020204" pitchFamily="34" charset="0"/>
                <a:ea typeface="宋体" pitchFamily="2" charset="-122"/>
              </a:rPr>
              <a:t>15 SiPM and 2.0 mm WLS fibers were tested, with timing, light yield, and efficiency reported in the new version. </a:t>
            </a:r>
          </a:p>
          <a:p>
            <a:pPr lvl="0" algn="just">
              <a:lnSpc>
                <a:spcPct val="90000"/>
              </a:lnSpc>
              <a:spcBef>
                <a:spcPts val="600"/>
              </a:spcBef>
              <a:spcAft>
                <a:spcPts val="1200"/>
              </a:spcAft>
            </a:pPr>
            <a:r>
              <a:rPr lang="en-US" altLang="zh-CN" sz="5000" dirty="0">
                <a:solidFill>
                  <a:srgbClr val="0000FF"/>
                </a:solidFill>
                <a:latin typeface="Arial" panose="020B0604020202020204" pitchFamily="34" charset="0"/>
                <a:ea typeface="宋体" pitchFamily="2" charset="-122"/>
              </a:rPr>
              <a:t>Define standard application procedures and conduct studies addressing mechanical stability, aging, radiation resistance, and refractive index. </a:t>
            </a:r>
          </a:p>
          <a:p>
            <a:pPr lvl="0" algn="just">
              <a:lnSpc>
                <a:spcPct val="90000"/>
              </a:lnSpc>
              <a:spcBef>
                <a:spcPts val="600"/>
              </a:spcBef>
              <a:spcAft>
                <a:spcPts val="1200"/>
              </a:spcAft>
            </a:pPr>
            <a:r>
              <a:rPr lang="en-US" altLang="zh-CN" sz="5000" dirty="0">
                <a:solidFill>
                  <a:srgbClr val="000000"/>
                </a:solidFill>
                <a:latin typeface="Arial" panose="020B0604020202020204" pitchFamily="34" charset="0"/>
                <a:ea typeface="宋体" pitchFamily="2" charset="-122"/>
              </a:rPr>
              <a:t>This part is not included yet.</a:t>
            </a:r>
          </a:p>
          <a:p>
            <a:pPr lvl="0" algn="just">
              <a:lnSpc>
                <a:spcPct val="90000"/>
              </a:lnSpc>
              <a:spcBef>
                <a:spcPts val="600"/>
              </a:spcBef>
              <a:spcAft>
                <a:spcPts val="1200"/>
              </a:spcAft>
            </a:pPr>
            <a:r>
              <a:rPr lang="en-US" altLang="zh-CN" sz="5000" dirty="0">
                <a:solidFill>
                  <a:srgbClr val="0000FF"/>
                </a:solidFill>
                <a:latin typeface="Arial" panose="020B0604020202020204" pitchFamily="34" charset="0"/>
                <a:ea typeface="宋体" pitchFamily="2" charset="-122"/>
              </a:rPr>
              <a:t>Systematically assess MPPC and NDL </a:t>
            </a:r>
            <a:r>
              <a:rPr lang="en-US" altLang="zh-CN" sz="5000" dirty="0" err="1">
                <a:solidFill>
                  <a:srgbClr val="0000FF"/>
                </a:solidFill>
                <a:latin typeface="Arial" panose="020B0604020202020204" pitchFamily="34" charset="0"/>
                <a:ea typeface="宋体" pitchFamily="2" charset="-122"/>
              </a:rPr>
              <a:t>SiPMs</a:t>
            </a:r>
            <a:r>
              <a:rPr lang="en-US" altLang="zh-CN" sz="5000" dirty="0">
                <a:solidFill>
                  <a:srgbClr val="0000FF"/>
                </a:solidFill>
                <a:latin typeface="Arial" panose="020B0604020202020204" pitchFamily="34" charset="0"/>
                <a:ea typeface="宋体" pitchFamily="2" charset="-122"/>
              </a:rPr>
              <a:t> (including new 20 </a:t>
            </a:r>
            <a:r>
              <a:rPr lang="en-US" altLang="zh-CN" sz="5000" dirty="0" err="1">
                <a:solidFill>
                  <a:srgbClr val="0000FF"/>
                </a:solidFill>
                <a:latin typeface="Arial" panose="020B0604020202020204" pitchFamily="34" charset="0"/>
                <a:ea typeface="宋体" pitchFamily="2" charset="-122"/>
              </a:rPr>
              <a:t>μm</a:t>
            </a:r>
            <a:r>
              <a:rPr lang="en-US" altLang="zh-CN" sz="5000" dirty="0">
                <a:solidFill>
                  <a:srgbClr val="0000FF"/>
                </a:solidFill>
                <a:latin typeface="Arial" panose="020B0604020202020204" pitchFamily="34" charset="0"/>
                <a:ea typeface="宋体" pitchFamily="2" charset="-122"/>
              </a:rPr>
              <a:t> pixel versions), focusing on gain, DCR, cross-talk, and operating thresholds under realistic conditions.</a:t>
            </a:r>
            <a:r>
              <a:rPr lang="en-US" altLang="zh-CN" sz="5000" dirty="0">
                <a:solidFill>
                  <a:srgbClr val="000000"/>
                </a:solidFill>
                <a:latin typeface="Arial" panose="020B0604020202020204" pitchFamily="34" charset="0"/>
                <a:ea typeface="宋体" pitchFamily="2" charset="-122"/>
              </a:rPr>
              <a:t> </a:t>
            </a:r>
          </a:p>
          <a:p>
            <a:pPr lvl="0" algn="just">
              <a:lnSpc>
                <a:spcPct val="90000"/>
              </a:lnSpc>
              <a:spcBef>
                <a:spcPts val="600"/>
              </a:spcBef>
              <a:spcAft>
                <a:spcPts val="1200"/>
              </a:spcAft>
            </a:pPr>
            <a:r>
              <a:rPr lang="en-US" altLang="zh-CN" sz="5000" dirty="0">
                <a:solidFill>
                  <a:srgbClr val="000000"/>
                </a:solidFill>
                <a:latin typeface="Arial" panose="020B0604020202020204" pitchFamily="34" charset="0"/>
                <a:ea typeface="宋体" pitchFamily="2" charset="-122"/>
              </a:rPr>
              <a:t>Comparison of the two SiPMs are included in Sec. 9.3.2, but no 20 </a:t>
            </a:r>
            <a:r>
              <a:rPr lang="en-US" altLang="zh-CN" sz="5000" dirty="0" err="1">
                <a:solidFill>
                  <a:srgbClr val="000000"/>
                </a:solidFill>
                <a:latin typeface="Arial" panose="020B0604020202020204" pitchFamily="34" charset="0"/>
                <a:ea typeface="宋体" pitchFamily="2" charset="-122"/>
                <a:sym typeface="+mn-ea"/>
              </a:rPr>
              <a:t>μm</a:t>
            </a:r>
            <a:r>
              <a:rPr lang="en-US" altLang="zh-CN" sz="5000" dirty="0">
                <a:solidFill>
                  <a:srgbClr val="000000"/>
                </a:solidFill>
                <a:latin typeface="Arial" panose="020B0604020202020204" pitchFamily="34" charset="0"/>
                <a:ea typeface="宋体" pitchFamily="2" charset="-122"/>
                <a:sym typeface="+mn-ea"/>
              </a:rPr>
              <a:t> pixel versions. Suggest add a table for better comparison. More studies are needed for the SiPM selection.</a:t>
            </a:r>
            <a:endParaRPr lang="en-US" altLang="zh-CN" sz="5000" dirty="0">
              <a:solidFill>
                <a:srgbClr val="000000"/>
              </a:solidFill>
              <a:latin typeface="Arial" panose="020B0604020202020204" pitchFamily="34" charset="0"/>
              <a:ea typeface="宋体" pitchFamily="2" charset="-122"/>
            </a:endParaRPr>
          </a:p>
          <a:p>
            <a:pPr lvl="0" algn="just">
              <a:lnSpc>
                <a:spcPct val="90000"/>
              </a:lnSpc>
              <a:spcBef>
                <a:spcPts val="600"/>
              </a:spcBef>
              <a:spcAft>
                <a:spcPts val="1200"/>
              </a:spcAft>
            </a:pPr>
            <a:r>
              <a:rPr lang="en-US" altLang="zh-CN" sz="5000" dirty="0">
                <a:solidFill>
                  <a:srgbClr val="0000FF"/>
                </a:solidFill>
                <a:latin typeface="Arial" panose="020B0604020202020204" pitchFamily="34" charset="0"/>
                <a:ea typeface="宋体" pitchFamily="2" charset="-122"/>
              </a:rPr>
              <a:t>Expand simulation studies to include full event samples, especially displaced vertex signatures, to validate and refine time resolution requirements. </a:t>
            </a:r>
            <a:r>
              <a:rPr lang="en-US" altLang="zh-CN" sz="5000" dirty="0">
                <a:solidFill>
                  <a:srgbClr val="000000"/>
                </a:solidFill>
                <a:latin typeface="Arial" panose="020B0604020202020204" pitchFamily="34" charset="0"/>
                <a:ea typeface="宋体" pitchFamily="2" charset="-122"/>
              </a:rPr>
              <a:t>I</a:t>
            </a:r>
          </a:p>
          <a:p>
            <a:pPr lvl="0" algn="just">
              <a:lnSpc>
                <a:spcPct val="90000"/>
              </a:lnSpc>
              <a:spcBef>
                <a:spcPts val="600"/>
              </a:spcBef>
              <a:spcAft>
                <a:spcPts val="1200"/>
              </a:spcAft>
            </a:pPr>
            <a:r>
              <a:rPr lang="en-US" altLang="zh-CN" sz="5000" dirty="0">
                <a:solidFill>
                  <a:srgbClr val="000000"/>
                </a:solidFill>
                <a:latin typeface="Arial" panose="020B0604020202020204" pitchFamily="34" charset="0"/>
                <a:ea typeface="宋体" pitchFamily="2" charset="-122"/>
              </a:rPr>
              <a:t>t is difficult for me find out the simulated event samples as they are not introduced in the beginning the simulation section. Single muons and pions with different momentum are simulated as I can tell.</a:t>
            </a:r>
          </a:p>
          <a:p>
            <a:pPr lvl="0" algn="just">
              <a:lnSpc>
                <a:spcPct val="90000"/>
              </a:lnSpc>
              <a:spcBef>
                <a:spcPts val="600"/>
              </a:spcBef>
              <a:spcAft>
                <a:spcPts val="1200"/>
              </a:spcAft>
            </a:pPr>
            <a:r>
              <a:rPr lang="en-US" altLang="zh-CN" sz="5000" dirty="0">
                <a:solidFill>
                  <a:srgbClr val="0000FF"/>
                </a:solidFill>
                <a:latin typeface="Arial" panose="020B0604020202020204" pitchFamily="34" charset="0"/>
                <a:ea typeface="宋体" pitchFamily="2" charset="-122"/>
              </a:rPr>
              <a:t>Clearly state detector performance requirements linked to physics goals. Move Muon ID algorithm discussions to the global TDR Performance chapter and focus this chapter on local and standalone performance. Ensure consistent technical terminology and improve figure referencing. </a:t>
            </a:r>
          </a:p>
          <a:p>
            <a:pPr lvl="0" algn="just">
              <a:lnSpc>
                <a:spcPct val="90000"/>
              </a:lnSpc>
              <a:spcBef>
                <a:spcPts val="600"/>
              </a:spcBef>
              <a:spcAft>
                <a:spcPts val="1200"/>
              </a:spcAft>
            </a:pPr>
            <a:r>
              <a:rPr lang="en-US" altLang="zh-CN" sz="5000" dirty="0">
                <a:solidFill>
                  <a:srgbClr val="000000"/>
                </a:solidFill>
                <a:latin typeface="Arial" panose="020B0604020202020204" pitchFamily="34" charset="0"/>
                <a:ea typeface="宋体" pitchFamily="2" charset="-122"/>
              </a:rPr>
              <a:t>Efficiencies of muon and pion are introduced in the current version.</a:t>
            </a:r>
            <a:endParaRPr lang="zh-CN" altLang="zh-CN" sz="5000" dirty="0">
              <a:solidFill>
                <a:srgbClr val="000000"/>
              </a:solidFill>
              <a:latin typeface="Arial" panose="020B0604020202020204" pitchFamily="34" charset="0"/>
              <a:ea typeface="宋体" pitchFamily="2" charset="-122"/>
            </a:endParaRPr>
          </a:p>
        </p:txBody>
      </p:sp>
      <p:sp>
        <p:nvSpPr>
          <p:cNvPr id="4" name="TextBox 3"/>
          <p:cNvSpPr txBox="1"/>
          <p:nvPr/>
        </p:nvSpPr>
        <p:spPr>
          <a:xfrm>
            <a:off x="9629775" y="507738"/>
            <a:ext cx="6096000" cy="369332"/>
          </a:xfrm>
          <a:prstGeom prst="rect">
            <a:avLst/>
          </a:prstGeom>
          <a:noFill/>
        </p:spPr>
        <p:txBody>
          <a:bodyPr wrap="square">
            <a:spAutoFit/>
          </a:bodyPr>
          <a:lstStyle/>
          <a:p>
            <a:r>
              <a:rPr lang="en-US" altLang="zh-CN" b="0" i="0" u="none" strike="noStrike" baseline="0" dirty="0">
                <a:latin typeface="Arial" panose="020B0604020202020204" pitchFamily="34" charset="0"/>
                <a:ea typeface="等线" panose="02010600030101010101" pitchFamily="2" charset="-122"/>
              </a:rPr>
              <a:t>MUON</a:t>
            </a:r>
            <a:endParaRPr lang="zh-CN" alt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199" y="-155043"/>
            <a:ext cx="10515600" cy="1325563"/>
          </a:xfrm>
        </p:spPr>
        <p:txBody>
          <a:bodyPr/>
          <a:lstStyle/>
          <a:p>
            <a:pPr marR="0" rtl="0"/>
            <a:r>
              <a:rPr lang="en-US" altLang="zh-CN" b="0" i="0" u="none" strike="noStrike" baseline="0">
                <a:latin typeface="Arial" panose="020B0604020202020204" pitchFamily="34" charset="0"/>
                <a:ea typeface="等线" panose="02010600030101010101" pitchFamily="2" charset="-122"/>
              </a:rPr>
              <a:t>Comments</a:t>
            </a:r>
          </a:p>
        </p:txBody>
      </p:sp>
      <p:sp>
        <p:nvSpPr>
          <p:cNvPr id="3" name="Text Placeholder 2"/>
          <p:cNvSpPr>
            <a:spLocks noGrp="1"/>
          </p:cNvSpPr>
          <p:nvPr>
            <p:ph type="body" idx="1"/>
          </p:nvPr>
        </p:nvSpPr>
        <p:spPr>
          <a:xfrm>
            <a:off x="673494" y="1314470"/>
            <a:ext cx="10515600" cy="5035792"/>
          </a:xfrm>
        </p:spPr>
        <p:txBody>
          <a:bodyPr>
            <a:normAutofit/>
          </a:bodyPr>
          <a:lstStyle/>
          <a:p>
            <a:pPr algn="just">
              <a:lnSpc>
                <a:spcPct val="120000"/>
              </a:lnSpc>
              <a:spcBef>
                <a:spcPts val="600"/>
              </a:spcBef>
            </a:pPr>
            <a:r>
              <a:rPr lang="en-US" altLang="zh-CN" sz="1400" dirty="0">
                <a:solidFill>
                  <a:srgbClr val="0000FF"/>
                </a:solidFill>
                <a:latin typeface="Arial" panose="020B0604020202020204" pitchFamily="34" charset="0"/>
                <a:ea typeface="宋体" pitchFamily="2" charset="-122"/>
              </a:rPr>
              <a:t>Developing a scaled model coil, including full cooling and excitation tests, will be an important step. Without such a demonstrator, confidence in the readiness of the solenoid technology for CEPC will be limited. </a:t>
            </a:r>
          </a:p>
          <a:p>
            <a:pPr marL="0" indent="0" algn="just">
              <a:lnSpc>
                <a:spcPct val="120000"/>
              </a:lnSpc>
              <a:spcBef>
                <a:spcPts val="600"/>
              </a:spcBef>
              <a:buNone/>
            </a:pPr>
            <a:r>
              <a:rPr lang="en-US" altLang="zh-CN" sz="1600" b="0" i="0" dirty="0">
                <a:effectLst/>
                <a:latin typeface="Times New Roman" panose="02020603050405020304" pitchFamily="18" charset="0"/>
                <a:cs typeface="Times New Roman" panose="02020603050405020304" pitchFamily="18" charset="0"/>
              </a:rPr>
              <a:t>Establishing a scaled model coil is really a necessary step before the processing of the detector magnet, and we will take this important process into consideration in our subsequent planning.</a:t>
            </a:r>
          </a:p>
          <a:p>
            <a:pPr marL="0" indent="0" algn="just">
              <a:lnSpc>
                <a:spcPct val="120000"/>
              </a:lnSpc>
              <a:spcBef>
                <a:spcPts val="600"/>
              </a:spcBef>
              <a:buNone/>
            </a:pPr>
            <a:endParaRPr lang="en-US" altLang="zh-CN" sz="1400" dirty="0">
              <a:solidFill>
                <a:srgbClr val="0000FF"/>
              </a:solidFill>
              <a:latin typeface="Times New Roman" panose="02020603050405020304" pitchFamily="18" charset="0"/>
              <a:ea typeface="宋体" pitchFamily="2" charset="-122"/>
              <a:cs typeface="Times New Roman" panose="02020603050405020304" pitchFamily="18" charset="0"/>
            </a:endParaRPr>
          </a:p>
          <a:p>
            <a:pPr algn="just">
              <a:lnSpc>
                <a:spcPct val="120000"/>
              </a:lnSpc>
              <a:spcBef>
                <a:spcPts val="600"/>
              </a:spcBef>
            </a:pPr>
            <a:r>
              <a:rPr lang="en-US" altLang="zh-CN" sz="1400" dirty="0">
                <a:solidFill>
                  <a:srgbClr val="0000FF"/>
                </a:solidFill>
                <a:latin typeface="Arial" panose="020B0604020202020204" pitchFamily="34" charset="0"/>
                <a:ea typeface="宋体" pitchFamily="2" charset="-122"/>
              </a:rPr>
              <a:t>Two cooling channel designs are under consideration: </a:t>
            </a:r>
            <a:r>
              <a:rPr lang="en-US" altLang="zh-CN" sz="1400" dirty="0">
                <a:solidFill>
                  <a:srgbClr val="FF0000"/>
                </a:solidFill>
                <a:latin typeface="Arial" panose="020B0604020202020204" pitchFamily="34" charset="0"/>
                <a:ea typeface="宋体" pitchFamily="2" charset="-122"/>
              </a:rPr>
              <a:t>【Good example】</a:t>
            </a:r>
          </a:p>
          <a:p>
            <a:pPr lvl="1" algn="just">
              <a:lnSpc>
                <a:spcPct val="120000"/>
              </a:lnSpc>
              <a:spcBef>
                <a:spcPts val="600"/>
              </a:spcBef>
            </a:pPr>
            <a:r>
              <a:rPr lang="en-US" altLang="zh-CN" sz="1400" dirty="0">
                <a:solidFill>
                  <a:srgbClr val="0000FF"/>
                </a:solidFill>
                <a:latin typeface="Arial" panose="020B0604020202020204" pitchFamily="34" charset="0"/>
                <a:ea typeface="宋体" pitchFamily="2" charset="-122"/>
              </a:rPr>
              <a:t>Vertical Al-pipe channels, as used in CMS. </a:t>
            </a:r>
          </a:p>
          <a:p>
            <a:pPr lvl="1" algn="just">
              <a:lnSpc>
                <a:spcPct val="120000"/>
              </a:lnSpc>
              <a:spcBef>
                <a:spcPts val="600"/>
              </a:spcBef>
            </a:pPr>
            <a:r>
              <a:rPr lang="en-US" altLang="zh-CN" sz="1400" dirty="0">
                <a:solidFill>
                  <a:srgbClr val="0000FF"/>
                </a:solidFill>
                <a:latin typeface="Arial" panose="020B0604020202020204" pitchFamily="34" charset="0"/>
                <a:ea typeface="宋体" pitchFamily="2" charset="-122"/>
              </a:rPr>
              <a:t>Sloped or tilted serpentine channels, which may reduce the number of welds and save cryostat space. </a:t>
            </a:r>
          </a:p>
          <a:p>
            <a:pPr algn="just">
              <a:lnSpc>
                <a:spcPct val="120000"/>
              </a:lnSpc>
              <a:spcBef>
                <a:spcPts val="600"/>
              </a:spcBef>
            </a:pPr>
            <a:r>
              <a:rPr lang="en-US" altLang="zh-CN" sz="1400" dirty="0">
                <a:solidFill>
                  <a:srgbClr val="0000FF"/>
                </a:solidFill>
                <a:latin typeface="Arial" panose="020B0604020202020204" pitchFamily="34" charset="0"/>
                <a:ea typeface="宋体" pitchFamily="2" charset="-122"/>
              </a:rPr>
              <a:t>The latter option could be advantageous for construction reliability</a:t>
            </a:r>
          </a:p>
          <a:p>
            <a:pPr marL="0" indent="0" algn="just">
              <a:buNone/>
            </a:pPr>
            <a:r>
              <a:rPr lang="en-US" altLang="zh-CN" sz="1600" kern="100" dirty="0">
                <a:effectLst/>
                <a:latin typeface="Times New Roman" panose="02020603050405020304" pitchFamily="18" charset="0"/>
                <a:ea typeface="等线" panose="02010600030101010101" pitchFamily="2" charset="-122"/>
                <a:cs typeface="Times New Roman" panose="02020603050405020304" pitchFamily="18" charset="0"/>
              </a:rPr>
              <a:t>Thank you very much for your excellent suggestions. We will optimize the cooling system from two aspects: Design and Welding Technology</a:t>
            </a:r>
            <a:endParaRPr lang="zh-CN" altLang="zh-CN" sz="1600" kern="100" dirty="0">
              <a:effectLst/>
              <a:latin typeface="等线" panose="02010600030101010101" pitchFamily="2" charset="-122"/>
              <a:ea typeface="等线" panose="02010600030101010101" pitchFamily="2" charset="-122"/>
              <a:cs typeface="Times New Roman" panose="02020603050405020304" pitchFamily="18" charset="0"/>
            </a:endParaRPr>
          </a:p>
          <a:p>
            <a:pPr marL="342900" lvl="0" indent="-342900" algn="just">
              <a:buFont typeface="+mj-lt"/>
              <a:buAutoNum type="arabicParenBoth"/>
            </a:pPr>
            <a:r>
              <a:rPr lang="en-US" altLang="zh-CN" sz="1600" kern="100" dirty="0">
                <a:effectLst/>
                <a:latin typeface="Times New Roman" panose="02020603050405020304" pitchFamily="18" charset="0"/>
                <a:ea typeface="等线" panose="02010600030101010101" pitchFamily="2" charset="-122"/>
                <a:cs typeface="Times New Roman" panose="02020603050405020304" pitchFamily="18" charset="0"/>
              </a:rPr>
              <a:t>We will consider doing the design of the sloped serpentine cooling path, on one hand, meets the requirements of temperature distribution, and on the other hand, reduces the number of welds.</a:t>
            </a:r>
            <a:endParaRPr lang="zh-CN" altLang="zh-CN" sz="1600" kern="100" dirty="0">
              <a:effectLst/>
              <a:latin typeface="等线" panose="02010600030101010101" pitchFamily="2" charset="-122"/>
              <a:ea typeface="等线" panose="02010600030101010101" pitchFamily="2" charset="-122"/>
              <a:cs typeface="Times New Roman" panose="02020603050405020304" pitchFamily="18" charset="0"/>
            </a:endParaRPr>
          </a:p>
          <a:p>
            <a:pPr marL="342900" lvl="0" indent="-342900" algn="just">
              <a:buFont typeface="+mj-lt"/>
              <a:buAutoNum type="arabicParenBoth"/>
            </a:pPr>
            <a:r>
              <a:rPr lang="en-US" altLang="zh-CN" sz="1600" kern="100" dirty="0">
                <a:effectLst/>
                <a:latin typeface="Times New Roman" panose="02020603050405020304" pitchFamily="18" charset="0"/>
                <a:ea typeface="等线" panose="02010600030101010101" pitchFamily="2" charset="-122"/>
                <a:cs typeface="Times New Roman" panose="02020603050405020304" pitchFamily="18" charset="0"/>
              </a:rPr>
              <a:t>Regarding the welding of aluminum tubes, we had experience in welding small model coils, but we have not yet had experience in welding such a large number of pipes in a large-scale cooling structure. We will conduct verification experiments in the near future.</a:t>
            </a:r>
            <a:endParaRPr lang="zh-CN" altLang="zh-CN" sz="1600" kern="100" dirty="0">
              <a:effectLst/>
              <a:latin typeface="等线" panose="02010600030101010101" pitchFamily="2" charset="-122"/>
              <a:ea typeface="等线" panose="02010600030101010101" pitchFamily="2" charset="-122"/>
              <a:cs typeface="Times New Roman" panose="02020603050405020304" pitchFamily="18" charset="0"/>
            </a:endParaRPr>
          </a:p>
          <a:p>
            <a:pPr marL="0" indent="0" algn="just">
              <a:lnSpc>
                <a:spcPct val="120000"/>
              </a:lnSpc>
              <a:spcBef>
                <a:spcPts val="600"/>
              </a:spcBef>
              <a:buNone/>
            </a:pPr>
            <a:endParaRPr lang="zh-CN" altLang="zh-CN" sz="1400" dirty="0">
              <a:solidFill>
                <a:srgbClr val="0000FF"/>
              </a:solidFill>
              <a:latin typeface="Arial" panose="020B0604020202020204" pitchFamily="34" charset="0"/>
              <a:ea typeface="宋体" pitchFamily="2" charset="-122"/>
            </a:endParaRPr>
          </a:p>
        </p:txBody>
      </p:sp>
      <p:sp>
        <p:nvSpPr>
          <p:cNvPr id="4" name="TextBox 3"/>
          <p:cNvSpPr txBox="1"/>
          <p:nvPr/>
        </p:nvSpPr>
        <p:spPr>
          <a:xfrm>
            <a:off x="9324975" y="507738"/>
            <a:ext cx="6096000" cy="369332"/>
          </a:xfrm>
          <a:prstGeom prst="rect">
            <a:avLst/>
          </a:prstGeom>
          <a:noFill/>
        </p:spPr>
        <p:txBody>
          <a:bodyPr wrap="square">
            <a:spAutoFit/>
          </a:bodyPr>
          <a:lstStyle/>
          <a:p>
            <a:r>
              <a:rPr lang="en-US" altLang="zh-CN" b="0" i="0" u="none" strike="noStrike" baseline="0" dirty="0">
                <a:latin typeface="Arial" panose="020B0604020202020204" pitchFamily="34" charset="0"/>
                <a:ea typeface="等线" panose="02010600030101010101" pitchFamily="2" charset="-122"/>
              </a:rPr>
              <a:t>SYSTEM MAGNET</a:t>
            </a:r>
            <a:endParaRPr lang="zh-CN" alt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199" y="-155043"/>
            <a:ext cx="10515600" cy="1325563"/>
          </a:xfrm>
        </p:spPr>
        <p:txBody>
          <a:bodyPr/>
          <a:lstStyle/>
          <a:p>
            <a:pPr marR="0" rtl="0"/>
            <a:r>
              <a:rPr lang="en-US" altLang="zh-CN" b="0" i="0" u="none" strike="noStrike" baseline="0">
                <a:latin typeface="Arial" panose="020B0604020202020204" pitchFamily="34" charset="0"/>
                <a:ea typeface="等线" panose="02010600030101010101" pitchFamily="2" charset="-122"/>
              </a:rPr>
              <a:t>Recommendations</a:t>
            </a:r>
          </a:p>
        </p:txBody>
      </p:sp>
      <p:sp>
        <p:nvSpPr>
          <p:cNvPr id="3" name="Text Placeholder 2"/>
          <p:cNvSpPr>
            <a:spLocks noGrp="1"/>
          </p:cNvSpPr>
          <p:nvPr>
            <p:ph type="body" idx="1"/>
          </p:nvPr>
        </p:nvSpPr>
        <p:spPr>
          <a:xfrm>
            <a:off x="653143" y="1277888"/>
            <a:ext cx="10700657" cy="4899075"/>
          </a:xfrm>
        </p:spPr>
        <p:txBody>
          <a:bodyPr>
            <a:normAutofit/>
          </a:bodyPr>
          <a:lstStyle/>
          <a:p>
            <a:pPr algn="just">
              <a:lnSpc>
                <a:spcPct val="130000"/>
              </a:lnSpc>
              <a:spcBef>
                <a:spcPts val="600"/>
              </a:spcBef>
            </a:pPr>
            <a:r>
              <a:rPr lang="en-US" altLang="zh-CN" sz="1600" dirty="0">
                <a:solidFill>
                  <a:srgbClr val="0000FF"/>
                </a:solidFill>
                <a:latin typeface="Arial" panose="020B0604020202020204" pitchFamily="34" charset="0"/>
                <a:ea typeface="宋体" pitchFamily="2" charset="-122"/>
              </a:rPr>
              <a:t>Carefully verify that the magnetic field uniformity of the CEPC Ref-TDR solenoid meets the TPC performance requirements without introducing unacceptable distortions to particle drift paths. If the current configuration proves insufficient, consider alternative design modifications—such as the addition of compensation windings in the forward and backward regions, as explored in ILD studies, or adjustments to the shape and configuration of the magnetic iron poles. </a:t>
            </a:r>
          </a:p>
          <a:p>
            <a:pPr marL="0" indent="0" algn="just">
              <a:lnSpc>
                <a:spcPct val="130000"/>
              </a:lnSpc>
              <a:spcBef>
                <a:spcPts val="600"/>
              </a:spcBef>
              <a:buNone/>
            </a:pPr>
            <a:r>
              <a:rPr lang="en-US" altLang="zh-CN" sz="1600" dirty="0">
                <a:latin typeface="Arial" panose="020B0604020202020204" pitchFamily="34" charset="0"/>
                <a:ea typeface="宋体" pitchFamily="2" charset="-122"/>
              </a:rPr>
              <a:t>We will carefully verify the magnetic field uniformity with TPC collogues, put the simulated magnetic field distribution into TPC simulation software. </a:t>
            </a:r>
          </a:p>
          <a:p>
            <a:pPr algn="just">
              <a:lnSpc>
                <a:spcPct val="130000"/>
              </a:lnSpc>
              <a:spcBef>
                <a:spcPts val="600"/>
              </a:spcBef>
            </a:pPr>
            <a:r>
              <a:rPr lang="en-US" altLang="zh-CN" sz="1600" dirty="0">
                <a:solidFill>
                  <a:srgbClr val="0000FF"/>
                </a:solidFill>
                <a:latin typeface="Arial" panose="020B0604020202020204" pitchFamily="34" charset="0"/>
                <a:ea typeface="宋体" pitchFamily="2" charset="-122"/>
              </a:rPr>
              <a:t>Maintain the highest priority for the R&amp;D of the Al-stabilized superconductor, aiming to demonstrate full-scale conductor fabrication, production of sufficient lengths, and mechanical performance that meets the required safety margins. </a:t>
            </a:r>
          </a:p>
          <a:p>
            <a:pPr marL="0" indent="0" algn="just">
              <a:lnSpc>
                <a:spcPct val="130000"/>
              </a:lnSpc>
              <a:spcBef>
                <a:spcPts val="600"/>
              </a:spcBef>
              <a:buNone/>
            </a:pPr>
            <a:r>
              <a:rPr lang="en-US" altLang="zh-CN" sz="1600" dirty="0">
                <a:latin typeface="Arial" panose="020B0604020202020204" pitchFamily="34" charset="0"/>
                <a:ea typeface="宋体" pitchFamily="2" charset="-122"/>
              </a:rPr>
              <a:t>The full-scale conductor is very important. We will develop the full-scale conductor with sufficient length in the year 2025 which meets the requirements of CEPC.</a:t>
            </a:r>
          </a:p>
        </p:txBody>
      </p:sp>
      <p:sp>
        <p:nvSpPr>
          <p:cNvPr id="4" name="TextBox 3"/>
          <p:cNvSpPr txBox="1"/>
          <p:nvPr/>
        </p:nvSpPr>
        <p:spPr>
          <a:xfrm>
            <a:off x="9324975" y="507738"/>
            <a:ext cx="6096000" cy="369332"/>
          </a:xfrm>
          <a:prstGeom prst="rect">
            <a:avLst/>
          </a:prstGeom>
          <a:noFill/>
        </p:spPr>
        <p:txBody>
          <a:bodyPr wrap="square">
            <a:spAutoFit/>
          </a:bodyPr>
          <a:lstStyle/>
          <a:p>
            <a:r>
              <a:rPr lang="en-US" altLang="zh-CN" b="0" i="0" u="none" strike="noStrike" baseline="0" dirty="0">
                <a:latin typeface="Arial" panose="020B0604020202020204" pitchFamily="34" charset="0"/>
                <a:ea typeface="等线" panose="02010600030101010101" pitchFamily="2" charset="-122"/>
              </a:rPr>
              <a:t>SYSTEM MAGNET</a:t>
            </a:r>
            <a:endParaRPr lang="zh-CN" alt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199" y="-155043"/>
            <a:ext cx="10515600" cy="1325563"/>
          </a:xfrm>
        </p:spPr>
        <p:txBody>
          <a:bodyPr/>
          <a:lstStyle/>
          <a:p>
            <a:pPr marR="0" rtl="0"/>
            <a:r>
              <a:rPr lang="en-US" altLang="zh-CN" b="0" i="0" u="none" strike="noStrike" baseline="0" dirty="0">
                <a:latin typeface="Arial" panose="020B0604020202020204" pitchFamily="34" charset="0"/>
                <a:ea typeface="等线" panose="02010600030101010101" pitchFamily="2" charset="-122"/>
              </a:rPr>
              <a:t>Comments</a:t>
            </a:r>
          </a:p>
        </p:txBody>
      </p:sp>
      <p:sp>
        <p:nvSpPr>
          <p:cNvPr id="3" name="Text Placeholder 2"/>
          <p:cNvSpPr>
            <a:spLocks noGrp="1"/>
          </p:cNvSpPr>
          <p:nvPr>
            <p:ph type="body" idx="1"/>
          </p:nvPr>
        </p:nvSpPr>
        <p:spPr>
          <a:xfrm>
            <a:off x="786441" y="1440311"/>
            <a:ext cx="10515600" cy="4351338"/>
          </a:xfrm>
        </p:spPr>
        <p:txBody>
          <a:bodyPr>
            <a:normAutofit fontScale="92500" lnSpcReduction="10000"/>
          </a:bodyPr>
          <a:lstStyle/>
          <a:p>
            <a:pPr algn="just">
              <a:lnSpc>
                <a:spcPct val="115000"/>
              </a:lnSpc>
              <a:spcBef>
                <a:spcPts val="1200"/>
              </a:spcBef>
              <a:spcAft>
                <a:spcPts val="1200"/>
              </a:spcAft>
            </a:pPr>
            <a:r>
              <a:rPr lang="en-US" altLang="zh-CN" sz="1800" dirty="0">
                <a:solidFill>
                  <a:srgbClr val="0000FF"/>
                </a:solidFill>
                <a:effectLst/>
                <a:latin typeface="Arial" panose="020B0604020202020204" pitchFamily="34" charset="0"/>
                <a:ea typeface="宋体" pitchFamily="2" charset="-122"/>
              </a:rPr>
              <a:t>The mechanical connection structures between sub-detectors are well designed, considering the specific  requirements  of  each  system.  However,  the  methods  by  which  these  structures  will achieve the precise alignment of the sub-detectors are only briefly described in the current Ref- TDR. Reference is made to an alignment control network that would provide positional benchmarks, but further details would strengthen the documentation. </a:t>
            </a:r>
          </a:p>
          <a:p>
            <a:pPr marL="0" indent="0" algn="just">
              <a:lnSpc>
                <a:spcPct val="115000"/>
              </a:lnSpc>
              <a:spcBef>
                <a:spcPts val="1200"/>
              </a:spcBef>
              <a:spcAft>
                <a:spcPts val="1200"/>
              </a:spcAft>
              <a:buNone/>
            </a:pPr>
            <a:r>
              <a:rPr lang="en-US" altLang="zh-CN" sz="1800" dirty="0">
                <a:solidFill>
                  <a:srgbClr val="0000FF"/>
                </a:solidFill>
                <a:latin typeface="Arial" panose="020B0604020202020204" pitchFamily="34" charset="0"/>
                <a:ea typeface="宋体" pitchFamily="2" charset="-122"/>
              </a:rPr>
              <a:t>   </a:t>
            </a:r>
            <a:r>
              <a:rPr lang="en-US" altLang="zh-CN" sz="1800" dirty="0">
                <a:solidFill>
                  <a:srgbClr val="FF0000"/>
                </a:solidFill>
                <a:latin typeface="Arial" panose="020B0604020202020204" pitchFamily="34" charset="0"/>
                <a:ea typeface="宋体" pitchFamily="2" charset="-122"/>
              </a:rPr>
              <a:t>Further details are to be looked into. </a:t>
            </a:r>
            <a:endParaRPr lang="en-US" altLang="zh-CN" sz="1800" dirty="0">
              <a:solidFill>
                <a:srgbClr val="0000FF"/>
              </a:solidFill>
              <a:effectLst/>
              <a:latin typeface="Arial" panose="020B0604020202020204" pitchFamily="34" charset="0"/>
              <a:ea typeface="宋体" pitchFamily="2" charset="-122"/>
            </a:endParaRPr>
          </a:p>
          <a:p>
            <a:pPr algn="just">
              <a:lnSpc>
                <a:spcPct val="115000"/>
              </a:lnSpc>
              <a:spcBef>
                <a:spcPts val="1200"/>
              </a:spcBef>
              <a:spcAft>
                <a:spcPts val="1200"/>
              </a:spcAft>
            </a:pPr>
            <a:r>
              <a:rPr lang="en-US" altLang="zh-CN" sz="1800" dirty="0">
                <a:solidFill>
                  <a:srgbClr val="0000FF"/>
                </a:solidFill>
                <a:effectLst/>
                <a:latin typeface="Arial" panose="020B0604020202020204" pitchFamily="34" charset="0"/>
                <a:ea typeface="宋体" pitchFamily="2" charset="-122"/>
              </a:rPr>
              <a:t>Significant progress has also been made in designing the auxiliary facilities, which include the air- conditioning  system  for  the  experimental  hall,  gas  and  cooling  systems  for  the  various  sub- detectors, power distribution and electronics systems, the cryogenic system for the superconducting  magnet,  and  the  hydraulic  pump  station  used  to  move  the  detector  to  the collision point. </a:t>
            </a:r>
          </a:p>
          <a:p>
            <a:pPr marL="0" indent="0" algn="just">
              <a:lnSpc>
                <a:spcPct val="115000"/>
              </a:lnSpc>
              <a:spcBef>
                <a:spcPts val="1200"/>
              </a:spcBef>
              <a:spcAft>
                <a:spcPts val="1200"/>
              </a:spcAft>
              <a:buNone/>
            </a:pPr>
            <a:r>
              <a:rPr lang="en-US" altLang="zh-CN" sz="1800" dirty="0">
                <a:solidFill>
                  <a:srgbClr val="0000FF"/>
                </a:solidFill>
                <a:latin typeface="Arial" panose="020B0604020202020204" pitchFamily="34" charset="0"/>
                <a:ea typeface="宋体" pitchFamily="2" charset="-122"/>
              </a:rPr>
              <a:t>   </a:t>
            </a:r>
            <a:r>
              <a:rPr lang="en-US" altLang="zh-CN" sz="1800" dirty="0">
                <a:solidFill>
                  <a:srgbClr val="FF0000"/>
                </a:solidFill>
                <a:latin typeface="Arial" panose="020B0604020202020204" pitchFamily="34" charset="0"/>
                <a:ea typeface="宋体" pitchFamily="2" charset="-122"/>
              </a:rPr>
              <a:t>Yes, but the design of the ground floor hall is still missing and is planned to be carried out and implemented in the subsequent work.</a:t>
            </a:r>
            <a:endParaRPr lang="zh-CN" altLang="zh-CN" sz="1800" dirty="0">
              <a:solidFill>
                <a:srgbClr val="FF0000"/>
              </a:solidFill>
              <a:effectLst/>
              <a:latin typeface="Arial" panose="020B0604020202020204" pitchFamily="34" charset="0"/>
              <a:ea typeface="宋体" pitchFamily="2" charset="-122"/>
            </a:endParaRPr>
          </a:p>
        </p:txBody>
      </p:sp>
      <p:sp>
        <p:nvSpPr>
          <p:cNvPr id="6" name="TextBox 5"/>
          <p:cNvSpPr txBox="1"/>
          <p:nvPr/>
        </p:nvSpPr>
        <p:spPr>
          <a:xfrm>
            <a:off x="8667750" y="577334"/>
            <a:ext cx="6096000" cy="369332"/>
          </a:xfrm>
          <a:prstGeom prst="rect">
            <a:avLst/>
          </a:prstGeom>
          <a:noFill/>
        </p:spPr>
        <p:txBody>
          <a:bodyPr wrap="square">
            <a:spAutoFit/>
          </a:bodyPr>
          <a:lstStyle/>
          <a:p>
            <a:r>
              <a:rPr lang="en-US" altLang="zh-CN" b="0" i="0" u="none" strike="noStrike" baseline="0" dirty="0">
                <a:latin typeface="Arial" panose="020B0604020202020204" pitchFamily="34" charset="0"/>
                <a:ea typeface="等线" panose="02010600030101010101" pitchFamily="2" charset="-122"/>
              </a:rPr>
              <a:t>MECHANICAL INTEGRATION</a:t>
            </a:r>
            <a:endParaRPr lang="zh-CN" alt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等线"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35</TotalTime>
  <Words>2763</Words>
  <Application>Microsoft Office PowerPoint</Application>
  <PresentationFormat>Widescreen</PresentationFormat>
  <Paragraphs>119</Paragraphs>
  <Slides>14</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14</vt:i4>
      </vt:variant>
    </vt:vector>
  </HeadingPairs>
  <TitlesOfParts>
    <vt:vector size="21" baseType="lpstr">
      <vt:lpstr>等线</vt:lpstr>
      <vt:lpstr>等线 Light</vt:lpstr>
      <vt:lpstr>微软雅黑</vt:lpstr>
      <vt:lpstr>Arial</vt:lpstr>
      <vt:lpstr>Times New Roman</vt:lpstr>
      <vt:lpstr>Wingdings</vt:lpstr>
      <vt:lpstr>Office Theme</vt:lpstr>
      <vt:lpstr>Collection of short answers</vt:lpstr>
      <vt:lpstr>Recommendations</vt:lpstr>
      <vt:lpstr>Recommendations</vt:lpstr>
      <vt:lpstr>Recommendations</vt:lpstr>
      <vt:lpstr>Comments</vt:lpstr>
      <vt:lpstr>Recommendations</vt:lpstr>
      <vt:lpstr>Comments</vt:lpstr>
      <vt:lpstr>Recommendations</vt:lpstr>
      <vt:lpstr>Comments</vt:lpstr>
      <vt:lpstr>Recommendations</vt:lpstr>
      <vt:lpstr>Comments</vt:lpstr>
      <vt:lpstr>Recommendations</vt:lpstr>
      <vt:lpstr>Recommendations</vt:lpstr>
      <vt:lpstr>Recommendations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Zhaoru Zhang</dc:creator>
  <cp:lastModifiedBy>Zhaoru Zhang</cp:lastModifiedBy>
  <cp:revision>3</cp:revision>
  <dcterms:created xsi:type="dcterms:W3CDTF">2025-07-21T07:51:40Z</dcterms:created>
  <dcterms:modified xsi:type="dcterms:W3CDTF">2025-07-21T08:27:01Z</dcterms:modified>
</cp:coreProperties>
</file>