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2" d="100"/>
          <a:sy n="152" d="100"/>
        </p:scale>
        <p:origin x="604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31B532-3E03-4CC6-A36E-FBA7238412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7FF1EDF-82F9-4B82-ADB8-9E81EE581A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763E7CF-6A81-48FF-A7F9-08E5FB7AA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5C920-507B-4274-80AD-3B2FAB6CF6CA}" type="datetimeFigureOut">
              <a:rPr lang="zh-CN" altLang="en-US" smtClean="0"/>
              <a:t>2025/7/23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4AD0580-C4BC-4F51-AB3E-CAE824BE5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8B555AE-F783-4777-8978-5463EEF4B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6F2AB-F8CD-4B92-ADAF-228FAA12B7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5655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E1CDB53-2EF8-4BE3-B598-AA80594E6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EB07619-443B-48E0-95E9-E7AB0EDC7E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B73509B-12B8-414F-A8B2-2C65A1206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5C920-507B-4274-80AD-3B2FAB6CF6CA}" type="datetimeFigureOut">
              <a:rPr lang="zh-CN" altLang="en-US" smtClean="0"/>
              <a:t>2025/7/23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A780BB7-5071-4A41-987D-CE4F9DDFB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2D38E66-D68E-4E85-B2C5-032B3A4FE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6F2AB-F8CD-4B92-ADAF-228FAA12B7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8716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20AA524E-9130-4251-865A-F0279C436D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B0B60C7-9561-468F-96A1-03C83CED8C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335043A-863D-4D4B-9847-D270EBFCC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5C920-507B-4274-80AD-3B2FAB6CF6CA}" type="datetimeFigureOut">
              <a:rPr lang="zh-CN" altLang="en-US" smtClean="0"/>
              <a:t>2025/7/23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998FE6D-CC1D-4E73-8376-10D0E6A5E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B8FAFEA-ADFD-42A1-8573-EEBAB12EA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6F2AB-F8CD-4B92-ADAF-228FAA12B7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5325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A5587C-07A7-423D-AF46-1C2B96CD5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1FE32E0-C0F6-476A-87CB-4F623A7AC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5ECD23C-08FD-4692-91C0-A2F2CE2CF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5C920-507B-4274-80AD-3B2FAB6CF6CA}" type="datetimeFigureOut">
              <a:rPr lang="zh-CN" altLang="en-US" smtClean="0"/>
              <a:t>2025/7/23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415F574-27AD-4B28-B0DD-998C5E14B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BB68060-9061-4A88-8035-8510F71EA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6F2AB-F8CD-4B92-ADAF-228FAA12B7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8471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C36BC35-BA41-4615-89E3-9A52B1F6D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13D396E-B72C-4B1C-B8DE-39AB7C3CFA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CF5307E-B25B-4189-BAFF-EC03E6570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5C920-507B-4274-80AD-3B2FAB6CF6CA}" type="datetimeFigureOut">
              <a:rPr lang="zh-CN" altLang="en-US" smtClean="0"/>
              <a:t>2025/7/23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CAFDE04-921E-4757-A671-5DF6EE39A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6632061-13F9-47B8-98CD-2D8B4F254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6F2AB-F8CD-4B92-ADAF-228FAA12B7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2181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69BCA12-2D6F-455E-B84A-29DB89AA1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D2E5920-ABC8-44B3-B727-D8E856AF73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1BA3CBC-DC72-499A-B804-5876D4B3DC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567B803-9655-43AE-9E98-861AFCF14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5C920-507B-4274-80AD-3B2FAB6CF6CA}" type="datetimeFigureOut">
              <a:rPr lang="zh-CN" altLang="en-US" smtClean="0"/>
              <a:t>2025/7/23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2E3B6DD-D9AA-4501-86E3-D798A7AD9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66E5DF1-1D28-4867-AD11-C76586B4E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6F2AB-F8CD-4B92-ADAF-228FAA12B7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9496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95289FF-7349-409B-95AF-FDD6A5F2F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E6956F6-C37C-4020-8EDB-D9246B27C6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B9F019F-1996-4F96-8CC6-93E76E7E31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0683C455-A62D-4EA0-8AD5-FE6C9DF4BF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81633AE4-5DF3-484F-ABED-C54A5D6E2F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1BCE4DE3-5718-42F1-815C-44616D3DB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5C920-507B-4274-80AD-3B2FAB6CF6CA}" type="datetimeFigureOut">
              <a:rPr lang="zh-CN" altLang="en-US" smtClean="0"/>
              <a:t>2025/7/23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DB8D1BD4-21E1-4F54-9DBF-A167F9C6D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4A88458-3298-4DDA-B66B-48742CF8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6F2AB-F8CD-4B92-ADAF-228FAA12B7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5924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F0CCDEB-42BD-4097-B207-2DD72DCEB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C0514D03-C5B9-43E9-B00B-5257C6461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5C920-507B-4274-80AD-3B2FAB6CF6CA}" type="datetimeFigureOut">
              <a:rPr lang="zh-CN" altLang="en-US" smtClean="0"/>
              <a:t>2025/7/23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E17D216-8E99-42B3-88D1-C85F3F3A0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AB04703-E11B-4D34-9960-7FE6B57AB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6F2AB-F8CD-4B92-ADAF-228FAA12B7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1823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B62E534-C1D3-4C3D-ABCC-67CE180E2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5C920-507B-4274-80AD-3B2FAB6CF6CA}" type="datetimeFigureOut">
              <a:rPr lang="zh-CN" altLang="en-US" smtClean="0"/>
              <a:t>2025/7/23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FD1843AA-9777-4C5C-97BB-8D3BDD813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D7FA498-25FC-42A3-9EBA-E84B46825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6F2AB-F8CD-4B92-ADAF-228FAA12B7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1690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3624B9E-79FE-4722-A632-512C9130E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30F557C-B347-403D-9F2E-AEBB01239B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FA73326-139F-4829-82D8-2D8CB349DF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CFBC43B-0B71-4FCF-883B-CFE9C6F0A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5C920-507B-4274-80AD-3B2FAB6CF6CA}" type="datetimeFigureOut">
              <a:rPr lang="zh-CN" altLang="en-US" smtClean="0"/>
              <a:t>2025/7/23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FA6BC6A-3614-4C6A-853E-694882C20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A4DB63A-9959-4DBD-9B86-665EDD2E6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6F2AB-F8CD-4B92-ADAF-228FAA12B7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902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FF1424-6FDC-4F33-B554-47E3AAF49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C887C4D6-6EBB-4596-AEA5-FB47920DA6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2F637D8-F457-418D-A106-597B60F0DF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4410F36-2CFB-4CEB-9C08-CDDEA2BF3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5C920-507B-4274-80AD-3B2FAB6CF6CA}" type="datetimeFigureOut">
              <a:rPr lang="zh-CN" altLang="en-US" smtClean="0"/>
              <a:t>2025/7/23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8C3C18F-F740-42F3-8BF7-5FA7AF723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60FA112-EB41-4867-A303-4F8BC8ABF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6F2AB-F8CD-4B92-ADAF-228FAA12B7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2623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AA9385CB-8210-4250-B458-85EE7C85F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0198223-B9A2-4B9D-A39C-5B0589A00E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63F9C2D-2861-4AF7-8392-490A4ECD51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5C920-507B-4274-80AD-3B2FAB6CF6CA}" type="datetimeFigureOut">
              <a:rPr lang="zh-CN" altLang="en-US" smtClean="0"/>
              <a:t>2025/7/23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9501D55-786C-4953-BF39-03E96685CD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9379D6F-AF15-410D-84DB-5F98E25CB4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6F2AB-F8CD-4B92-ADAF-228FAA12B7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9125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ED0BD76C-AAFC-499B-A34C-DF54AC27A0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413" y="1298869"/>
            <a:ext cx="5400000" cy="4260262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508B40F4-DA5B-4233-92C7-26C22B0D7F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413" y="847543"/>
            <a:ext cx="6120000" cy="487314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3C1FC864-64E5-4503-8F43-CD3B7654A3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89589" y="2317032"/>
            <a:ext cx="5400000" cy="4260262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C59EA7BA-6F62-4B95-B64F-307FC551CCD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29589" y="1812161"/>
            <a:ext cx="6120000" cy="468436"/>
          </a:xfrm>
          <a:prstGeom prst="rect">
            <a:avLst/>
          </a:prstGeom>
        </p:spPr>
      </p:pic>
      <p:sp>
        <p:nvSpPr>
          <p:cNvPr id="2" name="文本框 1">
            <a:extLst>
              <a:ext uri="{FF2B5EF4-FFF2-40B4-BE49-F238E27FC236}">
                <a16:creationId xmlns:a16="http://schemas.microsoft.com/office/drawing/2014/main" id="{B05FC5C6-A507-4D3D-9D4B-B9FCAF395EEE}"/>
              </a:ext>
            </a:extLst>
          </p:cNvPr>
          <p:cNvSpPr txBox="1"/>
          <p:nvPr/>
        </p:nvSpPr>
        <p:spPr>
          <a:xfrm>
            <a:off x="142413" y="201212"/>
            <a:ext cx="5953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Communication error but complete GEMROC ID throughout the entire run.</a:t>
            </a:r>
            <a:endParaRPr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956F0E8E-BB5F-4D0C-8197-DBFCFAA9D269}"/>
              </a:ext>
            </a:extLst>
          </p:cNvPr>
          <p:cNvSpPr txBox="1"/>
          <p:nvPr/>
        </p:nvSpPr>
        <p:spPr>
          <a:xfrm>
            <a:off x="6009285" y="1346016"/>
            <a:ext cx="6262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Communication error and incomplete GEMROC ID appearance.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1050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72A0E712-6F89-447A-A8C4-E57BF1342E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401" y="1100252"/>
            <a:ext cx="6120000" cy="435455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08E340D7-5523-44CB-8E68-32071EA5E9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401" y="1535707"/>
            <a:ext cx="5400000" cy="4260262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7196D975-1F27-4F68-AA87-FDCF413E2A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32810" y="2242082"/>
            <a:ext cx="5400000" cy="4260262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DC0A0B61-9126-4A4B-8634-E7029C0CFC5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72810" y="1813451"/>
            <a:ext cx="6120000" cy="479603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1D18799A-3996-4313-ACAE-86530CD9B17D}"/>
              </a:ext>
            </a:extLst>
          </p:cNvPr>
          <p:cNvSpPr txBox="1"/>
          <p:nvPr/>
        </p:nvSpPr>
        <p:spPr>
          <a:xfrm>
            <a:off x="69484" y="637842"/>
            <a:ext cx="6532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No communication error but incomplete GEMROC ID appearance.</a:t>
            </a:r>
            <a:endParaRPr lang="zh-CN" altLang="en-US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963764E2-8880-411C-99A6-28093BDF0AB2}"/>
              </a:ext>
            </a:extLst>
          </p:cNvPr>
          <p:cNvSpPr txBox="1"/>
          <p:nvPr/>
        </p:nvSpPr>
        <p:spPr>
          <a:xfrm>
            <a:off x="6612401" y="1112639"/>
            <a:ext cx="5533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No communication error and complete GEMROC throughout the entire run.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85809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FF7229D0-BDB2-484E-B755-4E38964599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749" y="546158"/>
            <a:ext cx="6111430" cy="6121515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03309300-472D-433C-BD94-F49F661C18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6590" y="767944"/>
            <a:ext cx="4320000" cy="5677941"/>
          </a:xfrm>
          <a:prstGeom prst="rect">
            <a:avLst/>
          </a:prstGeom>
        </p:spPr>
      </p:pic>
      <p:sp>
        <p:nvSpPr>
          <p:cNvPr id="2" name="文本框 1">
            <a:extLst>
              <a:ext uri="{FF2B5EF4-FFF2-40B4-BE49-F238E27FC236}">
                <a16:creationId xmlns:a16="http://schemas.microsoft.com/office/drawing/2014/main" id="{CA346C91-2C9F-42DA-AB9E-63F828636DB4}"/>
              </a:ext>
            </a:extLst>
          </p:cNvPr>
          <p:cNvSpPr txBox="1"/>
          <p:nvPr/>
        </p:nvSpPr>
        <p:spPr>
          <a:xfrm>
            <a:off x="2093052" y="92279"/>
            <a:ext cx="9030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Distribution of GEMROC Packet number within a single event from July 1</a:t>
            </a:r>
            <a:r>
              <a:rPr lang="en-US" altLang="zh-CN" baseline="30000" dirty="0"/>
              <a:t>st</a:t>
            </a:r>
            <a:r>
              <a:rPr lang="en-US" altLang="zh-CN" dirty="0"/>
              <a:t> to July 17</a:t>
            </a:r>
            <a:r>
              <a:rPr lang="en-US" altLang="zh-CN" baseline="30000" dirty="0"/>
              <a:t>th</a:t>
            </a:r>
            <a:r>
              <a:rPr lang="en-US" altLang="zh-CN" dirty="0"/>
              <a:t>.</a:t>
            </a:r>
            <a:endParaRPr lang="zh-CN" altLang="en-US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24AB6D2C-6A04-4F8B-9AF3-E60FCD4CECD4}"/>
              </a:ext>
            </a:extLst>
          </p:cNvPr>
          <p:cNvSpPr txBox="1"/>
          <p:nvPr/>
        </p:nvSpPr>
        <p:spPr>
          <a:xfrm>
            <a:off x="5285063" y="1774272"/>
            <a:ext cx="12583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</a:rPr>
              <a:t>There are still lots of communication errors.</a:t>
            </a:r>
            <a:endParaRPr lang="zh-CN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900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F0459995-21CA-4002-8599-FBF7B40C3250}"/>
              </a:ext>
            </a:extLst>
          </p:cNvPr>
          <p:cNvSpPr txBox="1"/>
          <p:nvPr/>
        </p:nvSpPr>
        <p:spPr>
          <a:xfrm>
            <a:off x="1507127" y="2178973"/>
            <a:ext cx="97398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From the database, there are </a:t>
            </a:r>
            <a:r>
              <a:rPr lang="en-US" altLang="zh-CN" b="1" dirty="0"/>
              <a:t>183</a:t>
            </a:r>
            <a:r>
              <a:rPr lang="en-US" altLang="zh-CN" dirty="0"/>
              <a:t> runs with communication errors that are not classified as bad runs.</a:t>
            </a:r>
          </a:p>
          <a:p>
            <a:r>
              <a:rPr lang="en-US" altLang="zh-CN" dirty="0"/>
              <a:t>From offline data inspection, among all non-bad runs, there are </a:t>
            </a:r>
            <a:r>
              <a:rPr lang="en-US" altLang="zh-CN" b="1" dirty="0"/>
              <a:t>39</a:t>
            </a:r>
            <a:r>
              <a:rPr lang="en-US" altLang="zh-CN" dirty="0"/>
              <a:t> runs with incomplete GEMROC IDs.</a:t>
            </a:r>
          </a:p>
          <a:p>
            <a:r>
              <a:rPr lang="en-US" altLang="zh-CN" dirty="0"/>
              <a:t>There are </a:t>
            </a:r>
            <a:r>
              <a:rPr lang="en-US" altLang="zh-CN" b="1" dirty="0"/>
              <a:t>15</a:t>
            </a:r>
            <a:r>
              <a:rPr lang="en-US" altLang="zh-CN" dirty="0"/>
              <a:t> runs that meet both of the above conditions.</a:t>
            </a:r>
          </a:p>
          <a:p>
            <a:endParaRPr lang="en-US" altLang="zh-CN" dirty="0"/>
          </a:p>
          <a:p>
            <a:r>
              <a:rPr lang="en-US" altLang="zh-CN" dirty="0"/>
              <a:t>Conclusion:</a:t>
            </a:r>
          </a:p>
          <a:p>
            <a:r>
              <a:rPr lang="en-US" altLang="zh-CN" dirty="0"/>
              <a:t>No apparent relationship has been found between incomplete GEMROC IDs and communication errors.</a:t>
            </a:r>
          </a:p>
        </p:txBody>
      </p:sp>
    </p:spTree>
    <p:extLst>
      <p:ext uri="{BB962C8B-B14F-4D97-AF65-F5344CB8AC3E}">
        <p14:creationId xmlns:p14="http://schemas.microsoft.com/office/powerpoint/2010/main" val="1791798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0">
      <a:majorFont>
        <a:latin typeface="Calibri"/>
        <a:ea typeface="黑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129</Words>
  <Application>Microsoft Office PowerPoint</Application>
  <PresentationFormat>宽屏</PresentationFormat>
  <Paragraphs>12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地 姜</dc:creator>
  <cp:lastModifiedBy>地 姜</cp:lastModifiedBy>
  <cp:revision>8</cp:revision>
  <dcterms:created xsi:type="dcterms:W3CDTF">2025-07-18T06:29:18Z</dcterms:created>
  <dcterms:modified xsi:type="dcterms:W3CDTF">2025-07-23T07:42:30Z</dcterms:modified>
</cp:coreProperties>
</file>