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1" r:id="rId1"/>
  </p:sldMasterIdLst>
  <p:notesMasterIdLst>
    <p:notesMasterId r:id="rId5"/>
  </p:notesMasterIdLst>
  <p:handoutMasterIdLst>
    <p:handoutMasterId r:id="rId6"/>
  </p:handoutMasterIdLst>
  <p:sldIdLst>
    <p:sldId id="1580" r:id="rId2"/>
    <p:sldId id="1581" r:id="rId3"/>
    <p:sldId id="763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00"/>
    <a:srgbClr val="0303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0"/>
    <p:restoredTop sz="94629"/>
  </p:normalViewPr>
  <p:slideViewPr>
    <p:cSldViewPr snapToGrid="0">
      <p:cViewPr varScale="1">
        <p:scale>
          <a:sx n="138" d="100"/>
          <a:sy n="138" d="100"/>
        </p:scale>
        <p:origin x="60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8AE3C5-1DFD-2E80-DC85-F058D0DAB6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672E-0806-8FBD-B03C-5028D3951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A083-27D5-B64F-BEC4-9632F984A3C1}" type="datetime1">
              <a:rPr lang="en-US" smtClean="0"/>
              <a:t>10/11/25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7DFCC-817E-173C-1761-A5D718C0CD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0DB0E-7659-A104-A030-2E2643F23F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EC40-8073-9944-B87A-FD1C95CE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5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158129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69276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300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030302"/>
                </a:solidFill>
                <a:latin typeface="+mn-l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384F-E0C4-2CB3-E175-BC32A034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1023"/>
            <a:ext cx="8520600" cy="707400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8EA06-447B-9496-E197-BDABAB165C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979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17053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 descr="18 Disciplines at Shandong University Among Top One Percent on ESI ...">
            <a:extLst>
              <a:ext uri="{FF2B5EF4-FFF2-40B4-BE49-F238E27FC236}">
                <a16:creationId xmlns:a16="http://schemas.microsoft.com/office/drawing/2014/main" id="{00F62273-AD75-B450-4328-1F10E1ED5B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sng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52362-8AE5-A7D7-0C48-72B5727D1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048" y="990222"/>
            <a:ext cx="5243109" cy="3360105"/>
          </a:xfrm>
        </p:spPr>
        <p:txBody>
          <a:bodyPr/>
          <a:lstStyle/>
          <a:p>
            <a:r>
              <a:rPr lang="en-US" sz="2000" dirty="0" err="1"/>
              <a:t>主办单位</a:t>
            </a:r>
            <a:r>
              <a:rPr lang="zh-CN" altLang="en-US" sz="2000" dirty="0"/>
              <a:t>：山东大学、北京大学高能物理研究中心</a:t>
            </a:r>
            <a:endParaRPr lang="en-US" altLang="zh-CN" sz="2000" dirty="0"/>
          </a:p>
          <a:p>
            <a:r>
              <a:rPr lang="zh-CN" altLang="en-US" sz="2000" dirty="0"/>
              <a:t>组委会：曹庆宏、陈明水、李海峰（</a:t>
            </a:r>
            <a:r>
              <a:rPr lang="en-US" altLang="zh-CN" sz="2000" dirty="0"/>
              <a:t>co-chair</a:t>
            </a:r>
            <a:r>
              <a:rPr lang="zh-CN" altLang="en-US" sz="2000" dirty="0"/>
              <a:t>）、李海涛、李强、刘彦麟、吴雨生（</a:t>
            </a:r>
            <a:r>
              <a:rPr lang="en-US" altLang="zh-CN" sz="2000" dirty="0"/>
              <a:t>co-chair</a:t>
            </a:r>
            <a:r>
              <a:rPr lang="zh-CN" altLang="en-US" sz="2000" dirty="0"/>
              <a:t>）、朱华星</a:t>
            </a:r>
            <a:endParaRPr lang="en-US" altLang="zh-CN" sz="2000" dirty="0"/>
          </a:p>
          <a:p>
            <a:r>
              <a:rPr lang="zh-CN" altLang="en-US" sz="2000" dirty="0"/>
              <a:t>本地组委会：刘彦麟（</a:t>
            </a:r>
            <a:r>
              <a:rPr lang="en-US" altLang="zh-CN" sz="2000" dirty="0"/>
              <a:t>chair</a:t>
            </a:r>
            <a:r>
              <a:rPr lang="zh-CN" altLang="en-US" sz="2000" dirty="0"/>
              <a:t>）、李冰、马连良、李海峰、胡坤、刘佩莲、鲍守山</a:t>
            </a:r>
            <a:endParaRPr lang="en-US" altLang="zh-CN" sz="2000" dirty="0"/>
          </a:p>
          <a:p>
            <a:r>
              <a:rPr lang="zh-CN" altLang="en-US" sz="2000" dirty="0"/>
              <a:t>会务：张兰、肖宁、吕律</a:t>
            </a:r>
            <a:endParaRPr lang="en-US" altLang="zh-CN" sz="20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03E11-3203-6702-90DD-EB9FBCC40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E62C5-B6D4-F229-3562-3B1BCEC1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62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3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82BE-2AA9-4B78-0620-D5E71350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会议注意事项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11FC9-4705-E989-C66C-78BFD0046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536" y="893259"/>
            <a:ext cx="8520600" cy="3799889"/>
          </a:xfrm>
        </p:spPr>
        <p:txBody>
          <a:bodyPr>
            <a:normAutofit/>
          </a:bodyPr>
          <a:lstStyle/>
          <a:p>
            <a:r>
              <a:rPr lang="en-US" altLang="zh-CN" dirty="0"/>
              <a:t>11</a:t>
            </a:r>
            <a:r>
              <a:rPr lang="zh-CN" altLang="en-US" dirty="0"/>
              <a:t>、</a:t>
            </a:r>
            <a:r>
              <a:rPr lang="en-US" altLang="zh-CN" dirty="0"/>
              <a:t>12</a:t>
            </a:r>
            <a:r>
              <a:rPr lang="zh-CN" altLang="en-US" dirty="0"/>
              <a:t>日两天的会议室均为</a:t>
            </a:r>
            <a:r>
              <a:rPr lang="en-US" altLang="zh-CN" dirty="0"/>
              <a:t>21</a:t>
            </a:r>
            <a:r>
              <a:rPr lang="zh-CN" altLang="en-US" dirty="0"/>
              <a:t>楼云帆阁（黄海饭店最高层）</a:t>
            </a:r>
            <a:endParaRPr lang="en-US" altLang="zh-CN" dirty="0"/>
          </a:p>
          <a:p>
            <a:r>
              <a:rPr lang="zh-CN" altLang="en-US" dirty="0"/>
              <a:t>请各位报告人提前上传报告文件</a:t>
            </a:r>
            <a:endParaRPr lang="en-US" altLang="zh-CN" dirty="0"/>
          </a:p>
          <a:p>
            <a:r>
              <a:rPr lang="zh-CN" altLang="en-US" dirty="0"/>
              <a:t>合影时间：</a:t>
            </a:r>
            <a:r>
              <a:rPr lang="en-US" altLang="zh-CN" dirty="0"/>
              <a:t>11</a:t>
            </a:r>
            <a:r>
              <a:rPr lang="zh-CN" altLang="en-US" dirty="0"/>
              <a:t>日上午第一个</a:t>
            </a:r>
            <a:r>
              <a:rPr lang="en-US" altLang="zh-CN" dirty="0"/>
              <a:t>session</a:t>
            </a:r>
            <a:r>
              <a:rPr lang="zh-CN" altLang="en-US" dirty="0"/>
              <a:t>结束之后</a:t>
            </a:r>
            <a:endParaRPr lang="en-US" altLang="zh-CN" dirty="0"/>
          </a:p>
          <a:p>
            <a:r>
              <a:rPr lang="en-US" altLang="zh-CN" dirty="0"/>
              <a:t>11</a:t>
            </a:r>
            <a:r>
              <a:rPr lang="zh-CN" altLang="en-US" dirty="0"/>
              <a:t>日午餐及</a:t>
            </a:r>
            <a:r>
              <a:rPr lang="en-US" altLang="zh-CN" dirty="0"/>
              <a:t>12</a:t>
            </a:r>
            <a:r>
              <a:rPr lang="zh-CN" altLang="en-US" dirty="0"/>
              <a:t>日晚餐：</a:t>
            </a:r>
            <a:r>
              <a:rPr lang="en-US" altLang="zh-CN" dirty="0"/>
              <a:t>2</a:t>
            </a:r>
            <a:r>
              <a:rPr lang="zh-CN" altLang="en-US" dirty="0"/>
              <a:t>楼中华厅</a:t>
            </a:r>
            <a:endParaRPr lang="en-US" altLang="zh-CN" dirty="0"/>
          </a:p>
          <a:p>
            <a:r>
              <a:rPr lang="en-US" altLang="zh-CN" dirty="0">
                <a:solidFill>
                  <a:srgbClr val="0070C0"/>
                </a:solidFill>
              </a:rPr>
              <a:t>11</a:t>
            </a:r>
            <a:r>
              <a:rPr lang="zh-CN" altLang="en-US" dirty="0">
                <a:solidFill>
                  <a:srgbClr val="0070C0"/>
                </a:solidFill>
              </a:rPr>
              <a:t>日晚宴：</a:t>
            </a:r>
            <a:r>
              <a:rPr lang="en-US" altLang="zh-CN" dirty="0">
                <a:solidFill>
                  <a:srgbClr val="0070C0"/>
                </a:solidFill>
              </a:rPr>
              <a:t>4</a:t>
            </a:r>
            <a:r>
              <a:rPr lang="zh-CN" altLang="en-US" dirty="0">
                <a:solidFill>
                  <a:srgbClr val="0070C0"/>
                </a:solidFill>
              </a:rPr>
              <a:t>楼锦绣厅</a:t>
            </a:r>
            <a:endParaRPr lang="en-US" altLang="zh-CN" dirty="0">
              <a:solidFill>
                <a:srgbClr val="0070C0"/>
              </a:solidFill>
            </a:endParaRPr>
          </a:p>
          <a:p>
            <a:r>
              <a:rPr lang="en-US" altLang="zh-CN" dirty="0">
                <a:solidFill>
                  <a:srgbClr val="0070C0"/>
                </a:solidFill>
              </a:rPr>
              <a:t>12</a:t>
            </a:r>
            <a:r>
              <a:rPr lang="zh-CN" altLang="en-US" dirty="0">
                <a:solidFill>
                  <a:srgbClr val="0070C0"/>
                </a:solidFill>
              </a:rPr>
              <a:t>日午餐：</a:t>
            </a:r>
            <a:r>
              <a:rPr lang="en-US" altLang="zh-CN" dirty="0">
                <a:solidFill>
                  <a:srgbClr val="0070C0"/>
                </a:solidFill>
              </a:rPr>
              <a:t>21</a:t>
            </a:r>
            <a:r>
              <a:rPr lang="zh-CN" altLang="en-US" dirty="0">
                <a:solidFill>
                  <a:srgbClr val="0070C0"/>
                </a:solidFill>
              </a:rPr>
              <a:t>楼云帆阁</a:t>
            </a:r>
            <a:r>
              <a:rPr lang="zh-CN" altLang="en-US" dirty="0"/>
              <a:t>（</a:t>
            </a:r>
            <a:r>
              <a:rPr lang="en-US" altLang="zh-CN" dirty="0"/>
              <a:t>12</a:t>
            </a:r>
            <a:r>
              <a:rPr lang="zh-CN" altLang="en-US" dirty="0"/>
              <a:t>日上午</a:t>
            </a:r>
            <a:r>
              <a:rPr lang="en-US" altLang="zh-CN" dirty="0"/>
              <a:t>session</a:t>
            </a:r>
            <a:r>
              <a:rPr lang="zh-CN" altLang="en-US" dirty="0"/>
              <a:t>于</a:t>
            </a:r>
            <a:r>
              <a:rPr lang="en-US" altLang="zh-CN" dirty="0"/>
              <a:t>11:05</a:t>
            </a:r>
            <a:r>
              <a:rPr lang="zh-CN" altLang="en-US" dirty="0"/>
              <a:t>结束，请各位专家先返回房间休息半小时左右，再返回就餐）</a:t>
            </a:r>
            <a:endParaRPr lang="en-US" altLang="zh-CN" dirty="0"/>
          </a:p>
          <a:p>
            <a:r>
              <a:rPr lang="zh-CN" altLang="en-US" dirty="0"/>
              <a:t>无线网络及密码：</a:t>
            </a:r>
            <a:r>
              <a:rPr lang="en-US" dirty="0" err="1"/>
              <a:t>ChinaNet</a:t>
            </a:r>
            <a:r>
              <a:rPr lang="en-US" dirty="0"/>
              <a:t>-HUANGHAI,</a:t>
            </a:r>
            <a:r>
              <a:rPr lang="zh-CN" altLang="en-US" dirty="0"/>
              <a:t> 无密码，认证上网</a:t>
            </a:r>
            <a:endParaRPr lang="en-US" altLang="zh-CN" dirty="0"/>
          </a:p>
          <a:p>
            <a:r>
              <a:rPr lang="zh-CN" altLang="en-US" dirty="0"/>
              <a:t>酒店最晚退房时间为下午两点</a:t>
            </a:r>
            <a:endParaRPr lang="en-US" altLang="zh-CN" dirty="0"/>
          </a:p>
          <a:p>
            <a:r>
              <a:rPr lang="zh-CN" altLang="en-US" dirty="0"/>
              <a:t>本地联系人：张兰（</a:t>
            </a:r>
            <a:r>
              <a:rPr lang="en-US" altLang="zh-CN" dirty="0"/>
              <a:t>13793114353</a:t>
            </a:r>
            <a:r>
              <a:rPr lang="zh-CN" altLang="en-US" dirty="0"/>
              <a:t>），肖宁（</a:t>
            </a:r>
            <a:r>
              <a:rPr lang="en-US" altLang="zh-CN" dirty="0"/>
              <a:t>18562631994</a:t>
            </a:r>
            <a:r>
              <a:rPr lang="zh-CN" altLang="en-US" dirty="0"/>
              <a:t>），刘彦麟（</a:t>
            </a:r>
            <a:r>
              <a:rPr lang="en-US" altLang="zh-CN" dirty="0"/>
              <a:t>15165221490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8A124-0F49-F61F-2AC0-7052D379B8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B5FF0-BC9D-768B-48FC-C2C69EC1D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64" y="1053607"/>
            <a:ext cx="2237328" cy="125716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97C0D79-F441-B860-D1A1-D21CF620E878}"/>
              </a:ext>
            </a:extLst>
          </p:cNvPr>
          <p:cNvSpPr/>
          <p:nvPr/>
        </p:nvSpPr>
        <p:spPr>
          <a:xfrm>
            <a:off x="9236" y="31472"/>
            <a:ext cx="1108364" cy="1021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7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D9500-E394-1D8E-A970-C3547220E8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1A8B1-2BD9-6334-953C-259550B8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79" y="704530"/>
            <a:ext cx="3533342" cy="2136568"/>
          </a:xfrm>
          <a:prstGeom prst="rect">
            <a:avLst/>
          </a:prstGeom>
        </p:spPr>
      </p:pic>
      <p:pic>
        <p:nvPicPr>
          <p:cNvPr id="1030" name="Picture 6" descr="Image result for 青岛啤酒">
            <a:extLst>
              <a:ext uri="{FF2B5EF4-FFF2-40B4-BE49-F238E27FC236}">
                <a16:creationId xmlns:a16="http://schemas.microsoft.com/office/drawing/2014/main" id="{70EA884B-7690-8759-C667-F32D7476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20" y="1229728"/>
            <a:ext cx="1833893" cy="16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5A4B2C-1CD1-46E0-6379-4555273D9564}"/>
              </a:ext>
            </a:extLst>
          </p:cNvPr>
          <p:cNvSpPr txBox="1"/>
          <p:nvPr/>
        </p:nvSpPr>
        <p:spPr>
          <a:xfrm>
            <a:off x="1962217" y="304420"/>
            <a:ext cx="5870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Welcome to Qingdao! Enjoy your stay!!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845FD-5DFE-018C-36A3-C2A90C7D5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6"/>
            <a:ext cx="1621280" cy="2161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CE0BC-EE56-77D8-C308-88AA0C819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574" y="4276"/>
            <a:ext cx="1602426" cy="2136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276A1-729B-2059-BAC8-A25125213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7279">
            <a:off x="122121" y="2637382"/>
            <a:ext cx="1732536" cy="23100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40438-DEB3-2C92-DF96-33D61E39F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7240">
            <a:off x="7242300" y="2559884"/>
            <a:ext cx="1795232" cy="2393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35B68-4B2F-62CE-EE8D-A60AECDF6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772" y="2950043"/>
            <a:ext cx="3079779" cy="20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63980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_template" id="{2F35E3AB-E974-E945-84C0-9E2C32F0786F}" vid="{A79D289F-ABB9-A242-9F0C-22E060E8903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60894</TotalTime>
  <Words>224</Words>
  <Application>Microsoft Macintosh PowerPoint</Application>
  <PresentationFormat>On-screen Show (16:9)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Open Sans</vt:lpstr>
      <vt:lpstr>PT Sans Narrow</vt:lpstr>
      <vt:lpstr>Tropic</vt:lpstr>
      <vt:lpstr>PowerPoint Presentation</vt:lpstr>
      <vt:lpstr>会议注意事项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HH→bb𝝉𝝉 Weekly Meeting</dc:title>
  <cp:lastModifiedBy>Liu, Yanlin</cp:lastModifiedBy>
  <cp:revision>253</cp:revision>
  <dcterms:modified xsi:type="dcterms:W3CDTF">2025-10-10T16:51:35Z</dcterms:modified>
</cp:coreProperties>
</file>