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8869" r:id="rId2"/>
    <p:sldId id="38875" r:id="rId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813C"/>
    <a:srgbClr val="967038"/>
    <a:srgbClr val="9278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50"/>
    <p:restoredTop sz="94555"/>
  </p:normalViewPr>
  <p:slideViewPr>
    <p:cSldViewPr snapToGrid="0">
      <p:cViewPr>
        <p:scale>
          <a:sx n="87" d="100"/>
          <a:sy n="87" d="100"/>
        </p:scale>
        <p:origin x="232" y="6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F8726-C9C2-0B45-A57C-428F3243DD05}" type="datetimeFigureOut">
              <a:rPr kumimoji="1" lang="zh-CN" altLang="en-US" smtClean="0"/>
              <a:t>2025/7/24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3F736-ED62-1947-9BB8-79CADE3FBA9F}" type="slidenum">
              <a:rPr kumimoji="1" lang="zh-CN" altLang="en-US" smtClean="0"/>
              <a:t>‹#›</a:t>
            </a:fld>
            <a:endParaRPr kumimoji="1" lang="zh-CN" altLang="en-US"/>
          </a:p>
        </p:txBody>
      </p:sp>
    </p:spTree>
    <p:extLst>
      <p:ext uri="{BB962C8B-B14F-4D97-AF65-F5344CB8AC3E}">
        <p14:creationId xmlns:p14="http://schemas.microsoft.com/office/powerpoint/2010/main" val="3469059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D461-121C-F44B-6AFC-DC1F71871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58654-3326-B3C0-43FF-A8A886E7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E8ED3-7A0A-F185-9B9C-7F58757D66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0A8D1B-AA54-5533-03D4-CC1053E05BEA}"/>
              </a:ext>
            </a:extLst>
          </p:cNvPr>
          <p:cNvSpPr>
            <a:spLocks noGrp="1"/>
          </p:cNvSpPr>
          <p:nvPr>
            <p:ph type="sldNum" sz="quarter" idx="5"/>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94500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E2195-7FEA-3257-2956-83749F63335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8A6FCA2E-1B34-4E1B-E76C-4A3EDECF7021}"/>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582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2243F4-A422-D789-0060-289400DF738F}"/>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3B6E0855-9F05-CCF9-9CF2-BE2D74C3A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3A504D2-ABB7-834A-C409-72A0B40E261D}"/>
              </a:ext>
            </a:extLst>
          </p:cNvPr>
          <p:cNvSpPr>
            <a:spLocks noGrp="1"/>
          </p:cNvSpPr>
          <p:nvPr>
            <p:ph type="dt" sz="half" idx="10"/>
          </p:nvPr>
        </p:nvSpPr>
        <p:spPr/>
        <p:txBody>
          <a:bodyPr/>
          <a:lstStyle/>
          <a:p>
            <a:fld id="{66C22F9D-C597-7549-B751-937E727C29E4}" type="datetime1">
              <a:rPr kumimoji="1" lang="zh-CN" altLang="en-US" smtClean="0"/>
              <a:t>2025/7/24</a:t>
            </a:fld>
            <a:endParaRPr kumimoji="1" lang="zh-CN" altLang="en-US"/>
          </a:p>
        </p:txBody>
      </p:sp>
      <p:sp>
        <p:nvSpPr>
          <p:cNvPr id="5" name="页脚占位符 4">
            <a:extLst>
              <a:ext uri="{FF2B5EF4-FFF2-40B4-BE49-F238E27FC236}">
                <a16:creationId xmlns:a16="http://schemas.microsoft.com/office/drawing/2014/main" id="{DB6AAA82-AC50-F902-9D59-6D7CAF706A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52496FC-F820-56BA-DFC0-1DC8B6E64F70}"/>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228607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F5396A-50CB-CB86-BDA0-2BDB5C74DA4B}"/>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7D2BB25-30A6-FA6B-1000-7EE8F36237A0}"/>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48A1C69-D99D-8812-BD1C-C358AC68886F}"/>
              </a:ext>
            </a:extLst>
          </p:cNvPr>
          <p:cNvSpPr>
            <a:spLocks noGrp="1"/>
          </p:cNvSpPr>
          <p:nvPr>
            <p:ph type="dt" sz="half" idx="10"/>
          </p:nvPr>
        </p:nvSpPr>
        <p:spPr/>
        <p:txBody>
          <a:bodyPr/>
          <a:lstStyle/>
          <a:p>
            <a:fld id="{7D275D3F-1C0B-E845-B3A8-0A83E069B2F0}" type="datetime1">
              <a:rPr kumimoji="1" lang="zh-CN" altLang="en-US" smtClean="0"/>
              <a:t>2025/7/24</a:t>
            </a:fld>
            <a:endParaRPr kumimoji="1" lang="zh-CN" altLang="en-US"/>
          </a:p>
        </p:txBody>
      </p:sp>
      <p:sp>
        <p:nvSpPr>
          <p:cNvPr id="5" name="页脚占位符 4">
            <a:extLst>
              <a:ext uri="{FF2B5EF4-FFF2-40B4-BE49-F238E27FC236}">
                <a16:creationId xmlns:a16="http://schemas.microsoft.com/office/drawing/2014/main" id="{24009706-58C0-02BA-406E-2809BEE480E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D69F07B-0D78-6EC3-C8C0-E5462777A8A1}"/>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420176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33534B-B1CE-9AFD-F429-BBA19446F00B}"/>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76C6FA91-C544-E703-5E6F-EE1BAD8C3DE2}"/>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7974EA3-38BD-2B50-7319-88884FDFD642}"/>
              </a:ext>
            </a:extLst>
          </p:cNvPr>
          <p:cNvSpPr>
            <a:spLocks noGrp="1"/>
          </p:cNvSpPr>
          <p:nvPr>
            <p:ph type="dt" sz="half" idx="10"/>
          </p:nvPr>
        </p:nvSpPr>
        <p:spPr/>
        <p:txBody>
          <a:bodyPr/>
          <a:lstStyle/>
          <a:p>
            <a:fld id="{99CA0038-901D-C747-B3DA-56894074C74D}" type="datetime1">
              <a:rPr kumimoji="1" lang="zh-CN" altLang="en-US" smtClean="0"/>
              <a:t>2025/7/24</a:t>
            </a:fld>
            <a:endParaRPr kumimoji="1" lang="zh-CN" altLang="en-US"/>
          </a:p>
        </p:txBody>
      </p:sp>
      <p:sp>
        <p:nvSpPr>
          <p:cNvPr id="5" name="页脚占位符 4">
            <a:extLst>
              <a:ext uri="{FF2B5EF4-FFF2-40B4-BE49-F238E27FC236}">
                <a16:creationId xmlns:a16="http://schemas.microsoft.com/office/drawing/2014/main" id="{C7D2C435-02D0-2DAF-53B5-C4A679B7DBD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67EBB1D-1D3A-A61B-2705-A5208E19552C}"/>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22342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F37F87-4686-F5A6-0365-A1B0CA2F9A95}"/>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E8C27266-1D5E-E791-4010-37F62A4F25E2}"/>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0B3BE01-A749-746D-9B6B-0A8D6C24BE2E}"/>
              </a:ext>
            </a:extLst>
          </p:cNvPr>
          <p:cNvSpPr>
            <a:spLocks noGrp="1"/>
          </p:cNvSpPr>
          <p:nvPr>
            <p:ph type="dt" sz="half" idx="10"/>
          </p:nvPr>
        </p:nvSpPr>
        <p:spPr/>
        <p:txBody>
          <a:bodyPr/>
          <a:lstStyle/>
          <a:p>
            <a:fld id="{DBE95D60-90D0-3D46-A467-3A08B6CD9DE5}" type="datetime1">
              <a:rPr kumimoji="1" lang="zh-CN" altLang="en-US" smtClean="0"/>
              <a:t>2025/7/24</a:t>
            </a:fld>
            <a:endParaRPr kumimoji="1" lang="zh-CN" altLang="en-US"/>
          </a:p>
        </p:txBody>
      </p:sp>
      <p:sp>
        <p:nvSpPr>
          <p:cNvPr id="5" name="页脚占位符 4">
            <a:extLst>
              <a:ext uri="{FF2B5EF4-FFF2-40B4-BE49-F238E27FC236}">
                <a16:creationId xmlns:a16="http://schemas.microsoft.com/office/drawing/2014/main" id="{3AD88D97-DF9B-7E5D-D6B1-FEBB65CB599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EA289B1-B368-EA05-8B32-8DFF7408AEBF}"/>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44775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1E9DF-020F-016E-F27B-CA29407A7442}"/>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3A598A1F-041D-0BA6-255C-C19FF68DF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0FDFB33-28E8-E922-891A-BA5BE23D1E48}"/>
              </a:ext>
            </a:extLst>
          </p:cNvPr>
          <p:cNvSpPr>
            <a:spLocks noGrp="1"/>
          </p:cNvSpPr>
          <p:nvPr>
            <p:ph type="dt" sz="half" idx="10"/>
          </p:nvPr>
        </p:nvSpPr>
        <p:spPr/>
        <p:txBody>
          <a:bodyPr/>
          <a:lstStyle/>
          <a:p>
            <a:fld id="{DCE48731-D5C8-F149-A14A-121E32DE860E}" type="datetime1">
              <a:rPr kumimoji="1" lang="zh-CN" altLang="en-US" smtClean="0"/>
              <a:t>2025/7/24</a:t>
            </a:fld>
            <a:endParaRPr kumimoji="1" lang="zh-CN" altLang="en-US"/>
          </a:p>
        </p:txBody>
      </p:sp>
      <p:sp>
        <p:nvSpPr>
          <p:cNvPr id="5" name="页脚占位符 4">
            <a:extLst>
              <a:ext uri="{FF2B5EF4-FFF2-40B4-BE49-F238E27FC236}">
                <a16:creationId xmlns:a16="http://schemas.microsoft.com/office/drawing/2014/main" id="{6B8C7733-2E2F-7C1D-DB08-8B6F4F90D1A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905AE7D-9926-A162-684F-B5B089A1B474}"/>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114124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4E4E75-0DB4-EF35-7DDA-B0EB61FA7E49}"/>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08E20F4F-4F82-B234-36C3-135FAD95BBD1}"/>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C2A06569-46D2-C1AA-9EDC-3CCB4BE33546}"/>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719487D2-D256-F2A5-A86B-8772D2E69598}"/>
              </a:ext>
            </a:extLst>
          </p:cNvPr>
          <p:cNvSpPr>
            <a:spLocks noGrp="1"/>
          </p:cNvSpPr>
          <p:nvPr>
            <p:ph type="dt" sz="half" idx="10"/>
          </p:nvPr>
        </p:nvSpPr>
        <p:spPr/>
        <p:txBody>
          <a:bodyPr/>
          <a:lstStyle/>
          <a:p>
            <a:fld id="{9BB48717-EE5E-C547-8A2D-8F36BB2D6CC3}" type="datetime1">
              <a:rPr kumimoji="1" lang="zh-CN" altLang="en-US" smtClean="0"/>
              <a:t>2025/7/24</a:t>
            </a:fld>
            <a:endParaRPr kumimoji="1" lang="zh-CN" altLang="en-US"/>
          </a:p>
        </p:txBody>
      </p:sp>
      <p:sp>
        <p:nvSpPr>
          <p:cNvPr id="6" name="页脚占位符 5">
            <a:extLst>
              <a:ext uri="{FF2B5EF4-FFF2-40B4-BE49-F238E27FC236}">
                <a16:creationId xmlns:a16="http://schemas.microsoft.com/office/drawing/2014/main" id="{1AD3470A-063D-BB44-D181-0D2BB5FF4A1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BFC544DC-0070-D828-D805-235B7955B0F5}"/>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32780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C2D2E7-9469-928F-114D-06848064481D}"/>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A3251A25-FE09-18E7-0A85-842EBC6FD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FB82B082-D037-62E7-7020-A5CBA2741A34}"/>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E8338A75-FBFD-2051-4E75-4A03C355AF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6A6A0034-7F22-32FA-EC99-8F257739E1F2}"/>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5A8A18A4-ED32-71F3-73DA-A65E1581E21C}"/>
              </a:ext>
            </a:extLst>
          </p:cNvPr>
          <p:cNvSpPr>
            <a:spLocks noGrp="1"/>
          </p:cNvSpPr>
          <p:nvPr>
            <p:ph type="dt" sz="half" idx="10"/>
          </p:nvPr>
        </p:nvSpPr>
        <p:spPr/>
        <p:txBody>
          <a:bodyPr/>
          <a:lstStyle/>
          <a:p>
            <a:fld id="{3B533D9B-FEFA-BE43-9E09-7D9878540DA6}" type="datetime1">
              <a:rPr kumimoji="1" lang="zh-CN" altLang="en-US" smtClean="0"/>
              <a:t>2025/7/24</a:t>
            </a:fld>
            <a:endParaRPr kumimoji="1" lang="zh-CN" altLang="en-US"/>
          </a:p>
        </p:txBody>
      </p:sp>
      <p:sp>
        <p:nvSpPr>
          <p:cNvPr id="8" name="页脚占位符 7">
            <a:extLst>
              <a:ext uri="{FF2B5EF4-FFF2-40B4-BE49-F238E27FC236}">
                <a16:creationId xmlns:a16="http://schemas.microsoft.com/office/drawing/2014/main" id="{2C0660D4-A6FA-00F9-669E-3334A9EE7EEB}"/>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63B8D1C2-4BDA-517F-04A4-AEE382A31487}"/>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108751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A3F75F-85CB-DF88-A67C-CD36948CA2E0}"/>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DD33AAFA-A561-A2DD-1BE6-A82CC42534E9}"/>
              </a:ext>
            </a:extLst>
          </p:cNvPr>
          <p:cNvSpPr>
            <a:spLocks noGrp="1"/>
          </p:cNvSpPr>
          <p:nvPr>
            <p:ph type="dt" sz="half" idx="10"/>
          </p:nvPr>
        </p:nvSpPr>
        <p:spPr/>
        <p:txBody>
          <a:bodyPr/>
          <a:lstStyle/>
          <a:p>
            <a:fld id="{010A18A9-9D37-A440-BFCD-E6AC2F6CD2AB}" type="datetime1">
              <a:rPr kumimoji="1" lang="zh-CN" altLang="en-US" smtClean="0"/>
              <a:t>2025/7/24</a:t>
            </a:fld>
            <a:endParaRPr kumimoji="1" lang="zh-CN" altLang="en-US"/>
          </a:p>
        </p:txBody>
      </p:sp>
      <p:sp>
        <p:nvSpPr>
          <p:cNvPr id="4" name="页脚占位符 3">
            <a:extLst>
              <a:ext uri="{FF2B5EF4-FFF2-40B4-BE49-F238E27FC236}">
                <a16:creationId xmlns:a16="http://schemas.microsoft.com/office/drawing/2014/main" id="{4AB6D0C1-6786-DE1B-F1A5-F5F9F9C8DDC4}"/>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DE31C9CF-EE27-B753-43CB-27FE912535A3}"/>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161486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79FC78-DFC2-3235-EA23-B424D3DF44F8}"/>
              </a:ext>
            </a:extLst>
          </p:cNvPr>
          <p:cNvSpPr>
            <a:spLocks noGrp="1"/>
          </p:cNvSpPr>
          <p:nvPr>
            <p:ph type="dt" sz="half" idx="10"/>
          </p:nvPr>
        </p:nvSpPr>
        <p:spPr/>
        <p:txBody>
          <a:bodyPr/>
          <a:lstStyle/>
          <a:p>
            <a:fld id="{06C42A93-B9E5-1D42-A63F-1A0A9DAACB56}" type="datetime1">
              <a:rPr kumimoji="1" lang="zh-CN" altLang="en-US" smtClean="0"/>
              <a:t>2025/7/24</a:t>
            </a:fld>
            <a:endParaRPr kumimoji="1" lang="zh-CN" altLang="en-US"/>
          </a:p>
        </p:txBody>
      </p:sp>
      <p:sp>
        <p:nvSpPr>
          <p:cNvPr id="3" name="页脚占位符 2">
            <a:extLst>
              <a:ext uri="{FF2B5EF4-FFF2-40B4-BE49-F238E27FC236}">
                <a16:creationId xmlns:a16="http://schemas.microsoft.com/office/drawing/2014/main" id="{856617FA-4A1B-3794-EDE3-D9D92325E1F9}"/>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18B85487-F05D-0EB7-A242-DCB64E2B87BA}"/>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18357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25F30C-C93C-7D86-61C8-3EA75B3072C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DB4A2601-6F1B-68A2-7C30-9A6AD93D79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A2BC61C9-2511-B0CF-8DF2-D5A1089ED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EC07F73C-4670-E49B-CA72-E0ACF7F70552}"/>
              </a:ext>
            </a:extLst>
          </p:cNvPr>
          <p:cNvSpPr>
            <a:spLocks noGrp="1"/>
          </p:cNvSpPr>
          <p:nvPr>
            <p:ph type="dt" sz="half" idx="10"/>
          </p:nvPr>
        </p:nvSpPr>
        <p:spPr/>
        <p:txBody>
          <a:bodyPr/>
          <a:lstStyle/>
          <a:p>
            <a:fld id="{769D9866-2C15-D147-9724-98734828359F}" type="datetime1">
              <a:rPr kumimoji="1" lang="zh-CN" altLang="en-US" smtClean="0"/>
              <a:t>2025/7/24</a:t>
            </a:fld>
            <a:endParaRPr kumimoji="1" lang="zh-CN" altLang="en-US"/>
          </a:p>
        </p:txBody>
      </p:sp>
      <p:sp>
        <p:nvSpPr>
          <p:cNvPr id="6" name="页脚占位符 5">
            <a:extLst>
              <a:ext uri="{FF2B5EF4-FFF2-40B4-BE49-F238E27FC236}">
                <a16:creationId xmlns:a16="http://schemas.microsoft.com/office/drawing/2014/main" id="{46A799FD-B461-4458-DD42-387899B28EA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FCFD764-5663-2301-14B8-C5F52E6E7553}"/>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282749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2019B4-F6E5-8F11-49AF-92CCFF06962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C9C7392F-E409-3A7B-D8E0-5F7493DC1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B3BF65DE-A75D-E9C6-7B05-DD2E35E63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6188BC59-F785-010B-E5BF-32886B2365F0}"/>
              </a:ext>
            </a:extLst>
          </p:cNvPr>
          <p:cNvSpPr>
            <a:spLocks noGrp="1"/>
          </p:cNvSpPr>
          <p:nvPr>
            <p:ph type="dt" sz="half" idx="10"/>
          </p:nvPr>
        </p:nvSpPr>
        <p:spPr/>
        <p:txBody>
          <a:bodyPr/>
          <a:lstStyle/>
          <a:p>
            <a:fld id="{DB7F0AD0-23D9-6948-B000-7F4795A1070F}" type="datetime1">
              <a:rPr kumimoji="1" lang="zh-CN" altLang="en-US" smtClean="0"/>
              <a:t>2025/7/24</a:t>
            </a:fld>
            <a:endParaRPr kumimoji="1" lang="zh-CN" altLang="en-US"/>
          </a:p>
        </p:txBody>
      </p:sp>
      <p:sp>
        <p:nvSpPr>
          <p:cNvPr id="6" name="页脚占位符 5">
            <a:extLst>
              <a:ext uri="{FF2B5EF4-FFF2-40B4-BE49-F238E27FC236}">
                <a16:creationId xmlns:a16="http://schemas.microsoft.com/office/drawing/2014/main" id="{0C83ED11-D39C-E54C-B70E-EDA0E44577E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4E75A78-7A40-91CD-14A5-2F4637C90E7D}"/>
              </a:ext>
            </a:extLst>
          </p:cNvPr>
          <p:cNvSpPr>
            <a:spLocks noGrp="1"/>
          </p:cNvSpPr>
          <p:nvPr>
            <p:ph type="sldNum" sz="quarter" idx="12"/>
          </p:nvPr>
        </p:nvSpPr>
        <p:spPr/>
        <p:txBody>
          <a:body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78404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5B71F97-53D0-DCE5-36DA-78E031B02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50A853A-6B5E-1B7D-A543-F2E0F99A0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D399E95-2C81-C731-6E2C-35568BE17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B3CF1-C823-4048-990E-F8ECED55FDCB}" type="datetime1">
              <a:rPr kumimoji="1" lang="zh-CN" altLang="en-US" smtClean="0"/>
              <a:t>2025/7/24</a:t>
            </a:fld>
            <a:endParaRPr kumimoji="1" lang="zh-CN" altLang="en-US"/>
          </a:p>
        </p:txBody>
      </p:sp>
      <p:sp>
        <p:nvSpPr>
          <p:cNvPr id="5" name="页脚占位符 4">
            <a:extLst>
              <a:ext uri="{FF2B5EF4-FFF2-40B4-BE49-F238E27FC236}">
                <a16:creationId xmlns:a16="http://schemas.microsoft.com/office/drawing/2014/main" id="{DFDD0D61-7D2D-CE21-D424-640A0C97B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9C961DBE-2E52-15FD-665D-9C40890A3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9306F-DE56-8046-A7BD-C1C1CD0BF7E5}" type="slidenum">
              <a:rPr kumimoji="1" lang="zh-CN" altLang="en-US" smtClean="0"/>
              <a:t>‹#›</a:t>
            </a:fld>
            <a:endParaRPr kumimoji="1" lang="zh-CN" altLang="en-US"/>
          </a:p>
        </p:txBody>
      </p:sp>
    </p:spTree>
    <p:extLst>
      <p:ext uri="{BB962C8B-B14F-4D97-AF65-F5344CB8AC3E}">
        <p14:creationId xmlns:p14="http://schemas.microsoft.com/office/powerpoint/2010/main" val="146259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3017A-C753-FAC9-DAF0-998669A5373B}"/>
            </a:ext>
          </a:extLst>
        </p:cNvPr>
        <p:cNvGrpSpPr/>
        <p:nvPr/>
      </p:nvGrpSpPr>
      <p:grpSpPr>
        <a:xfrm>
          <a:off x="0" y="0"/>
          <a:ext cx="0" cy="0"/>
          <a:chOff x="0" y="0"/>
          <a:chExt cx="0" cy="0"/>
        </a:xfrm>
      </p:grpSpPr>
      <p:sp>
        <p:nvSpPr>
          <p:cNvPr id="37" name="标题 3">
            <a:extLst>
              <a:ext uri="{FF2B5EF4-FFF2-40B4-BE49-F238E27FC236}">
                <a16:creationId xmlns:a16="http://schemas.microsoft.com/office/drawing/2014/main" id="{3E417A8C-AEB3-AB47-0F20-B0B117D9C7FD}"/>
              </a:ext>
            </a:extLst>
          </p:cNvPr>
          <p:cNvSpPr txBox="1">
            <a:spLocks/>
          </p:cNvSpPr>
          <p:nvPr/>
        </p:nvSpPr>
        <p:spPr>
          <a:xfrm>
            <a:off x="555846" y="2478726"/>
            <a:ext cx="11055583" cy="1900547"/>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zh-CN" altLang="en-US" sz="6000" dirty="0">
                <a:solidFill>
                  <a:srgbClr val="C00000"/>
                </a:solidFill>
                <a:latin typeface="Calibri" panose="020F0502020204030204" pitchFamily="34" charset="0"/>
                <a:cs typeface="Calibri" panose="020F0502020204030204" pitchFamily="34" charset="0"/>
              </a:rPr>
              <a:t> </a:t>
            </a:r>
            <a:r>
              <a:rPr lang="en-US" altLang="zh-CN" sz="6000" dirty="0">
                <a:solidFill>
                  <a:srgbClr val="C00000"/>
                </a:solidFill>
                <a:latin typeface="Calibri" panose="020F0502020204030204" pitchFamily="34" charset="0"/>
                <a:cs typeface="Calibri" panose="020F0502020204030204" pitchFamily="34" charset="0"/>
              </a:rPr>
              <a:t>Power</a:t>
            </a:r>
            <a:r>
              <a:rPr lang="zh-CN" altLang="en-US" sz="6000" dirty="0">
                <a:solidFill>
                  <a:srgbClr val="C00000"/>
                </a:solidFill>
                <a:latin typeface="Calibri" panose="020F0502020204030204" pitchFamily="34" charset="0"/>
                <a:cs typeface="Calibri" panose="020F0502020204030204" pitchFamily="34" charset="0"/>
              </a:rPr>
              <a:t> </a:t>
            </a:r>
            <a:r>
              <a:rPr lang="en-US" altLang="zh-CN" sz="6000" dirty="0">
                <a:solidFill>
                  <a:srgbClr val="C00000"/>
                </a:solidFill>
                <a:latin typeface="Calibri" panose="020F0502020204030204" pitchFamily="34" charset="0"/>
                <a:cs typeface="Calibri" panose="020F0502020204030204" pitchFamily="34" charset="0"/>
              </a:rPr>
              <a:t>Cabling for Silicon Tracker</a:t>
            </a:r>
            <a:endParaRPr lang="zh-CN" altLang="en-US" sz="6000" dirty="0">
              <a:solidFill>
                <a:srgbClr val="C00000"/>
              </a:solidFill>
              <a:latin typeface="Calibri" panose="020F0502020204030204" pitchFamily="34" charset="0"/>
              <a:cs typeface="Calibri" panose="020F0502020204030204" pitchFamily="34" charset="0"/>
            </a:endParaRPr>
          </a:p>
        </p:txBody>
      </p:sp>
      <p:pic>
        <p:nvPicPr>
          <p:cNvPr id="38" name="图片 37">
            <a:extLst>
              <a:ext uri="{FF2B5EF4-FFF2-40B4-BE49-F238E27FC236}">
                <a16:creationId xmlns:a16="http://schemas.microsoft.com/office/drawing/2014/main" id="{6E4CEE02-386F-9F8D-3275-C2C02F0B097B}"/>
              </a:ext>
            </a:extLst>
          </p:cNvPr>
          <p:cNvPicPr>
            <a:picLocks noChangeAspect="1"/>
          </p:cNvPicPr>
          <p:nvPr/>
        </p:nvPicPr>
        <p:blipFill>
          <a:blip r:embed="rId3"/>
          <a:stretch>
            <a:fillRect/>
          </a:stretch>
        </p:blipFill>
        <p:spPr>
          <a:xfrm>
            <a:off x="10436087" y="0"/>
            <a:ext cx="1755913" cy="1610139"/>
          </a:xfrm>
          <a:prstGeom prst="rect">
            <a:avLst/>
          </a:prstGeom>
        </p:spPr>
      </p:pic>
      <p:pic>
        <p:nvPicPr>
          <p:cNvPr id="40" name="图片 39">
            <a:extLst>
              <a:ext uri="{FF2B5EF4-FFF2-40B4-BE49-F238E27FC236}">
                <a16:creationId xmlns:a16="http://schemas.microsoft.com/office/drawing/2014/main" id="{9508EF02-2F02-AF92-404F-C85A3114A97F}"/>
              </a:ext>
            </a:extLst>
          </p:cNvPr>
          <p:cNvPicPr>
            <a:picLocks noChangeAspect="1"/>
          </p:cNvPicPr>
          <p:nvPr/>
        </p:nvPicPr>
        <p:blipFill>
          <a:blip r:embed="rId4"/>
          <a:stretch>
            <a:fillRect/>
          </a:stretch>
        </p:blipFill>
        <p:spPr>
          <a:xfrm>
            <a:off x="6978775" y="0"/>
            <a:ext cx="3230534" cy="1610139"/>
          </a:xfrm>
          <a:prstGeom prst="rect">
            <a:avLst/>
          </a:prstGeom>
        </p:spPr>
      </p:pic>
      <p:sp>
        <p:nvSpPr>
          <p:cNvPr id="41" name="文本框 40">
            <a:extLst>
              <a:ext uri="{FF2B5EF4-FFF2-40B4-BE49-F238E27FC236}">
                <a16:creationId xmlns:a16="http://schemas.microsoft.com/office/drawing/2014/main" id="{1821CB1D-A45E-D8C2-562F-6053D841B495}"/>
              </a:ext>
            </a:extLst>
          </p:cNvPr>
          <p:cNvSpPr txBox="1"/>
          <p:nvPr/>
        </p:nvSpPr>
        <p:spPr>
          <a:xfrm>
            <a:off x="5388114" y="4379273"/>
            <a:ext cx="1415772" cy="584775"/>
          </a:xfrm>
          <a:prstGeom prst="rect">
            <a:avLst/>
          </a:prstGeom>
          <a:noFill/>
        </p:spPr>
        <p:txBody>
          <a:bodyPr wrap="none" rtlCol="0">
            <a:spAutoFit/>
          </a:bodyPr>
          <a:lstStyle/>
          <a:p>
            <a:r>
              <a:rPr kumimoji="1" lang="zh-CN" altLang="en-US" sz="3200" b="1" dirty="0"/>
              <a:t>骆首栋</a:t>
            </a:r>
          </a:p>
        </p:txBody>
      </p:sp>
      <p:sp>
        <p:nvSpPr>
          <p:cNvPr id="42" name="文本框 41">
            <a:extLst>
              <a:ext uri="{FF2B5EF4-FFF2-40B4-BE49-F238E27FC236}">
                <a16:creationId xmlns:a16="http://schemas.microsoft.com/office/drawing/2014/main" id="{3B6DD86E-DA92-D18C-19B0-DE588BCE4E51}"/>
              </a:ext>
            </a:extLst>
          </p:cNvPr>
          <p:cNvSpPr txBox="1"/>
          <p:nvPr/>
        </p:nvSpPr>
        <p:spPr>
          <a:xfrm>
            <a:off x="5429451" y="5167756"/>
            <a:ext cx="1451038" cy="400110"/>
          </a:xfrm>
          <a:prstGeom prst="rect">
            <a:avLst/>
          </a:prstGeom>
          <a:noFill/>
        </p:spPr>
        <p:txBody>
          <a:bodyPr wrap="none" rtlCol="0">
            <a:spAutoFit/>
          </a:bodyPr>
          <a:lstStyle/>
          <a:p>
            <a:r>
              <a:rPr kumimoji="1" lang="en-US" altLang="zh-CN" sz="2000" b="1" dirty="0"/>
              <a:t>2025.07.25</a:t>
            </a:r>
            <a:endParaRPr kumimoji="1" lang="zh-CN" altLang="en-US" sz="2000" b="1" dirty="0"/>
          </a:p>
        </p:txBody>
      </p:sp>
      <p:sp>
        <p:nvSpPr>
          <p:cNvPr id="44" name="日期占位符 43">
            <a:extLst>
              <a:ext uri="{FF2B5EF4-FFF2-40B4-BE49-F238E27FC236}">
                <a16:creationId xmlns:a16="http://schemas.microsoft.com/office/drawing/2014/main" id="{1126485E-DC41-78D1-FD0F-E3AB429F682F}"/>
              </a:ext>
            </a:extLst>
          </p:cNvPr>
          <p:cNvSpPr>
            <a:spLocks noGrp="1"/>
          </p:cNvSpPr>
          <p:nvPr>
            <p:ph type="dt" sz="half" idx="10"/>
          </p:nvPr>
        </p:nvSpPr>
        <p:spPr/>
        <p:txBody>
          <a:bodyPr/>
          <a:lstStyle/>
          <a:p>
            <a:fld id="{13DF2898-8767-3843-B9AB-83FC2AD599DC}" type="datetime1">
              <a:rPr kumimoji="1" lang="zh-CN" altLang="en-US" smtClean="0"/>
              <a:t>2025/7/24</a:t>
            </a:fld>
            <a:endParaRPr kumimoji="1" lang="zh-CN" altLang="en-US"/>
          </a:p>
        </p:txBody>
      </p:sp>
      <p:sp>
        <p:nvSpPr>
          <p:cNvPr id="45" name="灯片编号占位符 44">
            <a:extLst>
              <a:ext uri="{FF2B5EF4-FFF2-40B4-BE49-F238E27FC236}">
                <a16:creationId xmlns:a16="http://schemas.microsoft.com/office/drawing/2014/main" id="{8851A118-210F-4688-6A6E-C468C9BF587C}"/>
              </a:ext>
            </a:extLst>
          </p:cNvPr>
          <p:cNvSpPr>
            <a:spLocks noGrp="1"/>
          </p:cNvSpPr>
          <p:nvPr>
            <p:ph type="sldNum" sz="quarter" idx="12"/>
          </p:nvPr>
        </p:nvSpPr>
        <p:spPr/>
        <p:txBody>
          <a:bodyPr/>
          <a:lstStyle/>
          <a:p>
            <a:fld id="{FB89306F-DE56-8046-A7BD-C1C1CD0BF7E5}" type="slidenum">
              <a:rPr kumimoji="1" lang="zh-CN" altLang="en-US" smtClean="0"/>
              <a:t>1</a:t>
            </a:fld>
            <a:endParaRPr kumimoji="1" lang="zh-CN" altLang="en-US"/>
          </a:p>
        </p:txBody>
      </p:sp>
    </p:spTree>
    <p:extLst>
      <p:ext uri="{BB962C8B-B14F-4D97-AF65-F5344CB8AC3E}">
        <p14:creationId xmlns:p14="http://schemas.microsoft.com/office/powerpoint/2010/main" val="276850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2BC1-F23E-81B7-BDF7-D325D376C205}"/>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C43C9390-1631-BAC5-34AE-E2569755259A}"/>
              </a:ext>
            </a:extLst>
          </p:cNvPr>
          <p:cNvPicPr>
            <a:picLocks noChangeAspect="1"/>
          </p:cNvPicPr>
          <p:nvPr/>
        </p:nvPicPr>
        <p:blipFill>
          <a:blip r:embed="rId3"/>
          <a:srcRect l="22084" r="22084"/>
          <a:stretch/>
        </p:blipFill>
        <p:spPr>
          <a:xfrm>
            <a:off x="82042" y="1531496"/>
            <a:ext cx="5319782" cy="5277780"/>
          </a:xfrm>
          <a:prstGeom prst="rect">
            <a:avLst/>
          </a:prstGeom>
        </p:spPr>
      </p:pic>
      <p:sp>
        <p:nvSpPr>
          <p:cNvPr id="13" name="Rectangle 1">
            <a:extLst>
              <a:ext uri="{FF2B5EF4-FFF2-40B4-BE49-F238E27FC236}">
                <a16:creationId xmlns:a16="http://schemas.microsoft.com/office/drawing/2014/main" id="{0DA88CA6-9351-D467-FC7C-182483481F49}"/>
              </a:ext>
            </a:extLst>
          </p:cNvPr>
          <p:cNvSpPr txBox="1">
            <a:spLocks noChangeArrowheads="1"/>
          </p:cNvSpPr>
          <p:nvPr/>
        </p:nvSpPr>
        <p:spPr>
          <a:xfrm>
            <a:off x="1415480" y="172874"/>
            <a:ext cx="9725339" cy="664785"/>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28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28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28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28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28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28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28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2800">
                <a:solidFill>
                  <a:schemeClr val="tx1"/>
                </a:solidFill>
                <a:latin typeface="Helvetica Neue Light" charset="0"/>
                <a:ea typeface="ヒラギノ角ゴ ProN W3" charset="0"/>
                <a:cs typeface="ヒラギノ角ゴ ProN W3" charset="0"/>
                <a:sym typeface="Helvetica Neue Light" charset="0"/>
              </a:defRPr>
            </a:lvl9pPr>
          </a:lstStyle>
          <a:p>
            <a:pPr algn="ctr" eaLnBrk="1" hangingPunct="1"/>
            <a:r>
              <a:rPr lang="en-US" altLang="zh-CN" sz="3600" b="1" dirty="0">
                <a:solidFill>
                  <a:srgbClr val="C00000"/>
                </a:solidFill>
                <a:latin typeface=""/>
                <a:cs typeface="Calibri" panose="020F0502020204030204" pitchFamily="34" charset="0"/>
              </a:rPr>
              <a:t>CEPC</a:t>
            </a:r>
            <a:r>
              <a:rPr lang="zh-CN" altLang="en-US" sz="3600" b="1" dirty="0">
                <a:solidFill>
                  <a:srgbClr val="C00000"/>
                </a:solidFill>
                <a:latin typeface=""/>
                <a:cs typeface="Calibri" panose="020F0502020204030204" pitchFamily="34" charset="0"/>
              </a:rPr>
              <a:t> </a:t>
            </a:r>
            <a:r>
              <a:rPr lang="en-US" altLang="zh-CN" sz="3600" b="1" dirty="0">
                <a:solidFill>
                  <a:srgbClr val="C00000"/>
                </a:solidFill>
                <a:latin typeface=""/>
                <a:cs typeface="Calibri" panose="020F0502020204030204" pitchFamily="34" charset="0"/>
              </a:rPr>
              <a:t>ITK</a:t>
            </a:r>
            <a:r>
              <a:rPr lang="zh-CN" altLang="en-US" sz="3600" b="1" dirty="0">
                <a:solidFill>
                  <a:srgbClr val="C00000"/>
                </a:solidFill>
                <a:latin typeface=""/>
                <a:cs typeface="Calibri" panose="020F0502020204030204" pitchFamily="34" charset="0"/>
              </a:rPr>
              <a:t> </a:t>
            </a:r>
            <a:r>
              <a:rPr lang="en-US" altLang="zh-CN" sz="3600" b="1" dirty="0">
                <a:solidFill>
                  <a:srgbClr val="C00000"/>
                </a:solidFill>
                <a:latin typeface=""/>
                <a:cs typeface="Calibri" panose="020F0502020204030204" pitchFamily="34" charset="0"/>
              </a:rPr>
              <a:t>Endcap</a:t>
            </a:r>
            <a:r>
              <a:rPr lang="zh-CN" altLang="en-US" sz="3600" b="1" dirty="0">
                <a:solidFill>
                  <a:srgbClr val="C00000"/>
                </a:solidFill>
                <a:latin typeface=""/>
                <a:cs typeface="Calibri" panose="020F0502020204030204" pitchFamily="34" charset="0"/>
              </a:rPr>
              <a:t> </a:t>
            </a:r>
            <a:r>
              <a:rPr lang="en-US" altLang="zh-CN" sz="3600" b="1" dirty="0">
                <a:solidFill>
                  <a:srgbClr val="C00000"/>
                </a:solidFill>
                <a:latin typeface=""/>
                <a:cs typeface="Calibri" panose="020F0502020204030204" pitchFamily="34" charset="0"/>
              </a:rPr>
              <a:t>Cable</a:t>
            </a:r>
            <a:endParaRPr lang="zh-CN" altLang="en-US" sz="3600" b="1" dirty="0">
              <a:solidFill>
                <a:srgbClr val="C00000"/>
              </a:solidFill>
              <a:latin typeface=""/>
              <a:cs typeface="Calibri" panose="020F0502020204030204" pitchFamily="34" charset="0"/>
            </a:endParaRPr>
          </a:p>
        </p:txBody>
      </p:sp>
      <p:cxnSp>
        <p:nvCxnSpPr>
          <p:cNvPr id="5" name="直线箭头连接符 4">
            <a:extLst>
              <a:ext uri="{FF2B5EF4-FFF2-40B4-BE49-F238E27FC236}">
                <a16:creationId xmlns:a16="http://schemas.microsoft.com/office/drawing/2014/main" id="{D1ECC3BF-94B6-07F5-A304-46C13A0E4D4E}"/>
              </a:ext>
            </a:extLst>
          </p:cNvPr>
          <p:cNvCxnSpPr>
            <a:cxnSpLocks/>
          </p:cNvCxnSpPr>
          <p:nvPr/>
        </p:nvCxnSpPr>
        <p:spPr>
          <a:xfrm flipH="1">
            <a:off x="4044752" y="1961218"/>
            <a:ext cx="738554" cy="8048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A573839-56B5-DBFA-F445-9A8A4B9FE078}"/>
              </a:ext>
            </a:extLst>
          </p:cNvPr>
          <p:cNvSpPr txBox="1"/>
          <p:nvPr/>
        </p:nvSpPr>
        <p:spPr>
          <a:xfrm>
            <a:off x="4036371" y="1610562"/>
            <a:ext cx="1493870" cy="461665"/>
          </a:xfrm>
          <a:prstGeom prst="rect">
            <a:avLst/>
          </a:prstGeom>
          <a:noFill/>
        </p:spPr>
        <p:txBody>
          <a:bodyPr wrap="none" rtlCol="0">
            <a:spAutoFit/>
          </a:bodyPr>
          <a:lstStyle/>
          <a:p>
            <a:r>
              <a:rPr kumimoji="1" lang="en-US" altLang="zh-CN" sz="2400" dirty="0">
                <a:latin typeface="Calibri" panose="020F0502020204030204" pitchFamily="34" charset="0"/>
                <a:cs typeface="Calibri" panose="020F0502020204030204" pitchFamily="34" charset="0"/>
              </a:rPr>
              <a:t>Power Bus</a:t>
            </a:r>
            <a:endParaRPr kumimoji="1" lang="zh-CN" altLang="en-US" sz="2400" dirty="0">
              <a:latin typeface="Calibri" panose="020F0502020204030204" pitchFamily="34" charset="0"/>
              <a:cs typeface="Calibri" panose="020F0502020204030204" pitchFamily="34" charset="0"/>
            </a:endParaRPr>
          </a:p>
        </p:txBody>
      </p:sp>
      <p:sp>
        <p:nvSpPr>
          <p:cNvPr id="14" name="日期占位符 13">
            <a:extLst>
              <a:ext uri="{FF2B5EF4-FFF2-40B4-BE49-F238E27FC236}">
                <a16:creationId xmlns:a16="http://schemas.microsoft.com/office/drawing/2014/main" id="{92A8A30F-3D08-8A5D-A4F1-C3A7D6AA045A}"/>
              </a:ext>
            </a:extLst>
          </p:cNvPr>
          <p:cNvSpPr>
            <a:spLocks noGrp="1"/>
          </p:cNvSpPr>
          <p:nvPr>
            <p:ph type="dt" sz="half" idx="10"/>
          </p:nvPr>
        </p:nvSpPr>
        <p:spPr/>
        <p:txBody>
          <a:bodyPr/>
          <a:lstStyle/>
          <a:p>
            <a:fld id="{68561FFA-6846-FB46-AAA7-B73BA268D1E3}" type="datetime1">
              <a:rPr kumimoji="1" lang="zh-CN" altLang="en-US" smtClean="0"/>
              <a:t>2025/7/24</a:t>
            </a:fld>
            <a:endParaRPr kumimoji="1" lang="zh-CN" altLang="en-US"/>
          </a:p>
        </p:txBody>
      </p:sp>
      <p:sp>
        <p:nvSpPr>
          <p:cNvPr id="15" name="灯片编号占位符 14">
            <a:extLst>
              <a:ext uri="{FF2B5EF4-FFF2-40B4-BE49-F238E27FC236}">
                <a16:creationId xmlns:a16="http://schemas.microsoft.com/office/drawing/2014/main" id="{1C3773A4-1E3F-4B73-0B69-91FC310B1BAC}"/>
              </a:ext>
            </a:extLst>
          </p:cNvPr>
          <p:cNvSpPr>
            <a:spLocks noGrp="1"/>
          </p:cNvSpPr>
          <p:nvPr>
            <p:ph type="sldNum" sz="quarter" idx="12"/>
          </p:nvPr>
        </p:nvSpPr>
        <p:spPr/>
        <p:txBody>
          <a:bodyPr/>
          <a:lstStyle/>
          <a:p>
            <a:fld id="{FB89306F-DE56-8046-A7BD-C1C1CD0BF7E5}" type="slidenum">
              <a:rPr kumimoji="1" lang="zh-CN" altLang="en-US" smtClean="0"/>
              <a:t>2</a:t>
            </a:fld>
            <a:endParaRPr kumimoji="1" lang="zh-CN" altLang="en-US" dirty="0"/>
          </a:p>
        </p:txBody>
      </p:sp>
      <p:sp>
        <p:nvSpPr>
          <p:cNvPr id="11" name="文本框 10">
            <a:extLst>
              <a:ext uri="{FF2B5EF4-FFF2-40B4-BE49-F238E27FC236}">
                <a16:creationId xmlns:a16="http://schemas.microsoft.com/office/drawing/2014/main" id="{EAB8E6AB-CE11-59D7-4B7C-C38AE35B4194}"/>
              </a:ext>
            </a:extLst>
          </p:cNvPr>
          <p:cNvSpPr txBox="1"/>
          <p:nvPr/>
        </p:nvSpPr>
        <p:spPr>
          <a:xfrm>
            <a:off x="9481350" y="3410466"/>
            <a:ext cx="2143406" cy="369332"/>
          </a:xfrm>
          <a:prstGeom prst="rect">
            <a:avLst/>
          </a:prstGeom>
          <a:noFill/>
        </p:spPr>
        <p:txBody>
          <a:bodyPr wrap="square" rtlCol="0">
            <a:spAutoFit/>
          </a:bodyPr>
          <a:lstStyle/>
          <a:p>
            <a:r>
              <a:rPr kumimoji="1" lang="en-US" altLang="zh-CN" b="1" dirty="0"/>
              <a:t>DCDC: 48V -&gt;12 V</a:t>
            </a:r>
            <a:endParaRPr kumimoji="1" lang="zh-CN" altLang="en-US" b="1" dirty="0"/>
          </a:p>
        </p:txBody>
      </p:sp>
      <p:pic>
        <p:nvPicPr>
          <p:cNvPr id="10" name="图片 9">
            <a:extLst>
              <a:ext uri="{FF2B5EF4-FFF2-40B4-BE49-F238E27FC236}">
                <a16:creationId xmlns:a16="http://schemas.microsoft.com/office/drawing/2014/main" id="{19BF4250-09C4-8100-729D-14EDB3433BFE}"/>
              </a:ext>
            </a:extLst>
          </p:cNvPr>
          <p:cNvPicPr>
            <a:picLocks noChangeAspect="1"/>
          </p:cNvPicPr>
          <p:nvPr/>
        </p:nvPicPr>
        <p:blipFill>
          <a:blip r:embed="rId4"/>
          <a:stretch>
            <a:fillRect/>
          </a:stretch>
        </p:blipFill>
        <p:spPr>
          <a:xfrm>
            <a:off x="5714695" y="843965"/>
            <a:ext cx="4449097" cy="2464403"/>
          </a:xfrm>
          <a:prstGeom prst="rect">
            <a:avLst/>
          </a:prstGeom>
        </p:spPr>
      </p:pic>
      <p:cxnSp>
        <p:nvCxnSpPr>
          <p:cNvPr id="27" name="直线箭头连接符 26">
            <a:extLst>
              <a:ext uri="{FF2B5EF4-FFF2-40B4-BE49-F238E27FC236}">
                <a16:creationId xmlns:a16="http://schemas.microsoft.com/office/drawing/2014/main" id="{DAAED556-A5EA-5BFE-91A6-80587A9B7FBF}"/>
              </a:ext>
            </a:extLst>
          </p:cNvPr>
          <p:cNvCxnSpPr>
            <a:cxnSpLocks/>
          </p:cNvCxnSpPr>
          <p:nvPr/>
        </p:nvCxnSpPr>
        <p:spPr>
          <a:xfrm flipH="1" flipV="1">
            <a:off x="7789961" y="2413990"/>
            <a:ext cx="1653985" cy="113564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30">
            <a:extLst>
              <a:ext uri="{FF2B5EF4-FFF2-40B4-BE49-F238E27FC236}">
                <a16:creationId xmlns:a16="http://schemas.microsoft.com/office/drawing/2014/main" id="{BA394F51-504C-1664-840E-DE3D05113EBC}"/>
              </a:ext>
            </a:extLst>
          </p:cNvPr>
          <p:cNvCxnSpPr>
            <a:cxnSpLocks/>
          </p:cNvCxnSpPr>
          <p:nvPr/>
        </p:nvCxnSpPr>
        <p:spPr>
          <a:xfrm flipH="1">
            <a:off x="9272002" y="1737774"/>
            <a:ext cx="1148623" cy="2161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D2D09ADA-455F-1609-5F4E-EACEDBEDE89A}"/>
              </a:ext>
            </a:extLst>
          </p:cNvPr>
          <p:cNvSpPr txBox="1"/>
          <p:nvPr/>
        </p:nvSpPr>
        <p:spPr>
          <a:xfrm>
            <a:off x="10090931" y="1356285"/>
            <a:ext cx="2325777" cy="369332"/>
          </a:xfrm>
          <a:prstGeom prst="rect">
            <a:avLst/>
          </a:prstGeom>
          <a:noFill/>
        </p:spPr>
        <p:txBody>
          <a:bodyPr wrap="square" rtlCol="0">
            <a:spAutoFit/>
          </a:bodyPr>
          <a:lstStyle/>
          <a:p>
            <a:r>
              <a:rPr kumimoji="1" lang="en-US" altLang="zh-CN" b="1" dirty="0"/>
              <a:t>DCDC: 12V -&gt;1.2 V</a:t>
            </a:r>
            <a:endParaRPr kumimoji="1" lang="zh-CN" altLang="en-US" b="1" dirty="0"/>
          </a:p>
        </p:txBody>
      </p:sp>
      <p:sp>
        <p:nvSpPr>
          <p:cNvPr id="50" name="文本框 49">
            <a:extLst>
              <a:ext uri="{FF2B5EF4-FFF2-40B4-BE49-F238E27FC236}">
                <a16:creationId xmlns:a16="http://schemas.microsoft.com/office/drawing/2014/main" id="{E2E7E57B-C6CB-2CF9-A23A-4014B383219E}"/>
              </a:ext>
            </a:extLst>
          </p:cNvPr>
          <p:cNvSpPr txBox="1"/>
          <p:nvPr/>
        </p:nvSpPr>
        <p:spPr>
          <a:xfrm>
            <a:off x="9076551" y="421854"/>
            <a:ext cx="1790771" cy="369332"/>
          </a:xfrm>
          <a:prstGeom prst="rect">
            <a:avLst/>
          </a:prstGeom>
          <a:noFill/>
        </p:spPr>
        <p:txBody>
          <a:bodyPr wrap="square" rtlCol="0">
            <a:spAutoFit/>
          </a:bodyPr>
          <a:lstStyle/>
          <a:p>
            <a:r>
              <a:rPr kumimoji="1" lang="en-US" altLang="zh-CN" b="1" dirty="0"/>
              <a:t>Optical module</a:t>
            </a:r>
            <a:endParaRPr kumimoji="1" lang="zh-CN" altLang="en-US" b="1" dirty="0"/>
          </a:p>
        </p:txBody>
      </p:sp>
      <p:cxnSp>
        <p:nvCxnSpPr>
          <p:cNvPr id="51" name="直线箭头连接符 50">
            <a:extLst>
              <a:ext uri="{FF2B5EF4-FFF2-40B4-BE49-F238E27FC236}">
                <a16:creationId xmlns:a16="http://schemas.microsoft.com/office/drawing/2014/main" id="{27839E96-648B-391B-AD71-03EBD530B33A}"/>
              </a:ext>
            </a:extLst>
          </p:cNvPr>
          <p:cNvCxnSpPr>
            <a:cxnSpLocks/>
          </p:cNvCxnSpPr>
          <p:nvPr/>
        </p:nvCxnSpPr>
        <p:spPr>
          <a:xfrm flipH="1">
            <a:off x="9443946" y="960552"/>
            <a:ext cx="1250000" cy="4977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B826B2E3-262D-294A-5656-DF0A7554AB53}"/>
              </a:ext>
            </a:extLst>
          </p:cNvPr>
          <p:cNvSpPr txBox="1"/>
          <p:nvPr/>
        </p:nvSpPr>
        <p:spPr>
          <a:xfrm>
            <a:off x="9811969" y="673150"/>
            <a:ext cx="2674225" cy="369332"/>
          </a:xfrm>
          <a:prstGeom prst="rect">
            <a:avLst/>
          </a:prstGeom>
          <a:noFill/>
        </p:spPr>
        <p:txBody>
          <a:bodyPr wrap="square" rtlCol="0">
            <a:spAutoFit/>
          </a:bodyPr>
          <a:lstStyle/>
          <a:p>
            <a:r>
              <a:rPr kumimoji="1" lang="en-US" altLang="zh-CN" b="1" dirty="0"/>
              <a:t>Carbon fiber support</a:t>
            </a:r>
            <a:endParaRPr kumimoji="1" lang="zh-CN" altLang="en-US" b="1" dirty="0"/>
          </a:p>
        </p:txBody>
      </p:sp>
      <p:sp>
        <p:nvSpPr>
          <p:cNvPr id="56" name="Content Placeholder 1">
            <a:extLst>
              <a:ext uri="{FF2B5EF4-FFF2-40B4-BE49-F238E27FC236}">
                <a16:creationId xmlns:a16="http://schemas.microsoft.com/office/drawing/2014/main" id="{C97B4E21-E06A-953A-FF42-A30F628DBD59}"/>
              </a:ext>
            </a:extLst>
          </p:cNvPr>
          <p:cNvSpPr txBox="1">
            <a:spLocks/>
          </p:cNvSpPr>
          <p:nvPr/>
        </p:nvSpPr>
        <p:spPr>
          <a:xfrm>
            <a:off x="5282764" y="3098356"/>
            <a:ext cx="7133944" cy="2464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0000"/>
              </a:lnSpc>
              <a:spcBef>
                <a:spcPts val="0"/>
              </a:spcBef>
              <a:spcAft>
                <a:spcPts val="400"/>
              </a:spcAft>
              <a:buClr>
                <a:srgbClr val="FFC000"/>
              </a:buClr>
              <a:buSzPct val="80000"/>
              <a:buFont typeface="Arial" panose="020B0604020202020204" pitchFamily="34" charset="0"/>
              <a:buNone/>
            </a:pPr>
            <a:endParaRPr lang="en-US" altLang="en-US" sz="1600" dirty="0">
              <a:solidFill>
                <a:srgbClr val="0000FF"/>
              </a:solidFill>
              <a:latin typeface="Calibri" panose="020F0502020204030204" pitchFamily="34" charset="0"/>
              <a:cs typeface="Calibri" panose="020F0502020204030204" pitchFamily="34" charset="0"/>
            </a:endParaRPr>
          </a:p>
          <a:p>
            <a:pPr marL="342900" lvl="1" indent="-342900">
              <a:spcAft>
                <a:spcPts val="500"/>
              </a:spcAft>
              <a:buClr>
                <a:srgbClr val="FFC000"/>
              </a:buClr>
              <a:buSzPct val="80000"/>
              <a:buFont typeface="Wingdings" pitchFamily="2" charset="2"/>
              <a:buChar char="n"/>
            </a:pPr>
            <a:r>
              <a:rPr lang="en-US" sz="1800" dirty="0">
                <a:solidFill>
                  <a:srgbClr val="0000FF"/>
                </a:solidFill>
                <a:latin typeface="Calibri" panose="020F0502020204030204" pitchFamily="34" charset="0"/>
                <a:cs typeface="Calibri" panose="020F0502020204030204" pitchFamily="34" charset="0"/>
              </a:rPr>
              <a:t>ITK</a:t>
            </a:r>
            <a:r>
              <a:rPr lang="zh-CN" altLang="en-US" sz="1800" dirty="0">
                <a:solidFill>
                  <a:srgbClr val="0000FF"/>
                </a:solidFill>
                <a:latin typeface="Calibri" panose="020F0502020204030204" pitchFamily="34" charset="0"/>
                <a:cs typeface="Calibri" panose="020F0502020204030204" pitchFamily="34" charset="0"/>
              </a:rPr>
              <a:t> </a:t>
            </a:r>
            <a:r>
              <a:rPr lang="en-US" altLang="zh-CN" sz="1800" dirty="0">
                <a:solidFill>
                  <a:srgbClr val="0000FF"/>
                </a:solidFill>
                <a:latin typeface="Calibri" panose="020F0502020204030204" pitchFamily="34" charset="0"/>
                <a:cs typeface="Calibri" panose="020F0502020204030204" pitchFamily="34" charset="0"/>
              </a:rPr>
              <a:t>Endcap voltage transmission</a:t>
            </a:r>
            <a:r>
              <a:rPr lang="en-US" sz="1800" dirty="0">
                <a:latin typeface="Calibri" panose="020F0502020204030204" pitchFamily="34" charset="0"/>
                <a:cs typeface="Calibri" panose="020F0502020204030204" pitchFamily="34" charset="0"/>
              </a:rPr>
              <a:t> </a:t>
            </a:r>
            <a:endParaRPr lang="en" altLang="zh-CN" sz="1400" dirty="0">
              <a:solidFill>
                <a:srgbClr val="0E0E0E"/>
              </a:solidFill>
              <a:latin typeface="Calibri" panose="020F0502020204030204" pitchFamily="34" charset="0"/>
              <a:cs typeface="Calibri" panose="020F0502020204030204" pitchFamily="34" charset="0"/>
            </a:endParaRPr>
          </a:p>
          <a:p>
            <a:r>
              <a:rPr lang="en" altLang="zh-CN" sz="1600" dirty="0">
                <a:solidFill>
                  <a:srgbClr val="0E0E0E"/>
                </a:solidFill>
                <a:latin typeface="Calibri" panose="020F0502020204030204" pitchFamily="34" charset="0"/>
                <a:cs typeface="Calibri" panose="020F0502020204030204" pitchFamily="34" charset="0"/>
              </a:rPr>
              <a:t>Each plane of endcap is divided into 8 sectors ,each sector contains 8-9 modules</a:t>
            </a:r>
          </a:p>
          <a:p>
            <a:r>
              <a:rPr lang="en" altLang="zh-CN" sz="1600" dirty="0">
                <a:solidFill>
                  <a:srgbClr val="0E0E0E"/>
                </a:solidFill>
                <a:latin typeface="Calibri" panose="020F0502020204030204" pitchFamily="34" charset="0"/>
                <a:cs typeface="Calibri" panose="020F0502020204030204" pitchFamily="34" charset="0"/>
              </a:rPr>
              <a:t>The primary low-voltage (LV) input is 48 V, which is delivered to the secondary data aggregation board via power cable .The DCDC within the secondary data aggregation board converts the input voltage from 48V to 12V .</a:t>
            </a:r>
          </a:p>
          <a:p>
            <a:r>
              <a:rPr kumimoji="1" lang="en-US" altLang="zh-CN" sz="1600" dirty="0">
                <a:latin typeface="Calibri" panose="020F0502020204030204" pitchFamily="34" charset="0"/>
                <a:cs typeface="Calibri" panose="020F0502020204030204" pitchFamily="34" charset="0"/>
              </a:rPr>
              <a:t>The LV of 12 V is transmitted to all modules</a:t>
            </a:r>
            <a:r>
              <a:rPr kumimoji="1" lang="zh-CN" altLang="en-US" sz="1600" dirty="0">
                <a:latin typeface="Calibri" panose="020F0502020204030204" pitchFamily="34" charset="0"/>
                <a:cs typeface="Calibri" panose="020F0502020204030204" pitchFamily="34" charset="0"/>
              </a:rPr>
              <a:t> </a:t>
            </a:r>
            <a:r>
              <a:rPr kumimoji="1" lang="en-US" altLang="zh-CN" sz="1600" dirty="0">
                <a:latin typeface="Calibri" panose="020F0502020204030204" pitchFamily="34" charset="0"/>
                <a:cs typeface="Calibri" panose="020F0502020204030204" pitchFamily="34" charset="0"/>
              </a:rPr>
              <a:t>through power bus (FPC)</a:t>
            </a:r>
          </a:p>
        </p:txBody>
      </p:sp>
      <p:sp>
        <p:nvSpPr>
          <p:cNvPr id="59" name="Content Placeholder 1">
            <a:extLst>
              <a:ext uri="{FF2B5EF4-FFF2-40B4-BE49-F238E27FC236}">
                <a16:creationId xmlns:a16="http://schemas.microsoft.com/office/drawing/2014/main" id="{D5D9DDF2-A82D-113B-48A9-CF2FCBA575E7}"/>
              </a:ext>
            </a:extLst>
          </p:cNvPr>
          <p:cNvSpPr txBox="1">
            <a:spLocks/>
          </p:cNvSpPr>
          <p:nvPr/>
        </p:nvSpPr>
        <p:spPr>
          <a:xfrm>
            <a:off x="5202544" y="5023951"/>
            <a:ext cx="7133944" cy="1800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0000"/>
              </a:lnSpc>
              <a:spcBef>
                <a:spcPts val="0"/>
              </a:spcBef>
              <a:spcAft>
                <a:spcPts val="400"/>
              </a:spcAft>
              <a:buClr>
                <a:srgbClr val="FFC000"/>
              </a:buClr>
              <a:buSzPct val="80000"/>
              <a:buFont typeface="Arial" panose="020B0604020202020204" pitchFamily="34" charset="0"/>
              <a:buNone/>
            </a:pPr>
            <a:endParaRPr lang="en-US" altLang="en-US" sz="1600" dirty="0">
              <a:solidFill>
                <a:srgbClr val="0000FF"/>
              </a:solidFill>
              <a:latin typeface="Calibri" panose="020F0502020204030204" pitchFamily="34" charset="0"/>
              <a:cs typeface="Calibri" panose="020F0502020204030204" pitchFamily="34" charset="0"/>
            </a:endParaRPr>
          </a:p>
          <a:p>
            <a:pPr marL="342900" lvl="1" indent="-342900">
              <a:spcAft>
                <a:spcPts val="500"/>
              </a:spcAft>
              <a:buClr>
                <a:srgbClr val="FFC000"/>
              </a:buClr>
              <a:buSzPct val="80000"/>
              <a:buFont typeface="Wingdings" pitchFamily="2" charset="2"/>
              <a:buChar char="n"/>
            </a:pPr>
            <a:r>
              <a:rPr lang="en-US" sz="1800" dirty="0">
                <a:solidFill>
                  <a:srgbClr val="0000FF"/>
                </a:solidFill>
                <a:latin typeface="Calibri" panose="020F0502020204030204" pitchFamily="34" charset="0"/>
                <a:cs typeface="Calibri" panose="020F0502020204030204" pitchFamily="34" charset="0"/>
              </a:rPr>
              <a:t>ITK</a:t>
            </a:r>
            <a:r>
              <a:rPr lang="zh-CN" altLang="en-US" sz="1800" dirty="0">
                <a:solidFill>
                  <a:srgbClr val="0000FF"/>
                </a:solidFill>
                <a:latin typeface="Calibri" panose="020F0502020204030204" pitchFamily="34" charset="0"/>
                <a:cs typeface="Calibri" panose="020F0502020204030204" pitchFamily="34" charset="0"/>
              </a:rPr>
              <a:t> </a:t>
            </a:r>
            <a:r>
              <a:rPr lang="en-US" altLang="zh-CN" sz="1800" dirty="0">
                <a:solidFill>
                  <a:srgbClr val="0000FF"/>
                </a:solidFill>
                <a:latin typeface="Calibri" panose="020F0502020204030204" pitchFamily="34" charset="0"/>
                <a:cs typeface="Calibri" panose="020F0502020204030204" pitchFamily="34" charset="0"/>
              </a:rPr>
              <a:t>Endcap data transmission</a:t>
            </a:r>
            <a:r>
              <a:rPr lang="en-US" sz="1800" dirty="0">
                <a:latin typeface="Calibri" panose="020F0502020204030204" pitchFamily="34" charset="0"/>
                <a:cs typeface="Calibri" panose="020F0502020204030204" pitchFamily="34" charset="0"/>
              </a:rPr>
              <a:t> </a:t>
            </a:r>
          </a:p>
          <a:p>
            <a:r>
              <a:rPr lang="en" altLang="zh-CN" sz="1600" dirty="0">
                <a:solidFill>
                  <a:srgbClr val="0E0E0E"/>
                </a:solidFill>
                <a:latin typeface="Calibri" panose="020F0502020204030204" pitchFamily="34" charset="0"/>
                <a:cs typeface="Calibri" panose="020F0502020204030204" pitchFamily="34" charset="0"/>
              </a:rPr>
              <a:t>The data of each module is transmitted to the secondary data aggregation board</a:t>
            </a:r>
          </a:p>
          <a:p>
            <a:r>
              <a:rPr lang="en" altLang="zh-CN" sz="1600" dirty="0">
                <a:solidFill>
                  <a:srgbClr val="0E0E0E"/>
                </a:solidFill>
                <a:latin typeface="Calibri" panose="020F0502020204030204" pitchFamily="34" charset="0"/>
                <a:cs typeface="Calibri" panose="020F0502020204030204" pitchFamily="34" charset="0"/>
              </a:rPr>
              <a:t>the delivered data is than aggregation by </a:t>
            </a:r>
            <a:r>
              <a:rPr lang="en-US" altLang="zh-CN" sz="1600" dirty="0">
                <a:solidFill>
                  <a:srgbClr val="0E0E0E"/>
                </a:solidFill>
                <a:latin typeface="Calibri" panose="020F0502020204030204" pitchFamily="34" charset="0"/>
                <a:cs typeface="Calibri" panose="020F0502020204030204" pitchFamily="34" charset="0"/>
              </a:rPr>
              <a:t>data aggregation chip and delivered by optical module on </a:t>
            </a:r>
            <a:r>
              <a:rPr lang="en" altLang="zh-CN" sz="1600" dirty="0">
                <a:solidFill>
                  <a:srgbClr val="0E0E0E"/>
                </a:solidFill>
                <a:latin typeface="Calibri" panose="020F0502020204030204" pitchFamily="34" charset="0"/>
                <a:cs typeface="Calibri" panose="020F0502020204030204" pitchFamily="34" charset="0"/>
              </a:rPr>
              <a:t>secondary data aggregation board</a:t>
            </a:r>
            <a:endParaRPr lang="zh-CN" altLang="en-US" sz="1600" dirty="0">
              <a:solidFill>
                <a:srgbClr val="0E0E0E"/>
              </a:solidFill>
              <a:latin typeface="Calibri" panose="020F0502020204030204" pitchFamily="34" charset="0"/>
              <a:cs typeface="Calibri" panose="020F0502020204030204" pitchFamily="34" charset="0"/>
            </a:endParaRPr>
          </a:p>
          <a:p>
            <a:endParaRPr lang="en" altLang="zh-CN" sz="1600" dirty="0">
              <a:solidFill>
                <a:srgbClr val="0E0E0E"/>
              </a:solidFill>
              <a:latin typeface="Calibri" panose="020F0502020204030204" pitchFamily="34" charset="0"/>
              <a:cs typeface="Calibri" panose="020F0502020204030204" pitchFamily="34" charset="0"/>
            </a:endParaRPr>
          </a:p>
        </p:txBody>
      </p:sp>
      <p:sp>
        <p:nvSpPr>
          <p:cNvPr id="60" name="文本框 59">
            <a:extLst>
              <a:ext uri="{FF2B5EF4-FFF2-40B4-BE49-F238E27FC236}">
                <a16:creationId xmlns:a16="http://schemas.microsoft.com/office/drawing/2014/main" id="{160DF7EA-80D1-7E8E-1EEA-AEF25CA0AC0C}"/>
              </a:ext>
            </a:extLst>
          </p:cNvPr>
          <p:cNvSpPr txBox="1"/>
          <p:nvPr/>
        </p:nvSpPr>
        <p:spPr>
          <a:xfrm>
            <a:off x="10265699" y="2168719"/>
            <a:ext cx="2266469" cy="646331"/>
          </a:xfrm>
          <a:prstGeom prst="rect">
            <a:avLst/>
          </a:prstGeom>
          <a:noFill/>
        </p:spPr>
        <p:txBody>
          <a:bodyPr wrap="square" rtlCol="0">
            <a:spAutoFit/>
          </a:bodyPr>
          <a:lstStyle/>
          <a:p>
            <a:r>
              <a:rPr kumimoji="1" lang="en-US" altLang="zh-CN" b="1" dirty="0"/>
              <a:t>Data aggregation chip</a:t>
            </a:r>
            <a:endParaRPr kumimoji="1" lang="zh-CN" altLang="en-US" b="1" dirty="0"/>
          </a:p>
        </p:txBody>
      </p:sp>
      <p:cxnSp>
        <p:nvCxnSpPr>
          <p:cNvPr id="62" name="直线箭头连接符 61">
            <a:extLst>
              <a:ext uri="{FF2B5EF4-FFF2-40B4-BE49-F238E27FC236}">
                <a16:creationId xmlns:a16="http://schemas.microsoft.com/office/drawing/2014/main" id="{5FB7183B-44BA-C164-DDD0-56F228A9A7DD}"/>
              </a:ext>
            </a:extLst>
          </p:cNvPr>
          <p:cNvCxnSpPr>
            <a:cxnSpLocks/>
          </p:cNvCxnSpPr>
          <p:nvPr/>
        </p:nvCxnSpPr>
        <p:spPr>
          <a:xfrm flipH="1" flipV="1">
            <a:off x="7602003" y="2103317"/>
            <a:ext cx="2647169" cy="3554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a16="http://schemas.microsoft.com/office/drawing/2014/main" id="{C3A49EB0-25EE-27F9-E1C4-32302B6743C7}"/>
              </a:ext>
            </a:extLst>
          </p:cNvPr>
          <p:cNvCxnSpPr>
            <a:cxnSpLocks/>
          </p:cNvCxnSpPr>
          <p:nvPr/>
        </p:nvCxnSpPr>
        <p:spPr>
          <a:xfrm flipH="1">
            <a:off x="8242531" y="833717"/>
            <a:ext cx="1279134" cy="10341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3" name="文本框 72">
            <a:extLst>
              <a:ext uri="{FF2B5EF4-FFF2-40B4-BE49-F238E27FC236}">
                <a16:creationId xmlns:a16="http://schemas.microsoft.com/office/drawing/2014/main" id="{59055F23-D548-3972-89D2-E660D5F29061}"/>
              </a:ext>
            </a:extLst>
          </p:cNvPr>
          <p:cNvSpPr txBox="1"/>
          <p:nvPr/>
        </p:nvSpPr>
        <p:spPr>
          <a:xfrm>
            <a:off x="-89362" y="756471"/>
            <a:ext cx="5849751" cy="923330"/>
          </a:xfrm>
          <a:prstGeom prst="rect">
            <a:avLst/>
          </a:prstGeom>
          <a:noFill/>
        </p:spPr>
        <p:txBody>
          <a:bodyPr wrap="square">
            <a:spAutoFit/>
          </a:bodyPr>
          <a:lstStyle/>
          <a:p>
            <a:pPr algn="just"/>
            <a:r>
              <a:rPr lang="en" altLang="zh-CN" sz="1800" b="1" dirty="0">
                <a:solidFill>
                  <a:srgbClr val="0E0E0E"/>
                </a:solidFill>
                <a:latin typeface="Calibri" panose="020F0502020204030204" pitchFamily="34" charset="0"/>
                <a:cs typeface="Calibri" panose="020F0502020204030204" pitchFamily="34" charset="0"/>
              </a:rPr>
              <a:t>Previous design in TDR without consider the power transmission and data transmission between modules ,this report is </a:t>
            </a:r>
            <a:r>
              <a:rPr lang="en-US" altLang="zh-CN" b="1" dirty="0">
                <a:solidFill>
                  <a:srgbClr val="0E0E0E"/>
                </a:solidFill>
                <a:latin typeface="Calibri" panose="020F0502020204030204" pitchFamily="34" charset="0"/>
                <a:cs typeface="Calibri" panose="020F0502020204030204" pitchFamily="34" charset="0"/>
              </a:rPr>
              <a:t>a</a:t>
            </a:r>
            <a:r>
              <a:rPr lang="en" altLang="zh-CN" b="1" dirty="0">
                <a:solidFill>
                  <a:srgbClr val="0E0E0E"/>
                </a:solidFill>
                <a:latin typeface="Calibri" panose="020F0502020204030204" pitchFamily="34" charset="0"/>
                <a:cs typeface="Calibri" panose="020F0502020204030204" pitchFamily="34" charset="0"/>
              </a:rPr>
              <a:t> </a:t>
            </a:r>
            <a:r>
              <a:rPr lang="en-US" altLang="zh-CN" b="1" dirty="0">
                <a:solidFill>
                  <a:srgbClr val="0E0E0E"/>
                </a:solidFill>
                <a:latin typeface="Calibri" panose="020F0502020204030204" pitchFamily="34" charset="0"/>
                <a:cs typeface="Calibri" panose="020F0502020204030204" pitchFamily="34" charset="0"/>
              </a:rPr>
              <a:t>complement</a:t>
            </a:r>
            <a:r>
              <a:rPr lang="en" altLang="zh-CN" b="1" dirty="0">
                <a:solidFill>
                  <a:srgbClr val="0E0E0E"/>
                </a:solidFill>
                <a:latin typeface="Calibri" panose="020F0502020204030204" pitchFamily="34" charset="0"/>
                <a:cs typeface="Calibri" panose="020F0502020204030204" pitchFamily="34" charset="0"/>
              </a:rPr>
              <a:t> </a:t>
            </a:r>
            <a:r>
              <a:rPr lang="en-US" altLang="zh-CN" b="1" dirty="0">
                <a:solidFill>
                  <a:srgbClr val="0E0E0E"/>
                </a:solidFill>
                <a:latin typeface="Calibri" panose="020F0502020204030204" pitchFamily="34" charset="0"/>
                <a:cs typeface="Calibri" panose="020F0502020204030204" pitchFamily="34" charset="0"/>
              </a:rPr>
              <a:t>for</a:t>
            </a:r>
            <a:r>
              <a:rPr lang="en" altLang="zh-CN" b="1" dirty="0">
                <a:solidFill>
                  <a:srgbClr val="0E0E0E"/>
                </a:solidFill>
                <a:latin typeface="Calibri" panose="020F0502020204030204" pitchFamily="34" charset="0"/>
                <a:cs typeface="Calibri" panose="020F0502020204030204" pitchFamily="34" charset="0"/>
              </a:rPr>
              <a:t> </a:t>
            </a:r>
            <a:r>
              <a:rPr lang="en-US" altLang="zh-CN" b="1" dirty="0">
                <a:solidFill>
                  <a:srgbClr val="0E0E0E"/>
                </a:solidFill>
                <a:latin typeface="Calibri" panose="020F0502020204030204" pitchFamily="34" charset="0"/>
                <a:cs typeface="Calibri" panose="020F0502020204030204" pitchFamily="34" charset="0"/>
              </a:rPr>
              <a:t>previous design</a:t>
            </a:r>
            <a:endParaRPr lang="zh-CN" altLang="en-US" b="1" dirty="0"/>
          </a:p>
        </p:txBody>
      </p:sp>
      <p:cxnSp>
        <p:nvCxnSpPr>
          <p:cNvPr id="7" name="直线箭头连接符 6">
            <a:extLst>
              <a:ext uri="{FF2B5EF4-FFF2-40B4-BE49-F238E27FC236}">
                <a16:creationId xmlns:a16="http://schemas.microsoft.com/office/drawing/2014/main" id="{BDEE3A54-02EC-4780-0913-FFB1372D489E}"/>
              </a:ext>
            </a:extLst>
          </p:cNvPr>
          <p:cNvCxnSpPr>
            <a:cxnSpLocks/>
          </p:cNvCxnSpPr>
          <p:nvPr/>
        </p:nvCxnSpPr>
        <p:spPr>
          <a:xfrm flipV="1">
            <a:off x="4544486" y="2514748"/>
            <a:ext cx="1161946" cy="3409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2643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18395</TotalTime>
  <Words>177</Words>
  <Application>Microsoft Macintosh PowerPoint</Application>
  <PresentationFormat>宽屏</PresentationFormat>
  <Paragraphs>25</Paragraphs>
  <Slides>2</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vt:i4>
      </vt:variant>
    </vt:vector>
  </HeadingPairs>
  <TitlesOfParts>
    <vt:vector size="8" baseType="lpstr">
      <vt:lpstr>等线</vt:lpstr>
      <vt:lpstr>等线 Light</vt:lpstr>
      <vt:lpstr>Arial</vt:lpstr>
      <vt:lpstr>Calibri</vt:lpstr>
      <vt:lpstr>Wingdings</vt:lpstr>
      <vt:lpstr>Office 主题​​</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首栋 骆</dc:creator>
  <cp:lastModifiedBy>首栋 骆</cp:lastModifiedBy>
  <cp:revision>17</cp:revision>
  <dcterms:created xsi:type="dcterms:W3CDTF">2024-10-31T07:24:18Z</dcterms:created>
  <dcterms:modified xsi:type="dcterms:W3CDTF">2025-07-25T01:23:50Z</dcterms:modified>
</cp:coreProperties>
</file>