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5"/>
  </p:notes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2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54" autoAdjust="0"/>
    <p:restoredTop sz="94694"/>
  </p:normalViewPr>
  <p:slideViewPr>
    <p:cSldViewPr snapToGrid="0">
      <p:cViewPr>
        <p:scale>
          <a:sx n="120" d="100"/>
          <a:sy n="120" d="100"/>
        </p:scale>
        <p:origin x="159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7" d="100"/>
          <a:sy n="97" d="100"/>
        </p:scale>
        <p:origin x="4328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61174E-3D20-034C-BBC3-02B68D91DD61}" type="datetimeFigureOut">
              <a:rPr kumimoji="1" lang="zh-CN" altLang="en-US" smtClean="0"/>
              <a:t>2025/7/24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3CCCA0-E118-B044-82CD-E09F784A905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4591729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3CCCA0-E118-B044-82CD-E09F784A9058}" type="slidenum">
              <a:rPr kumimoji="1" lang="zh-CN" altLang="en-US" smtClean="0"/>
              <a:t>2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0701666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1319A7-2517-7E1B-6857-B4DB586728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7A8B10C-35D5-AFD7-2F92-A31FD5D6A06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9CF976E-402A-19B4-B438-71080467137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25AE30-704C-933C-6982-31C902E032A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3CCCA0-E118-B044-82CD-E09F784A9058}" type="slidenum">
              <a:rPr kumimoji="1" lang="zh-CN" altLang="en-US" smtClean="0"/>
              <a:t>3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7803917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5282DAA-8B63-668E-5427-A042D366EA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CN" altLang="en-US" dirty="0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7814470B-6134-9CB5-E046-5C02D638AF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89D42EB-F288-7390-8ACA-5EFA40D9225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kumimoji="1" lang="en-US" altLang="zh-CN" dirty="0"/>
              <a:t>2025/4/28</a:t>
            </a:r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84FCB9C-2681-9BA3-9BA3-E81F4099C7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E345214-2B2E-4994-824F-7A4F00503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53FBF-2C61-4540-B1EF-31D8E287979B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70403C8-8A4C-A015-4B2E-ED2D0D7798B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813"/>
            <a:ext cx="2743200" cy="1080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30092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F7E80D7-612D-1636-99EC-A94DF5BC52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3E69275E-171C-9322-1BC4-7006ED1CF7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59D03FB-06DA-52EB-7B76-B234C955B8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kumimoji="1" lang="en-US" altLang="zh-CN" dirty="0"/>
              <a:t>2025/4/28</a:t>
            </a:r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5ECDB42-F945-D645-5FB8-DF3072A815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61D866C-93BD-7E37-870F-7E40093E22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53FBF-2C61-4540-B1EF-31D8E287979B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524801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B745421F-774E-D3F7-8CE9-759525EEAC2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439D20E9-321A-DEDD-74EA-6C047D226E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F7BCC64-BF30-1B1E-3C5E-15C2D613426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kumimoji="1" lang="en-US" altLang="zh-CN" dirty="0"/>
              <a:t>2025/4/28</a:t>
            </a:r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9A856CF-6CAC-A0A5-7D14-1523F36FB6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9AB0F4A-9DDD-909D-2C20-C82DCBA6D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53FBF-2C61-4540-B1EF-31D8E287979B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19572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83F481D-5C5F-FA15-4DA0-72485752C5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Noto Sans CJK SC" panose="020B0200000000000000" pitchFamily="34" charset="-122"/>
                <a:ea typeface="Noto Sans CJK SC" panose="020B0200000000000000" pitchFamily="34" charset="-122"/>
                <a:cs typeface="Noto Sans" panose="020B0502040504020204" pitchFamily="34" charset="0"/>
              </a:defRPr>
            </a:lvl1pPr>
          </a:lstStyle>
          <a:p>
            <a:r>
              <a:rPr kumimoji="1" lang="zh-CN" altLang="en-US" dirty="0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8111907-76E3-99FA-172F-34491E9C2D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>
                <a:latin typeface="Noto Sans CJK SC" panose="020B0200000000000000" pitchFamily="34" charset="-122"/>
                <a:ea typeface="Noto Sans CJK SC" panose="020B0200000000000000" pitchFamily="34" charset="-122"/>
                <a:cs typeface="Noto Sans" panose="020B0502040504020204" pitchFamily="34" charset="0"/>
              </a:defRPr>
            </a:lvl1pPr>
            <a:lvl2pPr>
              <a:defRPr sz="2000">
                <a:latin typeface="Noto Sans CJK SC" panose="020B0200000000000000" pitchFamily="34" charset="-122"/>
                <a:ea typeface="Noto Sans CJK SC" panose="020B0200000000000000" pitchFamily="34" charset="-122"/>
                <a:cs typeface="Noto Sans" panose="020B0502040504020204" pitchFamily="34" charset="0"/>
              </a:defRPr>
            </a:lvl2pPr>
            <a:lvl3pPr>
              <a:defRPr sz="1800">
                <a:latin typeface="Noto Sans CJK SC" panose="020B0200000000000000" pitchFamily="34" charset="-122"/>
                <a:ea typeface="Noto Sans CJK SC" panose="020B0200000000000000" pitchFamily="34" charset="-122"/>
                <a:cs typeface="Noto Sans" panose="020B0502040504020204" pitchFamily="34" charset="0"/>
              </a:defRPr>
            </a:lvl3pPr>
            <a:lvl4pPr>
              <a:defRPr sz="1600">
                <a:latin typeface="Noto Sans CJK SC" panose="020B0200000000000000" pitchFamily="34" charset="-122"/>
                <a:ea typeface="Noto Sans CJK SC" panose="020B0200000000000000" pitchFamily="34" charset="-122"/>
                <a:cs typeface="Noto Sans" panose="020B0502040504020204" pitchFamily="34" charset="0"/>
              </a:defRPr>
            </a:lvl4pPr>
            <a:lvl5pPr>
              <a:defRPr sz="1600">
                <a:latin typeface="Noto Sans CJK SC" panose="020B0200000000000000" pitchFamily="34" charset="-122"/>
                <a:ea typeface="Noto Sans CJK SC" panose="020B0200000000000000" pitchFamily="34" charset="-122"/>
                <a:cs typeface="Noto Sans" panose="020B0502040504020204" pitchFamily="34" charset="0"/>
              </a:defRPr>
            </a:lvl5pPr>
          </a:lstStyle>
          <a:p>
            <a:pPr lvl="0"/>
            <a:r>
              <a:rPr kumimoji="1" lang="zh-CN" altLang="en-US" dirty="0"/>
              <a:t>单击此处编辑母版文本样式</a:t>
            </a:r>
          </a:p>
          <a:p>
            <a:pPr lvl="1"/>
            <a:r>
              <a:rPr kumimoji="1" lang="zh-CN" altLang="en-US" dirty="0"/>
              <a:t>二级</a:t>
            </a:r>
          </a:p>
          <a:p>
            <a:pPr lvl="2"/>
            <a:r>
              <a:rPr kumimoji="1" lang="zh-CN" altLang="en-US" dirty="0"/>
              <a:t>三级</a:t>
            </a:r>
          </a:p>
          <a:p>
            <a:pPr lvl="3"/>
            <a:r>
              <a:rPr kumimoji="1" lang="zh-CN" altLang="en-US" dirty="0"/>
              <a:t>四级</a:t>
            </a:r>
          </a:p>
          <a:p>
            <a:pPr lvl="4"/>
            <a:r>
              <a:rPr kumimoji="1" lang="zh-CN" altLang="en-US" dirty="0"/>
              <a:t>五级</a:t>
            </a: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A9BC57F-99DA-C0B3-613F-F15A0B0DA8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Noto Sans CJK SC" panose="020B0200000000000000" pitchFamily="34" charset="-122"/>
                <a:ea typeface="Noto Sans CJK SC" panose="020B0200000000000000" pitchFamily="34" charset="-122"/>
              </a:defRPr>
            </a:lvl1pPr>
          </a:lstStyle>
          <a:p>
            <a:endParaRPr kumimoji="1"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4FD9C97-10FE-B55A-31EB-7051A06B80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Noto Sans CJK SC" panose="020B0200000000000000" pitchFamily="34" charset="-122"/>
                <a:ea typeface="Noto Sans CJK SC" panose="020B0200000000000000" pitchFamily="34" charset="-122"/>
              </a:defRPr>
            </a:lvl1pPr>
          </a:lstStyle>
          <a:p>
            <a:fld id="{F0B53FBF-2C61-4540-B1EF-31D8E287979B}" type="slidenum">
              <a:rPr kumimoji="1" lang="zh-CN" altLang="en-US" smtClean="0"/>
              <a:pPr/>
              <a:t>‹#›</a:t>
            </a:fld>
            <a:endParaRPr kumimoji="1" lang="zh-CN" altLang="en-US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6E38FEF4-320E-888C-CD37-49CFDBE228E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38902"/>
            <a:ext cx="2743200" cy="519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53845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8339EAE-9EF1-E621-6615-90C8C6F39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Noto Sans CJK SC" panose="020B0200000000000000" pitchFamily="34" charset="-122"/>
                <a:ea typeface="Noto Sans CJK SC" panose="020B0200000000000000" pitchFamily="34" charset="-122"/>
              </a:defRPr>
            </a:lvl1pPr>
          </a:lstStyle>
          <a:p>
            <a:r>
              <a:rPr kumimoji="1" lang="zh-CN" altLang="en-US" dirty="0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7C18E58-ADC9-0FAA-DFBB-8040251024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Noto Sans CJK SC" panose="020B0200000000000000" pitchFamily="34" charset="-122"/>
                <a:ea typeface="Noto Sans CJK SC" panose="020B0200000000000000" pitchFamily="34" charset="-122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 dirty="0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AD73358-E06D-5346-D27E-3A671C2ADBC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kumimoji="1" lang="en-US" altLang="zh-CN" dirty="0"/>
              <a:t>2025/4/28</a:t>
            </a:r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BD61B8A-2776-2EDF-9EDC-6C3FAFB0A9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Noto Sans CJK SC" panose="020B0200000000000000" pitchFamily="34" charset="-122"/>
                <a:ea typeface="Noto Sans CJK SC" panose="020B0200000000000000" pitchFamily="34" charset="-122"/>
              </a:defRPr>
            </a:lvl1pPr>
          </a:lstStyle>
          <a:p>
            <a:endParaRPr kumimoji="1"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649F2F0-9407-FEB9-6FEF-83DF98360F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Noto Sans CJK SC" panose="020B0200000000000000" pitchFamily="34" charset="-122"/>
                <a:ea typeface="Noto Sans CJK SC" panose="020B0200000000000000" pitchFamily="34" charset="-122"/>
              </a:defRPr>
            </a:lvl1pPr>
          </a:lstStyle>
          <a:p>
            <a:fld id="{F0B53FBF-2C61-4540-B1EF-31D8E287979B}" type="slidenum">
              <a:rPr kumimoji="1" lang="zh-CN" altLang="en-US" smtClean="0"/>
              <a:pPr/>
              <a:t>‹#›</a:t>
            </a:fld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912832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2F9A43A-2FF0-5B0D-83AD-164661E621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Noto Sans CJK SC" panose="020B0200000000000000" pitchFamily="34" charset="-122"/>
                <a:ea typeface="Noto Sans CJK SC" panose="020B0200000000000000" pitchFamily="34" charset="-122"/>
              </a:defRPr>
            </a:lvl1pPr>
          </a:lstStyle>
          <a:p>
            <a:r>
              <a:rPr kumimoji="1" lang="zh-CN" altLang="en-US" dirty="0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739B1C1-05E0-3231-EA54-35311744E3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Noto Sans CJK SC" panose="020B0200000000000000" pitchFamily="34" charset="-122"/>
                <a:ea typeface="Noto Sans CJK SC" panose="020B0200000000000000" pitchFamily="34" charset="-122"/>
              </a:defRPr>
            </a:lvl1pPr>
            <a:lvl2pPr>
              <a:defRPr>
                <a:latin typeface="Noto Sans CJK SC" panose="020B0200000000000000" pitchFamily="34" charset="-122"/>
                <a:ea typeface="Noto Sans CJK SC" panose="020B0200000000000000" pitchFamily="34" charset="-122"/>
              </a:defRPr>
            </a:lvl2pPr>
            <a:lvl3pPr>
              <a:defRPr>
                <a:latin typeface="Noto Sans CJK SC" panose="020B0200000000000000" pitchFamily="34" charset="-122"/>
                <a:ea typeface="Noto Sans CJK SC" panose="020B0200000000000000" pitchFamily="34" charset="-122"/>
              </a:defRPr>
            </a:lvl3pPr>
            <a:lvl4pPr>
              <a:defRPr>
                <a:latin typeface="Noto Sans CJK SC" panose="020B0200000000000000" pitchFamily="34" charset="-122"/>
                <a:ea typeface="Noto Sans CJK SC" panose="020B0200000000000000" pitchFamily="34" charset="-122"/>
              </a:defRPr>
            </a:lvl4pPr>
            <a:lvl5pPr>
              <a:defRPr>
                <a:latin typeface="Noto Sans CJK SC" panose="020B0200000000000000" pitchFamily="34" charset="-122"/>
                <a:ea typeface="Noto Sans CJK SC" panose="020B0200000000000000" pitchFamily="34" charset="-122"/>
              </a:defRPr>
            </a:lvl5pPr>
          </a:lstStyle>
          <a:p>
            <a:pPr lvl="0"/>
            <a:r>
              <a:rPr kumimoji="1" lang="zh-CN" altLang="en-US" dirty="0"/>
              <a:t>单击此处编辑母版文本样式</a:t>
            </a:r>
          </a:p>
          <a:p>
            <a:pPr lvl="1"/>
            <a:r>
              <a:rPr kumimoji="1" lang="zh-CN" altLang="en-US" dirty="0"/>
              <a:t>二级</a:t>
            </a:r>
          </a:p>
          <a:p>
            <a:pPr lvl="2"/>
            <a:r>
              <a:rPr kumimoji="1" lang="zh-CN" altLang="en-US" dirty="0"/>
              <a:t>三级</a:t>
            </a:r>
          </a:p>
          <a:p>
            <a:pPr lvl="3"/>
            <a:r>
              <a:rPr kumimoji="1" lang="zh-CN" altLang="en-US" dirty="0"/>
              <a:t>四级</a:t>
            </a:r>
          </a:p>
          <a:p>
            <a:pPr lvl="4"/>
            <a:r>
              <a:rPr kumimoji="1" lang="zh-CN" altLang="en-US" dirty="0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5DBF3D6-B866-11E7-5A0E-E09AAB964C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Noto Sans CJK SC" panose="020B0200000000000000" pitchFamily="34" charset="-122"/>
                <a:ea typeface="Noto Sans CJK SC" panose="020B0200000000000000" pitchFamily="34" charset="-122"/>
              </a:defRPr>
            </a:lvl1pPr>
            <a:lvl2pPr>
              <a:defRPr>
                <a:latin typeface="Noto Sans CJK SC" panose="020B0200000000000000" pitchFamily="34" charset="-122"/>
                <a:ea typeface="Noto Sans CJK SC" panose="020B0200000000000000" pitchFamily="34" charset="-122"/>
              </a:defRPr>
            </a:lvl2pPr>
            <a:lvl3pPr>
              <a:defRPr>
                <a:latin typeface="Noto Sans CJK SC" panose="020B0200000000000000" pitchFamily="34" charset="-122"/>
                <a:ea typeface="Noto Sans CJK SC" panose="020B0200000000000000" pitchFamily="34" charset="-122"/>
              </a:defRPr>
            </a:lvl3pPr>
            <a:lvl4pPr>
              <a:defRPr>
                <a:latin typeface="Noto Sans CJK SC" panose="020B0200000000000000" pitchFamily="34" charset="-122"/>
                <a:ea typeface="Noto Sans CJK SC" panose="020B0200000000000000" pitchFamily="34" charset="-122"/>
              </a:defRPr>
            </a:lvl4pPr>
            <a:lvl5pPr>
              <a:defRPr>
                <a:latin typeface="Noto Sans CJK SC" panose="020B0200000000000000" pitchFamily="34" charset="-122"/>
                <a:ea typeface="Noto Sans CJK SC" panose="020B0200000000000000" pitchFamily="34" charset="-122"/>
              </a:defRPr>
            </a:lvl5pPr>
          </a:lstStyle>
          <a:p>
            <a:pPr lvl="0"/>
            <a:r>
              <a:rPr kumimoji="1" lang="zh-CN" altLang="en-US" dirty="0"/>
              <a:t>单击此处编辑母版文本样式</a:t>
            </a:r>
          </a:p>
          <a:p>
            <a:pPr lvl="1"/>
            <a:r>
              <a:rPr kumimoji="1" lang="zh-CN" altLang="en-US" dirty="0"/>
              <a:t>二级</a:t>
            </a:r>
          </a:p>
          <a:p>
            <a:pPr lvl="2"/>
            <a:r>
              <a:rPr kumimoji="1" lang="zh-CN" altLang="en-US" dirty="0"/>
              <a:t>三级</a:t>
            </a:r>
          </a:p>
          <a:p>
            <a:pPr lvl="3"/>
            <a:r>
              <a:rPr kumimoji="1" lang="zh-CN" altLang="en-US" dirty="0"/>
              <a:t>四级</a:t>
            </a:r>
          </a:p>
          <a:p>
            <a:pPr lvl="4"/>
            <a:r>
              <a:rPr kumimoji="1" lang="zh-CN" altLang="en-US" dirty="0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6FF5FF6-9061-FB86-4F74-ED9821D7ECA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kumimoji="1" lang="en-US" altLang="zh-CN" dirty="0"/>
              <a:t>2025/4/28</a:t>
            </a:r>
            <a:endParaRPr kumimoji="1" lang="zh-CN" altLang="en-US" dirty="0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09CAA66-54D4-2B75-B063-D3382F74F3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Noto Sans CJK SC" panose="020B0200000000000000" pitchFamily="34" charset="-122"/>
                <a:ea typeface="Noto Sans CJK SC" panose="020B0200000000000000" pitchFamily="34" charset="-122"/>
              </a:defRPr>
            </a:lvl1pPr>
          </a:lstStyle>
          <a:p>
            <a:endParaRPr kumimoji="1" lang="zh-CN" altLang="en-US" dirty="0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5DB3D38-CB7E-9BAD-42B2-CC31B62FF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Noto Sans CJK SC" panose="020B0200000000000000" pitchFamily="34" charset="-122"/>
                <a:ea typeface="Noto Sans CJK SC" panose="020B0200000000000000" pitchFamily="34" charset="-122"/>
              </a:defRPr>
            </a:lvl1pPr>
          </a:lstStyle>
          <a:p>
            <a:fld id="{F0B53FBF-2C61-4540-B1EF-31D8E287979B}" type="slidenum">
              <a:rPr kumimoji="1" lang="zh-CN" altLang="en-US" smtClean="0"/>
              <a:pPr/>
              <a:t>‹#›</a:t>
            </a:fld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00968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9CA36A1-F9BF-9E3E-2B3E-0AC45B85E2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Noto Sans CJK SC" panose="020B0200000000000000" pitchFamily="34" charset="-122"/>
                <a:ea typeface="Noto Sans CJK SC" panose="020B0200000000000000" pitchFamily="34" charset="-122"/>
              </a:defRPr>
            </a:lvl1pPr>
          </a:lstStyle>
          <a:p>
            <a:r>
              <a:rPr kumimoji="1" lang="zh-CN" altLang="en-US" dirty="0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718B809-A815-CFC3-8F2E-A3F4BBBE50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Noto Sans CJK SC" panose="020B0200000000000000" pitchFamily="34" charset="-122"/>
                <a:ea typeface="Noto Sans CJK SC" panose="020B0200000000000000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 dirty="0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3DC7BC5-AF4A-4103-A617-DF03B07DA8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Noto Sans CJK SC" panose="020B0200000000000000" pitchFamily="34" charset="-122"/>
                <a:ea typeface="Noto Sans CJK SC" panose="020B0200000000000000" pitchFamily="34" charset="-122"/>
              </a:defRPr>
            </a:lvl1pPr>
            <a:lvl2pPr>
              <a:defRPr>
                <a:latin typeface="Noto Sans CJK SC" panose="020B0200000000000000" pitchFamily="34" charset="-122"/>
                <a:ea typeface="Noto Sans CJK SC" panose="020B0200000000000000" pitchFamily="34" charset="-122"/>
              </a:defRPr>
            </a:lvl2pPr>
            <a:lvl3pPr>
              <a:defRPr>
                <a:latin typeface="Noto Sans CJK SC" panose="020B0200000000000000" pitchFamily="34" charset="-122"/>
                <a:ea typeface="Noto Sans CJK SC" panose="020B0200000000000000" pitchFamily="34" charset="-122"/>
              </a:defRPr>
            </a:lvl3pPr>
            <a:lvl4pPr>
              <a:defRPr>
                <a:latin typeface="Noto Sans CJK SC" panose="020B0200000000000000" pitchFamily="34" charset="-122"/>
                <a:ea typeface="Noto Sans CJK SC" panose="020B0200000000000000" pitchFamily="34" charset="-122"/>
              </a:defRPr>
            </a:lvl4pPr>
            <a:lvl5pPr>
              <a:defRPr>
                <a:latin typeface="Noto Sans CJK SC" panose="020B0200000000000000" pitchFamily="34" charset="-122"/>
                <a:ea typeface="Noto Sans CJK SC" panose="020B0200000000000000" pitchFamily="34" charset="-122"/>
              </a:defRPr>
            </a:lvl5pPr>
          </a:lstStyle>
          <a:p>
            <a:pPr lvl="0"/>
            <a:r>
              <a:rPr kumimoji="1" lang="zh-CN" altLang="en-US" dirty="0"/>
              <a:t>单击此处编辑母版文本样式</a:t>
            </a:r>
          </a:p>
          <a:p>
            <a:pPr lvl="1"/>
            <a:r>
              <a:rPr kumimoji="1" lang="zh-CN" altLang="en-US" dirty="0"/>
              <a:t>二级</a:t>
            </a:r>
          </a:p>
          <a:p>
            <a:pPr lvl="2"/>
            <a:r>
              <a:rPr kumimoji="1" lang="zh-CN" altLang="en-US" dirty="0"/>
              <a:t>三级</a:t>
            </a:r>
          </a:p>
          <a:p>
            <a:pPr lvl="3"/>
            <a:r>
              <a:rPr kumimoji="1" lang="zh-CN" altLang="en-US" dirty="0"/>
              <a:t>四级</a:t>
            </a:r>
          </a:p>
          <a:p>
            <a:pPr lvl="4"/>
            <a:r>
              <a:rPr kumimoji="1" lang="zh-CN" altLang="en-US" dirty="0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7EFF3563-6D9C-E58F-C569-40CD6549C1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Noto Sans CJK SC" panose="020B0200000000000000" pitchFamily="34" charset="-122"/>
                <a:ea typeface="Noto Sans CJK SC" panose="020B0200000000000000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 dirty="0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4D6FF71E-2C86-911C-D67B-05040A5D9FE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latin typeface="Noto Sans CJK SC" panose="020B0200000000000000" pitchFamily="34" charset="-122"/>
                <a:ea typeface="Noto Sans CJK SC" panose="020B0200000000000000" pitchFamily="34" charset="-122"/>
              </a:defRPr>
            </a:lvl1pPr>
            <a:lvl2pPr>
              <a:defRPr>
                <a:latin typeface="Noto Sans CJK SC" panose="020B0200000000000000" pitchFamily="34" charset="-122"/>
                <a:ea typeface="Noto Sans CJK SC" panose="020B0200000000000000" pitchFamily="34" charset="-122"/>
              </a:defRPr>
            </a:lvl2pPr>
            <a:lvl3pPr>
              <a:defRPr>
                <a:latin typeface="Noto Sans CJK SC" panose="020B0200000000000000" pitchFamily="34" charset="-122"/>
                <a:ea typeface="Noto Sans CJK SC" panose="020B0200000000000000" pitchFamily="34" charset="-122"/>
              </a:defRPr>
            </a:lvl3pPr>
            <a:lvl4pPr>
              <a:defRPr>
                <a:latin typeface="Noto Sans CJK SC" panose="020B0200000000000000" pitchFamily="34" charset="-122"/>
                <a:ea typeface="Noto Sans CJK SC" panose="020B0200000000000000" pitchFamily="34" charset="-122"/>
              </a:defRPr>
            </a:lvl4pPr>
            <a:lvl5pPr>
              <a:defRPr>
                <a:latin typeface="Noto Sans CJK SC" panose="020B0200000000000000" pitchFamily="34" charset="-122"/>
                <a:ea typeface="Noto Sans CJK SC" panose="020B0200000000000000" pitchFamily="34" charset="-122"/>
              </a:defRPr>
            </a:lvl5pPr>
          </a:lstStyle>
          <a:p>
            <a:pPr lvl="0"/>
            <a:r>
              <a:rPr kumimoji="1" lang="zh-CN" altLang="en-US" dirty="0"/>
              <a:t>单击此处编辑母版文本样式</a:t>
            </a:r>
          </a:p>
          <a:p>
            <a:pPr lvl="1"/>
            <a:r>
              <a:rPr kumimoji="1" lang="zh-CN" altLang="en-US" dirty="0"/>
              <a:t>二级</a:t>
            </a:r>
          </a:p>
          <a:p>
            <a:pPr lvl="2"/>
            <a:r>
              <a:rPr kumimoji="1" lang="zh-CN" altLang="en-US" dirty="0"/>
              <a:t>三级</a:t>
            </a:r>
          </a:p>
          <a:p>
            <a:pPr lvl="3"/>
            <a:r>
              <a:rPr kumimoji="1" lang="zh-CN" altLang="en-US" dirty="0"/>
              <a:t>四级</a:t>
            </a:r>
          </a:p>
          <a:p>
            <a:pPr lvl="4"/>
            <a:r>
              <a:rPr kumimoji="1" lang="zh-CN" altLang="en-US" dirty="0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B794651A-5A71-5E29-7687-A7CCB311FAD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kumimoji="1" lang="en-US" altLang="zh-CN" dirty="0"/>
              <a:t>2025/4/28</a:t>
            </a:r>
            <a:endParaRPr kumimoji="1"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56C81809-02F4-082A-69C0-2D1078732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9877E28B-625D-D477-0D9C-D88B8E1438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53FBF-2C61-4540-B1EF-31D8E287979B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5021762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EC9E43F-D206-AA72-D3A8-604B902CE3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Noto Sans CJK SC" panose="020B0200000000000000" pitchFamily="34" charset="-122"/>
                <a:ea typeface="Noto Sans CJK SC" panose="020B0200000000000000" pitchFamily="34" charset="-122"/>
              </a:defRPr>
            </a:lvl1pPr>
          </a:lstStyle>
          <a:p>
            <a:r>
              <a:rPr kumimoji="1" lang="zh-CN" altLang="en-US" dirty="0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BE689177-7FB9-3DDD-D729-075450A887F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kumimoji="1" lang="en-US" altLang="zh-CN" dirty="0"/>
              <a:t>2025/4/28</a:t>
            </a:r>
            <a:endParaRPr kumimoji="1" lang="zh-CN" altLang="en-US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BD8C960A-B750-2488-4576-59A670E11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Noto Sans CJK SC" panose="020B0200000000000000" pitchFamily="34" charset="-122"/>
                <a:ea typeface="Noto Sans CJK SC" panose="020B0200000000000000" pitchFamily="34" charset="-122"/>
              </a:defRPr>
            </a:lvl1pPr>
          </a:lstStyle>
          <a:p>
            <a:endParaRPr kumimoji="1" lang="zh-CN" altLang="en-US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E6CBB7A3-AD50-AA76-9B7E-BCD998AEDF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Noto Sans CJK SC" panose="020B0200000000000000" pitchFamily="34" charset="-122"/>
                <a:ea typeface="Noto Sans CJK SC" panose="020B0200000000000000" pitchFamily="34" charset="-122"/>
              </a:defRPr>
            </a:lvl1pPr>
          </a:lstStyle>
          <a:p>
            <a:fld id="{F0B53FBF-2C61-4540-B1EF-31D8E287979B}" type="slidenum">
              <a:rPr kumimoji="1" lang="zh-CN" altLang="en-US" smtClean="0"/>
              <a:pPr/>
              <a:t>‹#›</a:t>
            </a:fld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499446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ED083C07-7B3E-F224-0D93-E81301072D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kumimoji="1" lang="en-US" altLang="zh-CN" dirty="0"/>
              <a:t>2025/4/28</a:t>
            </a:r>
            <a:endParaRPr kumimoji="1"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B4958525-3A2B-F389-8FFD-1EF38EC85E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B01B0AB-0660-D94D-37CF-AB3A09D560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53FBF-2C61-4540-B1EF-31D8E287979B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579668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503B017-BDF3-7157-AA07-7704D2C870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7CFC083-2F7B-47ED-E8EF-A0BAE38D30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031E421-8316-0E4E-9326-E4DFDA9803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5DF1524-4410-BB95-E67C-017E96734A2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kumimoji="1" lang="en-US" altLang="zh-CN" dirty="0"/>
              <a:t>2025/4/28</a:t>
            </a:r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1867B78-F3B1-D3F6-0429-42D7FB21FB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E95CDA4-3454-C44F-2013-D3520D9325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53FBF-2C61-4540-B1EF-31D8E287979B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0463877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B085561-9556-D468-919F-4A243C408A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FB4491D5-6410-BE78-7532-7AAC392581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0D80E1D-9E12-A925-955B-59ABF5D78D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D42464C-BA56-AC3C-69DE-984F4A896DA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kumimoji="1" lang="en-US" altLang="zh-CN" dirty="0"/>
              <a:t>2025/4/28</a:t>
            </a:r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8F4618B-9A32-4B8B-0F42-2D655D2C34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4B48FD9-E7A1-668B-A6C8-3EFB99EB0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53FBF-2C61-4540-B1EF-31D8E287979B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7503805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2B8EA40F-F0C7-5E16-3728-C6E07BC067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81B0054-130F-27AB-283F-1A2203AB83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1245C4D-543E-C69E-82D4-F74C3909A7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NSimSun" panose="02010609030101010101" pitchFamily="49" charset="-122"/>
                <a:cs typeface="Arial" panose="020B0604020202020204" pitchFamily="34" charset="0"/>
              </a:defRPr>
            </a:lvl1pPr>
          </a:lstStyle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C820FF1-C75D-54FA-5B63-6DD962C9D4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NSimSun" panose="02010609030101010101" pitchFamily="49" charset="-122"/>
                <a:cs typeface="Arial" panose="020B0604020202020204" pitchFamily="34" charset="0"/>
              </a:defRPr>
            </a:lvl1pPr>
          </a:lstStyle>
          <a:p>
            <a:fld id="{F0B53FBF-2C61-4540-B1EF-31D8E287979B}" type="slidenum">
              <a:rPr kumimoji="1" lang="zh-CN" altLang="en-US" smtClean="0"/>
              <a:pPr/>
              <a:t>‹#›</a:t>
            </a:fld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64427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NSimSun" panose="02010609030101010101" pitchFamily="49" charset="-122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NSimSun" panose="02010609030101010101" pitchFamily="49" charset="-122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NSimSun" panose="02010609030101010101" pitchFamily="49" charset="-122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NSimSun" panose="02010609030101010101" pitchFamily="49" charset="-122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NSimSun" panose="02010609030101010101" pitchFamily="49" charset="-122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NSimSun" panose="02010609030101010101" pitchFamily="49" charset="-122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CE4636C-5204-1FFF-EA8E-16A10A20A4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890837"/>
          </a:xfrm>
        </p:spPr>
        <p:txBody>
          <a:bodyPr>
            <a:normAutofit/>
          </a:bodyPr>
          <a:lstStyle/>
          <a:p>
            <a:r>
              <a:rPr lang="en-US" altLang="zh-CN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ITK power cabling report</a:t>
            </a:r>
            <a:br>
              <a:rPr lang="en-US" altLang="zh-CN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</a:br>
            <a:endParaRPr kumimoji="1" lang="zh-CN" altLang="en-US" sz="2400" dirty="0">
              <a:latin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736B93FD-5C3C-8143-4E35-B80B062F9F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53876"/>
            <a:ext cx="9144000" cy="1103923"/>
          </a:xfrm>
        </p:spPr>
        <p:txBody>
          <a:bodyPr>
            <a:normAutofit/>
          </a:bodyPr>
          <a:lstStyle/>
          <a:p>
            <a:r>
              <a:rPr lang="en-US" altLang="zh-CN" dirty="0">
                <a:latin typeface="Noto Sans" panose="020B0502040504020204" pitchFamily="34" charset="0"/>
                <a:cs typeface="Noto Sans" panose="020B0502040504020204" pitchFamily="34" charset="0"/>
              </a:rPr>
              <a:t>Yihan Zhang</a:t>
            </a:r>
            <a:br>
              <a:rPr lang="en-US" altLang="zh-CN">
                <a:latin typeface="Noto Sans" panose="020B0502040504020204" pitchFamily="34" charset="0"/>
                <a:cs typeface="Noto Sans" panose="020B0502040504020204" pitchFamily="34" charset="0"/>
              </a:rPr>
            </a:br>
            <a:r>
              <a:rPr lang="en-US" altLang="zh-CN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2025.07.25</a:t>
            </a:r>
            <a:endParaRPr kumimoji="1" lang="zh-CN" altLang="en-US" dirty="0">
              <a:latin typeface="Noto Sans" panose="020B0502040504020204" pitchFamily="34" charset="0"/>
              <a:cs typeface="Noto Sans" panose="020B050204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37674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2C672A-DCEA-F826-05B1-673B32F73C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CEPC ITK stave design</a:t>
            </a:r>
            <a:endParaRPr lang="zh-CN" alt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9C65632-7AD8-5E4C-0269-959D3BFDBD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 l="38909" t="33913" r="6437" b="3567"/>
          <a:stretch>
            <a:fillRect/>
          </a:stretch>
        </p:blipFill>
        <p:spPr>
          <a:xfrm>
            <a:off x="0" y="1369222"/>
            <a:ext cx="8724085" cy="5488778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9F954A-2563-52B1-8212-D36E3F51A8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53FBF-2C61-4540-B1EF-31D8E287979B}" type="slidenum">
              <a:rPr kumimoji="1" lang="zh-CN" altLang="en-US" smtClean="0"/>
              <a:pPr/>
              <a:t>2</a:t>
            </a:fld>
            <a:endParaRPr kumimoji="1" lang="zh-CN" alt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3D80705-4C78-1C02-45B1-495E7AF8437B}"/>
              </a:ext>
            </a:extLst>
          </p:cNvPr>
          <p:cNvSpPr txBox="1"/>
          <p:nvPr/>
        </p:nvSpPr>
        <p:spPr>
          <a:xfrm rot="1540084">
            <a:off x="1640744" y="4038627"/>
            <a:ext cx="16033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accent5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Stave support</a:t>
            </a:r>
            <a:endParaRPr lang="zh-CN" altLang="en-US" dirty="0">
              <a:solidFill>
                <a:schemeClr val="accent5">
                  <a:lumMod val="75000"/>
                </a:schemeClr>
              </a:solidFill>
              <a:latin typeface="Roboto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81F398F-439E-E725-2FEC-18AD6B2C13C0}"/>
              </a:ext>
            </a:extLst>
          </p:cNvPr>
          <p:cNvSpPr txBox="1"/>
          <p:nvPr/>
        </p:nvSpPr>
        <p:spPr>
          <a:xfrm rot="1540084">
            <a:off x="2056554" y="3413042"/>
            <a:ext cx="15327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Cooling plate</a:t>
            </a:r>
            <a:endParaRPr lang="zh-CN" altLang="en-US" dirty="0">
              <a:solidFill>
                <a:srgbClr val="FF0000"/>
              </a:solidFill>
              <a:latin typeface="Roboto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9CA11CA-4866-2E6C-463C-6652657C62C3}"/>
              </a:ext>
            </a:extLst>
          </p:cNvPr>
          <p:cNvSpPr txBox="1"/>
          <p:nvPr/>
        </p:nvSpPr>
        <p:spPr>
          <a:xfrm rot="1540084">
            <a:off x="2430841" y="3064151"/>
            <a:ext cx="10166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Sensors</a:t>
            </a:r>
            <a:endParaRPr lang="zh-CN" altLang="en-US" dirty="0">
              <a:solidFill>
                <a:srgbClr val="002060"/>
              </a:solidFill>
              <a:latin typeface="Roboto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8E11782-CFCD-6658-2BF6-862C8384A550}"/>
              </a:ext>
            </a:extLst>
          </p:cNvPr>
          <p:cNvSpPr txBox="1"/>
          <p:nvPr/>
        </p:nvSpPr>
        <p:spPr>
          <a:xfrm>
            <a:off x="4082046" y="1952658"/>
            <a:ext cx="21178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Roboto" panose="02000000000000000000" pitchFamily="2" charset="0"/>
                <a:ea typeface="Roboto" panose="02000000000000000000" pitchFamily="2" charset="0"/>
              </a:rPr>
              <a:t>12V to 1.2V DC-DC</a:t>
            </a:r>
            <a:endParaRPr lang="zh-CN" altLang="en-US" dirty="0">
              <a:latin typeface="Roboto" panose="02000000000000000000" pitchFamily="2" charset="0"/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6AF437B-1446-0B04-B205-42F268E5E272}"/>
              </a:ext>
            </a:extLst>
          </p:cNvPr>
          <p:cNvCxnSpPr>
            <a:cxnSpLocks/>
            <a:stCxn id="12" idx="1"/>
          </p:cNvCxnSpPr>
          <p:nvPr/>
        </p:nvCxnSpPr>
        <p:spPr>
          <a:xfrm flipH="1">
            <a:off x="2591529" y="2137324"/>
            <a:ext cx="1490517" cy="19776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48C71530-DB05-15BA-327A-BECDFD8EF473}"/>
              </a:ext>
            </a:extLst>
          </p:cNvPr>
          <p:cNvSpPr txBox="1"/>
          <p:nvPr/>
        </p:nvSpPr>
        <p:spPr>
          <a:xfrm>
            <a:off x="4093266" y="2243873"/>
            <a:ext cx="21066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Roboto" panose="02000000000000000000" pitchFamily="2" charset="0"/>
                <a:ea typeface="Roboto" panose="02000000000000000000" pitchFamily="2" charset="0"/>
              </a:rPr>
              <a:t>48V to 12V DC-DC</a:t>
            </a:r>
            <a:endParaRPr lang="zh-CN" altLang="en-US" dirty="0">
              <a:latin typeface="Roboto" panose="02000000000000000000" pitchFamily="2" charset="0"/>
            </a:endParaRP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A344F76D-1C3E-9954-B995-3A6CB0B4269A}"/>
              </a:ext>
            </a:extLst>
          </p:cNvPr>
          <p:cNvCxnSpPr>
            <a:cxnSpLocks/>
            <a:stCxn id="15" idx="1"/>
          </p:cNvCxnSpPr>
          <p:nvPr/>
        </p:nvCxnSpPr>
        <p:spPr>
          <a:xfrm flipH="1">
            <a:off x="2639833" y="2428539"/>
            <a:ext cx="1453433" cy="15111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532806B8-005D-530A-9B0E-E03C6DB8D319}"/>
              </a:ext>
            </a:extLst>
          </p:cNvPr>
          <p:cNvSpPr txBox="1"/>
          <p:nvPr/>
        </p:nvSpPr>
        <p:spPr>
          <a:xfrm>
            <a:off x="3831934" y="1616881"/>
            <a:ext cx="26181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Roboto" panose="02000000000000000000" pitchFamily="2" charset="0"/>
                <a:ea typeface="Roboto" panose="02000000000000000000" pitchFamily="2" charset="0"/>
              </a:rPr>
              <a:t>Data aggregation chip</a:t>
            </a:r>
            <a:endParaRPr lang="zh-CN" altLang="en-US" dirty="0">
              <a:latin typeface="Roboto" panose="02000000000000000000" pitchFamily="2" charset="0"/>
            </a:endParaRP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470E1B59-7EC8-C3DC-A15C-34BBA968C99A}"/>
              </a:ext>
            </a:extLst>
          </p:cNvPr>
          <p:cNvCxnSpPr>
            <a:cxnSpLocks/>
            <a:stCxn id="19" idx="1"/>
          </p:cNvCxnSpPr>
          <p:nvPr/>
        </p:nvCxnSpPr>
        <p:spPr>
          <a:xfrm flipH="1">
            <a:off x="2160405" y="1801547"/>
            <a:ext cx="1671529" cy="39698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5B15949C-A9D0-DADA-C75D-D30FDC45DB32}"/>
              </a:ext>
            </a:extLst>
          </p:cNvPr>
          <p:cNvSpPr txBox="1"/>
          <p:nvPr/>
        </p:nvSpPr>
        <p:spPr>
          <a:xfrm>
            <a:off x="6797377" y="1618263"/>
            <a:ext cx="34788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latin typeface="Roboto" panose="02000000000000000000" pitchFamily="2" charset="0"/>
                <a:ea typeface="Roboto" panose="02000000000000000000" pitchFamily="2" charset="0"/>
              </a:rPr>
              <a:t>Each chip responsible to 14 sensors</a:t>
            </a:r>
            <a:endParaRPr lang="zh-CN" altLang="en-US" sz="1600" dirty="0">
              <a:latin typeface="Roboto" panose="02000000000000000000" pitchFamily="2" charset="0"/>
            </a:endParaRP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7D073E04-FC4C-80CD-D975-D01652E7359F}"/>
              </a:ext>
            </a:extLst>
          </p:cNvPr>
          <p:cNvCxnSpPr>
            <a:cxnSpLocks/>
            <a:stCxn id="22" idx="1"/>
          </p:cNvCxnSpPr>
          <p:nvPr/>
        </p:nvCxnSpPr>
        <p:spPr>
          <a:xfrm flipH="1">
            <a:off x="6262758" y="1787540"/>
            <a:ext cx="534619" cy="4568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64F901D6-87CE-60E5-6441-767F160F39AC}"/>
              </a:ext>
            </a:extLst>
          </p:cNvPr>
          <p:cNvSpPr txBox="1"/>
          <p:nvPr/>
        </p:nvSpPr>
        <p:spPr>
          <a:xfrm>
            <a:off x="4240422" y="2583960"/>
            <a:ext cx="18014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Roboto" panose="02000000000000000000" pitchFamily="2" charset="0"/>
                <a:ea typeface="Roboto" panose="02000000000000000000" pitchFamily="2" charset="0"/>
              </a:rPr>
              <a:t>Data link chip</a:t>
            </a:r>
            <a:endParaRPr lang="zh-CN" altLang="en-US" dirty="0">
              <a:latin typeface="Roboto" panose="02000000000000000000" pitchFamily="2" charset="0"/>
            </a:endParaRP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188FCDE7-626B-8EAF-B235-7D3A5DB2A71D}"/>
              </a:ext>
            </a:extLst>
          </p:cNvPr>
          <p:cNvCxnSpPr>
            <a:cxnSpLocks/>
          </p:cNvCxnSpPr>
          <p:nvPr/>
        </p:nvCxnSpPr>
        <p:spPr>
          <a:xfrm flipH="1">
            <a:off x="2801646" y="2755713"/>
            <a:ext cx="1427052" cy="454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4B76CC24-95D2-CD3B-28B1-7959234F5E5C}"/>
              </a:ext>
            </a:extLst>
          </p:cNvPr>
          <p:cNvSpPr txBox="1"/>
          <p:nvPr/>
        </p:nvSpPr>
        <p:spPr>
          <a:xfrm>
            <a:off x="7054377" y="2651438"/>
            <a:ext cx="50798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latin typeface="Roboto" panose="02000000000000000000" pitchFamily="2" charset="0"/>
                <a:ea typeface="Roboto" panose="02000000000000000000" pitchFamily="2" charset="0"/>
              </a:rPr>
              <a:t>Connect to 5-7 modules and optical fiber module.</a:t>
            </a:r>
          </a:p>
          <a:p>
            <a:endParaRPr lang="en-US" altLang="zh-CN" sz="16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n-US" altLang="zh-CN" sz="1600" dirty="0">
                <a:latin typeface="Roboto" panose="02000000000000000000" pitchFamily="2" charset="0"/>
                <a:ea typeface="Roboto" panose="02000000000000000000" pitchFamily="2" charset="0"/>
              </a:rPr>
              <a:t>There were 7 Data link chips in old design, now reduced to only one.</a:t>
            </a:r>
          </a:p>
          <a:p>
            <a:endParaRPr lang="zh-CN" altLang="en-US" sz="1600" dirty="0">
              <a:latin typeface="Roboto" panose="02000000000000000000" pitchFamily="2" charset="0"/>
            </a:endParaRP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52B0BFA4-6080-5F42-ABAB-1145E9F5FBE1}"/>
              </a:ext>
            </a:extLst>
          </p:cNvPr>
          <p:cNvCxnSpPr>
            <a:cxnSpLocks/>
          </p:cNvCxnSpPr>
          <p:nvPr/>
        </p:nvCxnSpPr>
        <p:spPr>
          <a:xfrm flipH="1">
            <a:off x="5911795" y="2800645"/>
            <a:ext cx="1081623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2508F03D-9A95-A3F1-4441-0F340681459E}"/>
              </a:ext>
            </a:extLst>
          </p:cNvPr>
          <p:cNvSpPr txBox="1"/>
          <p:nvPr/>
        </p:nvSpPr>
        <p:spPr>
          <a:xfrm>
            <a:off x="4301381" y="2879485"/>
            <a:ext cx="18014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Roboto" panose="02000000000000000000" pitchFamily="2" charset="0"/>
              </a:rPr>
              <a:t>Optical module</a:t>
            </a:r>
            <a:endParaRPr lang="zh-CN" altLang="en-US" dirty="0">
              <a:latin typeface="Roboto" panose="02000000000000000000" pitchFamily="2" charset="0"/>
            </a:endParaRP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62FF461E-151B-98DE-9096-79ECF18E7074}"/>
              </a:ext>
            </a:extLst>
          </p:cNvPr>
          <p:cNvCxnSpPr>
            <a:cxnSpLocks/>
            <a:stCxn id="33" idx="1"/>
          </p:cNvCxnSpPr>
          <p:nvPr/>
        </p:nvCxnSpPr>
        <p:spPr>
          <a:xfrm flipH="1" flipV="1">
            <a:off x="3244948" y="2959307"/>
            <a:ext cx="1056433" cy="10484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0A9556DA-C542-32AB-F3DA-D9E8255F6C2D}"/>
                  </a:ext>
                </a:extLst>
              </p:cNvPr>
              <p:cNvSpPr txBox="1"/>
              <p:nvPr/>
            </p:nvSpPr>
            <p:spPr>
              <a:xfrm>
                <a:off x="39611" y="5897498"/>
                <a:ext cx="5661474" cy="10827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600" dirty="0">
                    <a:latin typeface="Roboto" panose="02000000000000000000" pitchFamily="2" charset="0"/>
                    <a:ea typeface="Roboto" panose="02000000000000000000" pitchFamily="2" charset="0"/>
                  </a:rPr>
                  <a:t> The supported data rate per sensor is up to 693.33 Mbit/s, corresponding to a maximum hit rate of </a:t>
                </a:r>
                <a14:m>
                  <m:oMath xmlns:m="http://schemas.openxmlformats.org/officeDocument/2006/math">
                    <m:r>
                      <a:rPr lang="en-US" altLang="zh-CN" sz="1600" b="1">
                        <a:latin typeface="Cambria Math" panose="02040503050406030204" pitchFamily="18" charset="0"/>
                        <a:ea typeface="Roboto" panose="02000000000000000000" pitchFamily="2" charset="0"/>
                      </a:rPr>
                      <m:t>𝟑</m:t>
                    </m:r>
                    <m:r>
                      <a:rPr lang="en-US" altLang="zh-CN" sz="1600" b="1">
                        <a:latin typeface="Cambria Math" panose="02040503050406030204" pitchFamily="18" charset="0"/>
                        <a:ea typeface="Roboto" panose="02000000000000000000" pitchFamily="2" charset="0"/>
                      </a:rPr>
                      <m:t>.</m:t>
                    </m:r>
                    <m:r>
                      <a:rPr lang="en-US" altLang="zh-CN" sz="1600" b="1">
                        <a:latin typeface="Cambria Math" panose="02040503050406030204" pitchFamily="18" charset="0"/>
                        <a:ea typeface="Roboto" panose="02000000000000000000" pitchFamily="2" charset="0"/>
                      </a:rPr>
                      <m:t>𝟑</m:t>
                    </m:r>
                    <m:r>
                      <a:rPr lang="en-US" altLang="zh-CN" sz="1600" b="1" i="1">
                        <a:latin typeface="Cambria Math" panose="02040503050406030204" pitchFamily="18" charset="0"/>
                        <a:ea typeface="Roboto" panose="02000000000000000000" pitchFamily="2" charset="0"/>
                      </a:rPr>
                      <m:t>×</m:t>
                    </m:r>
                    <m:sSup>
                      <m:sSupPr>
                        <m:ctrlPr>
                          <a:rPr lang="en-US" altLang="zh-CN" sz="1600" b="1" i="1">
                            <a:latin typeface="Cambria Math" panose="02040503050406030204" pitchFamily="18" charset="0"/>
                            <a:ea typeface="Roboto" panose="02000000000000000000" pitchFamily="2" charset="0"/>
                          </a:rPr>
                        </m:ctrlPr>
                      </m:sSupPr>
                      <m:e>
                        <m:r>
                          <a:rPr lang="en-US" altLang="zh-CN" sz="1600" b="1" i="1">
                            <a:latin typeface="Cambria Math" panose="02040503050406030204" pitchFamily="18" charset="0"/>
                            <a:ea typeface="Roboto" panose="02000000000000000000" pitchFamily="2" charset="0"/>
                          </a:rPr>
                          <m:t>𝟏𝟎</m:t>
                        </m:r>
                      </m:e>
                      <m:sup>
                        <m:r>
                          <a:rPr lang="en-US" altLang="zh-CN" sz="1600" b="1" i="1">
                            <a:latin typeface="Cambria Math" panose="02040503050406030204" pitchFamily="18" charset="0"/>
                            <a:ea typeface="Roboto" panose="02000000000000000000" pitchFamily="2" charset="0"/>
                          </a:rPr>
                          <m:t>𝟔</m:t>
                        </m:r>
                      </m:sup>
                    </m:sSup>
                  </m:oMath>
                </a14:m>
                <a:r>
                  <a:rPr lang="en-US" altLang="zh-CN" sz="1600" b="1" dirty="0">
                    <a:latin typeface="Roboto" panose="02000000000000000000" pitchFamily="2" charset="0"/>
                    <a:ea typeface="Roboto" panose="02000000000000000000" pitchFamily="2" charset="0"/>
                  </a:rPr>
                  <a:t>Hz/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1600" b="1" i="1">
                            <a:latin typeface="Cambria Math" panose="02040503050406030204" pitchFamily="18" charset="0"/>
                            <a:ea typeface="Roboto" panose="02000000000000000000" pitchFamily="2" charset="0"/>
                          </a:rPr>
                        </m:ctrlPr>
                      </m:sSupPr>
                      <m:e>
                        <m:r>
                          <a:rPr lang="en-US" altLang="zh-CN" sz="1600" b="1">
                            <a:latin typeface="Cambria Math" panose="02040503050406030204" pitchFamily="18" charset="0"/>
                            <a:ea typeface="Roboto" panose="02000000000000000000" pitchFamily="2" charset="0"/>
                          </a:rPr>
                          <m:t>𝐜𝐦</m:t>
                        </m:r>
                      </m:e>
                      <m:sup>
                        <m:r>
                          <a:rPr lang="en-US" altLang="zh-CN" sz="1600" b="1">
                            <a:latin typeface="Cambria Math" panose="02040503050406030204" pitchFamily="18" charset="0"/>
                            <a:ea typeface="Roboto" panose="02000000000000000000" pitchFamily="2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altLang="zh-CN" sz="1600" dirty="0">
                    <a:latin typeface="Roboto" panose="02000000000000000000" pitchFamily="2" charset="0"/>
                    <a:ea typeface="Roboto" panose="02000000000000000000" pitchFamily="2" charset="0"/>
                  </a:rPr>
                  <a:t>, which is ∼ 334 times larger than the estimated maximum.</a:t>
                </a:r>
              </a:p>
              <a:p>
                <a:endParaRPr lang="en-US" altLang="zh-CN" sz="1600" dirty="0">
                  <a:latin typeface="Roboto" panose="02000000000000000000" pitchFamily="2" charset="0"/>
                  <a:ea typeface="Roboto" panose="02000000000000000000" pitchFamily="2" charset="0"/>
                </a:endParaRPr>
              </a:p>
            </p:txBody>
          </p:sp>
        </mc:Choice>
        <mc:Fallback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0A9556DA-C542-32AB-F3DA-D9E8255F6C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11" y="5897498"/>
                <a:ext cx="5661474" cy="1082797"/>
              </a:xfrm>
              <a:prstGeom prst="rect">
                <a:avLst/>
              </a:prstGeom>
              <a:blipFill>
                <a:blip r:embed="rId4"/>
                <a:stretch>
                  <a:fillRect l="-538" t="-168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44619618-D79A-517E-CE9F-30CBA0809927}"/>
                  </a:ext>
                </a:extLst>
              </p:cNvPr>
              <p:cNvSpPr txBox="1"/>
              <p:nvPr/>
            </p:nvSpPr>
            <p:spPr>
              <a:xfrm>
                <a:off x="39611" y="4561634"/>
                <a:ext cx="4150306" cy="15752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600" dirty="0">
                    <a:latin typeface="Roboto" panose="02000000000000000000" pitchFamily="2" charset="0"/>
                    <a:ea typeface="Roboto" panose="02000000000000000000" pitchFamily="2" charset="0"/>
                  </a:rPr>
                  <a:t>The estimated hit rates for ITK barrel is </a:t>
                </a:r>
                <a14:m>
                  <m:oMath xmlns:m="http://schemas.openxmlformats.org/officeDocument/2006/math">
                    <m:r>
                      <a:rPr lang="en-US" altLang="zh-CN" sz="1600" b="1" i="1">
                        <a:latin typeface="Cambria Math" panose="02040503050406030204" pitchFamily="18" charset="0"/>
                        <a:ea typeface="Roboto" panose="02000000000000000000" pitchFamily="2" charset="0"/>
                      </a:rPr>
                      <m:t>𝟏</m:t>
                    </m:r>
                    <m:r>
                      <a:rPr lang="en-US" altLang="zh-CN" sz="1600" b="1" i="1">
                        <a:latin typeface="Cambria Math" panose="02040503050406030204" pitchFamily="18" charset="0"/>
                        <a:ea typeface="Roboto" panose="02000000000000000000" pitchFamily="2" charset="0"/>
                      </a:rPr>
                      <m:t>.</m:t>
                    </m:r>
                    <m:r>
                      <a:rPr lang="en-US" altLang="zh-CN" sz="1600" b="1" i="1">
                        <a:latin typeface="Cambria Math" panose="02040503050406030204" pitchFamily="18" charset="0"/>
                        <a:ea typeface="Roboto" panose="02000000000000000000" pitchFamily="2" charset="0"/>
                      </a:rPr>
                      <m:t>𝟎</m:t>
                    </m:r>
                    <m:r>
                      <a:rPr lang="en-US" altLang="zh-CN" sz="1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altLang="zh-CN" sz="1600" b="1" i="1">
                            <a:latin typeface="Cambria Math" panose="02040503050406030204" pitchFamily="18" charset="0"/>
                            <a:ea typeface="Roboto" panose="02000000000000000000" pitchFamily="2" charset="0"/>
                          </a:rPr>
                        </m:ctrlPr>
                      </m:sSupPr>
                      <m:e>
                        <m:r>
                          <a:rPr lang="en-US" altLang="zh-CN" sz="1600" b="1" i="1">
                            <a:latin typeface="Cambria Math" panose="02040503050406030204" pitchFamily="18" charset="0"/>
                            <a:ea typeface="Roboto" panose="02000000000000000000" pitchFamily="2" charset="0"/>
                          </a:rPr>
                          <m:t>𝟏𝟎</m:t>
                        </m:r>
                      </m:e>
                      <m:sup>
                        <m:r>
                          <a:rPr lang="en-US" altLang="zh-CN" sz="1600" b="1" i="1">
                            <a:latin typeface="Cambria Math" panose="02040503050406030204" pitchFamily="18" charset="0"/>
                            <a:ea typeface="Roboto" panose="02000000000000000000" pitchFamily="2" charset="0"/>
                          </a:rPr>
                          <m:t>𝟑</m:t>
                        </m:r>
                      </m:sup>
                    </m:sSup>
                    <m:r>
                      <a:rPr lang="en-US" altLang="zh-CN" sz="1600" b="1" i="1">
                        <a:latin typeface="Cambria Math" panose="02040503050406030204" pitchFamily="18" charset="0"/>
                        <a:ea typeface="Roboto" panose="02000000000000000000" pitchFamily="2" charset="0"/>
                      </a:rPr>
                      <m:t>−</m:t>
                    </m:r>
                    <m:r>
                      <a:rPr lang="en-US" altLang="zh-CN" sz="1600" b="1" i="1">
                        <a:latin typeface="Cambria Math" panose="02040503050406030204" pitchFamily="18" charset="0"/>
                        <a:ea typeface="Roboto" panose="02000000000000000000" pitchFamily="2" charset="0"/>
                      </a:rPr>
                      <m:t>𝟓</m:t>
                    </m:r>
                    <m:r>
                      <a:rPr lang="en-US" altLang="zh-CN" sz="1600" b="1" i="1">
                        <a:latin typeface="Cambria Math" panose="02040503050406030204" pitchFamily="18" charset="0"/>
                        <a:ea typeface="Roboto" panose="02000000000000000000" pitchFamily="2" charset="0"/>
                      </a:rPr>
                      <m:t>.</m:t>
                    </m:r>
                    <m:r>
                      <a:rPr lang="en-US" altLang="zh-CN" sz="1600" b="1" i="1">
                        <a:latin typeface="Cambria Math" panose="02040503050406030204" pitchFamily="18" charset="0"/>
                        <a:ea typeface="Roboto" panose="02000000000000000000" pitchFamily="2" charset="0"/>
                      </a:rPr>
                      <m:t>𝟖</m:t>
                    </m:r>
                    <m:r>
                      <a:rPr lang="en-US" altLang="zh-CN" sz="1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altLang="zh-CN" sz="1600" b="1" i="1">
                            <a:latin typeface="Cambria Math" panose="02040503050406030204" pitchFamily="18" charset="0"/>
                            <a:ea typeface="Roboto" panose="02000000000000000000" pitchFamily="2" charset="0"/>
                          </a:rPr>
                        </m:ctrlPr>
                      </m:sSupPr>
                      <m:e>
                        <m:r>
                          <a:rPr lang="en-US" altLang="zh-CN" sz="1600" b="1" i="1">
                            <a:latin typeface="Cambria Math" panose="02040503050406030204" pitchFamily="18" charset="0"/>
                            <a:ea typeface="Roboto" panose="02000000000000000000" pitchFamily="2" charset="0"/>
                          </a:rPr>
                          <m:t>𝟏𝟎</m:t>
                        </m:r>
                      </m:e>
                      <m:sup>
                        <m:r>
                          <a:rPr lang="en-US" altLang="zh-CN" sz="1600" b="1" i="1">
                            <a:latin typeface="Cambria Math" panose="02040503050406030204" pitchFamily="18" charset="0"/>
                            <a:ea typeface="Roboto" panose="02000000000000000000" pitchFamily="2" charset="0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en-US" altLang="zh-CN" sz="1600" b="1" dirty="0">
                    <a:latin typeface="Roboto" panose="02000000000000000000" pitchFamily="2" charset="0"/>
                    <a:ea typeface="Roboto" panose="02000000000000000000" pitchFamily="2" charset="0"/>
                  </a:rPr>
                  <a:t> Hz/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1600" b="1" i="1">
                            <a:latin typeface="Cambria Math" panose="02040503050406030204" pitchFamily="18" charset="0"/>
                            <a:ea typeface="Roboto" panose="02000000000000000000" pitchFamily="2" charset="0"/>
                          </a:rPr>
                        </m:ctrlPr>
                      </m:sSupPr>
                      <m:e>
                        <m:r>
                          <a:rPr lang="en-US" altLang="zh-CN" sz="1600" b="1">
                            <a:latin typeface="Cambria Math" panose="02040503050406030204" pitchFamily="18" charset="0"/>
                            <a:ea typeface="Roboto" panose="02000000000000000000" pitchFamily="2" charset="0"/>
                          </a:rPr>
                          <m:t>𝐜𝐦</m:t>
                        </m:r>
                      </m:e>
                      <m:sup>
                        <m:r>
                          <a:rPr lang="en-US" altLang="zh-CN" sz="1600" b="1">
                            <a:latin typeface="Cambria Math" panose="02040503050406030204" pitchFamily="18" charset="0"/>
                            <a:ea typeface="Roboto" panose="02000000000000000000" pitchFamily="2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altLang="zh-CN" sz="1600" dirty="0">
                    <a:latin typeface="Roboto" panose="02000000000000000000" pitchFamily="2" charset="0"/>
                    <a:ea typeface="Roboto" panose="02000000000000000000" pitchFamily="2" charset="0"/>
                  </a:rPr>
                  <a:t>. Each fired pixel generates 42 bits. For maximum estimated hit rate, each module generates 11.4Mbits/s.</a:t>
                </a:r>
              </a:p>
              <a:p>
                <a:endParaRPr lang="zh-CN" altLang="en-US" sz="1600" dirty="0"/>
              </a:p>
            </p:txBody>
          </p:sp>
        </mc:Choice>
        <mc:Fallback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44619618-D79A-517E-CE9F-30CBA08099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11" y="4561634"/>
                <a:ext cx="4150306" cy="1575239"/>
              </a:xfrm>
              <a:prstGeom prst="rect">
                <a:avLst/>
              </a:prstGeom>
              <a:blipFill>
                <a:blip r:embed="rId5"/>
                <a:stretch>
                  <a:fillRect l="-734" t="-115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955368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E2072A-5473-8FE0-9101-5138B58481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B9576A-A15B-0CEC-FEDA-1411157D81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CEPC ITK stave design</a:t>
            </a:r>
            <a:endParaRPr lang="zh-CN" alt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43070A1-D338-1FBA-17A8-1A0FE12D1C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 l="11375" t="9861" r="6437" b="3567"/>
          <a:stretch>
            <a:fillRect/>
          </a:stretch>
        </p:blipFill>
        <p:spPr>
          <a:xfrm>
            <a:off x="0" y="1557458"/>
            <a:ext cx="9149480" cy="5300541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A34CA5-0DBC-22AC-F120-0958609663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53FBF-2C61-4540-B1EF-31D8E287979B}" type="slidenum">
              <a:rPr kumimoji="1" lang="zh-CN" altLang="en-US" smtClean="0"/>
              <a:pPr/>
              <a:t>3</a:t>
            </a:fld>
            <a:endParaRPr kumimoji="1" lang="zh-CN" alt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E89A56B-8E2F-494E-E10F-B871A3CAC6E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6624" t="31681" r="2265" b="16239"/>
          <a:stretch>
            <a:fillRect/>
          </a:stretch>
        </p:blipFill>
        <p:spPr>
          <a:xfrm>
            <a:off x="7561386" y="161646"/>
            <a:ext cx="4259384" cy="233959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F73268A-FFD2-6F45-AD5F-023034ABCB07}"/>
              </a:ext>
            </a:extLst>
          </p:cNvPr>
          <p:cNvSpPr txBox="1"/>
          <p:nvPr/>
        </p:nvSpPr>
        <p:spPr>
          <a:xfrm rot="1540084">
            <a:off x="2147059" y="3941564"/>
            <a:ext cx="16033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accent5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Stave support</a:t>
            </a:r>
            <a:endParaRPr lang="zh-CN" altLang="en-US" dirty="0">
              <a:solidFill>
                <a:schemeClr val="accent5">
                  <a:lumMod val="75000"/>
                </a:schemeClr>
              </a:solidFill>
              <a:latin typeface="Roboto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A58B3BE-96C1-3CD6-21FF-5921B5199F34}"/>
              </a:ext>
            </a:extLst>
          </p:cNvPr>
          <p:cNvSpPr txBox="1"/>
          <p:nvPr/>
        </p:nvSpPr>
        <p:spPr>
          <a:xfrm rot="1540084">
            <a:off x="2403025" y="3498954"/>
            <a:ext cx="15327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Cooling plate</a:t>
            </a:r>
            <a:endParaRPr lang="zh-CN" altLang="en-US" dirty="0">
              <a:solidFill>
                <a:srgbClr val="FF0000"/>
              </a:solidFill>
              <a:latin typeface="Roboto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0297E59-88C7-0572-AD61-7B067FD76450}"/>
              </a:ext>
            </a:extLst>
          </p:cNvPr>
          <p:cNvSpPr txBox="1"/>
          <p:nvPr/>
        </p:nvSpPr>
        <p:spPr>
          <a:xfrm rot="1540084">
            <a:off x="2785662" y="3244336"/>
            <a:ext cx="10166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Sensors</a:t>
            </a:r>
            <a:endParaRPr lang="zh-CN" altLang="en-US" dirty="0">
              <a:solidFill>
                <a:srgbClr val="002060"/>
              </a:solidFill>
              <a:latin typeface="Roboto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8531AAF-1F7A-77A1-0CB6-DFC75A73B59E}"/>
              </a:ext>
            </a:extLst>
          </p:cNvPr>
          <p:cNvSpPr txBox="1"/>
          <p:nvPr/>
        </p:nvSpPr>
        <p:spPr>
          <a:xfrm>
            <a:off x="5177695" y="2962214"/>
            <a:ext cx="21178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Roboto" panose="02000000000000000000" pitchFamily="2" charset="0"/>
                <a:ea typeface="Roboto" panose="02000000000000000000" pitchFamily="2" charset="0"/>
              </a:rPr>
              <a:t>12V to 1.2V DC-DC</a:t>
            </a:r>
            <a:endParaRPr lang="zh-CN" altLang="en-US" dirty="0">
              <a:latin typeface="Roboto" panose="02000000000000000000" pitchFamily="2" charset="0"/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EBE99F68-31D8-DD5D-45AE-28AB278529DC}"/>
              </a:ext>
            </a:extLst>
          </p:cNvPr>
          <p:cNvCxnSpPr>
            <a:cxnSpLocks/>
          </p:cNvCxnSpPr>
          <p:nvPr/>
        </p:nvCxnSpPr>
        <p:spPr>
          <a:xfrm flipH="1">
            <a:off x="4677609" y="3133967"/>
            <a:ext cx="488363" cy="53144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F573391A-EA98-AEE5-DCDA-75ABE1AF2AEC}"/>
              </a:ext>
            </a:extLst>
          </p:cNvPr>
          <p:cNvSpPr txBox="1"/>
          <p:nvPr/>
        </p:nvSpPr>
        <p:spPr>
          <a:xfrm>
            <a:off x="5248034" y="3248818"/>
            <a:ext cx="21066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Roboto" panose="02000000000000000000" pitchFamily="2" charset="0"/>
                <a:ea typeface="Roboto" panose="02000000000000000000" pitchFamily="2" charset="0"/>
              </a:rPr>
              <a:t>48V to 12V DC-DC</a:t>
            </a:r>
            <a:endParaRPr lang="zh-CN" altLang="en-US" dirty="0">
              <a:latin typeface="Roboto" panose="02000000000000000000" pitchFamily="2" charset="0"/>
            </a:endParaRP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B2CB99AD-8E15-3F69-C991-FB3848B0A72C}"/>
              </a:ext>
            </a:extLst>
          </p:cNvPr>
          <p:cNvCxnSpPr>
            <a:cxnSpLocks/>
            <a:stCxn id="15" idx="1"/>
          </p:cNvCxnSpPr>
          <p:nvPr/>
        </p:nvCxnSpPr>
        <p:spPr>
          <a:xfrm flipH="1">
            <a:off x="4792361" y="3433484"/>
            <a:ext cx="455673" cy="52500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B3ABBC2E-D23A-B6E4-494C-80FC40C24E24}"/>
              </a:ext>
            </a:extLst>
          </p:cNvPr>
          <p:cNvSpPr txBox="1"/>
          <p:nvPr/>
        </p:nvSpPr>
        <p:spPr>
          <a:xfrm>
            <a:off x="5037056" y="2592882"/>
            <a:ext cx="26181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Roboto" panose="02000000000000000000" pitchFamily="2" charset="0"/>
                <a:ea typeface="Roboto" panose="02000000000000000000" pitchFamily="2" charset="0"/>
              </a:rPr>
              <a:t>Data aggregation chip</a:t>
            </a:r>
            <a:endParaRPr lang="zh-CN" altLang="en-US" dirty="0">
              <a:latin typeface="Roboto" panose="02000000000000000000" pitchFamily="2" charset="0"/>
            </a:endParaRP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0A5B1073-2355-8541-8A2A-AD615282EE66}"/>
              </a:ext>
            </a:extLst>
          </p:cNvPr>
          <p:cNvCxnSpPr>
            <a:cxnSpLocks/>
          </p:cNvCxnSpPr>
          <p:nvPr/>
        </p:nvCxnSpPr>
        <p:spPr>
          <a:xfrm flipH="1">
            <a:off x="4497754" y="2764635"/>
            <a:ext cx="527579" cy="84790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DECA09A5-E94A-EFF5-75C0-4FCCAF67428D}"/>
              </a:ext>
            </a:extLst>
          </p:cNvPr>
          <p:cNvSpPr txBox="1"/>
          <p:nvPr/>
        </p:nvSpPr>
        <p:spPr>
          <a:xfrm>
            <a:off x="8011454" y="2335085"/>
            <a:ext cx="34788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latin typeface="Roboto" panose="02000000000000000000" pitchFamily="2" charset="0"/>
                <a:ea typeface="Roboto" panose="02000000000000000000" pitchFamily="2" charset="0"/>
              </a:rPr>
              <a:t>Each chip responsible to 14 sensors</a:t>
            </a:r>
            <a:endParaRPr lang="zh-CN" altLang="en-US" sz="1600" dirty="0">
              <a:latin typeface="Roboto" panose="02000000000000000000" pitchFamily="2" charset="0"/>
            </a:endParaRP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F7BA5051-5107-AAA4-955F-456BDD35E3F9}"/>
              </a:ext>
            </a:extLst>
          </p:cNvPr>
          <p:cNvCxnSpPr>
            <a:cxnSpLocks/>
            <a:stCxn id="22" idx="1"/>
          </p:cNvCxnSpPr>
          <p:nvPr/>
        </p:nvCxnSpPr>
        <p:spPr>
          <a:xfrm flipH="1">
            <a:off x="7386762" y="2504362"/>
            <a:ext cx="624692" cy="26027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CA555BE5-6DEA-2403-4B59-34E07563EB3A}"/>
              </a:ext>
            </a:extLst>
          </p:cNvPr>
          <p:cNvSpPr txBox="1"/>
          <p:nvPr/>
        </p:nvSpPr>
        <p:spPr>
          <a:xfrm>
            <a:off x="5759980" y="3632327"/>
            <a:ext cx="18014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Roboto" panose="02000000000000000000" pitchFamily="2" charset="0"/>
                <a:ea typeface="Roboto" panose="02000000000000000000" pitchFamily="2" charset="0"/>
              </a:rPr>
              <a:t>Data link chip</a:t>
            </a:r>
            <a:endParaRPr lang="zh-CN" altLang="en-US" dirty="0">
              <a:latin typeface="Roboto" panose="02000000000000000000" pitchFamily="2" charset="0"/>
            </a:endParaRP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313050CC-B99D-EA01-F957-8C9F592F0998}"/>
              </a:ext>
            </a:extLst>
          </p:cNvPr>
          <p:cNvCxnSpPr>
            <a:cxnSpLocks/>
          </p:cNvCxnSpPr>
          <p:nvPr/>
        </p:nvCxnSpPr>
        <p:spPr>
          <a:xfrm flipH="1">
            <a:off x="4988591" y="3804080"/>
            <a:ext cx="759665" cy="19757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A25EB0CC-0303-6D61-316E-79A67669FC7E}"/>
              </a:ext>
            </a:extLst>
          </p:cNvPr>
          <p:cNvSpPr txBox="1"/>
          <p:nvPr/>
        </p:nvSpPr>
        <p:spPr>
          <a:xfrm>
            <a:off x="8117019" y="3399690"/>
            <a:ext cx="40437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latin typeface="Roboto" panose="02000000000000000000" pitchFamily="2" charset="0"/>
                <a:ea typeface="Roboto" panose="02000000000000000000" pitchFamily="2" charset="0"/>
              </a:rPr>
              <a:t>Connect to 5-7 modules and optical fiber module.</a:t>
            </a:r>
          </a:p>
          <a:p>
            <a:endParaRPr lang="zh-CN" altLang="en-US" sz="1600" dirty="0">
              <a:latin typeface="Roboto" panose="02000000000000000000" pitchFamily="2" charset="0"/>
            </a:endParaRP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AD9E28F4-3F25-D854-A974-7332C55202A5}"/>
              </a:ext>
            </a:extLst>
          </p:cNvPr>
          <p:cNvCxnSpPr>
            <a:cxnSpLocks/>
            <a:stCxn id="29" idx="1"/>
          </p:cNvCxnSpPr>
          <p:nvPr/>
        </p:nvCxnSpPr>
        <p:spPr>
          <a:xfrm flipH="1">
            <a:off x="7317709" y="3815189"/>
            <a:ext cx="799310" cy="43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D6DC8DD5-34B7-E338-2191-5DBA06BB6416}"/>
              </a:ext>
            </a:extLst>
          </p:cNvPr>
          <p:cNvSpPr txBox="1"/>
          <p:nvPr/>
        </p:nvSpPr>
        <p:spPr>
          <a:xfrm>
            <a:off x="61235" y="4905362"/>
            <a:ext cx="510473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altLang="zh-CN" sz="1600" dirty="0">
                <a:solidFill>
                  <a:srgbClr val="0E0E0E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The primary low-voltage (LV) input is 48 V, which is delivered to the secondary data aggregation board via power cable .The DC-DC module in the secondary data aggregation board converts the voltage from 48V to 12V. The DC-DC module on each module convert the voltage from 12V to 1.2V</a:t>
            </a:r>
          </a:p>
          <a:p>
            <a:r>
              <a:rPr lang="en" altLang="zh-CN" sz="1600" dirty="0">
                <a:solidFill>
                  <a:srgbClr val="0E0E0E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The total power comsumption is 100W.</a:t>
            </a:r>
          </a:p>
          <a:p>
            <a:endParaRPr lang="zh-CN" altLang="en-US" sz="1600" dirty="0">
              <a:latin typeface="Roboto" panose="02000000000000000000" pitchFamily="2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A3B2756-2992-1F75-2EF9-0243D6DCE9EC}"/>
              </a:ext>
            </a:extLst>
          </p:cNvPr>
          <p:cNvSpPr txBox="1"/>
          <p:nvPr/>
        </p:nvSpPr>
        <p:spPr>
          <a:xfrm>
            <a:off x="5820939" y="3927852"/>
            <a:ext cx="18014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Roboto" panose="02000000000000000000" pitchFamily="2" charset="0"/>
              </a:rPr>
              <a:t>Optical module</a:t>
            </a:r>
            <a:endParaRPr lang="zh-CN" altLang="en-US" dirty="0">
              <a:latin typeface="Roboto" panose="02000000000000000000" pitchFamily="2" charset="0"/>
            </a:endParaRP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1AC99199-76C5-65C9-2800-34C383BFDBD2}"/>
              </a:ext>
            </a:extLst>
          </p:cNvPr>
          <p:cNvCxnSpPr>
            <a:cxnSpLocks/>
            <a:stCxn id="33" idx="1"/>
          </p:cNvCxnSpPr>
          <p:nvPr/>
        </p:nvCxnSpPr>
        <p:spPr>
          <a:xfrm flipH="1">
            <a:off x="5140991" y="4112518"/>
            <a:ext cx="679948" cy="4154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69089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8860</TotalTime>
  <Words>255</Words>
  <Application>Microsoft Office PowerPoint</Application>
  <PresentationFormat>Widescreen</PresentationFormat>
  <Paragraphs>34</Paragraphs>
  <Slides>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0" baseType="lpstr">
      <vt:lpstr>Noto Sans CJK SC</vt:lpstr>
      <vt:lpstr>等线</vt:lpstr>
      <vt:lpstr>Arial</vt:lpstr>
      <vt:lpstr>Cambria Math</vt:lpstr>
      <vt:lpstr>Noto Sans</vt:lpstr>
      <vt:lpstr>Roboto</vt:lpstr>
      <vt:lpstr>Office 主题​​</vt:lpstr>
      <vt:lpstr>ITK power cabling report </vt:lpstr>
      <vt:lpstr>CEPC ITK stave design</vt:lpstr>
      <vt:lpstr>CEPC ITK stave design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hanwen wang</dc:creator>
  <cp:lastModifiedBy>Kyle Zhang</cp:lastModifiedBy>
  <cp:revision>115</cp:revision>
  <dcterms:created xsi:type="dcterms:W3CDTF">2023-05-14T01:38:16Z</dcterms:created>
  <dcterms:modified xsi:type="dcterms:W3CDTF">2025-07-25T01:08:03Z</dcterms:modified>
</cp:coreProperties>
</file>