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661" r:id="rId3"/>
    <p:sldId id="2671" r:id="rId4"/>
    <p:sldId id="2672" r:id="rId5"/>
    <p:sldId id="2678" r:id="rId6"/>
    <p:sldId id="2675" r:id="rId7"/>
    <p:sldId id="2674" r:id="rId8"/>
    <p:sldId id="2676" r:id="rId9"/>
    <p:sldId id="1647" r:id="rId10"/>
    <p:sldId id="2669" r:id="rId11"/>
    <p:sldId id="2663" r:id="rId12"/>
    <p:sldId id="2679" r:id="rId13"/>
    <p:sldId id="2667" r:id="rId14"/>
    <p:sldId id="2677" r:id="rId15"/>
    <p:sldId id="2666" r:id="rId16"/>
    <p:sldId id="272" r:id="rId17"/>
    <p:sldId id="26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A1BFF-E4C9-408A-AC09-70F213D63174}" v="1398" dt="2025-07-24T13:11:49.92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5"/>
  </p:normalViewPr>
  <p:slideViewPr>
    <p:cSldViewPr snapToGrid="0">
      <p:cViewPr varScale="1">
        <p:scale>
          <a:sx n="113" d="100"/>
          <a:sy n="113" d="100"/>
        </p:scale>
        <p:origin x="62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 Haoyu" userId="693de0f192d70816" providerId="LiveId" clId="{6B014B6A-FC69-4DA9-88C6-9C02796649CA}"/>
    <pc:docChg chg="undo custSel addSld delSld modSld sldOrd">
      <pc:chgData name="Shi Haoyu" userId="693de0f192d70816" providerId="LiveId" clId="{6B014B6A-FC69-4DA9-88C6-9C02796649CA}" dt="2025-07-21T08:58:37.111" v="8726" actId="20577"/>
      <pc:docMkLst>
        <pc:docMk/>
      </pc:docMkLst>
      <pc:sldChg chg="modSp mod">
        <pc:chgData name="Shi Haoyu" userId="693de0f192d70816" providerId="LiveId" clId="{6B014B6A-FC69-4DA9-88C6-9C02796649CA}" dt="2025-07-18T06:25:49.276" v="605" actId="1076"/>
        <pc:sldMkLst>
          <pc:docMk/>
          <pc:sldMk cId="1996528066" sldId="256"/>
        </pc:sldMkLst>
        <pc:spChg chg="mod">
          <ac:chgData name="Shi Haoyu" userId="693de0f192d70816" providerId="LiveId" clId="{6B014B6A-FC69-4DA9-88C6-9C02796649CA}" dt="2025-07-18T06:25:49.276" v="605" actId="1076"/>
          <ac:spMkLst>
            <pc:docMk/>
            <pc:sldMk cId="1996528066" sldId="256"/>
            <ac:spMk id="2" creationId="{6CCD99B3-0486-9343-BB28-66B2CBAF710F}"/>
          </ac:spMkLst>
        </pc:spChg>
        <pc:spChg chg="mod">
          <ac:chgData name="Shi Haoyu" userId="693de0f192d70816" providerId="LiveId" clId="{6B014B6A-FC69-4DA9-88C6-9C02796649CA}" dt="2025-07-18T06:25:46.717" v="604" actId="1076"/>
          <ac:spMkLst>
            <pc:docMk/>
            <pc:sldMk cId="1996528066" sldId="256"/>
            <ac:spMk id="3" creationId="{F3E68CE2-7C94-5541-8C2E-535DEC7D1343}"/>
          </ac:spMkLst>
        </pc:spChg>
      </pc:sldChg>
      <pc:sldChg chg="del">
        <pc:chgData name="Shi Haoyu" userId="693de0f192d70816" providerId="LiveId" clId="{6B014B6A-FC69-4DA9-88C6-9C02796649CA}" dt="2025-07-18T07:35:34.621" v="2110" actId="47"/>
        <pc:sldMkLst>
          <pc:docMk/>
          <pc:sldMk cId="1612363794" sldId="1590"/>
        </pc:sldMkLst>
      </pc:sldChg>
      <pc:sldChg chg="modSp mod">
        <pc:chgData name="Shi Haoyu" userId="693de0f192d70816" providerId="LiveId" clId="{6B014B6A-FC69-4DA9-88C6-9C02796649CA}" dt="2025-07-21T08:58:37.111" v="8726" actId="20577"/>
        <pc:sldMkLst>
          <pc:docMk/>
          <pc:sldMk cId="2749719876" sldId="1647"/>
        </pc:sldMkLst>
        <pc:spChg chg="mod">
          <ac:chgData name="Shi Haoyu" userId="693de0f192d70816" providerId="LiveId" clId="{6B014B6A-FC69-4DA9-88C6-9C02796649CA}" dt="2025-07-21T08:58:37.111" v="8726" actId="20577"/>
          <ac:spMkLst>
            <pc:docMk/>
            <pc:sldMk cId="2749719876" sldId="1647"/>
            <ac:spMk id="6" creationId="{A6219F5F-C460-7AA9-2BA9-96518BC5C658}"/>
          </ac:spMkLst>
        </pc:spChg>
        <pc:graphicFrameChg chg="modGraphic">
          <ac:chgData name="Shi Haoyu" userId="693de0f192d70816" providerId="LiveId" clId="{6B014B6A-FC69-4DA9-88C6-9C02796649CA}" dt="2025-07-21T08:44:50.917" v="8546" actId="20577"/>
          <ac:graphicFrameMkLst>
            <pc:docMk/>
            <pc:sldMk cId="2749719876" sldId="1647"/>
            <ac:graphicFrameMk id="9" creationId="{F5B20D02-E60F-4BE2-F5EC-36C54071FF09}"/>
          </ac:graphicFrameMkLst>
        </pc:graphicFrameChg>
      </pc:sldChg>
      <pc:sldChg chg="modSp mod">
        <pc:chgData name="Shi Haoyu" userId="693de0f192d70816" providerId="LiveId" clId="{6B014B6A-FC69-4DA9-88C6-9C02796649CA}" dt="2025-07-18T08:22:20.591" v="2826" actId="207"/>
        <pc:sldMkLst>
          <pc:docMk/>
          <pc:sldMk cId="1100436584" sldId="2661"/>
        </pc:sldMkLst>
        <pc:graphicFrameChg chg="modGraphic">
          <ac:chgData name="Shi Haoyu" userId="693de0f192d70816" providerId="LiveId" clId="{6B014B6A-FC69-4DA9-88C6-9C02796649CA}" dt="2025-07-18T08:22:20.591" v="2826" actId="207"/>
          <ac:graphicFrameMkLst>
            <pc:docMk/>
            <pc:sldMk cId="1100436584" sldId="2661"/>
            <ac:graphicFrameMk id="10" creationId="{17E8EDF3-D193-BC5C-F295-4FD95F5A60E1}"/>
          </ac:graphicFrameMkLst>
        </pc:graphicFrameChg>
      </pc:sldChg>
      <pc:sldChg chg="del">
        <pc:chgData name="Shi Haoyu" userId="693de0f192d70816" providerId="LiveId" clId="{6B014B6A-FC69-4DA9-88C6-9C02796649CA}" dt="2025-07-18T07:35:37.110" v="2111" actId="47"/>
        <pc:sldMkLst>
          <pc:docMk/>
          <pc:sldMk cId="566168787" sldId="2662"/>
        </pc:sldMkLst>
      </pc:sldChg>
      <pc:sldChg chg="addSp modSp mod">
        <pc:chgData name="Shi Haoyu" userId="693de0f192d70816" providerId="LiveId" clId="{6B014B6A-FC69-4DA9-88C6-9C02796649CA}" dt="2025-07-18T09:08:43.223" v="5572" actId="20577"/>
        <pc:sldMkLst>
          <pc:docMk/>
          <pc:sldMk cId="4232634243" sldId="2663"/>
        </pc:sldMkLst>
        <pc:spChg chg="mod">
          <ac:chgData name="Shi Haoyu" userId="693de0f192d70816" providerId="LiveId" clId="{6B014B6A-FC69-4DA9-88C6-9C02796649CA}" dt="2025-07-18T07:39:20.577" v="2332" actId="20577"/>
          <ac:spMkLst>
            <pc:docMk/>
            <pc:sldMk cId="4232634243" sldId="2663"/>
            <ac:spMk id="2" creationId="{B53BB99C-ED7E-8A44-7707-D4B20146B195}"/>
          </ac:spMkLst>
        </pc:spChg>
        <pc:spChg chg="mod">
          <ac:chgData name="Shi Haoyu" userId="693de0f192d70816" providerId="LiveId" clId="{6B014B6A-FC69-4DA9-88C6-9C02796649CA}" dt="2025-07-18T09:08:43.223" v="5572" actId="20577"/>
          <ac:spMkLst>
            <pc:docMk/>
            <pc:sldMk cId="4232634243" sldId="2663"/>
            <ac:spMk id="3" creationId="{CEDDDA66-4415-6A7C-BC02-B4E3D9E455F2}"/>
          </ac:spMkLst>
        </pc:spChg>
        <pc:spChg chg="add mod">
          <ac:chgData name="Shi Haoyu" userId="693de0f192d70816" providerId="LiveId" clId="{6B014B6A-FC69-4DA9-88C6-9C02796649CA}" dt="2025-07-18T08:35:52.001" v="3152" actId="1076"/>
          <ac:spMkLst>
            <pc:docMk/>
            <pc:sldMk cId="4232634243" sldId="2663"/>
            <ac:spMk id="5" creationId="{636BE88B-746D-430E-A4EF-27256C758DCD}"/>
          </ac:spMkLst>
        </pc:spChg>
      </pc:sldChg>
      <pc:sldChg chg="del">
        <pc:chgData name="Shi Haoyu" userId="693de0f192d70816" providerId="LiveId" clId="{6B014B6A-FC69-4DA9-88C6-9C02796649CA}" dt="2025-07-18T07:37:07.172" v="2163" actId="47"/>
        <pc:sldMkLst>
          <pc:docMk/>
          <pc:sldMk cId="796982045" sldId="2664"/>
        </pc:sldMkLst>
      </pc:sldChg>
      <pc:sldChg chg="del">
        <pc:chgData name="Shi Haoyu" userId="693de0f192d70816" providerId="LiveId" clId="{6B014B6A-FC69-4DA9-88C6-9C02796649CA}" dt="2025-07-18T07:37:07.822" v="2164" actId="47"/>
        <pc:sldMkLst>
          <pc:docMk/>
          <pc:sldMk cId="2193058753" sldId="2665"/>
        </pc:sldMkLst>
      </pc:sldChg>
      <pc:sldChg chg="addSp modSp mod">
        <pc:chgData name="Shi Haoyu" userId="693de0f192d70816" providerId="LiveId" clId="{6B014B6A-FC69-4DA9-88C6-9C02796649CA}" dt="2025-07-21T06:05:20.393" v="8473" actId="947"/>
        <pc:sldMkLst>
          <pc:docMk/>
          <pc:sldMk cId="1134689375" sldId="2666"/>
        </pc:sldMkLst>
        <pc:spChg chg="mod">
          <ac:chgData name="Shi Haoyu" userId="693de0f192d70816" providerId="LiveId" clId="{6B014B6A-FC69-4DA9-88C6-9C02796649CA}" dt="2025-07-18T09:09:53.560" v="5677" actId="20577"/>
          <ac:spMkLst>
            <pc:docMk/>
            <pc:sldMk cId="1134689375" sldId="2666"/>
            <ac:spMk id="2" creationId="{E13E8029-B11F-23AB-7C0A-87F549F3FAC7}"/>
          </ac:spMkLst>
        </pc:spChg>
        <pc:spChg chg="mod">
          <ac:chgData name="Shi Haoyu" userId="693de0f192d70816" providerId="LiveId" clId="{6B014B6A-FC69-4DA9-88C6-9C02796649CA}" dt="2025-07-21T06:05:20.393" v="8473" actId="947"/>
          <ac:spMkLst>
            <pc:docMk/>
            <pc:sldMk cId="1134689375" sldId="2666"/>
            <ac:spMk id="3" creationId="{50C35F9B-AAE8-A22A-E756-045B70CA2536}"/>
          </ac:spMkLst>
        </pc:spChg>
        <pc:spChg chg="add mod">
          <ac:chgData name="Shi Haoyu" userId="693de0f192d70816" providerId="LiveId" clId="{6B014B6A-FC69-4DA9-88C6-9C02796649CA}" dt="2025-07-18T08:54:10.558" v="4646" actId="14100"/>
          <ac:spMkLst>
            <pc:docMk/>
            <pc:sldMk cId="1134689375" sldId="2666"/>
            <ac:spMk id="5" creationId="{02F663C4-24C0-4D2C-A374-2E8B3EE2FE7F}"/>
          </ac:spMkLst>
        </pc:spChg>
      </pc:sldChg>
      <pc:sldChg chg="addSp modSp mod ord">
        <pc:chgData name="Shi Haoyu" userId="693de0f192d70816" providerId="LiveId" clId="{6B014B6A-FC69-4DA9-88C6-9C02796649CA}" dt="2025-07-21T06:03:49.934" v="8356" actId="27636"/>
        <pc:sldMkLst>
          <pc:docMk/>
          <pc:sldMk cId="2742452679" sldId="2667"/>
        </pc:sldMkLst>
        <pc:spChg chg="mod">
          <ac:chgData name="Shi Haoyu" userId="693de0f192d70816" providerId="LiveId" clId="{6B014B6A-FC69-4DA9-88C6-9C02796649CA}" dt="2025-07-18T07:37:20.222" v="2173"/>
          <ac:spMkLst>
            <pc:docMk/>
            <pc:sldMk cId="2742452679" sldId="2667"/>
            <ac:spMk id="2" creationId="{178D3147-3772-F4C1-19EA-BBA905669B91}"/>
          </ac:spMkLst>
        </pc:spChg>
        <pc:spChg chg="mod">
          <ac:chgData name="Shi Haoyu" userId="693de0f192d70816" providerId="LiveId" clId="{6B014B6A-FC69-4DA9-88C6-9C02796649CA}" dt="2025-07-21T06:03:49.934" v="8356" actId="27636"/>
          <ac:spMkLst>
            <pc:docMk/>
            <pc:sldMk cId="2742452679" sldId="2667"/>
            <ac:spMk id="3" creationId="{79BB4339-0A6F-D226-E7DA-7C4E27B133C2}"/>
          </ac:spMkLst>
        </pc:spChg>
        <pc:spChg chg="add mod">
          <ac:chgData name="Shi Haoyu" userId="693de0f192d70816" providerId="LiveId" clId="{6B014B6A-FC69-4DA9-88C6-9C02796649CA}" dt="2025-07-18T08:55:40.152" v="4831" actId="14100"/>
          <ac:spMkLst>
            <pc:docMk/>
            <pc:sldMk cId="2742452679" sldId="2667"/>
            <ac:spMk id="5" creationId="{32583C48-BACD-4F13-934E-D265489C61E2}"/>
          </ac:spMkLst>
        </pc:spChg>
      </pc:sldChg>
      <pc:sldChg chg="del">
        <pc:chgData name="Shi Haoyu" userId="693de0f192d70816" providerId="LiveId" clId="{6B014B6A-FC69-4DA9-88C6-9C02796649CA}" dt="2025-07-18T07:37:12.844" v="2165" actId="47"/>
        <pc:sldMkLst>
          <pc:docMk/>
          <pc:sldMk cId="2773353012" sldId="2668"/>
        </pc:sldMkLst>
      </pc:sldChg>
      <pc:sldChg chg="addSp modSp del mod">
        <pc:chgData name="Shi Haoyu" userId="693de0f192d70816" providerId="LiveId" clId="{6B014B6A-FC69-4DA9-88C6-9C02796649CA}" dt="2025-07-18T09:09:57.540" v="5678" actId="47"/>
        <pc:sldMkLst>
          <pc:docMk/>
          <pc:sldMk cId="2420655214" sldId="2670"/>
        </pc:sldMkLst>
      </pc:sldChg>
      <pc:sldChg chg="addSp modSp mod">
        <pc:chgData name="Shi Haoyu" userId="693de0f192d70816" providerId="LiveId" clId="{6B014B6A-FC69-4DA9-88C6-9C02796649CA}" dt="2025-07-18T07:25:24.637" v="1531" actId="20577"/>
        <pc:sldMkLst>
          <pc:docMk/>
          <pc:sldMk cId="2793885224" sldId="2671"/>
        </pc:sldMkLst>
        <pc:spChg chg="mod">
          <ac:chgData name="Shi Haoyu" userId="693de0f192d70816" providerId="LiveId" clId="{6B014B6A-FC69-4DA9-88C6-9C02796649CA}" dt="2025-07-18T07:22:37.727" v="1283" actId="20577"/>
          <ac:spMkLst>
            <pc:docMk/>
            <pc:sldMk cId="2793885224" sldId="2671"/>
            <ac:spMk id="2" creationId="{98B47CE7-CBA7-0B5D-1B03-7CCEDC41BA7A}"/>
          </ac:spMkLst>
        </pc:spChg>
        <pc:spChg chg="mod">
          <ac:chgData name="Shi Haoyu" userId="693de0f192d70816" providerId="LiveId" clId="{6B014B6A-FC69-4DA9-88C6-9C02796649CA}" dt="2025-07-18T07:25:24.637" v="1531" actId="20577"/>
          <ac:spMkLst>
            <pc:docMk/>
            <pc:sldMk cId="2793885224" sldId="2671"/>
            <ac:spMk id="3" creationId="{59421725-D827-F674-17CB-ABA6D8FACFBB}"/>
          </ac:spMkLst>
        </pc:spChg>
        <pc:graphicFrameChg chg="add mod modGraphic">
          <ac:chgData name="Shi Haoyu" userId="693de0f192d70816" providerId="LiveId" clId="{6B014B6A-FC69-4DA9-88C6-9C02796649CA}" dt="2025-07-18T06:19:03.354" v="74" actId="207"/>
          <ac:graphicFrameMkLst>
            <pc:docMk/>
            <pc:sldMk cId="2793885224" sldId="2671"/>
            <ac:graphicFrameMk id="5" creationId="{EED44BE1-2C4D-43F6-A074-A8A2CFB2B21C}"/>
          </ac:graphicFrameMkLst>
        </pc:graphicFrameChg>
      </pc:sldChg>
      <pc:sldChg chg="addSp modSp new mod">
        <pc:chgData name="Shi Haoyu" userId="693de0f192d70816" providerId="LiveId" clId="{6B014B6A-FC69-4DA9-88C6-9C02796649CA}" dt="2025-07-21T06:02:06.150" v="8321" actId="20577"/>
        <pc:sldMkLst>
          <pc:docMk/>
          <pc:sldMk cId="3339726686" sldId="2672"/>
        </pc:sldMkLst>
        <pc:spChg chg="mod">
          <ac:chgData name="Shi Haoyu" userId="693de0f192d70816" providerId="LiveId" clId="{6B014B6A-FC69-4DA9-88C6-9C02796649CA}" dt="2025-07-18T06:21:08.278" v="434" actId="20577"/>
          <ac:spMkLst>
            <pc:docMk/>
            <pc:sldMk cId="3339726686" sldId="2672"/>
            <ac:spMk id="2" creationId="{7214C0A1-2DBC-479D-89C2-EFEDA2BF3F5C}"/>
          </ac:spMkLst>
        </pc:spChg>
        <pc:spChg chg="mod">
          <ac:chgData name="Shi Haoyu" userId="693de0f192d70816" providerId="LiveId" clId="{6B014B6A-FC69-4DA9-88C6-9C02796649CA}" dt="2025-07-21T06:02:06.150" v="8321" actId="20577"/>
          <ac:spMkLst>
            <pc:docMk/>
            <pc:sldMk cId="3339726686" sldId="2672"/>
            <ac:spMk id="3" creationId="{F2E27094-968B-4A24-8512-89935A5380D6}"/>
          </ac:spMkLst>
        </pc:spChg>
        <pc:spChg chg="add mod">
          <ac:chgData name="Shi Haoyu" userId="693de0f192d70816" providerId="LiveId" clId="{6B014B6A-FC69-4DA9-88C6-9C02796649CA}" dt="2025-07-18T06:49:14.396" v="864" actId="1076"/>
          <ac:spMkLst>
            <pc:docMk/>
            <pc:sldMk cId="3339726686" sldId="2672"/>
            <ac:spMk id="5" creationId="{28D68A2C-7D35-4B7A-A2FE-3CA127435088}"/>
          </ac:spMkLst>
        </pc:spChg>
        <pc:spChg chg="add mod">
          <ac:chgData name="Shi Haoyu" userId="693de0f192d70816" providerId="LiveId" clId="{6B014B6A-FC69-4DA9-88C6-9C02796649CA}" dt="2025-07-18T06:56:23.124" v="948" actId="1076"/>
          <ac:spMkLst>
            <pc:docMk/>
            <pc:sldMk cId="3339726686" sldId="2672"/>
            <ac:spMk id="10" creationId="{A033E686-1584-4C78-9DFA-F15002F96B6B}"/>
          </ac:spMkLst>
        </pc:spChg>
        <pc:picChg chg="add mod">
          <ac:chgData name="Shi Haoyu" userId="693de0f192d70816" providerId="LiveId" clId="{6B014B6A-FC69-4DA9-88C6-9C02796649CA}" dt="2025-07-18T06:55:48.664" v="931" actId="1076"/>
          <ac:picMkLst>
            <pc:docMk/>
            <pc:sldMk cId="3339726686" sldId="2672"/>
            <ac:picMk id="7" creationId="{A077FCBC-EC2A-4F02-BF2A-9655227E612F}"/>
          </ac:picMkLst>
        </pc:picChg>
        <pc:picChg chg="add mod">
          <ac:chgData name="Shi Haoyu" userId="693de0f192d70816" providerId="LiveId" clId="{6B014B6A-FC69-4DA9-88C6-9C02796649CA}" dt="2025-07-18T06:55:49.907" v="932" actId="1076"/>
          <ac:picMkLst>
            <pc:docMk/>
            <pc:sldMk cId="3339726686" sldId="2672"/>
            <ac:picMk id="9" creationId="{4EF9522C-42CC-4265-812D-BE5C3157DB78}"/>
          </ac:picMkLst>
        </pc:picChg>
        <pc:picChg chg="add mod">
          <ac:chgData name="Shi Haoyu" userId="693de0f192d70816" providerId="LiveId" clId="{6B014B6A-FC69-4DA9-88C6-9C02796649CA}" dt="2025-07-18T06:48:37.641" v="855" actId="1076"/>
          <ac:picMkLst>
            <pc:docMk/>
            <pc:sldMk cId="3339726686" sldId="2672"/>
            <ac:picMk id="12" creationId="{06BE6090-C08A-474C-A416-3926530ABECF}"/>
          </ac:picMkLst>
        </pc:picChg>
        <pc:picChg chg="add mod modCrop">
          <ac:chgData name="Shi Haoyu" userId="693de0f192d70816" providerId="LiveId" clId="{6B014B6A-FC69-4DA9-88C6-9C02796649CA}" dt="2025-07-18T06:48:57.924" v="861" actId="732"/>
          <ac:picMkLst>
            <pc:docMk/>
            <pc:sldMk cId="3339726686" sldId="2672"/>
            <ac:picMk id="14" creationId="{80C105C1-F408-4F91-A464-008E4954BE64}"/>
          </ac:picMkLst>
        </pc:picChg>
        <pc:picChg chg="add mod modCrop">
          <ac:chgData name="Shi Haoyu" userId="693de0f192d70816" providerId="LiveId" clId="{6B014B6A-FC69-4DA9-88C6-9C02796649CA}" dt="2025-07-18T06:49:09.689" v="863" actId="1076"/>
          <ac:picMkLst>
            <pc:docMk/>
            <pc:sldMk cId="3339726686" sldId="2672"/>
            <ac:picMk id="15" creationId="{15F7E025-48A6-4BB7-B8B5-D4DA4166DAD8}"/>
          </ac:picMkLst>
        </pc:picChg>
        <pc:picChg chg="add mod">
          <ac:chgData name="Shi Haoyu" userId="693de0f192d70816" providerId="LiveId" clId="{6B014B6A-FC69-4DA9-88C6-9C02796649CA}" dt="2025-07-18T06:49:45.595" v="869" actId="1076"/>
          <ac:picMkLst>
            <pc:docMk/>
            <pc:sldMk cId="3339726686" sldId="2672"/>
            <ac:picMk id="17" creationId="{4391968B-2337-4B69-8E26-C8607A0DCDB8}"/>
          </ac:picMkLst>
        </pc:picChg>
        <pc:picChg chg="add mod ord">
          <ac:chgData name="Shi Haoyu" userId="693de0f192d70816" providerId="LiveId" clId="{6B014B6A-FC69-4DA9-88C6-9C02796649CA}" dt="2025-07-18T06:56:27.244" v="949" actId="167"/>
          <ac:picMkLst>
            <pc:docMk/>
            <pc:sldMk cId="3339726686" sldId="2672"/>
            <ac:picMk id="19" creationId="{EDCCCAEC-6EE4-4F10-B8FC-8D7578C01C9F}"/>
          </ac:picMkLst>
        </pc:picChg>
      </pc:sldChg>
      <pc:sldChg chg="addSp modSp new mod">
        <pc:chgData name="Shi Haoyu" userId="693de0f192d70816" providerId="LiveId" clId="{6B014B6A-FC69-4DA9-88C6-9C02796649CA}" dt="2025-07-18T08:33:50.802" v="3001" actId="20577"/>
        <pc:sldMkLst>
          <pc:docMk/>
          <pc:sldMk cId="3658996863" sldId="2673"/>
        </pc:sldMkLst>
      </pc:sldChg>
      <pc:sldChg chg="modSp new mod">
        <pc:chgData name="Shi Haoyu" userId="693de0f192d70816" providerId="LiveId" clId="{6B014B6A-FC69-4DA9-88C6-9C02796649CA}" dt="2025-07-21T08:54:23.463" v="8717" actId="27636"/>
        <pc:sldMkLst>
          <pc:docMk/>
          <pc:sldMk cId="3557783577" sldId="2674"/>
        </pc:sldMkLst>
        <pc:spChg chg="mod">
          <ac:chgData name="Shi Haoyu" userId="693de0f192d70816" providerId="LiveId" clId="{6B014B6A-FC69-4DA9-88C6-9C02796649CA}" dt="2025-07-18T07:37:56.159" v="2198" actId="20577"/>
          <ac:spMkLst>
            <pc:docMk/>
            <pc:sldMk cId="3557783577" sldId="2674"/>
            <ac:spMk id="2" creationId="{EA9C8411-8AC9-4FB9-83AA-8E82AA325E5F}"/>
          </ac:spMkLst>
        </pc:spChg>
        <pc:spChg chg="mod">
          <ac:chgData name="Shi Haoyu" userId="693de0f192d70816" providerId="LiveId" clId="{6B014B6A-FC69-4DA9-88C6-9C02796649CA}" dt="2025-07-21T08:54:23.463" v="8717" actId="27636"/>
          <ac:spMkLst>
            <pc:docMk/>
            <pc:sldMk cId="3557783577" sldId="2674"/>
            <ac:spMk id="3" creationId="{711A186E-EEC7-4829-9543-2B917656D3DB}"/>
          </ac:spMkLst>
        </pc:spChg>
      </pc:sldChg>
      <pc:sldChg chg="addSp delSp modSp new mod modClrScheme chgLayout">
        <pc:chgData name="Shi Haoyu" userId="693de0f192d70816" providerId="LiveId" clId="{6B014B6A-FC69-4DA9-88C6-9C02796649CA}" dt="2025-07-18T07:35:58.896" v="2159" actId="20577"/>
        <pc:sldMkLst>
          <pc:docMk/>
          <pc:sldMk cId="3411757776" sldId="2675"/>
        </pc:sldMkLst>
      </pc:sldChg>
      <pc:sldChg chg="add del">
        <pc:chgData name="Shi Haoyu" userId="693de0f192d70816" providerId="LiveId" clId="{6B014B6A-FC69-4DA9-88C6-9C02796649CA}" dt="2025-07-18T07:34:50.589" v="2105"/>
        <pc:sldMkLst>
          <pc:docMk/>
          <pc:sldMk cId="3550897037" sldId="2675"/>
        </pc:sldMkLst>
      </pc:sldChg>
      <pc:sldChg chg="modSp new mod">
        <pc:chgData name="Shi Haoyu" userId="693de0f192d70816" providerId="LiveId" clId="{6B014B6A-FC69-4DA9-88C6-9C02796649CA}" dt="2025-07-18T08:53:30.355" v="4636" actId="20577"/>
        <pc:sldMkLst>
          <pc:docMk/>
          <pc:sldMk cId="2234450228" sldId="2676"/>
        </pc:sldMkLst>
        <pc:spChg chg="mod">
          <ac:chgData name="Shi Haoyu" userId="693de0f192d70816" providerId="LiveId" clId="{6B014B6A-FC69-4DA9-88C6-9C02796649CA}" dt="2025-07-18T07:43:49.488" v="2572" actId="20577"/>
          <ac:spMkLst>
            <pc:docMk/>
            <pc:sldMk cId="2234450228" sldId="2676"/>
            <ac:spMk id="2" creationId="{1D51304E-E80C-4C16-85D5-2EFA5D8EA216}"/>
          </ac:spMkLst>
        </pc:spChg>
        <pc:spChg chg="mod">
          <ac:chgData name="Shi Haoyu" userId="693de0f192d70816" providerId="LiveId" clId="{6B014B6A-FC69-4DA9-88C6-9C02796649CA}" dt="2025-07-18T08:53:30.355" v="4636" actId="20577"/>
          <ac:spMkLst>
            <pc:docMk/>
            <pc:sldMk cId="2234450228" sldId="2676"/>
            <ac:spMk id="3" creationId="{5EF6EAD2-4D14-404D-A148-50FD6269B65B}"/>
          </ac:spMkLst>
        </pc:spChg>
      </pc:sldChg>
      <pc:sldChg chg="addSp delSp modSp new mod">
        <pc:chgData name="Shi Haoyu" userId="693de0f192d70816" providerId="LiveId" clId="{6B014B6A-FC69-4DA9-88C6-9C02796649CA}" dt="2025-07-19T00:41:23.672" v="7052" actId="20577"/>
        <pc:sldMkLst>
          <pc:docMk/>
          <pc:sldMk cId="2421007624" sldId="2677"/>
        </pc:sldMkLst>
        <pc:spChg chg="mod">
          <ac:chgData name="Shi Haoyu" userId="693de0f192d70816" providerId="LiveId" clId="{6B014B6A-FC69-4DA9-88C6-9C02796649CA}" dt="2025-07-18T09:21:18.616" v="6318" actId="20577"/>
          <ac:spMkLst>
            <pc:docMk/>
            <pc:sldMk cId="2421007624" sldId="2677"/>
            <ac:spMk id="2" creationId="{55B6CFDD-F906-414C-AC34-EFDD77AB5F0D}"/>
          </ac:spMkLst>
        </pc:spChg>
        <pc:spChg chg="mod">
          <ac:chgData name="Shi Haoyu" userId="693de0f192d70816" providerId="LiveId" clId="{6B014B6A-FC69-4DA9-88C6-9C02796649CA}" dt="2025-07-19T00:41:23.672" v="7052" actId="20577"/>
          <ac:spMkLst>
            <pc:docMk/>
            <pc:sldMk cId="2421007624" sldId="2677"/>
            <ac:spMk id="3" creationId="{E649AE7E-F4DE-4B22-9542-B518FAF41B9F}"/>
          </ac:spMkLst>
        </pc:spChg>
        <pc:spChg chg="add mod">
          <ac:chgData name="Shi Haoyu" userId="693de0f192d70816" providerId="LiveId" clId="{6B014B6A-FC69-4DA9-88C6-9C02796649CA}" dt="2025-07-19T00:36:58.561" v="6623" actId="1076"/>
          <ac:spMkLst>
            <pc:docMk/>
            <pc:sldMk cId="2421007624" sldId="2677"/>
            <ac:spMk id="6" creationId="{1BB31A64-768F-4730-9C02-E6127841C2BB}"/>
          </ac:spMkLst>
        </pc:spChg>
        <pc:spChg chg="add mod">
          <ac:chgData name="Shi Haoyu" userId="693de0f192d70816" providerId="LiveId" clId="{6B014B6A-FC69-4DA9-88C6-9C02796649CA}" dt="2025-07-19T00:39:51.787" v="6834" actId="20577"/>
          <ac:spMkLst>
            <pc:docMk/>
            <pc:sldMk cId="2421007624" sldId="2677"/>
            <ac:spMk id="7" creationId="{60BA403B-DA62-4C4A-B4B4-33240B4E429E}"/>
          </ac:spMkLst>
        </pc:spChg>
      </pc:sldChg>
      <pc:sldChg chg="addSp delSp modSp mod">
        <pc:chgData name="Shi Haoyu" userId="693de0f192d70816" providerId="LiveId" clId="{6B014B6A-FC69-4DA9-88C6-9C02796649CA}" dt="2025-07-21T06:03:13.410" v="8336" actId="1076"/>
        <pc:sldMkLst>
          <pc:docMk/>
          <pc:sldMk cId="2058017692" sldId="2678"/>
        </pc:sldMkLst>
        <pc:spChg chg="mod">
          <ac:chgData name="Shi Haoyu" userId="693de0f192d70816" providerId="LiveId" clId="{6B014B6A-FC69-4DA9-88C6-9C02796649CA}" dt="2025-07-21T06:02:56.275" v="8333" actId="20577"/>
          <ac:spMkLst>
            <pc:docMk/>
            <pc:sldMk cId="2058017692" sldId="2678"/>
            <ac:spMk id="3" creationId="{52A3F14A-14BA-188F-4131-E5CEE12A5D00}"/>
          </ac:spMkLst>
        </pc:spChg>
        <pc:picChg chg="add mod">
          <ac:chgData name="Shi Haoyu" userId="693de0f192d70816" providerId="LiveId" clId="{6B014B6A-FC69-4DA9-88C6-9C02796649CA}" dt="2025-07-21T06:03:00.300" v="8334" actId="1076"/>
          <ac:picMkLst>
            <pc:docMk/>
            <pc:sldMk cId="2058017692" sldId="2678"/>
            <ac:picMk id="10" creationId="{E5994013-A52F-4B7C-84ED-3D0B6D31C95D}"/>
          </ac:picMkLst>
        </pc:picChg>
        <pc:picChg chg="add mod">
          <ac:chgData name="Shi Haoyu" userId="693de0f192d70816" providerId="LiveId" clId="{6B014B6A-FC69-4DA9-88C6-9C02796649CA}" dt="2025-07-21T06:03:13.410" v="8336" actId="1076"/>
          <ac:picMkLst>
            <pc:docMk/>
            <pc:sldMk cId="2058017692" sldId="2678"/>
            <ac:picMk id="15" creationId="{4F022433-D587-4A45-9E62-8AF2DBF2621B}"/>
          </ac:picMkLst>
        </pc:picChg>
      </pc:sldChg>
      <pc:sldChg chg="addSp delSp modSp new mod">
        <pc:chgData name="Shi Haoyu" userId="693de0f192d70816" providerId="LiveId" clId="{6B014B6A-FC69-4DA9-88C6-9C02796649CA}" dt="2025-07-21T07:26:07.037" v="8543" actId="1076"/>
        <pc:sldMkLst>
          <pc:docMk/>
          <pc:sldMk cId="3836500603" sldId="2679"/>
        </pc:sldMkLst>
        <pc:spChg chg="mod">
          <ac:chgData name="Shi Haoyu" userId="693de0f192d70816" providerId="LiveId" clId="{6B014B6A-FC69-4DA9-88C6-9C02796649CA}" dt="2025-07-21T06:05:53.902" v="8506" actId="20577"/>
          <ac:spMkLst>
            <pc:docMk/>
            <pc:sldMk cId="3836500603" sldId="2679"/>
            <ac:spMk id="2" creationId="{DF7CA5C4-B65A-4975-A903-8960D382D935}"/>
          </ac:spMkLst>
        </pc:spChg>
        <pc:spChg chg="add mod">
          <ac:chgData name="Shi Haoyu" userId="693de0f192d70816" providerId="LiveId" clId="{6B014B6A-FC69-4DA9-88C6-9C02796649CA}" dt="2025-07-21T07:25:37.249" v="8510"/>
          <ac:spMkLst>
            <pc:docMk/>
            <pc:sldMk cId="3836500603" sldId="2679"/>
            <ac:spMk id="7" creationId="{F8DE11D0-6915-45ED-9C1C-7BE905047FF4}"/>
          </ac:spMkLst>
        </pc:spChg>
        <pc:spChg chg="add mod">
          <ac:chgData name="Shi Haoyu" userId="693de0f192d70816" providerId="LiveId" clId="{6B014B6A-FC69-4DA9-88C6-9C02796649CA}" dt="2025-07-21T07:26:07.037" v="8543" actId="1076"/>
          <ac:spMkLst>
            <pc:docMk/>
            <pc:sldMk cId="3836500603" sldId="2679"/>
            <ac:spMk id="8" creationId="{7B304055-84D5-49A4-B78C-45B4ADB6BAC7}"/>
          </ac:spMkLst>
        </pc:spChg>
        <pc:picChg chg="add mod ord">
          <ac:chgData name="Shi Haoyu" userId="693de0f192d70816" providerId="LiveId" clId="{6B014B6A-FC69-4DA9-88C6-9C02796649CA}" dt="2025-07-21T07:25:29.116" v="8509" actId="1076"/>
          <ac:picMkLst>
            <pc:docMk/>
            <pc:sldMk cId="3836500603" sldId="2679"/>
            <ac:picMk id="6" creationId="{8DFA0A11-E5E3-4847-A922-D39586F5516D}"/>
          </ac:picMkLst>
        </pc:picChg>
      </pc:sldChg>
    </pc:docChg>
  </pc:docChgLst>
  <pc:docChgLst>
    <pc:chgData name="Haoyu Shi" userId="693de0f192d70816" providerId="LiveId" clId="{313A1BFF-E4C9-408A-AC09-70F213D63174}"/>
    <pc:docChg chg="undo custSel addSld delSld modSld">
      <pc:chgData name="Haoyu Shi" userId="693de0f192d70816" providerId="LiveId" clId="{313A1BFF-E4C9-408A-AC09-70F213D63174}" dt="2025-07-24T13:11:49.922" v="2897" actId="1076"/>
      <pc:docMkLst>
        <pc:docMk/>
      </pc:docMkLst>
      <pc:sldChg chg="delSp modSp mod">
        <pc:chgData name="Haoyu Shi" userId="693de0f192d70816" providerId="LiveId" clId="{313A1BFF-E4C9-408A-AC09-70F213D63174}" dt="2025-07-17T04:08:33.600" v="74" actId="20577"/>
        <pc:sldMkLst>
          <pc:docMk/>
          <pc:sldMk cId="1996528066" sldId="256"/>
        </pc:sldMkLst>
        <pc:spChg chg="mod">
          <ac:chgData name="Haoyu Shi" userId="693de0f192d70816" providerId="LiveId" clId="{313A1BFF-E4C9-408A-AC09-70F213D63174}" dt="2025-07-17T04:08:30.053" v="73" actId="20577"/>
          <ac:spMkLst>
            <pc:docMk/>
            <pc:sldMk cId="1996528066" sldId="256"/>
            <ac:spMk id="2" creationId="{6CCD99B3-0486-9343-BB28-66B2CBAF710F}"/>
          </ac:spMkLst>
        </pc:spChg>
        <pc:spChg chg="mod">
          <ac:chgData name="Haoyu Shi" userId="693de0f192d70816" providerId="LiveId" clId="{313A1BFF-E4C9-408A-AC09-70F213D63174}" dt="2025-07-17T04:08:33.600" v="74" actId="20577"/>
          <ac:spMkLst>
            <pc:docMk/>
            <pc:sldMk cId="1996528066" sldId="256"/>
            <ac:spMk id="3" creationId="{F3E68CE2-7C94-5541-8C2E-535DEC7D1343}"/>
          </ac:spMkLst>
        </pc:spChg>
      </pc:sldChg>
      <pc:sldChg chg="del">
        <pc:chgData name="Haoyu Shi" userId="693de0f192d70816" providerId="LiveId" clId="{313A1BFF-E4C9-408A-AC09-70F213D63174}" dt="2025-07-17T04:10:32.271" v="88" actId="47"/>
        <pc:sldMkLst>
          <pc:docMk/>
          <pc:sldMk cId="2254144931" sldId="302"/>
        </pc:sldMkLst>
      </pc:sldChg>
      <pc:sldChg chg="del">
        <pc:chgData name="Haoyu Shi" userId="693de0f192d70816" providerId="LiveId" clId="{313A1BFF-E4C9-408A-AC09-70F213D63174}" dt="2025-07-17T04:10:03.472" v="82" actId="47"/>
        <pc:sldMkLst>
          <pc:docMk/>
          <pc:sldMk cId="910871869" sldId="329"/>
        </pc:sldMkLst>
      </pc:sldChg>
      <pc:sldChg chg="del">
        <pc:chgData name="Haoyu Shi" userId="693de0f192d70816" providerId="LiveId" clId="{313A1BFF-E4C9-408A-AC09-70F213D63174}" dt="2025-07-17T04:08:47.243" v="75" actId="47"/>
        <pc:sldMkLst>
          <pc:docMk/>
          <pc:sldMk cId="97637224" sldId="698"/>
        </pc:sldMkLst>
      </pc:sldChg>
      <pc:sldChg chg="del">
        <pc:chgData name="Haoyu Shi" userId="693de0f192d70816" providerId="LiveId" clId="{313A1BFF-E4C9-408A-AC09-70F213D63174}" dt="2025-07-17T04:10:32.271" v="88" actId="47"/>
        <pc:sldMkLst>
          <pc:docMk/>
          <pc:sldMk cId="3780587144" sldId="1601"/>
        </pc:sldMkLst>
      </pc:sldChg>
      <pc:sldChg chg="del">
        <pc:chgData name="Haoyu Shi" userId="693de0f192d70816" providerId="LiveId" clId="{313A1BFF-E4C9-408A-AC09-70F213D63174}" dt="2025-07-17T04:10:03.472" v="82" actId="47"/>
        <pc:sldMkLst>
          <pc:docMk/>
          <pc:sldMk cId="2646178081" sldId="1615"/>
        </pc:sldMkLst>
      </pc:sldChg>
      <pc:sldChg chg="del">
        <pc:chgData name="Haoyu Shi" userId="693de0f192d70816" providerId="LiveId" clId="{313A1BFF-E4C9-408A-AC09-70F213D63174}" dt="2025-07-17T04:10:32.271" v="88" actId="47"/>
        <pc:sldMkLst>
          <pc:docMk/>
          <pc:sldMk cId="1036261572" sldId="1635"/>
        </pc:sldMkLst>
      </pc:sldChg>
      <pc:sldChg chg="del">
        <pc:chgData name="Haoyu Shi" userId="693de0f192d70816" providerId="LiveId" clId="{313A1BFF-E4C9-408A-AC09-70F213D63174}" dt="2025-07-17T04:10:03.472" v="82" actId="47"/>
        <pc:sldMkLst>
          <pc:docMk/>
          <pc:sldMk cId="2433968542" sldId="1638"/>
        </pc:sldMkLst>
      </pc:sldChg>
      <pc:sldChg chg="del">
        <pc:chgData name="Haoyu Shi" userId="693de0f192d70816" providerId="LiveId" clId="{313A1BFF-E4C9-408A-AC09-70F213D63174}" dt="2025-07-17T04:10:32.271" v="88" actId="47"/>
        <pc:sldMkLst>
          <pc:docMk/>
          <pc:sldMk cId="4029073352" sldId="1639"/>
        </pc:sldMkLst>
      </pc:sldChg>
      <pc:sldChg chg="del">
        <pc:chgData name="Haoyu Shi" userId="693de0f192d70816" providerId="LiveId" clId="{313A1BFF-E4C9-408A-AC09-70F213D63174}" dt="2025-07-17T04:10:03.472" v="82" actId="47"/>
        <pc:sldMkLst>
          <pc:docMk/>
          <pc:sldMk cId="1916107922" sldId="1641"/>
        </pc:sldMkLst>
      </pc:sldChg>
      <pc:sldChg chg="del">
        <pc:chgData name="Haoyu Shi" userId="693de0f192d70816" providerId="LiveId" clId="{313A1BFF-E4C9-408A-AC09-70F213D63174}" dt="2025-07-17T04:10:32.271" v="88" actId="47"/>
        <pc:sldMkLst>
          <pc:docMk/>
          <pc:sldMk cId="818998261" sldId="1643"/>
        </pc:sldMkLst>
      </pc:sldChg>
      <pc:sldChg chg="addSp delSp modSp mod">
        <pc:chgData name="Haoyu Shi" userId="693de0f192d70816" providerId="LiveId" clId="{313A1BFF-E4C9-408A-AC09-70F213D63174}" dt="2025-07-17T04:10:24.374" v="87" actId="478"/>
        <pc:sldMkLst>
          <pc:docMk/>
          <pc:sldMk cId="2749719876" sldId="1647"/>
        </pc:sldMkLst>
        <pc:spChg chg="mod">
          <ac:chgData name="Haoyu Shi" userId="693de0f192d70816" providerId="LiveId" clId="{313A1BFF-E4C9-408A-AC09-70F213D63174}" dt="2025-07-17T04:10:18.446" v="85" actId="27636"/>
          <ac:spMkLst>
            <pc:docMk/>
            <pc:sldMk cId="2749719876" sldId="1647"/>
            <ac:spMk id="6" creationId="{A6219F5F-C460-7AA9-2BA9-96518BC5C658}"/>
          </ac:spMkLst>
        </pc:spChg>
        <pc:graphicFrameChg chg="add mod">
          <ac:chgData name="Haoyu Shi" userId="693de0f192d70816" providerId="LiveId" clId="{313A1BFF-E4C9-408A-AC09-70F213D63174}" dt="2025-07-17T04:10:21.438" v="86" actId="1076"/>
          <ac:graphicFrameMkLst>
            <pc:docMk/>
            <pc:sldMk cId="2749719876" sldId="1647"/>
            <ac:graphicFrameMk id="9" creationId="{F5B20D02-E60F-4BE2-F5EC-36C54071FF09}"/>
          </ac:graphicFrameMkLst>
        </pc:graphicFrameChg>
      </pc:sldChg>
      <pc:sldChg chg="del">
        <pc:chgData name="Haoyu Shi" userId="693de0f192d70816" providerId="LiveId" clId="{313A1BFF-E4C9-408A-AC09-70F213D63174}" dt="2025-07-17T04:10:03.472" v="82" actId="47"/>
        <pc:sldMkLst>
          <pc:docMk/>
          <pc:sldMk cId="3765643649" sldId="2183"/>
        </pc:sldMkLst>
      </pc:sldChg>
      <pc:sldChg chg="del">
        <pc:chgData name="Haoyu Shi" userId="693de0f192d70816" providerId="LiveId" clId="{313A1BFF-E4C9-408A-AC09-70F213D63174}" dt="2025-07-17T04:10:03.472" v="82" actId="47"/>
        <pc:sldMkLst>
          <pc:docMk/>
          <pc:sldMk cId="1310152617" sldId="2657"/>
        </pc:sldMkLst>
      </pc:sldChg>
      <pc:sldChg chg="del">
        <pc:chgData name="Haoyu Shi" userId="693de0f192d70816" providerId="LiveId" clId="{313A1BFF-E4C9-408A-AC09-70F213D63174}" dt="2025-07-17T04:10:03.472" v="82" actId="47"/>
        <pc:sldMkLst>
          <pc:docMk/>
          <pc:sldMk cId="2520688607" sldId="2658"/>
        </pc:sldMkLst>
      </pc:sldChg>
      <pc:sldChg chg="del">
        <pc:chgData name="Haoyu Shi" userId="693de0f192d70816" providerId="LiveId" clId="{313A1BFF-E4C9-408A-AC09-70F213D63174}" dt="2025-07-17T04:10:03.472" v="82" actId="47"/>
        <pc:sldMkLst>
          <pc:docMk/>
          <pc:sldMk cId="419505756" sldId="2659"/>
        </pc:sldMkLst>
      </pc:sldChg>
      <pc:sldChg chg="del">
        <pc:chgData name="Haoyu Shi" userId="693de0f192d70816" providerId="LiveId" clId="{313A1BFF-E4C9-408A-AC09-70F213D63174}" dt="2025-07-17T04:10:03.472" v="82" actId="47"/>
        <pc:sldMkLst>
          <pc:docMk/>
          <pc:sldMk cId="325594587" sldId="2660"/>
        </pc:sldMkLst>
      </pc:sldChg>
      <pc:sldChg chg="delSp modSp mod">
        <pc:chgData name="Haoyu Shi" userId="693de0f192d70816" providerId="LiveId" clId="{313A1BFF-E4C9-408A-AC09-70F213D63174}" dt="2025-07-17T04:09:55.731" v="81" actId="478"/>
        <pc:sldMkLst>
          <pc:docMk/>
          <pc:sldMk cId="1100436584" sldId="2661"/>
        </pc:sldMkLst>
        <pc:spChg chg="mod">
          <ac:chgData name="Haoyu Shi" userId="693de0f192d70816" providerId="LiveId" clId="{313A1BFF-E4C9-408A-AC09-70F213D63174}" dt="2025-07-17T04:09:41.925" v="79" actId="207"/>
          <ac:spMkLst>
            <pc:docMk/>
            <pc:sldMk cId="1100436584" sldId="2661"/>
            <ac:spMk id="22" creationId="{0C3B424A-CDCF-1CAB-C8EF-FB9044312A4F}"/>
          </ac:spMkLst>
        </pc:spChg>
      </pc:sldChg>
      <pc:sldChg chg="modSp new mod">
        <pc:chgData name="Haoyu Shi" userId="693de0f192d70816" providerId="LiveId" clId="{313A1BFF-E4C9-408A-AC09-70F213D63174}" dt="2025-07-17T04:11:01.218" v="122" actId="20577"/>
        <pc:sldMkLst>
          <pc:docMk/>
          <pc:sldMk cId="4232634243" sldId="2663"/>
        </pc:sldMkLst>
        <pc:spChg chg="mod">
          <ac:chgData name="Haoyu Shi" userId="693de0f192d70816" providerId="LiveId" clId="{313A1BFF-E4C9-408A-AC09-70F213D63174}" dt="2025-07-17T04:10:46.437" v="103" actId="20577"/>
          <ac:spMkLst>
            <pc:docMk/>
            <pc:sldMk cId="4232634243" sldId="2663"/>
            <ac:spMk id="2" creationId="{B53BB99C-ED7E-8A44-7707-D4B20146B195}"/>
          </ac:spMkLst>
        </pc:spChg>
        <pc:spChg chg="mod">
          <ac:chgData name="Haoyu Shi" userId="693de0f192d70816" providerId="LiveId" clId="{313A1BFF-E4C9-408A-AC09-70F213D63174}" dt="2025-07-17T04:11:01.218" v="122" actId="20577"/>
          <ac:spMkLst>
            <pc:docMk/>
            <pc:sldMk cId="4232634243" sldId="2663"/>
            <ac:spMk id="3" creationId="{CEDDDA66-4415-6A7C-BC02-B4E3D9E455F2}"/>
          </ac:spMkLst>
        </pc:spChg>
      </pc:sldChg>
      <pc:sldChg chg="modSp new mod">
        <pc:chgData name="Haoyu Shi" userId="693de0f192d70816" providerId="LiveId" clId="{313A1BFF-E4C9-408A-AC09-70F213D63174}" dt="2025-07-17T04:11:18.011" v="126" actId="20577"/>
        <pc:sldMkLst>
          <pc:docMk/>
          <pc:sldMk cId="796982045" sldId="2664"/>
        </pc:sldMkLst>
      </pc:sldChg>
      <pc:sldChg chg="modSp new mod">
        <pc:chgData name="Haoyu Shi" userId="693de0f192d70816" providerId="LiveId" clId="{313A1BFF-E4C9-408A-AC09-70F213D63174}" dt="2025-07-17T04:11:26.568" v="130" actId="20577"/>
        <pc:sldMkLst>
          <pc:docMk/>
          <pc:sldMk cId="2193058753" sldId="2665"/>
        </pc:sldMkLst>
      </pc:sldChg>
      <pc:sldChg chg="modSp new mod modNotesTx">
        <pc:chgData name="Haoyu Shi" userId="693de0f192d70816" providerId="LiveId" clId="{313A1BFF-E4C9-408A-AC09-70F213D63174}" dt="2025-07-17T05:51:53.994" v="1499" actId="20577"/>
        <pc:sldMkLst>
          <pc:docMk/>
          <pc:sldMk cId="1134689375" sldId="2666"/>
        </pc:sldMkLst>
        <pc:spChg chg="mod">
          <ac:chgData name="Haoyu Shi" userId="693de0f192d70816" providerId="LiveId" clId="{313A1BFF-E4C9-408A-AC09-70F213D63174}" dt="2025-07-17T05:51:53.994" v="1499" actId="20577"/>
          <ac:spMkLst>
            <pc:docMk/>
            <pc:sldMk cId="1134689375" sldId="2666"/>
            <ac:spMk id="2" creationId="{E13E8029-B11F-23AB-7C0A-87F549F3FAC7}"/>
          </ac:spMkLst>
        </pc:spChg>
        <pc:spChg chg="mod">
          <ac:chgData name="Haoyu Shi" userId="693de0f192d70816" providerId="LiveId" clId="{313A1BFF-E4C9-408A-AC09-70F213D63174}" dt="2025-07-17T05:43:29.605" v="1376" actId="20577"/>
          <ac:spMkLst>
            <pc:docMk/>
            <pc:sldMk cId="1134689375" sldId="2666"/>
            <ac:spMk id="3" creationId="{50C35F9B-AAE8-A22A-E756-045B70CA2536}"/>
          </ac:spMkLst>
        </pc:spChg>
      </pc:sldChg>
      <pc:sldChg chg="modSp new mod">
        <pc:chgData name="Haoyu Shi" userId="693de0f192d70816" providerId="LiveId" clId="{313A1BFF-E4C9-408A-AC09-70F213D63174}" dt="2025-07-17T04:11:46.560" v="162"/>
        <pc:sldMkLst>
          <pc:docMk/>
          <pc:sldMk cId="2742452679" sldId="2667"/>
        </pc:sldMkLst>
        <pc:spChg chg="mod">
          <ac:chgData name="Haoyu Shi" userId="693de0f192d70816" providerId="LiveId" clId="{313A1BFF-E4C9-408A-AC09-70F213D63174}" dt="2025-07-17T04:11:46.560" v="162"/>
          <ac:spMkLst>
            <pc:docMk/>
            <pc:sldMk cId="2742452679" sldId="2667"/>
            <ac:spMk id="2" creationId="{178D3147-3772-F4C1-19EA-BBA905669B91}"/>
          </ac:spMkLst>
        </pc:spChg>
      </pc:sldChg>
      <pc:sldChg chg="modSp new mod">
        <pc:chgData name="Haoyu Shi" userId="693de0f192d70816" providerId="LiveId" clId="{313A1BFF-E4C9-408A-AC09-70F213D63174}" dt="2025-07-17T04:12:06.179" v="168"/>
        <pc:sldMkLst>
          <pc:docMk/>
          <pc:sldMk cId="2773353012" sldId="2668"/>
        </pc:sldMkLst>
      </pc:sldChg>
      <pc:sldChg chg="modSp new mod">
        <pc:chgData name="Haoyu Shi" userId="693de0f192d70816" providerId="LiveId" clId="{313A1BFF-E4C9-408A-AC09-70F213D63174}" dt="2025-07-17T04:27:18.014" v="555" actId="20577"/>
        <pc:sldMkLst>
          <pc:docMk/>
          <pc:sldMk cId="72266965" sldId="2669"/>
        </pc:sldMkLst>
        <pc:spChg chg="mod">
          <ac:chgData name="Haoyu Shi" userId="693de0f192d70816" providerId="LiveId" clId="{313A1BFF-E4C9-408A-AC09-70F213D63174}" dt="2025-07-17T04:25:21.676" v="289" actId="20577"/>
          <ac:spMkLst>
            <pc:docMk/>
            <pc:sldMk cId="72266965" sldId="2669"/>
            <ac:spMk id="2" creationId="{4B741AD8-3CFF-3CA7-208A-0F666FF2F358}"/>
          </ac:spMkLst>
        </pc:spChg>
        <pc:spChg chg="mod">
          <ac:chgData name="Haoyu Shi" userId="693de0f192d70816" providerId="LiveId" clId="{313A1BFF-E4C9-408A-AC09-70F213D63174}" dt="2025-07-17T04:27:18.014" v="555" actId="20577"/>
          <ac:spMkLst>
            <pc:docMk/>
            <pc:sldMk cId="72266965" sldId="2669"/>
            <ac:spMk id="3" creationId="{24BE9646-56E5-B895-6117-CF4BB1D56F33}"/>
          </ac:spMkLst>
        </pc:spChg>
      </pc:sldChg>
      <pc:sldChg chg="modSp add mod">
        <pc:chgData name="Haoyu Shi" userId="693de0f192d70816" providerId="LiveId" clId="{313A1BFF-E4C9-408A-AC09-70F213D63174}" dt="2025-07-17T05:51:36.176" v="1495" actId="20577"/>
        <pc:sldMkLst>
          <pc:docMk/>
          <pc:sldMk cId="2420655214" sldId="2670"/>
        </pc:sldMkLst>
      </pc:sldChg>
      <pc:sldChg chg="modSp mod">
        <pc:chgData name="Haoyu Shi" userId="693de0f192d70816" providerId="LiveId" clId="{313A1BFF-E4C9-408A-AC09-70F213D63174}" dt="2025-07-24T11:58:50.701" v="1844" actId="20577"/>
        <pc:sldMkLst>
          <pc:docMk/>
          <pc:sldMk cId="3339726686" sldId="2672"/>
        </pc:sldMkLst>
        <pc:spChg chg="mod">
          <ac:chgData name="Haoyu Shi" userId="693de0f192d70816" providerId="LiveId" clId="{313A1BFF-E4C9-408A-AC09-70F213D63174}" dt="2025-07-24T11:58:50.701" v="1844" actId="20577"/>
          <ac:spMkLst>
            <pc:docMk/>
            <pc:sldMk cId="3339726686" sldId="2672"/>
            <ac:spMk id="3" creationId="{F2E27094-968B-4A24-8512-89935A5380D6}"/>
          </ac:spMkLst>
        </pc:spChg>
      </pc:sldChg>
      <pc:sldChg chg="addSp modSp mod">
        <pc:chgData name="Haoyu Shi" userId="693de0f192d70816" providerId="LiveId" clId="{313A1BFF-E4C9-408A-AC09-70F213D63174}" dt="2025-07-24T13:11:49.922" v="2897" actId="1076"/>
        <pc:sldMkLst>
          <pc:docMk/>
          <pc:sldMk cId="3557783577" sldId="2674"/>
        </pc:sldMkLst>
        <pc:spChg chg="mod">
          <ac:chgData name="Haoyu Shi" userId="693de0f192d70816" providerId="LiveId" clId="{313A1BFF-E4C9-408A-AC09-70F213D63174}" dt="2025-07-24T12:15:40.960" v="1861"/>
          <ac:spMkLst>
            <pc:docMk/>
            <pc:sldMk cId="3557783577" sldId="2674"/>
            <ac:spMk id="2" creationId="{EA9C8411-8AC9-4FB9-83AA-8E82AA325E5F}"/>
          </ac:spMkLst>
        </pc:spChg>
        <pc:spChg chg="mod">
          <ac:chgData name="Haoyu Shi" userId="693de0f192d70816" providerId="LiveId" clId="{313A1BFF-E4C9-408A-AC09-70F213D63174}" dt="2025-07-24T13:05:51.740" v="2433" actId="14100"/>
          <ac:spMkLst>
            <pc:docMk/>
            <pc:sldMk cId="3557783577" sldId="2674"/>
            <ac:spMk id="3" creationId="{711A186E-EEC7-4829-9543-2B917656D3DB}"/>
          </ac:spMkLst>
        </pc:spChg>
        <pc:spChg chg="add mod">
          <ac:chgData name="Haoyu Shi" userId="693de0f192d70816" providerId="LiveId" clId="{313A1BFF-E4C9-408A-AC09-70F213D63174}" dt="2025-07-24T12:02:57.280" v="1856" actId="1076"/>
          <ac:spMkLst>
            <pc:docMk/>
            <pc:sldMk cId="3557783577" sldId="2674"/>
            <ac:spMk id="5" creationId="{C66876B0-7BB9-3010-4ED7-568C512DDD12}"/>
          </ac:spMkLst>
        </pc:spChg>
        <pc:spChg chg="add mod">
          <ac:chgData name="Haoyu Shi" userId="693de0f192d70816" providerId="LiveId" clId="{313A1BFF-E4C9-408A-AC09-70F213D63174}" dt="2025-07-24T13:11:49.922" v="2897" actId="1076"/>
          <ac:spMkLst>
            <pc:docMk/>
            <pc:sldMk cId="3557783577" sldId="2674"/>
            <ac:spMk id="6" creationId="{E6BBFF0A-6F47-9A04-F008-26BE54BF7DCB}"/>
          </ac:spMkLst>
        </pc:spChg>
        <pc:graphicFrameChg chg="add mod modGraphic">
          <ac:chgData name="Haoyu Shi" userId="693de0f192d70816" providerId="LiveId" clId="{313A1BFF-E4C9-408A-AC09-70F213D63174}" dt="2025-07-24T13:10:29.163" v="2801" actId="20577"/>
          <ac:graphicFrameMkLst>
            <pc:docMk/>
            <pc:sldMk cId="3557783577" sldId="2674"/>
            <ac:graphicFrameMk id="7" creationId="{DB69B14E-A56F-12BB-7AF6-4F7B930F0004}"/>
          </ac:graphicFrameMkLst>
        </pc:graphicFrameChg>
      </pc:sldChg>
      <pc:sldChg chg="add">
        <pc:chgData name="Haoyu Shi" userId="693de0f192d70816" providerId="LiveId" clId="{313A1BFF-E4C9-408A-AC09-70F213D63174}" dt="2025-07-24T11:59:35.824" v="1846"/>
        <pc:sldMkLst>
          <pc:docMk/>
          <pc:sldMk cId="615731704" sldId="2675"/>
        </pc:sldMkLst>
      </pc:sldChg>
      <pc:sldChg chg="del">
        <pc:chgData name="Haoyu Shi" userId="693de0f192d70816" providerId="LiveId" clId="{313A1BFF-E4C9-408A-AC09-70F213D63174}" dt="2025-07-24T11:59:31.226" v="1845" actId="2696"/>
        <pc:sldMkLst>
          <pc:docMk/>
          <pc:sldMk cId="3411757776" sldId="2675"/>
        </pc:sldMkLst>
      </pc:sldChg>
      <pc:sldChg chg="add del">
        <pc:chgData name="Haoyu Shi" userId="693de0f192d70816" providerId="LiveId" clId="{313A1BFF-E4C9-408A-AC09-70F213D63174}" dt="2025-07-24T13:11:42.127" v="2896" actId="47"/>
        <pc:sldMkLst>
          <pc:docMk/>
          <pc:sldMk cId="2260264109" sldId="2680"/>
        </pc:sldMkLst>
      </pc:sldChg>
    </pc:docChg>
  </pc:docChgLst>
  <pc:docChgLst>
    <pc:chgData name="Haoyu Shi" userId="693de0f192d70816" providerId="LiveId" clId="{594D2533-A99B-9E48-9A90-EC254A70E410}"/>
    <pc:docChg chg="custSel addSld delSld modSld">
      <pc:chgData name="Haoyu Shi" userId="693de0f192d70816" providerId="LiveId" clId="{594D2533-A99B-9E48-9A90-EC254A70E410}" dt="2025-07-25T05:48:05.168" v="493" actId="20577"/>
      <pc:docMkLst>
        <pc:docMk/>
      </pc:docMkLst>
      <pc:sldChg chg="del">
        <pc:chgData name="Haoyu Shi" userId="693de0f192d70816" providerId="LiveId" clId="{594D2533-A99B-9E48-9A90-EC254A70E410}" dt="2025-07-18T06:14:06.949" v="9" actId="2696"/>
        <pc:sldMkLst>
          <pc:docMk/>
          <pc:sldMk cId="1064379536" sldId="995"/>
        </pc:sldMkLst>
      </pc:sldChg>
      <pc:sldChg chg="del">
        <pc:chgData name="Haoyu Shi" userId="693de0f192d70816" providerId="LiveId" clId="{594D2533-A99B-9E48-9A90-EC254A70E410}" dt="2025-07-18T06:14:05.254" v="8" actId="2696"/>
        <pc:sldMkLst>
          <pc:docMk/>
          <pc:sldMk cId="1895126120" sldId="2184"/>
        </pc:sldMkLst>
      </pc:sldChg>
      <pc:sldChg chg="modSp mod">
        <pc:chgData name="Haoyu Shi" userId="693de0f192d70816" providerId="LiveId" clId="{594D2533-A99B-9E48-9A90-EC254A70E410}" dt="2025-07-21T02:41:51.959" v="91" actId="20577"/>
        <pc:sldMkLst>
          <pc:docMk/>
          <pc:sldMk cId="1100436584" sldId="2661"/>
        </pc:sldMkLst>
        <pc:spChg chg="mod">
          <ac:chgData name="Haoyu Shi" userId="693de0f192d70816" providerId="LiveId" clId="{594D2533-A99B-9E48-9A90-EC254A70E410}" dt="2025-07-21T02:41:51.959" v="91" actId="20577"/>
          <ac:spMkLst>
            <pc:docMk/>
            <pc:sldMk cId="1100436584" sldId="2661"/>
            <ac:spMk id="3" creationId="{A712F5C9-BFF0-8CEF-F36B-6E04B4BA3F3A}"/>
          </ac:spMkLst>
        </pc:spChg>
        <pc:spChg chg="mod">
          <ac:chgData name="Haoyu Shi" userId="693de0f192d70816" providerId="LiveId" clId="{594D2533-A99B-9E48-9A90-EC254A70E410}" dt="2025-07-18T06:13:42.320" v="4" actId="207"/>
          <ac:spMkLst>
            <pc:docMk/>
            <pc:sldMk cId="1100436584" sldId="2661"/>
            <ac:spMk id="22" creationId="{0C3B424A-CDCF-1CAB-C8EF-FB9044312A4F}"/>
          </ac:spMkLst>
        </pc:spChg>
        <pc:graphicFrameChg chg="modGraphic">
          <ac:chgData name="Haoyu Shi" userId="693de0f192d70816" providerId="LiveId" clId="{594D2533-A99B-9E48-9A90-EC254A70E410}" dt="2025-07-18T06:13:57.269" v="7" actId="207"/>
          <ac:graphicFrameMkLst>
            <pc:docMk/>
            <pc:sldMk cId="1100436584" sldId="2661"/>
            <ac:graphicFrameMk id="10" creationId="{17E8EDF3-D193-BC5C-F295-4FD95F5A60E1}"/>
          </ac:graphicFrameMkLst>
        </pc:graphicFrameChg>
      </pc:sldChg>
      <pc:sldChg chg="modSp mod">
        <pc:chgData name="Haoyu Shi" userId="693de0f192d70816" providerId="LiveId" clId="{594D2533-A99B-9E48-9A90-EC254A70E410}" dt="2025-07-22T00:25:11.220" v="294" actId="20577"/>
        <pc:sldMkLst>
          <pc:docMk/>
          <pc:sldMk cId="1134689375" sldId="2666"/>
        </pc:sldMkLst>
        <pc:spChg chg="mod">
          <ac:chgData name="Haoyu Shi" userId="693de0f192d70816" providerId="LiveId" clId="{594D2533-A99B-9E48-9A90-EC254A70E410}" dt="2025-07-22T00:25:11.220" v="294" actId="20577"/>
          <ac:spMkLst>
            <pc:docMk/>
            <pc:sldMk cId="1134689375" sldId="2666"/>
            <ac:spMk id="3" creationId="{50C35F9B-AAE8-A22A-E756-045B70CA2536}"/>
          </ac:spMkLst>
        </pc:spChg>
      </pc:sldChg>
      <pc:sldChg chg="modSp mod">
        <pc:chgData name="Haoyu Shi" userId="693de0f192d70816" providerId="LiveId" clId="{594D2533-A99B-9E48-9A90-EC254A70E410}" dt="2025-07-22T00:22:11.576" v="155" actId="20577"/>
        <pc:sldMkLst>
          <pc:docMk/>
          <pc:sldMk cId="72266965" sldId="2669"/>
        </pc:sldMkLst>
        <pc:spChg chg="mod">
          <ac:chgData name="Haoyu Shi" userId="693de0f192d70816" providerId="LiveId" clId="{594D2533-A99B-9E48-9A90-EC254A70E410}" dt="2025-07-22T00:22:11.576" v="155" actId="20577"/>
          <ac:spMkLst>
            <pc:docMk/>
            <pc:sldMk cId="72266965" sldId="2669"/>
            <ac:spMk id="3" creationId="{24BE9646-56E5-B895-6117-CF4BB1D56F33}"/>
          </ac:spMkLst>
        </pc:spChg>
      </pc:sldChg>
      <pc:sldChg chg="modSp new mod">
        <pc:chgData name="Haoyu Shi" userId="693de0f192d70816" providerId="LiveId" clId="{594D2533-A99B-9E48-9A90-EC254A70E410}" dt="2025-07-18T06:14:39.027" v="88" actId="20577"/>
        <pc:sldMkLst>
          <pc:docMk/>
          <pc:sldMk cId="2793885224" sldId="2671"/>
        </pc:sldMkLst>
        <pc:spChg chg="mod">
          <ac:chgData name="Haoyu Shi" userId="693de0f192d70816" providerId="LiveId" clId="{594D2533-A99B-9E48-9A90-EC254A70E410}" dt="2025-07-18T06:14:25.615" v="54" actId="20577"/>
          <ac:spMkLst>
            <pc:docMk/>
            <pc:sldMk cId="2793885224" sldId="2671"/>
            <ac:spMk id="2" creationId="{98B47CE7-CBA7-0B5D-1B03-7CCEDC41BA7A}"/>
          </ac:spMkLst>
        </pc:spChg>
        <pc:spChg chg="mod">
          <ac:chgData name="Haoyu Shi" userId="693de0f192d70816" providerId="LiveId" clId="{594D2533-A99B-9E48-9A90-EC254A70E410}" dt="2025-07-18T06:14:39.027" v="88" actId="20577"/>
          <ac:spMkLst>
            <pc:docMk/>
            <pc:sldMk cId="2793885224" sldId="2671"/>
            <ac:spMk id="3" creationId="{59421725-D827-F674-17CB-ABA6D8FACFBB}"/>
          </ac:spMkLst>
        </pc:spChg>
      </pc:sldChg>
      <pc:sldChg chg="modSp mod">
        <pc:chgData name="Haoyu Shi" userId="693de0f192d70816" providerId="LiveId" clId="{594D2533-A99B-9E48-9A90-EC254A70E410}" dt="2025-07-25T05:48:05.168" v="493" actId="20577"/>
        <pc:sldMkLst>
          <pc:docMk/>
          <pc:sldMk cId="3557783577" sldId="2674"/>
        </pc:sldMkLst>
        <pc:spChg chg="mod">
          <ac:chgData name="Haoyu Shi" userId="693de0f192d70816" providerId="LiveId" clId="{594D2533-A99B-9E48-9A90-EC254A70E410}" dt="2025-07-25T05:47:14.667" v="460" actId="313"/>
          <ac:spMkLst>
            <pc:docMk/>
            <pc:sldMk cId="3557783577" sldId="2674"/>
            <ac:spMk id="3" creationId="{711A186E-EEC7-4829-9543-2B917656D3DB}"/>
          </ac:spMkLst>
        </pc:spChg>
        <pc:spChg chg="mod">
          <ac:chgData name="Haoyu Shi" userId="693de0f192d70816" providerId="LiveId" clId="{594D2533-A99B-9E48-9A90-EC254A70E410}" dt="2025-07-25T05:48:05.168" v="493" actId="20577"/>
          <ac:spMkLst>
            <pc:docMk/>
            <pc:sldMk cId="3557783577" sldId="2674"/>
            <ac:spMk id="6" creationId="{E6BBFF0A-6F47-9A04-F008-26BE54BF7DCB}"/>
          </ac:spMkLst>
        </pc:spChg>
        <pc:graphicFrameChg chg="mod modGraphic">
          <ac:chgData name="Haoyu Shi" userId="693de0f192d70816" providerId="LiveId" clId="{594D2533-A99B-9E48-9A90-EC254A70E410}" dt="2025-07-25T05:47:37.664" v="480" actId="1076"/>
          <ac:graphicFrameMkLst>
            <pc:docMk/>
            <pc:sldMk cId="3557783577" sldId="2674"/>
            <ac:graphicFrameMk id="7" creationId="{DB69B14E-A56F-12BB-7AF6-4F7B930F0004}"/>
          </ac:graphicFrameMkLst>
        </pc:graphicFrameChg>
      </pc:sldChg>
      <pc:sldChg chg="modSp mod">
        <pc:chgData name="Haoyu Shi" userId="693de0f192d70816" providerId="LiveId" clId="{594D2533-A99B-9E48-9A90-EC254A70E410}" dt="2025-07-22T00:22:38.929" v="175" actId="20577"/>
        <pc:sldMkLst>
          <pc:docMk/>
          <pc:sldMk cId="2421007624" sldId="2677"/>
        </pc:sldMkLst>
        <pc:spChg chg="mod">
          <ac:chgData name="Haoyu Shi" userId="693de0f192d70816" providerId="LiveId" clId="{594D2533-A99B-9E48-9A90-EC254A70E410}" dt="2025-07-22T00:22:38.929" v="175" actId="20577"/>
          <ac:spMkLst>
            <pc:docMk/>
            <pc:sldMk cId="2421007624" sldId="2677"/>
            <ac:spMk id="3" creationId="{E649AE7E-F4DE-4B22-9542-B518FAF41B9F}"/>
          </ac:spMkLst>
        </pc:spChg>
      </pc:sldChg>
    </pc:docChg>
  </pc:docChgLst>
  <pc:docChgLst>
    <pc:chgData name="Haoyu Shi" userId="693de0f192d70816" providerId="LiveId" clId="{0AD34BB8-791A-0A44-B502-A546D9F7FB8B}"/>
    <pc:docChg chg="custSel addSld delSld modSld sldOrd">
      <pc:chgData name="Haoyu Shi" userId="693de0f192d70816" providerId="LiveId" clId="{0AD34BB8-791A-0A44-B502-A546D9F7FB8B}" dt="2025-07-20T01:10:41.792" v="1889" actId="27636"/>
      <pc:docMkLst>
        <pc:docMk/>
      </pc:docMkLst>
      <pc:sldChg chg="modSp mod">
        <pc:chgData name="Haoyu Shi" userId="693de0f192d70816" providerId="LiveId" clId="{0AD34BB8-791A-0A44-B502-A546D9F7FB8B}" dt="2025-07-20T00:51:27.141" v="569" actId="20577"/>
        <pc:sldMkLst>
          <pc:docMk/>
          <pc:sldMk cId="2749719876" sldId="1647"/>
        </pc:sldMkLst>
        <pc:spChg chg="mod">
          <ac:chgData name="Haoyu Shi" userId="693de0f192d70816" providerId="LiveId" clId="{0AD34BB8-791A-0A44-B502-A546D9F7FB8B}" dt="2025-07-20T00:51:27.141" v="569" actId="20577"/>
          <ac:spMkLst>
            <pc:docMk/>
            <pc:sldMk cId="2749719876" sldId="1647"/>
            <ac:spMk id="6" creationId="{A6219F5F-C460-7AA9-2BA9-96518BC5C658}"/>
          </ac:spMkLst>
        </pc:spChg>
        <pc:graphicFrameChg chg="mod modGraphic">
          <ac:chgData name="Haoyu Shi" userId="693de0f192d70816" providerId="LiveId" clId="{0AD34BB8-791A-0A44-B502-A546D9F7FB8B}" dt="2025-07-20T00:51:01.564" v="568" actId="20577"/>
          <ac:graphicFrameMkLst>
            <pc:docMk/>
            <pc:sldMk cId="2749719876" sldId="1647"/>
            <ac:graphicFrameMk id="9" creationId="{F5B20D02-E60F-4BE2-F5EC-36C54071FF09}"/>
          </ac:graphicFrameMkLst>
        </pc:graphicFrameChg>
      </pc:sldChg>
      <pc:sldChg chg="modSp mod">
        <pc:chgData name="Haoyu Shi" userId="693de0f192d70816" providerId="LiveId" clId="{0AD34BB8-791A-0A44-B502-A546D9F7FB8B}" dt="2025-07-19T00:58:12" v="488" actId="207"/>
        <pc:sldMkLst>
          <pc:docMk/>
          <pc:sldMk cId="1100436584" sldId="2661"/>
        </pc:sldMkLst>
        <pc:spChg chg="mod">
          <ac:chgData name="Haoyu Shi" userId="693de0f192d70816" providerId="LiveId" clId="{0AD34BB8-791A-0A44-B502-A546D9F7FB8B}" dt="2025-07-19T00:58:00.857" v="486" actId="207"/>
          <ac:spMkLst>
            <pc:docMk/>
            <pc:sldMk cId="1100436584" sldId="2661"/>
            <ac:spMk id="18" creationId="{2C66C92D-9914-5852-90A1-B11037A266FF}"/>
          </ac:spMkLst>
        </pc:spChg>
        <pc:graphicFrameChg chg="modGraphic">
          <ac:chgData name="Haoyu Shi" userId="693de0f192d70816" providerId="LiveId" clId="{0AD34BB8-791A-0A44-B502-A546D9F7FB8B}" dt="2025-07-19T00:58:12" v="488" actId="207"/>
          <ac:graphicFrameMkLst>
            <pc:docMk/>
            <pc:sldMk cId="1100436584" sldId="2661"/>
            <ac:graphicFrameMk id="10" creationId="{17E8EDF3-D193-BC5C-F295-4FD95F5A60E1}"/>
          </ac:graphicFrameMkLst>
        </pc:graphicFrameChg>
      </pc:sldChg>
      <pc:sldChg chg="modSp mod">
        <pc:chgData name="Haoyu Shi" userId="693de0f192d70816" providerId="LiveId" clId="{0AD34BB8-791A-0A44-B502-A546D9F7FB8B}" dt="2025-07-20T00:58:13.664" v="1017" actId="313"/>
        <pc:sldMkLst>
          <pc:docMk/>
          <pc:sldMk cId="2793885224" sldId="2671"/>
        </pc:sldMkLst>
        <pc:spChg chg="mod">
          <ac:chgData name="Haoyu Shi" userId="693de0f192d70816" providerId="LiveId" clId="{0AD34BB8-791A-0A44-B502-A546D9F7FB8B}" dt="2025-07-20T00:58:13.664" v="1017" actId="313"/>
          <ac:spMkLst>
            <pc:docMk/>
            <pc:sldMk cId="2793885224" sldId="2671"/>
            <ac:spMk id="3" creationId="{59421725-D827-F674-17CB-ABA6D8FACFBB}"/>
          </ac:spMkLst>
        </pc:spChg>
      </pc:sldChg>
      <pc:sldChg chg="addSp modSp mod">
        <pc:chgData name="Haoyu Shi" userId="693de0f192d70816" providerId="LiveId" clId="{0AD34BB8-791A-0A44-B502-A546D9F7FB8B}" dt="2025-07-20T00:50:34.189" v="558" actId="1076"/>
        <pc:sldMkLst>
          <pc:docMk/>
          <pc:sldMk cId="3339726686" sldId="2672"/>
        </pc:sldMkLst>
        <pc:spChg chg="mod">
          <ac:chgData name="Haoyu Shi" userId="693de0f192d70816" providerId="LiveId" clId="{0AD34BB8-791A-0A44-B502-A546D9F7FB8B}" dt="2025-07-20T00:49:39.178" v="503" actId="1076"/>
          <ac:spMkLst>
            <pc:docMk/>
            <pc:sldMk cId="3339726686" sldId="2672"/>
            <ac:spMk id="3" creationId="{F2E27094-968B-4A24-8512-89935A5380D6}"/>
          </ac:spMkLst>
        </pc:spChg>
        <pc:spChg chg="add mod">
          <ac:chgData name="Haoyu Shi" userId="693de0f192d70816" providerId="LiveId" clId="{0AD34BB8-791A-0A44-B502-A546D9F7FB8B}" dt="2025-07-20T00:50:34.189" v="558" actId="1076"/>
          <ac:spMkLst>
            <pc:docMk/>
            <pc:sldMk cId="3339726686" sldId="2672"/>
            <ac:spMk id="6" creationId="{5853C631-76AA-135A-09EF-2EB9BAF92C7F}"/>
          </ac:spMkLst>
        </pc:spChg>
      </pc:sldChg>
      <pc:sldChg chg="add">
        <pc:chgData name="Haoyu Shi" userId="693de0f192d70816" providerId="LiveId" clId="{0AD34BB8-791A-0A44-B502-A546D9F7FB8B}" dt="2025-07-20T00:58:26.061" v="1020"/>
        <pc:sldMkLst>
          <pc:docMk/>
          <pc:sldMk cId="478135977" sldId="2673"/>
        </pc:sldMkLst>
      </pc:sldChg>
      <pc:sldChg chg="modSp del mod">
        <pc:chgData name="Haoyu Shi" userId="693de0f192d70816" providerId="LiveId" clId="{0AD34BB8-791A-0A44-B502-A546D9F7FB8B}" dt="2025-07-20T00:58:22.422" v="1019" actId="2696"/>
        <pc:sldMkLst>
          <pc:docMk/>
          <pc:sldMk cId="3658996863" sldId="2673"/>
        </pc:sldMkLst>
      </pc:sldChg>
      <pc:sldChg chg="addSp modSp mod">
        <pc:chgData name="Haoyu Shi" userId="693de0f192d70816" providerId="LiveId" clId="{0AD34BB8-791A-0A44-B502-A546D9F7FB8B}" dt="2025-07-20T01:10:41.792" v="1889" actId="27636"/>
        <pc:sldMkLst>
          <pc:docMk/>
          <pc:sldMk cId="3411757776" sldId="2675"/>
        </pc:sldMkLst>
      </pc:sldChg>
      <pc:sldChg chg="modSp mod">
        <pc:chgData name="Haoyu Shi" userId="693de0f192d70816" providerId="LiveId" clId="{0AD34BB8-791A-0A44-B502-A546D9F7FB8B}" dt="2025-07-19T00:55:35.026" v="105" actId="20577"/>
        <pc:sldMkLst>
          <pc:docMk/>
          <pc:sldMk cId="2234450228" sldId="2676"/>
        </pc:sldMkLst>
        <pc:spChg chg="mod">
          <ac:chgData name="Haoyu Shi" userId="693de0f192d70816" providerId="LiveId" clId="{0AD34BB8-791A-0A44-B502-A546D9F7FB8B}" dt="2025-07-19T00:55:35.026" v="105" actId="20577"/>
          <ac:spMkLst>
            <pc:docMk/>
            <pc:sldMk cId="2234450228" sldId="2676"/>
            <ac:spMk id="3" creationId="{5EF6EAD2-4D14-404D-A148-50FD6269B65B}"/>
          </ac:spMkLst>
        </pc:spChg>
      </pc:sldChg>
      <pc:sldChg chg="addSp delSp modSp add mod ord">
        <pc:chgData name="Haoyu Shi" userId="693de0f192d70816" providerId="LiveId" clId="{0AD34BB8-791A-0A44-B502-A546D9F7FB8B}" dt="2025-07-20T00:58:20.628" v="1018" actId="20578"/>
        <pc:sldMkLst>
          <pc:docMk/>
          <pc:sldMk cId="2058017692" sldId="2678"/>
        </pc:sldMkLst>
        <pc:spChg chg="mod">
          <ac:chgData name="Haoyu Shi" userId="693de0f192d70816" providerId="LiveId" clId="{0AD34BB8-791A-0A44-B502-A546D9F7FB8B}" dt="2025-07-20T00:53:11.622" v="604" actId="20577"/>
          <ac:spMkLst>
            <pc:docMk/>
            <pc:sldMk cId="2058017692" sldId="2678"/>
            <ac:spMk id="2" creationId="{242BBC77-C062-80C4-DAB2-9A9AC7808583}"/>
          </ac:spMkLst>
        </pc:spChg>
        <pc:spChg chg="mod">
          <ac:chgData name="Haoyu Shi" userId="693de0f192d70816" providerId="LiveId" clId="{0AD34BB8-791A-0A44-B502-A546D9F7FB8B}" dt="2025-07-20T00:57:51.956" v="1015" actId="20577"/>
          <ac:spMkLst>
            <pc:docMk/>
            <pc:sldMk cId="2058017692" sldId="2678"/>
            <ac:spMk id="3" creationId="{52A3F14A-14BA-188F-4131-E5CEE12A5D00}"/>
          </ac:spMkLst>
        </pc:spChg>
        <pc:spChg chg="add mod">
          <ac:chgData name="Haoyu Shi" userId="693de0f192d70816" providerId="LiveId" clId="{0AD34BB8-791A-0A44-B502-A546D9F7FB8B}" dt="2025-07-20T00:55:37.126" v="801" actId="1076"/>
          <ac:spMkLst>
            <pc:docMk/>
            <pc:sldMk cId="2058017692" sldId="2678"/>
            <ac:spMk id="9" creationId="{D3D517ED-B9DB-2A22-78E7-4A15775B47F8}"/>
          </ac:spMkLst>
        </pc:spChg>
        <pc:spChg chg="add mod">
          <ac:chgData name="Haoyu Shi" userId="693de0f192d70816" providerId="LiveId" clId="{0AD34BB8-791A-0A44-B502-A546D9F7FB8B}" dt="2025-07-20T00:55:44.612" v="803" actId="1076"/>
          <ac:spMkLst>
            <pc:docMk/>
            <pc:sldMk cId="2058017692" sldId="2678"/>
            <ac:spMk id="11" creationId="{7D81CAEB-91FE-FE80-8F89-9AE8F97E0A2D}"/>
          </ac:spMkLst>
        </pc:spChg>
        <pc:picChg chg="add mod">
          <ac:chgData name="Haoyu Shi" userId="693de0f192d70816" providerId="LiveId" clId="{0AD34BB8-791A-0A44-B502-A546D9F7FB8B}" dt="2025-07-20T00:55:51.024" v="805" actId="1076"/>
          <ac:picMkLst>
            <pc:docMk/>
            <pc:sldMk cId="2058017692" sldId="2678"/>
            <ac:picMk id="14" creationId="{EDE0C39F-1F29-2951-17FC-2D13D07FAB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6C81DD-D41A-A34E-8B9B-A43D8B255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1006FD-9F89-114D-8434-81DC152FAF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A75D6-4C5C-9747-9B6A-0F854FA21A30}" type="datetimeFigureOut">
              <a:rPr lang="en-US" smtClean="0"/>
              <a:t>7/24/25</a:t>
            </a:fld>
            <a:endParaRPr lang="en-US"/>
          </a:p>
        </p:txBody>
      </p:sp>
      <p:sp>
        <p:nvSpPr>
          <p:cNvPr id="4" name="Footer Placeholder 3">
            <a:extLst>
              <a:ext uri="{FF2B5EF4-FFF2-40B4-BE49-F238E27FC236}">
                <a16:creationId xmlns:a16="http://schemas.microsoft.com/office/drawing/2014/main" id="{0900FD66-CAAB-E94D-BCEA-3EC2EBE716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662D08-6CD8-6444-BEA3-DEDC35AB31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1DF419-F6C6-7D47-9C92-988E5FDC9803}" type="slidenum">
              <a:rPr lang="en-US" smtClean="0"/>
              <a:t>‹#›</a:t>
            </a:fld>
            <a:endParaRPr lang="en-US"/>
          </a:p>
        </p:txBody>
      </p:sp>
    </p:spTree>
    <p:extLst>
      <p:ext uri="{BB962C8B-B14F-4D97-AF65-F5344CB8AC3E}">
        <p14:creationId xmlns:p14="http://schemas.microsoft.com/office/powerpoint/2010/main" val="206647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2B6C2-B180-264F-AEC3-9EC2FDB3D492}" type="datetimeFigureOut">
              <a:rPr lang="en-US" smtClean="0"/>
              <a:t>7/24/25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B28DC-9981-7A46-B6C3-A922ABC5244C}" type="slidenum">
              <a:rPr lang="en-US" smtClean="0"/>
              <a:t>‹#›</a:t>
            </a:fld>
            <a:endParaRPr lang="en-US"/>
          </a:p>
        </p:txBody>
      </p:sp>
    </p:spTree>
    <p:extLst>
      <p:ext uri="{BB962C8B-B14F-4D97-AF65-F5344CB8AC3E}">
        <p14:creationId xmlns:p14="http://schemas.microsoft.com/office/powerpoint/2010/main" val="27122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B60F-7FDA-0503-6E79-69C1A2E884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972AC7-C3AA-8C60-4D4E-7D06B3C86B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D917C2-5661-071B-13C1-B4077B896D80}"/>
              </a:ext>
            </a:extLst>
          </p:cNvPr>
          <p:cNvSpPr>
            <a:spLocks noGrp="1"/>
          </p:cNvSpPr>
          <p:nvPr>
            <p:ph type="body" idx="1"/>
          </p:nvPr>
        </p:nvSpPr>
        <p:spPr/>
        <p:txBody>
          <a:bodyPr/>
          <a:lstStyle/>
          <a:p>
            <a:r>
              <a:rPr kumimoji="1" lang="en-US" altLang="zh-CN"/>
              <a:t>Implemented The </a:t>
            </a:r>
            <a:r>
              <a:rPr kumimoji="1" lang="en-US" altLang="zh-CN" err="1"/>
              <a:t>superKEKB</a:t>
            </a:r>
            <a:r>
              <a:rPr kumimoji="1" lang="en-US" altLang="zh-CN"/>
              <a:t> way of </a:t>
            </a:r>
            <a:r>
              <a:rPr kumimoji="1" lang="en-US" altLang="zh-CN" err="1"/>
              <a:t>bg</a:t>
            </a:r>
            <a:r>
              <a:rPr kumimoji="1" lang="en-US" altLang="zh-CN"/>
              <a:t> simulation</a:t>
            </a:r>
            <a:endParaRPr kumimoji="1" lang="zh-CN" altLang="en-US"/>
          </a:p>
        </p:txBody>
      </p:sp>
      <p:sp>
        <p:nvSpPr>
          <p:cNvPr id="4" name="灯片编号占位符 3">
            <a:extLst>
              <a:ext uri="{FF2B5EF4-FFF2-40B4-BE49-F238E27FC236}">
                <a16:creationId xmlns:a16="http://schemas.microsoft.com/office/drawing/2014/main" id="{D9759016-75C8-9696-AED5-890B3C2EB10B}"/>
              </a:ext>
            </a:extLst>
          </p:cNvPr>
          <p:cNvSpPr>
            <a:spLocks noGrp="1"/>
          </p:cNvSpPr>
          <p:nvPr>
            <p:ph type="sldNum" sz="quarter" idx="5"/>
          </p:nvPr>
        </p:nvSpPr>
        <p:spPr/>
        <p:txBody>
          <a:bodyPr/>
          <a:lstStyle/>
          <a:p>
            <a:fld id="{081B28DC-9981-7A46-B6C3-A922ABC5244C}" type="slidenum">
              <a:rPr lang="en-US" smtClean="0"/>
              <a:t>2</a:t>
            </a:fld>
            <a:endParaRPr lang="en-US"/>
          </a:p>
        </p:txBody>
      </p:sp>
    </p:spTree>
    <p:extLst>
      <p:ext uri="{BB962C8B-B14F-4D97-AF65-F5344CB8AC3E}">
        <p14:creationId xmlns:p14="http://schemas.microsoft.com/office/powerpoint/2010/main" val="298487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D5C7D-2AAC-E058-ED16-0314F035B2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7C7195-CF23-763E-EB03-D1D62FE1CB9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3A01D8-EA08-3552-F217-0DE4F12F39B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532FD64-5AB5-45E6-63C2-B19CCFEB2B17}"/>
              </a:ext>
            </a:extLst>
          </p:cNvPr>
          <p:cNvSpPr>
            <a:spLocks noGrp="1"/>
          </p:cNvSpPr>
          <p:nvPr>
            <p:ph type="sldNum" sz="quarter" idx="5"/>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31074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endParaRPr lang="zh-CN" altLang="en-US"/>
          </a:p>
        </p:txBody>
      </p:sp>
      <p:sp>
        <p:nvSpPr>
          <p:cNvPr id="4" name="灯片编号占位符 3"/>
          <p:cNvSpPr>
            <a:spLocks noGrp="1"/>
          </p:cNvSpPr>
          <p:nvPr>
            <p:ph type="sldNum" sz="quarter" idx="5"/>
          </p:nvPr>
        </p:nvSpPr>
        <p:spPr/>
        <p:txBody>
          <a:bodyPr/>
          <a:lstStyle/>
          <a:p>
            <a:fld id="{081B28DC-9981-7A46-B6C3-A922ABC5244C}" type="slidenum">
              <a:rPr lang="en-US" smtClean="0"/>
              <a:t>15</a:t>
            </a:fld>
            <a:endParaRPr lang="en-US"/>
          </a:p>
        </p:txBody>
      </p:sp>
    </p:spTree>
    <p:extLst>
      <p:ext uri="{BB962C8B-B14F-4D97-AF65-F5344CB8AC3E}">
        <p14:creationId xmlns:p14="http://schemas.microsoft.com/office/powerpoint/2010/main" val="403085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04E8-A9ED-DB47-8737-D9935E4D7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EB3B4-E6F6-4A42-8F22-9B84590BC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D25EF3-DE0D-154A-B55A-897EA16519EA}"/>
              </a:ext>
            </a:extLst>
          </p:cNvPr>
          <p:cNvSpPr>
            <a:spLocks noGrp="1"/>
          </p:cNvSpPr>
          <p:nvPr>
            <p:ph type="dt" sz="half" idx="10"/>
          </p:nvPr>
        </p:nvSpPr>
        <p:spPr/>
        <p:txBody>
          <a:bodyPr/>
          <a:lstStyle/>
          <a:p>
            <a:r>
              <a:rPr lang="en-US" altLang="zh-CN"/>
              <a:t>18/06/2025</a:t>
            </a:r>
            <a:endParaRPr lang="en-US"/>
          </a:p>
        </p:txBody>
      </p:sp>
      <p:sp>
        <p:nvSpPr>
          <p:cNvPr id="5" name="Footer Placeholder 4">
            <a:extLst>
              <a:ext uri="{FF2B5EF4-FFF2-40B4-BE49-F238E27FC236}">
                <a16:creationId xmlns:a16="http://schemas.microsoft.com/office/drawing/2014/main" id="{57E34FF0-E443-E647-BE1F-03AE4E6D0FD2}"/>
              </a:ext>
            </a:extLst>
          </p:cNvPr>
          <p:cNvSpPr>
            <a:spLocks noGrp="1"/>
          </p:cNvSpPr>
          <p:nvPr>
            <p:ph type="ftr" sz="quarter" idx="11"/>
          </p:nvPr>
        </p:nvSpPr>
        <p:spPr/>
        <p:txBody>
          <a:bodyPr/>
          <a:lstStyle/>
          <a:p>
            <a:r>
              <a:rPr lang="en-US"/>
              <a:t>CEPCWSEU2025, Barcelona, H.Shi(shihy@ihep.ac.cn)</a:t>
            </a:r>
          </a:p>
        </p:txBody>
      </p:sp>
      <p:sp>
        <p:nvSpPr>
          <p:cNvPr id="6" name="Slide Number Placeholder 5">
            <a:extLst>
              <a:ext uri="{FF2B5EF4-FFF2-40B4-BE49-F238E27FC236}">
                <a16:creationId xmlns:a16="http://schemas.microsoft.com/office/drawing/2014/main" id="{A3C4A02C-65E2-7942-B6A2-51BA00BD76B3}"/>
              </a:ext>
            </a:extLst>
          </p:cNvPr>
          <p:cNvSpPr>
            <a:spLocks noGrp="1"/>
          </p:cNvSpPr>
          <p:nvPr>
            <p:ph type="sldNum" sz="quarter" idx="12"/>
          </p:nvPr>
        </p:nvSpPr>
        <p:spPr/>
        <p:txBody>
          <a:bodyPr/>
          <a:lstStyle/>
          <a:p>
            <a:fld id="{9103504C-F89A-414D-A090-E880DF830E38}" type="slidenum">
              <a:rPr lang="en-US" smtClean="0"/>
              <a:t>‹#›</a:t>
            </a:fld>
            <a:endParaRPr lang="en-US"/>
          </a:p>
        </p:txBody>
      </p:sp>
      <p:pic>
        <p:nvPicPr>
          <p:cNvPr id="7" name="图片 6" descr="图片包含 自然, 火山口&#10;&#10;描述已自动生成">
            <a:extLst>
              <a:ext uri="{FF2B5EF4-FFF2-40B4-BE49-F238E27FC236}">
                <a16:creationId xmlns:a16="http://schemas.microsoft.com/office/drawing/2014/main" id="{8461089B-1E41-644D-9E42-015CBD3B1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25178" cy="681037"/>
          </a:xfrm>
          <a:prstGeom prst="rect">
            <a:avLst/>
          </a:prstGeom>
        </p:spPr>
      </p:pic>
      <p:pic>
        <p:nvPicPr>
          <p:cNvPr id="8" name="图片 4">
            <a:extLst>
              <a:ext uri="{FF2B5EF4-FFF2-40B4-BE49-F238E27FC236}">
                <a16:creationId xmlns:a16="http://schemas.microsoft.com/office/drawing/2014/main" id="{03782B9D-2140-1B4F-A68C-7483BA239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2983" y="0"/>
            <a:ext cx="1249016" cy="733293"/>
          </a:xfrm>
          <a:prstGeom prst="rect">
            <a:avLst/>
          </a:prstGeom>
        </p:spPr>
      </p:pic>
    </p:spTree>
    <p:extLst>
      <p:ext uri="{BB962C8B-B14F-4D97-AF65-F5344CB8AC3E}">
        <p14:creationId xmlns:p14="http://schemas.microsoft.com/office/powerpoint/2010/main" val="423326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EC18-6FEA-E144-8886-48AE9F51C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5C7A78-170E-BE41-9E2E-EF5668FC0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C7E58-4CB2-AB42-A3E4-68E12EBE2603}"/>
              </a:ext>
            </a:extLst>
          </p:cNvPr>
          <p:cNvSpPr>
            <a:spLocks noGrp="1"/>
          </p:cNvSpPr>
          <p:nvPr>
            <p:ph type="dt" sz="half" idx="10"/>
          </p:nvPr>
        </p:nvSpPr>
        <p:spPr/>
        <p:txBody>
          <a:bodyPr/>
          <a:lstStyle/>
          <a:p>
            <a:r>
              <a:rPr lang="en-US" altLang="zh-CN"/>
              <a:t>18/06/2025</a:t>
            </a:r>
            <a:endParaRPr lang="en-US"/>
          </a:p>
        </p:txBody>
      </p:sp>
      <p:sp>
        <p:nvSpPr>
          <p:cNvPr id="5" name="Footer Placeholder 4">
            <a:extLst>
              <a:ext uri="{FF2B5EF4-FFF2-40B4-BE49-F238E27FC236}">
                <a16:creationId xmlns:a16="http://schemas.microsoft.com/office/drawing/2014/main" id="{C6507F3F-D94A-8A47-B5CF-E7A5B993FB22}"/>
              </a:ext>
            </a:extLst>
          </p:cNvPr>
          <p:cNvSpPr>
            <a:spLocks noGrp="1"/>
          </p:cNvSpPr>
          <p:nvPr>
            <p:ph type="ftr" sz="quarter" idx="11"/>
          </p:nvPr>
        </p:nvSpPr>
        <p:spPr/>
        <p:txBody>
          <a:bodyPr/>
          <a:lstStyle/>
          <a:p>
            <a:r>
              <a:rPr lang="en-US"/>
              <a:t>CEPCWSEU2025, Barcelona, H.Shi(shihy@ihep.ac.cn)</a:t>
            </a:r>
          </a:p>
        </p:txBody>
      </p:sp>
      <p:sp>
        <p:nvSpPr>
          <p:cNvPr id="6" name="Slide Number Placeholder 5">
            <a:extLst>
              <a:ext uri="{FF2B5EF4-FFF2-40B4-BE49-F238E27FC236}">
                <a16:creationId xmlns:a16="http://schemas.microsoft.com/office/drawing/2014/main" id="{ED4862F3-AF56-C44C-B7F3-6BC9E8C02DE6}"/>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315477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74CA5-6BAD-1648-910F-026407511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FC7B75-2A83-D54D-8682-90FC36B61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23F88-5C9A-5C4A-8D1A-62384D4004FB}"/>
              </a:ext>
            </a:extLst>
          </p:cNvPr>
          <p:cNvSpPr>
            <a:spLocks noGrp="1"/>
          </p:cNvSpPr>
          <p:nvPr>
            <p:ph type="dt" sz="half" idx="10"/>
          </p:nvPr>
        </p:nvSpPr>
        <p:spPr/>
        <p:txBody>
          <a:bodyPr/>
          <a:lstStyle/>
          <a:p>
            <a:r>
              <a:rPr lang="en-US" altLang="zh-CN"/>
              <a:t>18/06/2025</a:t>
            </a:r>
            <a:endParaRPr lang="en-US"/>
          </a:p>
        </p:txBody>
      </p:sp>
      <p:sp>
        <p:nvSpPr>
          <p:cNvPr id="5" name="Footer Placeholder 4">
            <a:extLst>
              <a:ext uri="{FF2B5EF4-FFF2-40B4-BE49-F238E27FC236}">
                <a16:creationId xmlns:a16="http://schemas.microsoft.com/office/drawing/2014/main" id="{3369F526-0112-FC4C-AB51-12686EDCDA5A}"/>
              </a:ext>
            </a:extLst>
          </p:cNvPr>
          <p:cNvSpPr>
            <a:spLocks noGrp="1"/>
          </p:cNvSpPr>
          <p:nvPr>
            <p:ph type="ftr" sz="quarter" idx="11"/>
          </p:nvPr>
        </p:nvSpPr>
        <p:spPr/>
        <p:txBody>
          <a:bodyPr/>
          <a:lstStyle/>
          <a:p>
            <a:r>
              <a:rPr lang="en-US"/>
              <a:t>CEPCWSEU2025, Barcelona, H.Shi(shihy@ihep.ac.cn)</a:t>
            </a:r>
          </a:p>
        </p:txBody>
      </p:sp>
      <p:sp>
        <p:nvSpPr>
          <p:cNvPr id="6" name="Slide Number Placeholder 5">
            <a:extLst>
              <a:ext uri="{FF2B5EF4-FFF2-40B4-BE49-F238E27FC236}">
                <a16:creationId xmlns:a16="http://schemas.microsoft.com/office/drawing/2014/main" id="{ECAC0B26-52B6-7941-A760-5B7CA36D484E}"/>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174772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433E66B-DA24-8C4A-B679-9A2EABE69DB6}"/>
              </a:ext>
            </a:extLst>
          </p:cNvPr>
          <p:cNvSpPr/>
          <p:nvPr userDrawn="1"/>
        </p:nvSpPr>
        <p:spPr>
          <a:xfrm>
            <a:off x="1162877" y="590309"/>
            <a:ext cx="9745319" cy="11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a:extLst>
              <a:ext uri="{FF2B5EF4-FFF2-40B4-BE49-F238E27FC236}">
                <a16:creationId xmlns:a16="http://schemas.microsoft.com/office/drawing/2014/main" id="{985EB36C-EFC9-E04D-BE49-2DD73D0FF247}"/>
              </a:ext>
            </a:extLst>
          </p:cNvPr>
          <p:cNvSpPr>
            <a:spLocks noGrp="1"/>
          </p:cNvSpPr>
          <p:nvPr>
            <p:ph type="title"/>
          </p:nvPr>
        </p:nvSpPr>
        <p:spPr>
          <a:xfrm>
            <a:off x="1166191" y="0"/>
            <a:ext cx="9687339" cy="733293"/>
          </a:xfrm>
        </p:spPr>
        <p:txBody>
          <a:bodyPr/>
          <a:lstStyle>
            <a:lvl1pPr algn="ct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AFED40-80A4-3042-BAC6-80B92E4EFAF9}"/>
              </a:ext>
            </a:extLst>
          </p:cNvPr>
          <p:cNvSpPr>
            <a:spLocks noGrp="1"/>
          </p:cNvSpPr>
          <p:nvPr>
            <p:ph idx="1"/>
          </p:nvPr>
        </p:nvSpPr>
        <p:spPr>
          <a:xfrm>
            <a:off x="838199" y="950981"/>
            <a:ext cx="10515600" cy="5231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C98E1-1AA3-3E40-AFE2-26E211CB0254}"/>
              </a:ext>
            </a:extLst>
          </p:cNvPr>
          <p:cNvSpPr>
            <a:spLocks noGrp="1"/>
          </p:cNvSpPr>
          <p:nvPr>
            <p:ph type="dt" sz="half" idx="10"/>
          </p:nvPr>
        </p:nvSpPr>
        <p:spPr/>
        <p:txBody>
          <a:bodyPr/>
          <a:lstStyle/>
          <a:p>
            <a:r>
              <a:rPr lang="en-US" altLang="zh-CN"/>
              <a:t>18/06/2025</a:t>
            </a:r>
            <a:endParaRPr lang="en-US"/>
          </a:p>
        </p:txBody>
      </p:sp>
      <p:sp>
        <p:nvSpPr>
          <p:cNvPr id="5" name="Footer Placeholder 4">
            <a:extLst>
              <a:ext uri="{FF2B5EF4-FFF2-40B4-BE49-F238E27FC236}">
                <a16:creationId xmlns:a16="http://schemas.microsoft.com/office/drawing/2014/main" id="{6D81C974-0565-6940-A3D9-661FBD48B102}"/>
              </a:ext>
            </a:extLst>
          </p:cNvPr>
          <p:cNvSpPr>
            <a:spLocks noGrp="1"/>
          </p:cNvSpPr>
          <p:nvPr>
            <p:ph type="ftr" sz="quarter" idx="11"/>
          </p:nvPr>
        </p:nvSpPr>
        <p:spPr/>
        <p:txBody>
          <a:bodyPr/>
          <a:lstStyle/>
          <a:p>
            <a:r>
              <a:rPr lang="en-US"/>
              <a:t>CEPCWSEU2025, Barcelona, H.Shi(shihy@ihep.ac.cn)</a:t>
            </a:r>
          </a:p>
        </p:txBody>
      </p:sp>
      <p:sp>
        <p:nvSpPr>
          <p:cNvPr id="6" name="Slide Number Placeholder 5">
            <a:extLst>
              <a:ext uri="{FF2B5EF4-FFF2-40B4-BE49-F238E27FC236}">
                <a16:creationId xmlns:a16="http://schemas.microsoft.com/office/drawing/2014/main" id="{8A2B9E73-636C-234C-8A70-2BB319E327B7}"/>
              </a:ext>
            </a:extLst>
          </p:cNvPr>
          <p:cNvSpPr>
            <a:spLocks noGrp="1"/>
          </p:cNvSpPr>
          <p:nvPr>
            <p:ph type="sldNum" sz="quarter" idx="12"/>
          </p:nvPr>
        </p:nvSpPr>
        <p:spPr/>
        <p:txBody>
          <a:bodyPr/>
          <a:lstStyle/>
          <a:p>
            <a:fld id="{9103504C-F89A-414D-A090-E880DF830E38}" type="slidenum">
              <a:rPr lang="en-US" smtClean="0"/>
              <a:t>‹#›</a:t>
            </a:fld>
            <a:endParaRPr lang="en-US"/>
          </a:p>
        </p:txBody>
      </p:sp>
      <p:pic>
        <p:nvPicPr>
          <p:cNvPr id="7" name="图片 6" descr="图片包含 自然, 火山口&#10;&#10;描述已自动生成">
            <a:extLst>
              <a:ext uri="{FF2B5EF4-FFF2-40B4-BE49-F238E27FC236}">
                <a16:creationId xmlns:a16="http://schemas.microsoft.com/office/drawing/2014/main" id="{82381836-8202-4D43-8F6E-39EC0A0C5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 y="-12700"/>
            <a:ext cx="1166190" cy="774713"/>
          </a:xfrm>
          <a:prstGeom prst="rect">
            <a:avLst/>
          </a:prstGeom>
        </p:spPr>
      </p:pic>
      <p:sp>
        <p:nvSpPr>
          <p:cNvPr id="10" name="矩形 9">
            <a:extLst>
              <a:ext uri="{FF2B5EF4-FFF2-40B4-BE49-F238E27FC236}">
                <a16:creationId xmlns:a16="http://schemas.microsoft.com/office/drawing/2014/main" id="{46DE7D65-26D1-4646-8EAC-1C078AB2EE86}"/>
              </a:ext>
            </a:extLst>
          </p:cNvPr>
          <p:cNvSpPr/>
          <p:nvPr userDrawn="1"/>
        </p:nvSpPr>
        <p:spPr>
          <a:xfrm>
            <a:off x="10863469" y="-3"/>
            <a:ext cx="1338470" cy="77471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8" name="图片 4">
            <a:extLst>
              <a:ext uri="{FF2B5EF4-FFF2-40B4-BE49-F238E27FC236}">
                <a16:creationId xmlns:a16="http://schemas.microsoft.com/office/drawing/2014/main" id="{4DB0E0D4-781D-CD4C-9521-4D18AA9894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8196" y="-21874"/>
            <a:ext cx="1249016" cy="733293"/>
          </a:xfrm>
          <a:prstGeom prst="rect">
            <a:avLst/>
          </a:prstGeom>
        </p:spPr>
      </p:pic>
    </p:spTree>
    <p:extLst>
      <p:ext uri="{BB962C8B-B14F-4D97-AF65-F5344CB8AC3E}">
        <p14:creationId xmlns:p14="http://schemas.microsoft.com/office/powerpoint/2010/main" val="16972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1A04-B3D8-F843-8B8B-F0402F683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5A371-71E9-6E48-8F1F-021B1EAED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7ECAE-D494-6C45-8E52-5823C0108E76}"/>
              </a:ext>
            </a:extLst>
          </p:cNvPr>
          <p:cNvSpPr>
            <a:spLocks noGrp="1"/>
          </p:cNvSpPr>
          <p:nvPr>
            <p:ph type="dt" sz="half" idx="10"/>
          </p:nvPr>
        </p:nvSpPr>
        <p:spPr/>
        <p:txBody>
          <a:bodyPr/>
          <a:lstStyle/>
          <a:p>
            <a:r>
              <a:rPr lang="en-US" altLang="zh-CN"/>
              <a:t>18/06/2025</a:t>
            </a:r>
            <a:endParaRPr lang="en-US"/>
          </a:p>
        </p:txBody>
      </p:sp>
      <p:sp>
        <p:nvSpPr>
          <p:cNvPr id="5" name="Footer Placeholder 4">
            <a:extLst>
              <a:ext uri="{FF2B5EF4-FFF2-40B4-BE49-F238E27FC236}">
                <a16:creationId xmlns:a16="http://schemas.microsoft.com/office/drawing/2014/main" id="{84CCF4DF-AEEF-4447-852B-928DFAE55EFB}"/>
              </a:ext>
            </a:extLst>
          </p:cNvPr>
          <p:cNvSpPr>
            <a:spLocks noGrp="1"/>
          </p:cNvSpPr>
          <p:nvPr>
            <p:ph type="ftr" sz="quarter" idx="11"/>
          </p:nvPr>
        </p:nvSpPr>
        <p:spPr/>
        <p:txBody>
          <a:bodyPr/>
          <a:lstStyle/>
          <a:p>
            <a:r>
              <a:rPr lang="en-US"/>
              <a:t>CEPCWSEU2025, Barcelona, H.Shi(shihy@ihep.ac.cn)</a:t>
            </a:r>
          </a:p>
        </p:txBody>
      </p:sp>
      <p:sp>
        <p:nvSpPr>
          <p:cNvPr id="6" name="Slide Number Placeholder 5">
            <a:extLst>
              <a:ext uri="{FF2B5EF4-FFF2-40B4-BE49-F238E27FC236}">
                <a16:creationId xmlns:a16="http://schemas.microsoft.com/office/drawing/2014/main" id="{C184FC12-C648-0548-95E7-5413B84148D0}"/>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142739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B223-9178-3147-A8BA-B57C7B2DC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F091E-0B77-6D45-BF3E-E2D277E76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630B92-ECAA-3D49-8CB5-D3FDF5670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766225-8FDD-5E4D-B6C1-BFEDCC834936}"/>
              </a:ext>
            </a:extLst>
          </p:cNvPr>
          <p:cNvSpPr>
            <a:spLocks noGrp="1"/>
          </p:cNvSpPr>
          <p:nvPr>
            <p:ph type="dt" sz="half" idx="10"/>
          </p:nvPr>
        </p:nvSpPr>
        <p:spPr/>
        <p:txBody>
          <a:bodyPr/>
          <a:lstStyle/>
          <a:p>
            <a:r>
              <a:rPr lang="en-US" altLang="zh-CN"/>
              <a:t>18/06/2025</a:t>
            </a:r>
            <a:endParaRPr lang="en-US"/>
          </a:p>
        </p:txBody>
      </p:sp>
      <p:sp>
        <p:nvSpPr>
          <p:cNvPr id="6" name="Footer Placeholder 5">
            <a:extLst>
              <a:ext uri="{FF2B5EF4-FFF2-40B4-BE49-F238E27FC236}">
                <a16:creationId xmlns:a16="http://schemas.microsoft.com/office/drawing/2014/main" id="{A1DD832D-6F71-164A-995A-57A340169F64}"/>
              </a:ext>
            </a:extLst>
          </p:cNvPr>
          <p:cNvSpPr>
            <a:spLocks noGrp="1"/>
          </p:cNvSpPr>
          <p:nvPr>
            <p:ph type="ftr" sz="quarter" idx="11"/>
          </p:nvPr>
        </p:nvSpPr>
        <p:spPr/>
        <p:txBody>
          <a:bodyPr/>
          <a:lstStyle/>
          <a:p>
            <a:r>
              <a:rPr lang="en-US"/>
              <a:t>CEPCWSEU2025, Barcelona, H.Shi(shihy@ihep.ac.cn)</a:t>
            </a:r>
          </a:p>
        </p:txBody>
      </p:sp>
      <p:sp>
        <p:nvSpPr>
          <p:cNvPr id="7" name="Slide Number Placeholder 6">
            <a:extLst>
              <a:ext uri="{FF2B5EF4-FFF2-40B4-BE49-F238E27FC236}">
                <a16:creationId xmlns:a16="http://schemas.microsoft.com/office/drawing/2014/main" id="{EDBFC58F-B32F-F845-A056-76E0D8B28F42}"/>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195215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8812-DFD7-6F42-8879-348EAB1FA6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D5A9B-1508-B045-8FE5-735C270FF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C6E3A-C037-1A45-BC2E-E7528A5A1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24F01-946D-CB46-8461-F0897AB02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5AF40-D013-904A-BC4E-B35936A24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ED33C-4E9A-4447-BE82-EF217CACD5F6}"/>
              </a:ext>
            </a:extLst>
          </p:cNvPr>
          <p:cNvSpPr>
            <a:spLocks noGrp="1"/>
          </p:cNvSpPr>
          <p:nvPr>
            <p:ph type="dt" sz="half" idx="10"/>
          </p:nvPr>
        </p:nvSpPr>
        <p:spPr/>
        <p:txBody>
          <a:bodyPr/>
          <a:lstStyle/>
          <a:p>
            <a:r>
              <a:rPr lang="en-US" altLang="zh-CN"/>
              <a:t>18/06/2025</a:t>
            </a:r>
            <a:endParaRPr lang="en-US"/>
          </a:p>
        </p:txBody>
      </p:sp>
      <p:sp>
        <p:nvSpPr>
          <p:cNvPr id="8" name="Footer Placeholder 7">
            <a:extLst>
              <a:ext uri="{FF2B5EF4-FFF2-40B4-BE49-F238E27FC236}">
                <a16:creationId xmlns:a16="http://schemas.microsoft.com/office/drawing/2014/main" id="{7A8C1051-BC44-0949-BBB9-8BA7C4F7B0BD}"/>
              </a:ext>
            </a:extLst>
          </p:cNvPr>
          <p:cNvSpPr>
            <a:spLocks noGrp="1"/>
          </p:cNvSpPr>
          <p:nvPr>
            <p:ph type="ftr" sz="quarter" idx="11"/>
          </p:nvPr>
        </p:nvSpPr>
        <p:spPr/>
        <p:txBody>
          <a:bodyPr/>
          <a:lstStyle/>
          <a:p>
            <a:r>
              <a:rPr lang="en-US"/>
              <a:t>CEPCWSEU2025, Barcelona, H.Shi(shihy@ihep.ac.cn)</a:t>
            </a:r>
          </a:p>
        </p:txBody>
      </p:sp>
      <p:sp>
        <p:nvSpPr>
          <p:cNvPr id="9" name="Slide Number Placeholder 8">
            <a:extLst>
              <a:ext uri="{FF2B5EF4-FFF2-40B4-BE49-F238E27FC236}">
                <a16:creationId xmlns:a16="http://schemas.microsoft.com/office/drawing/2014/main" id="{E5F63E11-0CD4-924E-BE03-F30B7DD759A3}"/>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229861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B13C-5327-954A-A08D-21D8E0E53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1D94B-D543-F545-8073-367EE80B5885}"/>
              </a:ext>
            </a:extLst>
          </p:cNvPr>
          <p:cNvSpPr>
            <a:spLocks noGrp="1"/>
          </p:cNvSpPr>
          <p:nvPr>
            <p:ph type="dt" sz="half" idx="10"/>
          </p:nvPr>
        </p:nvSpPr>
        <p:spPr/>
        <p:txBody>
          <a:bodyPr/>
          <a:lstStyle/>
          <a:p>
            <a:r>
              <a:rPr lang="en-US" altLang="zh-CN"/>
              <a:t>18/06/2025</a:t>
            </a:r>
            <a:endParaRPr lang="en-US"/>
          </a:p>
        </p:txBody>
      </p:sp>
      <p:sp>
        <p:nvSpPr>
          <p:cNvPr id="4" name="Footer Placeholder 3">
            <a:extLst>
              <a:ext uri="{FF2B5EF4-FFF2-40B4-BE49-F238E27FC236}">
                <a16:creationId xmlns:a16="http://schemas.microsoft.com/office/drawing/2014/main" id="{29F36ADC-8D38-E442-87DA-A344955B3BF0}"/>
              </a:ext>
            </a:extLst>
          </p:cNvPr>
          <p:cNvSpPr>
            <a:spLocks noGrp="1"/>
          </p:cNvSpPr>
          <p:nvPr>
            <p:ph type="ftr" sz="quarter" idx="11"/>
          </p:nvPr>
        </p:nvSpPr>
        <p:spPr/>
        <p:txBody>
          <a:bodyPr/>
          <a:lstStyle/>
          <a:p>
            <a:r>
              <a:rPr lang="en-US"/>
              <a:t>CEPCWSEU2025, Barcelona, H.Shi(shihy@ihep.ac.cn)</a:t>
            </a:r>
          </a:p>
        </p:txBody>
      </p:sp>
      <p:sp>
        <p:nvSpPr>
          <p:cNvPr id="5" name="Slide Number Placeholder 4">
            <a:extLst>
              <a:ext uri="{FF2B5EF4-FFF2-40B4-BE49-F238E27FC236}">
                <a16:creationId xmlns:a16="http://schemas.microsoft.com/office/drawing/2014/main" id="{9DBFB275-4A25-BF4B-B431-6975C7BECFD2}"/>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103770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DCEF2-3B36-8049-816B-2334343614A0}"/>
              </a:ext>
            </a:extLst>
          </p:cNvPr>
          <p:cNvSpPr>
            <a:spLocks noGrp="1"/>
          </p:cNvSpPr>
          <p:nvPr>
            <p:ph type="dt" sz="half" idx="10"/>
          </p:nvPr>
        </p:nvSpPr>
        <p:spPr/>
        <p:txBody>
          <a:bodyPr/>
          <a:lstStyle/>
          <a:p>
            <a:r>
              <a:rPr lang="en-US" altLang="zh-CN"/>
              <a:t>18/06/2025</a:t>
            </a:r>
            <a:endParaRPr lang="en-US"/>
          </a:p>
        </p:txBody>
      </p:sp>
      <p:sp>
        <p:nvSpPr>
          <p:cNvPr id="3" name="Footer Placeholder 2">
            <a:extLst>
              <a:ext uri="{FF2B5EF4-FFF2-40B4-BE49-F238E27FC236}">
                <a16:creationId xmlns:a16="http://schemas.microsoft.com/office/drawing/2014/main" id="{70B87FB7-0037-1342-974A-77A8044EEDEB}"/>
              </a:ext>
            </a:extLst>
          </p:cNvPr>
          <p:cNvSpPr>
            <a:spLocks noGrp="1"/>
          </p:cNvSpPr>
          <p:nvPr>
            <p:ph type="ftr" sz="quarter" idx="11"/>
          </p:nvPr>
        </p:nvSpPr>
        <p:spPr/>
        <p:txBody>
          <a:bodyPr/>
          <a:lstStyle/>
          <a:p>
            <a:r>
              <a:rPr lang="en-US"/>
              <a:t>CEPCWSEU2025, Barcelona, H.Shi(shihy@ihep.ac.cn)</a:t>
            </a:r>
          </a:p>
        </p:txBody>
      </p:sp>
      <p:sp>
        <p:nvSpPr>
          <p:cNvPr id="4" name="Slide Number Placeholder 3">
            <a:extLst>
              <a:ext uri="{FF2B5EF4-FFF2-40B4-BE49-F238E27FC236}">
                <a16:creationId xmlns:a16="http://schemas.microsoft.com/office/drawing/2014/main" id="{C3E4F423-CE77-AB42-B0BE-CCAB33840928}"/>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343339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97C0-3584-1C4B-95F5-BF75CF375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D502F0-9069-4A40-9EEE-F7F99A5B0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CB338-3B61-2F41-8C07-D2D96BE3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29380-4C9A-E641-BB3C-3F0F2059F516}"/>
              </a:ext>
            </a:extLst>
          </p:cNvPr>
          <p:cNvSpPr>
            <a:spLocks noGrp="1"/>
          </p:cNvSpPr>
          <p:nvPr>
            <p:ph type="dt" sz="half" idx="10"/>
          </p:nvPr>
        </p:nvSpPr>
        <p:spPr/>
        <p:txBody>
          <a:bodyPr/>
          <a:lstStyle/>
          <a:p>
            <a:r>
              <a:rPr lang="en-US" altLang="zh-CN"/>
              <a:t>18/06/2025</a:t>
            </a:r>
            <a:endParaRPr lang="en-US"/>
          </a:p>
        </p:txBody>
      </p:sp>
      <p:sp>
        <p:nvSpPr>
          <p:cNvPr id="6" name="Footer Placeholder 5">
            <a:extLst>
              <a:ext uri="{FF2B5EF4-FFF2-40B4-BE49-F238E27FC236}">
                <a16:creationId xmlns:a16="http://schemas.microsoft.com/office/drawing/2014/main" id="{BD32A63C-CF2D-6444-B3DA-FEA564EBBC50}"/>
              </a:ext>
            </a:extLst>
          </p:cNvPr>
          <p:cNvSpPr>
            <a:spLocks noGrp="1"/>
          </p:cNvSpPr>
          <p:nvPr>
            <p:ph type="ftr" sz="quarter" idx="11"/>
          </p:nvPr>
        </p:nvSpPr>
        <p:spPr/>
        <p:txBody>
          <a:bodyPr/>
          <a:lstStyle/>
          <a:p>
            <a:r>
              <a:rPr lang="en-US"/>
              <a:t>CEPCWSEU2025, Barcelona, H.Shi(shihy@ihep.ac.cn)</a:t>
            </a:r>
          </a:p>
        </p:txBody>
      </p:sp>
      <p:sp>
        <p:nvSpPr>
          <p:cNvPr id="7" name="Slide Number Placeholder 6">
            <a:extLst>
              <a:ext uri="{FF2B5EF4-FFF2-40B4-BE49-F238E27FC236}">
                <a16:creationId xmlns:a16="http://schemas.microsoft.com/office/drawing/2014/main" id="{5796405B-50D5-DA40-A114-6D69B51D25A9}"/>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273199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6AF3-5FA3-F440-98AC-12FCFB4D3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5D0F8D-05B3-F44D-8F12-8928647E2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1B4D69-91C1-5440-A407-FEDC2356D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1E768-5182-5D4A-8534-96E9B96E44B2}"/>
              </a:ext>
            </a:extLst>
          </p:cNvPr>
          <p:cNvSpPr>
            <a:spLocks noGrp="1"/>
          </p:cNvSpPr>
          <p:nvPr>
            <p:ph type="dt" sz="half" idx="10"/>
          </p:nvPr>
        </p:nvSpPr>
        <p:spPr/>
        <p:txBody>
          <a:bodyPr/>
          <a:lstStyle/>
          <a:p>
            <a:r>
              <a:rPr lang="en-US" altLang="zh-CN"/>
              <a:t>18/06/2025</a:t>
            </a:r>
            <a:endParaRPr lang="en-US"/>
          </a:p>
        </p:txBody>
      </p:sp>
      <p:sp>
        <p:nvSpPr>
          <p:cNvPr id="6" name="Footer Placeholder 5">
            <a:extLst>
              <a:ext uri="{FF2B5EF4-FFF2-40B4-BE49-F238E27FC236}">
                <a16:creationId xmlns:a16="http://schemas.microsoft.com/office/drawing/2014/main" id="{C3CBE7BF-E4B7-4A41-BDDF-956EAA9516D8}"/>
              </a:ext>
            </a:extLst>
          </p:cNvPr>
          <p:cNvSpPr>
            <a:spLocks noGrp="1"/>
          </p:cNvSpPr>
          <p:nvPr>
            <p:ph type="ftr" sz="quarter" idx="11"/>
          </p:nvPr>
        </p:nvSpPr>
        <p:spPr/>
        <p:txBody>
          <a:bodyPr/>
          <a:lstStyle/>
          <a:p>
            <a:r>
              <a:rPr lang="en-US"/>
              <a:t>CEPCWSEU2025, Barcelona, H.Shi(shihy@ihep.ac.cn)</a:t>
            </a:r>
          </a:p>
        </p:txBody>
      </p:sp>
      <p:sp>
        <p:nvSpPr>
          <p:cNvPr id="7" name="Slide Number Placeholder 6">
            <a:extLst>
              <a:ext uri="{FF2B5EF4-FFF2-40B4-BE49-F238E27FC236}">
                <a16:creationId xmlns:a16="http://schemas.microsoft.com/office/drawing/2014/main" id="{8C65D196-900C-BB47-93C3-2F12DF639987}"/>
              </a:ext>
            </a:extLst>
          </p:cNvPr>
          <p:cNvSpPr>
            <a:spLocks noGrp="1"/>
          </p:cNvSpPr>
          <p:nvPr>
            <p:ph type="sldNum" sz="quarter" idx="12"/>
          </p:nvPr>
        </p:nvSpPr>
        <p:spPr/>
        <p:txBody>
          <a:bodyPr/>
          <a:lstStyle/>
          <a:p>
            <a:fld id="{9103504C-F89A-414D-A090-E880DF830E38}" type="slidenum">
              <a:rPr lang="en-US" smtClean="0"/>
              <a:t>‹#›</a:t>
            </a:fld>
            <a:endParaRPr lang="en-US"/>
          </a:p>
        </p:txBody>
      </p:sp>
    </p:spTree>
    <p:extLst>
      <p:ext uri="{BB962C8B-B14F-4D97-AF65-F5344CB8AC3E}">
        <p14:creationId xmlns:p14="http://schemas.microsoft.com/office/powerpoint/2010/main" val="121069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0B366-EB14-B848-9758-097AD14D4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0FAB8-BFA9-E44C-98D6-17D488C61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0D114-701C-FA42-B2CC-5844F99C0E9C}"/>
              </a:ext>
            </a:extLst>
          </p:cNvPr>
          <p:cNvSpPr>
            <a:spLocks noGrp="1"/>
          </p:cNvSpPr>
          <p:nvPr>
            <p:ph type="dt" sz="half" idx="2"/>
          </p:nvPr>
        </p:nvSpPr>
        <p:spPr>
          <a:xfrm>
            <a:off x="838200" y="6356350"/>
            <a:ext cx="11816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18/06/2025</a:t>
            </a:r>
            <a:endParaRPr lang="en-US"/>
          </a:p>
        </p:txBody>
      </p:sp>
      <p:sp>
        <p:nvSpPr>
          <p:cNvPr id="5" name="Footer Placeholder 4">
            <a:extLst>
              <a:ext uri="{FF2B5EF4-FFF2-40B4-BE49-F238E27FC236}">
                <a16:creationId xmlns:a16="http://schemas.microsoft.com/office/drawing/2014/main" id="{E1A9D896-C0C8-9446-A8E3-93FF35129828}"/>
              </a:ext>
            </a:extLst>
          </p:cNvPr>
          <p:cNvSpPr>
            <a:spLocks noGrp="1"/>
          </p:cNvSpPr>
          <p:nvPr>
            <p:ph type="ftr" sz="quarter" idx="3"/>
          </p:nvPr>
        </p:nvSpPr>
        <p:spPr>
          <a:xfrm>
            <a:off x="2146852" y="6356350"/>
            <a:ext cx="79115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t>CEPCWSEU2025, Barcelona, H.Shi(shihy@ihep.ac.cn)</a:t>
            </a:r>
          </a:p>
        </p:txBody>
      </p:sp>
      <p:sp>
        <p:nvSpPr>
          <p:cNvPr id="6" name="Slide Number Placeholder 5">
            <a:extLst>
              <a:ext uri="{FF2B5EF4-FFF2-40B4-BE49-F238E27FC236}">
                <a16:creationId xmlns:a16="http://schemas.microsoft.com/office/drawing/2014/main" id="{B730F9E4-752A-0040-8938-160CCF107B30}"/>
              </a:ext>
            </a:extLst>
          </p:cNvPr>
          <p:cNvSpPr>
            <a:spLocks noGrp="1"/>
          </p:cNvSpPr>
          <p:nvPr>
            <p:ph type="sldNum" sz="quarter" idx="4"/>
          </p:nvPr>
        </p:nvSpPr>
        <p:spPr>
          <a:xfrm>
            <a:off x="10172130" y="6356350"/>
            <a:ext cx="11816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3504C-F89A-414D-A090-E880DF830E38}" type="slidenum">
              <a:rPr lang="en-US" smtClean="0"/>
              <a:t>‹#›</a:t>
            </a:fld>
            <a:endParaRPr lang="en-US"/>
          </a:p>
        </p:txBody>
      </p:sp>
    </p:spTree>
    <p:extLst>
      <p:ext uri="{BB962C8B-B14F-4D97-AF65-F5344CB8AC3E}">
        <p14:creationId xmlns:p14="http://schemas.microsoft.com/office/powerpoint/2010/main" val="95513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hyperlink" Target="https://acc-physics.kek.jp/SAD/" TargetMode="External"/><Relationship Id="rId13" Type="http://schemas.openxmlformats.org/officeDocument/2006/relationships/hyperlink" Target="https://www.sciencedirect.com/science/article/pii/001046559490085X?via%3Dihub" TargetMode="External"/><Relationship Id="rId3" Type="http://schemas.openxmlformats.org/officeDocument/2006/relationships/hyperlink" Target="https://twiki.ph.rhul.ac.uk/twiki/bin/view/PP/JAI/BdSim" TargetMode="External"/><Relationship Id="rId7" Type="http://schemas.openxmlformats.org/officeDocument/2006/relationships/hyperlink" Target="https://accelconf.web.cern.ch/p07/PAPERS/THPMN010.PDF" TargetMode="External"/><Relationship Id="rId12" Type="http://schemas.openxmlformats.org/officeDocument/2006/relationships/hyperlink" Target="http://ir.ihep.ac.cn/handle/311005/253688?mode=full&amp;submit_simple=Show+full+item+reco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luka.cern/" TargetMode="External"/><Relationship Id="rId11" Type="http://schemas.openxmlformats.org/officeDocument/2006/relationships/hyperlink" Target="https://github.com/shyshi/cepc_bkg/blob/master/Source/BGS2/CEPC_BG2.py" TargetMode="External"/><Relationship Id="rId5" Type="http://schemas.openxmlformats.org/officeDocument/2006/relationships/hyperlink" Target="https://github.com/cepc/CEPCSW" TargetMode="External"/><Relationship Id="rId10" Type="http://schemas.openxmlformats.org/officeDocument/2006/relationships/hyperlink" Target="https://cds.cern.ch/record/703373/files/thermal.pdf" TargetMode="External"/><Relationship Id="rId4" Type="http://schemas.openxmlformats.org/officeDocument/2006/relationships/hyperlink" Target="https://geant4.web.cern.ch/" TargetMode="External"/><Relationship Id="rId9" Type="http://schemas.openxmlformats.org/officeDocument/2006/relationships/hyperlink" Target="https://github.com/shyshi/cepc_bkg/blob/master/Source/BTH/CEPC_BTH.p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9B3-0486-9343-BB28-66B2CBAF710F}"/>
              </a:ext>
            </a:extLst>
          </p:cNvPr>
          <p:cNvSpPr>
            <a:spLocks noGrp="1"/>
          </p:cNvSpPr>
          <p:nvPr>
            <p:ph type="ctrTitle"/>
          </p:nvPr>
        </p:nvSpPr>
        <p:spPr>
          <a:xfrm>
            <a:off x="510208" y="2264056"/>
            <a:ext cx="11171582" cy="1102735"/>
          </a:xfrm>
        </p:spPr>
        <p:txBody>
          <a:bodyPr>
            <a:normAutofit fontScale="90000"/>
          </a:bodyPr>
          <a:lstStyle/>
          <a:p>
            <a:r>
              <a:rPr lang="en-US" altLang="zh-CN">
                <a:latin typeface="+mn-lt"/>
              </a:rPr>
              <a:t>The estimation methods of Beam Induced Backgrounds at CEPC</a:t>
            </a:r>
            <a:endParaRPr lang="en-US">
              <a:latin typeface="+mn-lt"/>
            </a:endParaRPr>
          </a:p>
        </p:txBody>
      </p:sp>
      <p:sp>
        <p:nvSpPr>
          <p:cNvPr id="3" name="Subtitle 2">
            <a:extLst>
              <a:ext uri="{FF2B5EF4-FFF2-40B4-BE49-F238E27FC236}">
                <a16:creationId xmlns:a16="http://schemas.microsoft.com/office/drawing/2014/main" id="{F3E68CE2-7C94-5541-8C2E-535DEC7D1343}"/>
              </a:ext>
            </a:extLst>
          </p:cNvPr>
          <p:cNvSpPr>
            <a:spLocks noGrp="1"/>
          </p:cNvSpPr>
          <p:nvPr>
            <p:ph type="subTitle" idx="1"/>
          </p:nvPr>
        </p:nvSpPr>
        <p:spPr>
          <a:xfrm>
            <a:off x="1162754" y="4251033"/>
            <a:ext cx="9866489" cy="1616507"/>
          </a:xfrm>
        </p:spPr>
        <p:txBody>
          <a:bodyPr>
            <a:normAutofit/>
          </a:bodyPr>
          <a:lstStyle/>
          <a:p>
            <a:r>
              <a:rPr lang="en-US" altLang="zh-CN" sz="2000"/>
              <a:t>Haoyu</a:t>
            </a:r>
            <a:r>
              <a:rPr lang="zh-CN" altLang="en-US" sz="2000"/>
              <a:t> </a:t>
            </a:r>
            <a:r>
              <a:rPr lang="en-US" altLang="zh-CN" sz="2000"/>
              <a:t>SHI</a:t>
            </a:r>
          </a:p>
          <a:p>
            <a:r>
              <a:rPr lang="en-US" altLang="zh-CN" sz="2000"/>
              <a:t>2025.7.22</a:t>
            </a:r>
          </a:p>
          <a:p>
            <a:r>
              <a:rPr lang="en-US" altLang="zh-CN" sz="2000"/>
              <a:t>On Behalf of the BG Working Group</a:t>
            </a:r>
          </a:p>
        </p:txBody>
      </p:sp>
    </p:spTree>
    <p:extLst>
      <p:ext uri="{BB962C8B-B14F-4D97-AF65-F5344CB8AC3E}">
        <p14:creationId xmlns:p14="http://schemas.microsoft.com/office/powerpoint/2010/main" val="199652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41AD8-3CFF-3CA7-208A-0F666FF2F358}"/>
              </a:ext>
            </a:extLst>
          </p:cNvPr>
          <p:cNvSpPr>
            <a:spLocks noGrp="1"/>
          </p:cNvSpPr>
          <p:nvPr>
            <p:ph type="title"/>
          </p:nvPr>
        </p:nvSpPr>
        <p:spPr/>
        <p:txBody>
          <a:bodyPr/>
          <a:lstStyle/>
          <a:p>
            <a:r>
              <a:rPr lang="en-US" altLang="zh-CN"/>
              <a:t>Questions to be answered</a:t>
            </a:r>
            <a:endParaRPr lang="zh-CN" altLang="en-US"/>
          </a:p>
        </p:txBody>
      </p:sp>
      <p:sp>
        <p:nvSpPr>
          <p:cNvPr id="3" name="内容占位符 2">
            <a:extLst>
              <a:ext uri="{FF2B5EF4-FFF2-40B4-BE49-F238E27FC236}">
                <a16:creationId xmlns:a16="http://schemas.microsoft.com/office/drawing/2014/main" id="{24BE9646-56E5-B895-6117-CF4BB1D56F33}"/>
              </a:ext>
            </a:extLst>
          </p:cNvPr>
          <p:cNvSpPr>
            <a:spLocks noGrp="1"/>
          </p:cNvSpPr>
          <p:nvPr>
            <p:ph idx="1"/>
          </p:nvPr>
        </p:nvSpPr>
        <p:spPr/>
        <p:txBody>
          <a:bodyPr/>
          <a:lstStyle/>
          <a:p>
            <a:r>
              <a:rPr lang="en-US" altLang="zh-CN"/>
              <a:t>What is the definition of “Hit”?</a:t>
            </a:r>
          </a:p>
          <a:p>
            <a:pPr lvl="1"/>
            <a:r>
              <a:rPr lang="en-US" altLang="zh-CN"/>
              <a:t>What is the basic unit of a dedicated detector?</a:t>
            </a:r>
          </a:p>
          <a:p>
            <a:r>
              <a:rPr lang="en-US" altLang="zh-CN"/>
              <a:t>How to calculate the average hit rate?</a:t>
            </a:r>
          </a:p>
          <a:p>
            <a:r>
              <a:rPr lang="en-US" altLang="zh-CN"/>
              <a:t>How to calculate the maximum hit rate?</a:t>
            </a:r>
          </a:p>
          <a:p>
            <a:r>
              <a:rPr lang="en-US" altLang="zh-CN"/>
              <a:t>How to calculate the maximum occupancy?</a:t>
            </a:r>
          </a:p>
          <a:p>
            <a:r>
              <a:rPr lang="en-US" altLang="zh-CN"/>
              <a:t>What’s the results of all information above?</a:t>
            </a:r>
            <a:endParaRPr lang="zh-CN" altLang="en-US"/>
          </a:p>
        </p:txBody>
      </p:sp>
      <p:sp>
        <p:nvSpPr>
          <p:cNvPr id="4" name="灯片编号占位符 3">
            <a:extLst>
              <a:ext uri="{FF2B5EF4-FFF2-40B4-BE49-F238E27FC236}">
                <a16:creationId xmlns:a16="http://schemas.microsoft.com/office/drawing/2014/main" id="{C3FBB76F-1C92-DCC2-D027-4A5F52AB80BA}"/>
              </a:ext>
            </a:extLst>
          </p:cNvPr>
          <p:cNvSpPr>
            <a:spLocks noGrp="1"/>
          </p:cNvSpPr>
          <p:nvPr>
            <p:ph type="sldNum" sz="quarter" idx="12"/>
          </p:nvPr>
        </p:nvSpPr>
        <p:spPr/>
        <p:txBody>
          <a:bodyPr/>
          <a:lstStyle/>
          <a:p>
            <a:fld id="{9103504C-F89A-414D-A090-E880DF830E38}" type="slidenum">
              <a:rPr lang="en-US" smtClean="0"/>
              <a:t>10</a:t>
            </a:fld>
            <a:endParaRPr lang="en-US"/>
          </a:p>
        </p:txBody>
      </p:sp>
    </p:spTree>
    <p:extLst>
      <p:ext uri="{BB962C8B-B14F-4D97-AF65-F5344CB8AC3E}">
        <p14:creationId xmlns:p14="http://schemas.microsoft.com/office/powerpoint/2010/main" val="7226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3BB99C-ED7E-8A44-7707-D4B20146B195}"/>
              </a:ext>
            </a:extLst>
          </p:cNvPr>
          <p:cNvSpPr>
            <a:spLocks noGrp="1"/>
          </p:cNvSpPr>
          <p:nvPr>
            <p:ph type="title"/>
          </p:nvPr>
        </p:nvSpPr>
        <p:spPr/>
        <p:txBody>
          <a:bodyPr/>
          <a:lstStyle/>
          <a:p>
            <a:r>
              <a:rPr lang="en-US" altLang="zh-CN"/>
              <a:t>VTX</a:t>
            </a:r>
            <a:endParaRPr lang="zh-CN" altLang="en-US"/>
          </a:p>
        </p:txBody>
      </p:sp>
      <p:sp>
        <p:nvSpPr>
          <p:cNvPr id="3" name="内容占位符 2">
            <a:extLst>
              <a:ext uri="{FF2B5EF4-FFF2-40B4-BE49-F238E27FC236}">
                <a16:creationId xmlns:a16="http://schemas.microsoft.com/office/drawing/2014/main" id="{CEDDDA66-4415-6A7C-BC02-B4E3D9E455F2}"/>
              </a:ext>
            </a:extLst>
          </p:cNvPr>
          <p:cNvSpPr>
            <a:spLocks noGrp="1"/>
          </p:cNvSpPr>
          <p:nvPr>
            <p:ph idx="1"/>
          </p:nvPr>
        </p:nvSpPr>
        <p:spPr/>
        <p:txBody>
          <a:bodyPr>
            <a:normAutofit/>
          </a:bodyPr>
          <a:lstStyle/>
          <a:p>
            <a:r>
              <a:rPr lang="en-US" altLang="zh-CN" sz="2400"/>
              <a:t>A hit means a point provided by the CEPCSW in a dedicated position with energy deposition(“</a:t>
            </a:r>
            <a:r>
              <a:rPr lang="en-US" altLang="zh-CN" sz="2400" err="1"/>
              <a:t>conbineHits</a:t>
            </a:r>
            <a:r>
              <a:rPr lang="en-US" altLang="zh-CN" sz="2400"/>
              <a:t>=on”).</a:t>
            </a:r>
          </a:p>
          <a:p>
            <a:r>
              <a:rPr lang="en-US" altLang="zh-CN" sz="2400"/>
              <a:t>The basic unit used in estimation is sensor(cell/repeated sensor unit).</a:t>
            </a:r>
          </a:p>
          <a:p>
            <a:pPr lvl="1"/>
            <a:r>
              <a:rPr lang="en-US" altLang="zh-CN" sz="2000"/>
              <a:t>The area of sensor in Layer1-4 is 3.296*8.049mm</a:t>
            </a:r>
            <a:r>
              <a:rPr lang="en-US" altLang="zh-CN" sz="2000" baseline="30000"/>
              <a:t>2</a:t>
            </a:r>
            <a:r>
              <a:rPr lang="en-US" altLang="zh-CN" sz="2000"/>
              <a:t>, while in Layer 5-6 is 12.8*25.6mm</a:t>
            </a:r>
            <a:r>
              <a:rPr lang="en-US" altLang="zh-CN" sz="2000" baseline="30000"/>
              <a:t>2</a:t>
            </a:r>
          </a:p>
          <a:p>
            <a:pPr lvl="1"/>
            <a:r>
              <a:rPr lang="en-US" altLang="zh-CN" sz="2000"/>
              <a:t>It’s chosen by the detector based on the electronic read-out design.</a:t>
            </a:r>
          </a:p>
          <a:p>
            <a:r>
              <a:rPr lang="en-US" altLang="zh-CN" sz="2400"/>
              <a:t>The hit density is calculated by counting the number of hit on a basic unit(a sensor) per BX(</a:t>
            </a:r>
            <a:r>
              <a:rPr lang="en-US" altLang="zh-CN" sz="2400" err="1"/>
              <a:t>ave.</a:t>
            </a:r>
            <a:r>
              <a:rPr lang="en-US" altLang="zh-CN" sz="2400"/>
              <a:t> number of 20000BX we currently have).</a:t>
            </a:r>
          </a:p>
          <a:p>
            <a:r>
              <a:rPr lang="en-US" altLang="zh-CN" sz="2400"/>
              <a:t>The average hit density the average of all the hit densities on same layer per BX.</a:t>
            </a:r>
          </a:p>
          <a:p>
            <a:r>
              <a:rPr lang="en-US" altLang="zh-CN" sz="2400"/>
              <a:t>The maximum hit density is the highest number of all the sensors on same layer per BX.</a:t>
            </a:r>
          </a:p>
          <a:p>
            <a:r>
              <a:rPr lang="en-US" altLang="zh-CN" sz="2400"/>
              <a:t>However, the occupancy is calculated at sensor level. It is the ratio of fired pixels in one sensor. The max. is the highest number.</a:t>
            </a:r>
          </a:p>
        </p:txBody>
      </p:sp>
      <p:sp>
        <p:nvSpPr>
          <p:cNvPr id="6" name="灯片编号占位符 5">
            <a:extLst>
              <a:ext uri="{FF2B5EF4-FFF2-40B4-BE49-F238E27FC236}">
                <a16:creationId xmlns:a16="http://schemas.microsoft.com/office/drawing/2014/main" id="{E09FB3C6-9D2D-3B1E-0468-1039D8573913}"/>
              </a:ext>
            </a:extLst>
          </p:cNvPr>
          <p:cNvSpPr>
            <a:spLocks noGrp="1"/>
          </p:cNvSpPr>
          <p:nvPr>
            <p:ph type="sldNum" sz="quarter" idx="12"/>
          </p:nvPr>
        </p:nvSpPr>
        <p:spPr/>
        <p:txBody>
          <a:bodyPr/>
          <a:lstStyle/>
          <a:p>
            <a:fld id="{9103504C-F89A-414D-A090-E880DF830E38}" type="slidenum">
              <a:rPr lang="en-US" smtClean="0"/>
              <a:t>11</a:t>
            </a:fld>
            <a:endParaRPr lang="en-US"/>
          </a:p>
        </p:txBody>
      </p:sp>
      <p:sp>
        <p:nvSpPr>
          <p:cNvPr id="5" name="文本框 4">
            <a:extLst>
              <a:ext uri="{FF2B5EF4-FFF2-40B4-BE49-F238E27FC236}">
                <a16:creationId xmlns:a16="http://schemas.microsoft.com/office/drawing/2014/main" id="{636BE88B-746D-430E-A4EF-27256C758DCD}"/>
              </a:ext>
            </a:extLst>
          </p:cNvPr>
          <p:cNvSpPr txBox="1"/>
          <p:nvPr/>
        </p:nvSpPr>
        <p:spPr>
          <a:xfrm>
            <a:off x="11499851" y="737624"/>
            <a:ext cx="559700" cy="307777"/>
          </a:xfrm>
          <a:prstGeom prst="rect">
            <a:avLst/>
          </a:prstGeom>
          <a:noFill/>
          <a:ln>
            <a:solidFill>
              <a:schemeClr val="tx1"/>
            </a:solidFill>
          </a:ln>
        </p:spPr>
        <p:txBody>
          <a:bodyPr wrap="square" rtlCol="0">
            <a:spAutoFit/>
          </a:bodyPr>
          <a:lstStyle/>
          <a:p>
            <a:r>
              <a:rPr lang="en-US" altLang="zh-CN" sz="1400"/>
              <a:t>H.</a:t>
            </a:r>
            <a:r>
              <a:rPr lang="zh-CN" altLang="en-US" sz="1400"/>
              <a:t> </a:t>
            </a:r>
            <a:r>
              <a:rPr lang="en-US" altLang="zh-CN" sz="1400"/>
              <a:t>Lu</a:t>
            </a:r>
            <a:endParaRPr lang="zh-CN" altLang="en-US" sz="1400"/>
          </a:p>
        </p:txBody>
      </p:sp>
    </p:spTree>
    <p:extLst>
      <p:ext uri="{BB962C8B-B14F-4D97-AF65-F5344CB8AC3E}">
        <p14:creationId xmlns:p14="http://schemas.microsoft.com/office/powerpoint/2010/main" val="423263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CA5C4-B65A-4975-A903-8960D382D935}"/>
              </a:ext>
            </a:extLst>
          </p:cNvPr>
          <p:cNvSpPr>
            <a:spLocks noGrp="1"/>
          </p:cNvSpPr>
          <p:nvPr>
            <p:ph type="title"/>
          </p:nvPr>
        </p:nvSpPr>
        <p:spPr/>
        <p:txBody>
          <a:bodyPr/>
          <a:lstStyle/>
          <a:p>
            <a:r>
              <a:rPr lang="en-US" altLang="zh-CN"/>
              <a:t>The results of VTX per Layer</a:t>
            </a:r>
            <a:endParaRPr lang="zh-CN" altLang="en-US"/>
          </a:p>
        </p:txBody>
      </p:sp>
      <p:pic>
        <p:nvPicPr>
          <p:cNvPr id="6" name="内容占位符 5">
            <a:extLst>
              <a:ext uri="{FF2B5EF4-FFF2-40B4-BE49-F238E27FC236}">
                <a16:creationId xmlns:a16="http://schemas.microsoft.com/office/drawing/2014/main" id="{8DFA0A11-E5E3-4847-A922-D39586F5516D}"/>
              </a:ext>
            </a:extLst>
          </p:cNvPr>
          <p:cNvPicPr>
            <a:picLocks noGrp="1" noChangeAspect="1"/>
          </p:cNvPicPr>
          <p:nvPr>
            <p:ph idx="1"/>
          </p:nvPr>
        </p:nvPicPr>
        <p:blipFill>
          <a:blip r:embed="rId2"/>
          <a:stretch>
            <a:fillRect/>
          </a:stretch>
        </p:blipFill>
        <p:spPr>
          <a:xfrm>
            <a:off x="959437" y="929415"/>
            <a:ext cx="10273125" cy="5230812"/>
          </a:xfrm>
        </p:spPr>
      </p:pic>
      <p:sp>
        <p:nvSpPr>
          <p:cNvPr id="4" name="灯片编号占位符 3">
            <a:extLst>
              <a:ext uri="{FF2B5EF4-FFF2-40B4-BE49-F238E27FC236}">
                <a16:creationId xmlns:a16="http://schemas.microsoft.com/office/drawing/2014/main" id="{68DECF92-74C2-458D-AC87-9BF436D94F1A}"/>
              </a:ext>
            </a:extLst>
          </p:cNvPr>
          <p:cNvSpPr>
            <a:spLocks noGrp="1"/>
          </p:cNvSpPr>
          <p:nvPr>
            <p:ph type="sldNum" sz="quarter" idx="12"/>
          </p:nvPr>
        </p:nvSpPr>
        <p:spPr/>
        <p:txBody>
          <a:bodyPr/>
          <a:lstStyle/>
          <a:p>
            <a:fld id="{9103504C-F89A-414D-A090-E880DF830E38}" type="slidenum">
              <a:rPr lang="en-US" smtClean="0"/>
              <a:t>12</a:t>
            </a:fld>
            <a:endParaRPr lang="en-US"/>
          </a:p>
        </p:txBody>
      </p:sp>
      <p:sp>
        <p:nvSpPr>
          <p:cNvPr id="7" name="文本框 6">
            <a:extLst>
              <a:ext uri="{FF2B5EF4-FFF2-40B4-BE49-F238E27FC236}">
                <a16:creationId xmlns:a16="http://schemas.microsoft.com/office/drawing/2014/main" id="{F8DE11D0-6915-45ED-9C1C-7BE905047FF4}"/>
              </a:ext>
            </a:extLst>
          </p:cNvPr>
          <p:cNvSpPr txBox="1"/>
          <p:nvPr/>
        </p:nvSpPr>
        <p:spPr>
          <a:xfrm>
            <a:off x="11499851" y="737624"/>
            <a:ext cx="559700" cy="307777"/>
          </a:xfrm>
          <a:prstGeom prst="rect">
            <a:avLst/>
          </a:prstGeom>
          <a:noFill/>
          <a:ln>
            <a:solidFill>
              <a:schemeClr val="tx1"/>
            </a:solidFill>
          </a:ln>
        </p:spPr>
        <p:txBody>
          <a:bodyPr wrap="square" rtlCol="0">
            <a:spAutoFit/>
          </a:bodyPr>
          <a:lstStyle/>
          <a:p>
            <a:r>
              <a:rPr lang="en-US" altLang="zh-CN" sz="1400"/>
              <a:t>H.</a:t>
            </a:r>
            <a:r>
              <a:rPr lang="zh-CN" altLang="en-US" sz="1400"/>
              <a:t> </a:t>
            </a:r>
            <a:r>
              <a:rPr lang="en-US" altLang="zh-CN" sz="1400"/>
              <a:t>Lu</a:t>
            </a:r>
            <a:endParaRPr lang="zh-CN" altLang="en-US" sz="1400"/>
          </a:p>
        </p:txBody>
      </p:sp>
      <p:sp>
        <p:nvSpPr>
          <p:cNvPr id="8" name="文本框 7">
            <a:extLst>
              <a:ext uri="{FF2B5EF4-FFF2-40B4-BE49-F238E27FC236}">
                <a16:creationId xmlns:a16="http://schemas.microsoft.com/office/drawing/2014/main" id="{7B304055-84D5-49A4-B78C-45B4ADB6BAC7}"/>
              </a:ext>
            </a:extLst>
          </p:cNvPr>
          <p:cNvSpPr txBox="1"/>
          <p:nvPr/>
        </p:nvSpPr>
        <p:spPr>
          <a:xfrm>
            <a:off x="4611554" y="6256142"/>
            <a:ext cx="2968890" cy="369332"/>
          </a:xfrm>
          <a:prstGeom prst="rect">
            <a:avLst/>
          </a:prstGeom>
          <a:noFill/>
        </p:spPr>
        <p:txBody>
          <a:bodyPr wrap="none" rtlCol="0">
            <a:spAutoFit/>
          </a:bodyPr>
          <a:lstStyle/>
          <a:p>
            <a:r>
              <a:rPr lang="en-US" altLang="zh-CN"/>
              <a:t>Total average : 0.11 MHz/cm</a:t>
            </a:r>
            <a:r>
              <a:rPr lang="en-US" altLang="zh-CN" baseline="30000"/>
              <a:t>2</a:t>
            </a:r>
            <a:endParaRPr lang="zh-CN" altLang="en-US" baseline="30000"/>
          </a:p>
        </p:txBody>
      </p:sp>
    </p:spTree>
    <p:extLst>
      <p:ext uri="{BB962C8B-B14F-4D97-AF65-F5344CB8AC3E}">
        <p14:creationId xmlns:p14="http://schemas.microsoft.com/office/powerpoint/2010/main" val="38365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D3147-3772-F4C1-19EA-BBA905669B91}"/>
              </a:ext>
            </a:extLst>
          </p:cNvPr>
          <p:cNvSpPr>
            <a:spLocks noGrp="1"/>
          </p:cNvSpPr>
          <p:nvPr>
            <p:ph type="title"/>
          </p:nvPr>
        </p:nvSpPr>
        <p:spPr/>
        <p:txBody>
          <a:bodyPr/>
          <a:lstStyle/>
          <a:p>
            <a:r>
              <a:rPr lang="en-US" altLang="zh-CN" err="1"/>
              <a:t>ECal</a:t>
            </a:r>
            <a:endParaRPr lang="zh-CN" altLang="en-US"/>
          </a:p>
        </p:txBody>
      </p:sp>
      <p:sp>
        <p:nvSpPr>
          <p:cNvPr id="3" name="内容占位符 2">
            <a:extLst>
              <a:ext uri="{FF2B5EF4-FFF2-40B4-BE49-F238E27FC236}">
                <a16:creationId xmlns:a16="http://schemas.microsoft.com/office/drawing/2014/main" id="{79BB4339-0A6F-D226-E7DA-7C4E27B133C2}"/>
              </a:ext>
            </a:extLst>
          </p:cNvPr>
          <p:cNvSpPr>
            <a:spLocks noGrp="1"/>
          </p:cNvSpPr>
          <p:nvPr>
            <p:ph idx="1"/>
          </p:nvPr>
        </p:nvSpPr>
        <p:spPr/>
        <p:txBody>
          <a:bodyPr>
            <a:normAutofit lnSpcReduction="10000"/>
          </a:bodyPr>
          <a:lstStyle/>
          <a:p>
            <a:r>
              <a:rPr lang="en-US" altLang="zh-CN"/>
              <a:t>A hit means a fired crystal bar(the energy deposition higher than the threshold) in a certain time(per BX, 277ns @ Higgs currently).</a:t>
            </a:r>
          </a:p>
          <a:p>
            <a:r>
              <a:rPr lang="en-US" altLang="zh-CN"/>
              <a:t>Currently, only the simulated time information is considered.</a:t>
            </a:r>
          </a:p>
          <a:p>
            <a:r>
              <a:rPr lang="en-US" altLang="zh-CN"/>
              <a:t>The basic unit in estimation is crystal bar.</a:t>
            </a:r>
          </a:p>
          <a:p>
            <a:r>
              <a:rPr lang="en-US" altLang="zh-CN"/>
              <a:t>The hit density is the ratio of fired time over all simulated times(using 20000BX we have).</a:t>
            </a:r>
          </a:p>
          <a:p>
            <a:r>
              <a:rPr lang="en-US" altLang="zh-CN"/>
              <a:t>The average hit density the average of all the hit densities in whole detector.</a:t>
            </a:r>
          </a:p>
          <a:p>
            <a:r>
              <a:rPr lang="en-US" altLang="zh-CN"/>
              <a:t>The maximum hit density is the highest number of the hit density among all the crystal bars.</a:t>
            </a:r>
          </a:p>
          <a:p>
            <a:r>
              <a:rPr lang="en-US" altLang="zh-CN"/>
              <a:t>However, the occupancy is the ratio of fired crystal bars in a certain time(per BX).</a:t>
            </a:r>
          </a:p>
        </p:txBody>
      </p:sp>
      <p:sp>
        <p:nvSpPr>
          <p:cNvPr id="6" name="灯片编号占位符 5">
            <a:extLst>
              <a:ext uri="{FF2B5EF4-FFF2-40B4-BE49-F238E27FC236}">
                <a16:creationId xmlns:a16="http://schemas.microsoft.com/office/drawing/2014/main" id="{FC3E321F-5AD0-E093-6E70-632B2792FBCB}"/>
              </a:ext>
            </a:extLst>
          </p:cNvPr>
          <p:cNvSpPr>
            <a:spLocks noGrp="1"/>
          </p:cNvSpPr>
          <p:nvPr>
            <p:ph type="sldNum" sz="quarter" idx="12"/>
          </p:nvPr>
        </p:nvSpPr>
        <p:spPr/>
        <p:txBody>
          <a:bodyPr/>
          <a:lstStyle/>
          <a:p>
            <a:fld id="{9103504C-F89A-414D-A090-E880DF830E38}" type="slidenum">
              <a:rPr lang="en-US" smtClean="0"/>
              <a:t>13</a:t>
            </a:fld>
            <a:endParaRPr lang="en-US"/>
          </a:p>
        </p:txBody>
      </p:sp>
      <p:sp>
        <p:nvSpPr>
          <p:cNvPr id="5" name="文本框 4">
            <a:extLst>
              <a:ext uri="{FF2B5EF4-FFF2-40B4-BE49-F238E27FC236}">
                <a16:creationId xmlns:a16="http://schemas.microsoft.com/office/drawing/2014/main" id="{32583C48-BACD-4F13-934E-D265489C61E2}"/>
              </a:ext>
            </a:extLst>
          </p:cNvPr>
          <p:cNvSpPr txBox="1"/>
          <p:nvPr/>
        </p:nvSpPr>
        <p:spPr>
          <a:xfrm>
            <a:off x="11277600" y="737624"/>
            <a:ext cx="781951" cy="307777"/>
          </a:xfrm>
          <a:prstGeom prst="rect">
            <a:avLst/>
          </a:prstGeom>
          <a:noFill/>
          <a:ln>
            <a:solidFill>
              <a:schemeClr val="tx1"/>
            </a:solidFill>
          </a:ln>
        </p:spPr>
        <p:txBody>
          <a:bodyPr wrap="square" rtlCol="0">
            <a:spAutoFit/>
          </a:bodyPr>
          <a:lstStyle/>
          <a:p>
            <a:r>
              <a:rPr lang="en-US" altLang="zh-CN" sz="1400"/>
              <a:t>W.</a:t>
            </a:r>
            <a:r>
              <a:rPr lang="zh-CN" altLang="en-US" sz="1400"/>
              <a:t> </a:t>
            </a:r>
            <a:r>
              <a:rPr lang="en-US" altLang="zh-CN" sz="1400"/>
              <a:t>Song</a:t>
            </a:r>
            <a:endParaRPr lang="zh-CN" altLang="en-US" sz="1400"/>
          </a:p>
        </p:txBody>
      </p:sp>
    </p:spTree>
    <p:extLst>
      <p:ext uri="{BB962C8B-B14F-4D97-AF65-F5344CB8AC3E}">
        <p14:creationId xmlns:p14="http://schemas.microsoft.com/office/powerpoint/2010/main" val="274245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B6CFDD-F906-414C-AC34-EFDD77AB5F0D}"/>
              </a:ext>
            </a:extLst>
          </p:cNvPr>
          <p:cNvSpPr>
            <a:spLocks noGrp="1"/>
          </p:cNvSpPr>
          <p:nvPr>
            <p:ph type="title"/>
          </p:nvPr>
        </p:nvSpPr>
        <p:spPr/>
        <p:txBody>
          <a:bodyPr/>
          <a:lstStyle/>
          <a:p>
            <a:r>
              <a:rPr lang="en-US" altLang="zh-CN"/>
              <a:t>Converting per BX to Hz</a:t>
            </a:r>
            <a:endParaRPr lang="zh-CN" altLang="en-US"/>
          </a:p>
        </p:txBody>
      </p:sp>
      <p:sp>
        <p:nvSpPr>
          <p:cNvPr id="3" name="内容占位符 2">
            <a:extLst>
              <a:ext uri="{FF2B5EF4-FFF2-40B4-BE49-F238E27FC236}">
                <a16:creationId xmlns:a16="http://schemas.microsoft.com/office/drawing/2014/main" id="{E649AE7E-F4DE-4B22-9542-B518FAF41B9F}"/>
              </a:ext>
            </a:extLst>
          </p:cNvPr>
          <p:cNvSpPr>
            <a:spLocks noGrp="1"/>
          </p:cNvSpPr>
          <p:nvPr>
            <p:ph idx="1"/>
          </p:nvPr>
        </p:nvSpPr>
        <p:spPr/>
        <p:txBody>
          <a:bodyPr/>
          <a:lstStyle/>
          <a:p>
            <a:r>
              <a:rPr lang="en-US" altLang="zh-CN"/>
              <a:t>For Higgs, the bunch spacing is 277ns.</a:t>
            </a:r>
          </a:p>
          <a:p>
            <a:pPr lvl="1"/>
            <a:r>
              <a:rPr lang="en-US" altLang="zh-CN"/>
              <a:t>Therefore, the numbers of BX per second could be calculated. It is </a:t>
            </a:r>
          </a:p>
          <a:p>
            <a:pPr lvl="1"/>
            <a:endParaRPr lang="en-US" altLang="zh-CN"/>
          </a:p>
          <a:p>
            <a:pPr lvl="1"/>
            <a:endParaRPr lang="en-US" altLang="zh-CN"/>
          </a:p>
          <a:p>
            <a:pPr lvl="1"/>
            <a:r>
              <a:rPr lang="en-US" altLang="zh-CN"/>
              <a:t>However, the gap of the beam train is 63%, it means only 37% of the space in the ring contains the beam. So, the actual number of the BX would be </a:t>
            </a:r>
          </a:p>
          <a:p>
            <a:pPr lvl="1"/>
            <a:endParaRPr lang="en-US" altLang="zh-CN"/>
          </a:p>
          <a:p>
            <a:pPr lvl="1"/>
            <a:endParaRPr lang="en-US" altLang="zh-CN"/>
          </a:p>
          <a:p>
            <a:pPr lvl="1"/>
            <a:r>
              <a:rPr lang="en-US" altLang="zh-CN"/>
              <a:t>For the calculation of average hit rate from BX to Hz, we take 1.4e6 as the scale factor, while for the maximum, we take 3.6e6 as the scale factor.</a:t>
            </a:r>
          </a:p>
          <a:p>
            <a:pPr lvl="2"/>
            <a:r>
              <a:rPr lang="en-US" altLang="zh-CN"/>
              <a:t>To be discussed.</a:t>
            </a:r>
          </a:p>
        </p:txBody>
      </p:sp>
      <p:sp>
        <p:nvSpPr>
          <p:cNvPr id="4" name="灯片编号占位符 3">
            <a:extLst>
              <a:ext uri="{FF2B5EF4-FFF2-40B4-BE49-F238E27FC236}">
                <a16:creationId xmlns:a16="http://schemas.microsoft.com/office/drawing/2014/main" id="{234250B6-369B-4860-A3FD-7F9FA3A5AC4C}"/>
              </a:ext>
            </a:extLst>
          </p:cNvPr>
          <p:cNvSpPr>
            <a:spLocks noGrp="1"/>
          </p:cNvSpPr>
          <p:nvPr>
            <p:ph type="sldNum" sz="quarter" idx="12"/>
          </p:nvPr>
        </p:nvSpPr>
        <p:spPr/>
        <p:txBody>
          <a:bodyPr/>
          <a:lstStyle/>
          <a:p>
            <a:fld id="{9103504C-F89A-414D-A090-E880DF830E38}" type="slidenum">
              <a:rPr lang="en-US" smtClean="0"/>
              <a:t>14</a:t>
            </a:fld>
            <a:endParaRPr 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BB31A64-768F-4730-9C02-E6127841C2BB}"/>
                  </a:ext>
                </a:extLst>
              </p:cNvPr>
              <p:cNvSpPr txBox="1"/>
              <p:nvPr/>
            </p:nvSpPr>
            <p:spPr>
              <a:xfrm>
                <a:off x="4300417" y="1923862"/>
                <a:ext cx="3418885"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𝑜𝑓</m:t>
                      </m:r>
                      <m:r>
                        <a:rPr lang="en-US" altLang="zh-CN" b="0" i="1" smtClean="0">
                          <a:latin typeface="Cambria Math" panose="02040503050406030204" pitchFamily="18" charset="0"/>
                        </a:rPr>
                        <m:t> </m:t>
                      </m:r>
                      <m:r>
                        <a:rPr lang="en-US" altLang="zh-CN" b="0" i="1" smtClean="0">
                          <a:latin typeface="Cambria Math" panose="02040503050406030204" pitchFamily="18" charset="0"/>
                        </a:rPr>
                        <m:t>𝐵𝑋</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1 </m:t>
                          </m:r>
                          <m:r>
                            <a:rPr lang="en-US" altLang="zh-CN" b="0" i="1" smtClean="0">
                              <a:latin typeface="Cambria Math" panose="02040503050406030204" pitchFamily="18" charset="0"/>
                            </a:rPr>
                            <m:t>𝑠</m:t>
                          </m:r>
                        </m:num>
                        <m:den>
                          <m:r>
                            <a:rPr lang="en-US" altLang="zh-CN" b="0" i="1" smtClean="0">
                              <a:latin typeface="Cambria Math" panose="02040503050406030204" pitchFamily="18" charset="0"/>
                            </a:rPr>
                            <m:t>277 </m:t>
                          </m:r>
                          <m:r>
                            <a:rPr lang="en-US" altLang="zh-CN" b="0" i="1" smtClean="0">
                              <a:latin typeface="Cambria Math" panose="02040503050406030204" pitchFamily="18" charset="0"/>
                            </a:rPr>
                            <m:t>𝑛𝑠</m:t>
                          </m:r>
                        </m:den>
                      </m:f>
                      <m:r>
                        <a:rPr lang="en-US" altLang="zh-CN" b="0" i="1" smtClean="0">
                          <a:latin typeface="Cambria Math" panose="02040503050406030204" pitchFamily="18" charset="0"/>
                          <a:ea typeface="Cambria Math" panose="02040503050406030204" pitchFamily="18" charset="0"/>
                        </a:rPr>
                        <m:t>≈3.61×</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a:p>
            </p:txBody>
          </p:sp>
        </mc:Choice>
        <mc:Fallback xmlns="">
          <p:sp>
            <p:nvSpPr>
              <p:cNvPr id="6" name="文本框 5">
                <a:extLst>
                  <a:ext uri="{FF2B5EF4-FFF2-40B4-BE49-F238E27FC236}">
                    <a16:creationId xmlns:a16="http://schemas.microsoft.com/office/drawing/2014/main" id="{1BB31A64-768F-4730-9C02-E6127841C2BB}"/>
                  </a:ext>
                </a:extLst>
              </p:cNvPr>
              <p:cNvSpPr txBox="1">
                <a:spLocks noRot="1" noChangeAspect="1" noMove="1" noResize="1" noEditPoints="1" noAdjustHandles="1" noChangeArrowheads="1" noChangeShapeType="1" noTextEdit="1"/>
              </p:cNvSpPr>
              <p:nvPr/>
            </p:nvSpPr>
            <p:spPr>
              <a:xfrm>
                <a:off x="4300417" y="1923862"/>
                <a:ext cx="3418885" cy="5204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0BA403B-DA62-4C4A-B4B4-33240B4E429E}"/>
                  </a:ext>
                </a:extLst>
              </p:cNvPr>
              <p:cNvSpPr txBox="1"/>
              <p:nvPr/>
            </p:nvSpPr>
            <p:spPr>
              <a:xfrm>
                <a:off x="3874903" y="3417206"/>
                <a:ext cx="482561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𝐴𝑐𝑡𝑢𝑎𝑙</m:t>
                      </m:r>
                      <m:r>
                        <a:rPr lang="en-US" altLang="zh-CN" b="0" i="1" smtClean="0">
                          <a:latin typeface="Cambria Math" panose="02040503050406030204" pitchFamily="18" charset="0"/>
                        </a:rPr>
                        <m:t> </m:t>
                      </m:r>
                      <m:r>
                        <a:rPr lang="en-US" altLang="zh-CN" b="0" i="1" smtClean="0">
                          <a:latin typeface="Cambria Math" panose="02040503050406030204" pitchFamily="18" charset="0"/>
                        </a:rPr>
                        <m:t>𝑁𝑜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𝑜𝑓</m:t>
                      </m:r>
                      <m:r>
                        <a:rPr lang="en-US" altLang="zh-CN" b="0" i="1" smtClean="0">
                          <a:latin typeface="Cambria Math" panose="02040503050406030204" pitchFamily="18" charset="0"/>
                        </a:rPr>
                        <m:t> </m:t>
                      </m:r>
                      <m:r>
                        <a:rPr lang="en-US" altLang="zh-CN" b="0" i="1" smtClean="0">
                          <a:latin typeface="Cambria Math" panose="02040503050406030204" pitchFamily="18" charset="0"/>
                        </a:rPr>
                        <m:t>𝐵𝑋</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1 </m:t>
                          </m:r>
                          <m:r>
                            <a:rPr lang="en-US" altLang="zh-CN" b="0" i="1" smtClean="0">
                              <a:latin typeface="Cambria Math" panose="02040503050406030204" pitchFamily="18" charset="0"/>
                            </a:rPr>
                            <m:t>𝑠</m:t>
                          </m:r>
                        </m:num>
                        <m:den>
                          <m:r>
                            <a:rPr lang="en-US" altLang="zh-CN" b="0" i="1" smtClean="0">
                              <a:latin typeface="Cambria Math" panose="02040503050406030204" pitchFamily="18" charset="0"/>
                            </a:rPr>
                            <m:t>277 </m:t>
                          </m:r>
                          <m:r>
                            <a:rPr lang="en-US" altLang="zh-CN" b="0" i="1" smtClean="0">
                              <a:latin typeface="Cambria Math" panose="02040503050406030204" pitchFamily="18" charset="0"/>
                            </a:rPr>
                            <m:t>𝑛𝑠</m:t>
                          </m:r>
                        </m:den>
                      </m:f>
                      <m:r>
                        <a:rPr lang="en-US" altLang="zh-CN" b="0" i="1" smtClean="0">
                          <a:latin typeface="Cambria Math" panose="02040503050406030204" pitchFamily="18" charset="0"/>
                          <a:ea typeface="Cambria Math" panose="02040503050406030204" pitchFamily="18" charset="0"/>
                        </a:rPr>
                        <m:t>×37%≈1.33×</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a:p>
            </p:txBody>
          </p:sp>
        </mc:Choice>
        <mc:Fallback xmlns="">
          <p:sp>
            <p:nvSpPr>
              <p:cNvPr id="7" name="文本框 6">
                <a:extLst>
                  <a:ext uri="{FF2B5EF4-FFF2-40B4-BE49-F238E27FC236}">
                    <a16:creationId xmlns:a16="http://schemas.microsoft.com/office/drawing/2014/main" id="{60BA403B-DA62-4C4A-B4B4-33240B4E429E}"/>
                  </a:ext>
                </a:extLst>
              </p:cNvPr>
              <p:cNvSpPr txBox="1">
                <a:spLocks noRot="1" noChangeAspect="1" noMove="1" noResize="1" noEditPoints="1" noAdjustHandles="1" noChangeArrowheads="1" noChangeShapeType="1" noTextEdit="1"/>
              </p:cNvSpPr>
              <p:nvPr/>
            </p:nvSpPr>
            <p:spPr>
              <a:xfrm>
                <a:off x="3874903" y="3417206"/>
                <a:ext cx="4825616" cy="52046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00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3E8029-B11F-23AB-7C0A-87F549F3FAC7}"/>
              </a:ext>
            </a:extLst>
          </p:cNvPr>
          <p:cNvSpPr>
            <a:spLocks noGrp="1"/>
          </p:cNvSpPr>
          <p:nvPr>
            <p:ph type="title"/>
          </p:nvPr>
        </p:nvSpPr>
        <p:spPr/>
        <p:txBody>
          <a:bodyPr/>
          <a:lstStyle/>
          <a:p>
            <a:r>
              <a:rPr lang="en-US" altLang="zh-CN"/>
              <a:t>TPC</a:t>
            </a:r>
            <a:endParaRPr lang="zh-CN" altLang="en-US"/>
          </a:p>
        </p:txBody>
      </p:sp>
      <p:sp>
        <p:nvSpPr>
          <p:cNvPr id="3" name="内容占位符 2">
            <a:extLst>
              <a:ext uri="{FF2B5EF4-FFF2-40B4-BE49-F238E27FC236}">
                <a16:creationId xmlns:a16="http://schemas.microsoft.com/office/drawing/2014/main" id="{50C35F9B-AAE8-A22A-E756-045B70CA2536}"/>
              </a:ext>
            </a:extLst>
          </p:cNvPr>
          <p:cNvSpPr>
            <a:spLocks noGrp="1"/>
          </p:cNvSpPr>
          <p:nvPr>
            <p:ph idx="1"/>
          </p:nvPr>
        </p:nvSpPr>
        <p:spPr>
          <a:xfrm>
            <a:off x="838199" y="950981"/>
            <a:ext cx="10515600" cy="5513319"/>
          </a:xfrm>
        </p:spPr>
        <p:txBody>
          <a:bodyPr>
            <a:normAutofit lnSpcReduction="10000"/>
          </a:bodyPr>
          <a:lstStyle/>
          <a:p>
            <a:r>
              <a:rPr lang="en-US" altLang="zh-CN" sz="2400"/>
              <a:t>The hit in TPC means the number voxels(500um*500um*2mm) with contains electron(“fired voxels”). It can be counted.</a:t>
            </a:r>
          </a:p>
          <a:p>
            <a:pPr lvl="1"/>
            <a:r>
              <a:rPr lang="en-US" altLang="zh-CN" sz="2000"/>
              <a:t>The deposited energy(by CEPCSW) converted to primary electron-ion pairs, then, the primary electrons undergo drift, diffusion and voxelization processes in a certain time(34us).</a:t>
            </a:r>
          </a:p>
          <a:p>
            <a:r>
              <a:rPr lang="en-US" altLang="zh-CN" sz="2400"/>
              <a:t>The basic unit of calculation in R is layer(10 voxel, 5mm in R), with whole range in Z.</a:t>
            </a:r>
          </a:p>
          <a:p>
            <a:r>
              <a:rPr lang="en-US" altLang="zh-CN" sz="2400"/>
              <a:t>The hit density is calculated per layer(using the area at the endcap) in 34us</a:t>
            </a:r>
          </a:p>
          <a:p>
            <a:pPr lvl="1"/>
            <a:r>
              <a:rPr lang="en-US" altLang="zh-CN" sz="2000" err="1"/>
              <a:t>Eg</a:t>
            </a:r>
            <a:r>
              <a:rPr lang="en-US" altLang="zh-CN" sz="2000"/>
              <a:t>, the layer between 63.5~64cm in R, the area is ~115.40cm</a:t>
            </a:r>
            <a:r>
              <a:rPr lang="en-US" altLang="zh-CN" sz="2000" baseline="30000"/>
              <a:t>2</a:t>
            </a:r>
          </a:p>
          <a:p>
            <a:r>
              <a:rPr lang="en-US" altLang="zh-CN" sz="2400"/>
              <a:t>The average is the integration of whole detector region divided by whole area of the endcap.</a:t>
            </a:r>
          </a:p>
          <a:p>
            <a:r>
              <a:rPr lang="en-US" altLang="zh-CN" sz="2400"/>
              <a:t>The maximum is the integration of one layer(5mm in R)</a:t>
            </a:r>
          </a:p>
          <a:p>
            <a:pPr lvl="1"/>
            <a:r>
              <a:rPr lang="en-US" altLang="zh-CN" sz="2000"/>
              <a:t>In most of the cases, it should be the inner most layer. Therefore, usually calculated the numbers from the inner most layer directly.</a:t>
            </a:r>
          </a:p>
          <a:p>
            <a:pPr lvl="1"/>
            <a:r>
              <a:rPr lang="en-US" altLang="zh-CN" sz="2000"/>
              <a:t>Max. hit density = number of fired voxels / area at the endcap.</a:t>
            </a:r>
          </a:p>
          <a:p>
            <a:r>
              <a:rPr lang="en-US" altLang="zh-CN" sz="2400"/>
              <a:t>The</a:t>
            </a:r>
            <a:r>
              <a:rPr lang="zh-CN" altLang="en-US" sz="2400"/>
              <a:t> </a:t>
            </a:r>
            <a:r>
              <a:rPr lang="en-US" altLang="zh-CN" sz="2400"/>
              <a:t>occupancy</a:t>
            </a:r>
            <a:r>
              <a:rPr lang="zh-CN" altLang="en-US" sz="2400"/>
              <a:t> </a:t>
            </a:r>
            <a:r>
              <a:rPr lang="en-US" altLang="zh-CN" sz="2400"/>
              <a:t>is</a:t>
            </a:r>
            <a:r>
              <a:rPr lang="zh-CN" altLang="en-US" sz="2400"/>
              <a:t> </a:t>
            </a:r>
            <a:r>
              <a:rPr lang="en-US" altLang="zh-CN" sz="2400"/>
              <a:t>the ratio of fired voxels in a certain time(34us).</a:t>
            </a:r>
          </a:p>
          <a:p>
            <a:pPr lvl="1"/>
            <a:r>
              <a:rPr lang="en-US" altLang="zh-CN" sz="2000"/>
              <a:t>The total number of voxel is ~4.5×10</a:t>
            </a:r>
            <a:r>
              <a:rPr lang="en-US" altLang="zh-CN" sz="2000" baseline="30000"/>
              <a:t>9</a:t>
            </a:r>
            <a:endParaRPr lang="en-US" altLang="zh-CN" sz="2000"/>
          </a:p>
        </p:txBody>
      </p:sp>
      <p:sp>
        <p:nvSpPr>
          <p:cNvPr id="6" name="灯片编号占位符 5">
            <a:extLst>
              <a:ext uri="{FF2B5EF4-FFF2-40B4-BE49-F238E27FC236}">
                <a16:creationId xmlns:a16="http://schemas.microsoft.com/office/drawing/2014/main" id="{C430927A-5274-D79E-5F4F-FC17622E2FE7}"/>
              </a:ext>
            </a:extLst>
          </p:cNvPr>
          <p:cNvSpPr>
            <a:spLocks noGrp="1"/>
          </p:cNvSpPr>
          <p:nvPr>
            <p:ph type="sldNum" sz="quarter" idx="12"/>
          </p:nvPr>
        </p:nvSpPr>
        <p:spPr/>
        <p:txBody>
          <a:bodyPr/>
          <a:lstStyle/>
          <a:p>
            <a:fld id="{9103504C-F89A-414D-A090-E880DF830E38}" type="slidenum">
              <a:rPr lang="en-US" smtClean="0"/>
              <a:t>15</a:t>
            </a:fld>
            <a:endParaRPr lang="en-US"/>
          </a:p>
        </p:txBody>
      </p:sp>
      <p:sp>
        <p:nvSpPr>
          <p:cNvPr id="5" name="文本框 4">
            <a:extLst>
              <a:ext uri="{FF2B5EF4-FFF2-40B4-BE49-F238E27FC236}">
                <a16:creationId xmlns:a16="http://schemas.microsoft.com/office/drawing/2014/main" id="{02F663C4-24C0-4D2C-A374-2E8B3EE2FE7F}"/>
              </a:ext>
            </a:extLst>
          </p:cNvPr>
          <p:cNvSpPr txBox="1"/>
          <p:nvPr/>
        </p:nvSpPr>
        <p:spPr>
          <a:xfrm>
            <a:off x="11353799" y="737624"/>
            <a:ext cx="705752" cy="307777"/>
          </a:xfrm>
          <a:prstGeom prst="rect">
            <a:avLst/>
          </a:prstGeom>
          <a:noFill/>
          <a:ln>
            <a:solidFill>
              <a:schemeClr val="tx1"/>
            </a:solidFill>
          </a:ln>
        </p:spPr>
        <p:txBody>
          <a:bodyPr wrap="square" rtlCol="0">
            <a:spAutoFit/>
          </a:bodyPr>
          <a:lstStyle/>
          <a:p>
            <a:r>
              <a:rPr lang="en-US" altLang="zh-CN" sz="1400"/>
              <a:t>X.</a:t>
            </a:r>
            <a:r>
              <a:rPr lang="zh-CN" altLang="en-US" sz="1400"/>
              <a:t> </a:t>
            </a:r>
            <a:r>
              <a:rPr lang="en-US" altLang="zh-CN" sz="1400"/>
              <a:t>She</a:t>
            </a:r>
            <a:endParaRPr lang="zh-CN" altLang="en-US" sz="1400"/>
          </a:p>
        </p:txBody>
      </p:sp>
    </p:spTree>
    <p:extLst>
      <p:ext uri="{BB962C8B-B14F-4D97-AF65-F5344CB8AC3E}">
        <p14:creationId xmlns:p14="http://schemas.microsoft.com/office/powerpoint/2010/main" val="113468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24FE1-E733-884A-A6AF-29E2C7847C8E}"/>
              </a:ext>
            </a:extLst>
          </p:cNvPr>
          <p:cNvSpPr>
            <a:spLocks noGrp="1"/>
          </p:cNvSpPr>
          <p:nvPr>
            <p:ph type="title"/>
          </p:nvPr>
        </p:nvSpPr>
        <p:spPr>
          <a:xfrm>
            <a:off x="838200" y="2766218"/>
            <a:ext cx="10515600" cy="1325563"/>
          </a:xfrm>
        </p:spPr>
        <p:txBody>
          <a:bodyPr/>
          <a:lstStyle/>
          <a:p>
            <a:r>
              <a:rPr lang="en-US" altLang="zh-CN"/>
              <a:t>Backup</a:t>
            </a:r>
            <a:endParaRPr lang="en-US"/>
          </a:p>
        </p:txBody>
      </p:sp>
      <p:sp>
        <p:nvSpPr>
          <p:cNvPr id="8" name="Slide Number Placeholder 7">
            <a:extLst>
              <a:ext uri="{FF2B5EF4-FFF2-40B4-BE49-F238E27FC236}">
                <a16:creationId xmlns:a16="http://schemas.microsoft.com/office/drawing/2014/main" id="{A70100C4-39DA-954F-9BFB-3F01C563ED34}"/>
              </a:ext>
            </a:extLst>
          </p:cNvPr>
          <p:cNvSpPr>
            <a:spLocks noGrp="1"/>
          </p:cNvSpPr>
          <p:nvPr>
            <p:ph type="sldNum" sz="quarter" idx="12"/>
          </p:nvPr>
        </p:nvSpPr>
        <p:spPr/>
        <p:txBody>
          <a:bodyPr/>
          <a:lstStyle/>
          <a:p>
            <a:fld id="{9103504C-F89A-414D-A090-E880DF830E38}" type="slidenum">
              <a:rPr lang="en-US" smtClean="0"/>
              <a:t>16</a:t>
            </a:fld>
            <a:endParaRPr lang="en-US"/>
          </a:p>
        </p:txBody>
      </p:sp>
    </p:spTree>
    <p:extLst>
      <p:ext uri="{BB962C8B-B14F-4D97-AF65-F5344CB8AC3E}">
        <p14:creationId xmlns:p14="http://schemas.microsoft.com/office/powerpoint/2010/main" val="254019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DB774-7BFF-4340-B799-1791B47C4540}"/>
              </a:ext>
            </a:extLst>
          </p:cNvPr>
          <p:cNvSpPr>
            <a:spLocks noGrp="1"/>
          </p:cNvSpPr>
          <p:nvPr>
            <p:ph type="title"/>
          </p:nvPr>
        </p:nvSpPr>
        <p:spPr/>
        <p:txBody>
          <a:bodyPr/>
          <a:lstStyle/>
          <a:p>
            <a:r>
              <a:rPr lang="en-US" altLang="zh-CN"/>
              <a:t>Beam Gas Coulomb Scattering</a:t>
            </a:r>
            <a:endParaRPr lang="zh-CN" altLang="en-US"/>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488525B-E4D3-418C-86B9-80125D4F85E4}"/>
                  </a:ext>
                </a:extLst>
              </p:cNvPr>
              <p:cNvSpPr>
                <a:spLocks noGrp="1"/>
              </p:cNvSpPr>
              <p:nvPr>
                <p:ph idx="1"/>
              </p:nvPr>
            </p:nvSpPr>
            <p:spPr>
              <a:xfrm>
                <a:off x="838198" y="950981"/>
                <a:ext cx="8930953" cy="5231157"/>
              </a:xfrm>
            </p:spPr>
            <p:txBody>
              <a:bodyPr>
                <a:normAutofit/>
              </a:bodyPr>
              <a:lstStyle/>
              <a:p>
                <a:r>
                  <a:rPr kumimoji="1" lang="en-US" altLang="zh-CN" sz="2000"/>
                  <a:t>Coulomb scattering with residual gas. </a:t>
                </a:r>
                <a:r>
                  <a:rPr lang="en-US" altLang="zh-CN" sz="2000"/>
                  <a:t>Built-in code in SAD(code by us).</a:t>
                </a:r>
              </a:p>
              <a:p>
                <a:r>
                  <a:rPr kumimoji="1" lang="en-US" altLang="zh-CN" sz="2000"/>
                  <a:t>Rate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𝑃</m:t>
                    </m:r>
                    <m:r>
                      <a:rPr kumimoji="1" lang="en-US" altLang="zh-CN" sz="2000" b="0" i="1" smtClean="0">
                        <a:latin typeface="Cambria Math" panose="02040503050406030204" pitchFamily="18" charset="0"/>
                        <a:ea typeface="Cambria Math" panose="02040503050406030204" pitchFamily="18" charset="0"/>
                      </a:rPr>
                      <m:t>, </m:t>
                    </m:r>
                    <m:r>
                      <a:rPr kumimoji="1" lang="en-US" altLang="zh-CN" sz="2000" b="0" i="1" smtClean="0">
                        <a:latin typeface="Cambria Math" panose="02040503050406030204" pitchFamily="18" charset="0"/>
                        <a:ea typeface="Cambria Math" panose="02040503050406030204" pitchFamily="18" charset="0"/>
                      </a:rPr>
                      <m:t>𝑍</m:t>
                    </m:r>
                    <m:r>
                      <a:rPr kumimoji="1" lang="en-US" altLang="zh-CN" sz="2000" b="0" i="1" smtClean="0">
                        <a:latin typeface="Cambria Math" panose="02040503050406030204" pitchFamily="18" charset="0"/>
                        <a:ea typeface="Cambria Math" panose="02040503050406030204" pitchFamily="18" charset="0"/>
                      </a:rPr>
                      <m:t>,  </m:t>
                    </m:r>
                    <m:sSup>
                      <m:sSupPr>
                        <m:ctrlPr>
                          <a:rPr kumimoji="1" lang="en-US" altLang="zh-CN" sz="2000" b="0" i="1" smtClean="0">
                            <a:latin typeface="Cambria Math" panose="02040503050406030204" pitchFamily="18" charset="0"/>
                            <a:ea typeface="Cambria Math" panose="02040503050406030204" pitchFamily="18" charset="0"/>
                          </a:rPr>
                        </m:ctrlPr>
                      </m:sSupPr>
                      <m:e>
                        <m:r>
                          <a:rPr kumimoji="1" lang="en-US" altLang="zh-CN" sz="2000" b="0" i="1" smtClean="0">
                            <a:latin typeface="Cambria Math" panose="02040503050406030204" pitchFamily="18" charset="0"/>
                            <a:ea typeface="Cambria Math" panose="02040503050406030204" pitchFamily="18" charset="0"/>
                          </a:rPr>
                          <m:t>𝑇</m:t>
                        </m:r>
                      </m:e>
                      <m:sup>
                        <m:r>
                          <a:rPr kumimoji="1" lang="en-US" altLang="zh-CN" sz="2000" b="0" i="1" smtClean="0">
                            <a:latin typeface="Cambria Math" panose="02040503050406030204" pitchFamily="18" charset="0"/>
                            <a:ea typeface="Cambria Math" panose="02040503050406030204" pitchFamily="18" charset="0"/>
                          </a:rPr>
                          <m:t>−1</m:t>
                        </m:r>
                      </m:sup>
                    </m:sSup>
                    <m:r>
                      <a:rPr kumimoji="1" lang="en-US" altLang="zh-CN" sz="2000" b="0" i="1" smtClean="0">
                        <a:latin typeface="Cambria Math" panose="02040503050406030204" pitchFamily="18" charset="0"/>
                        <a:ea typeface="Cambria Math" panose="02040503050406030204" pitchFamily="18" charset="0"/>
                      </a:rPr>
                      <m:t>, </m:t>
                    </m:r>
                    <m:sSup>
                      <m:sSupPr>
                        <m:ctrlPr>
                          <a:rPr kumimoji="1" lang="en-US" altLang="zh-CN" sz="2000" b="0" i="1" smtClean="0">
                            <a:latin typeface="Cambria Math" panose="02040503050406030204" pitchFamily="18" charset="0"/>
                            <a:ea typeface="Cambria Math" panose="02040503050406030204" pitchFamily="18" charset="0"/>
                          </a:rPr>
                        </m:ctrlPr>
                      </m:sSupPr>
                      <m:e>
                        <m:r>
                          <a:rPr kumimoji="1" lang="en-US" altLang="zh-CN" sz="2000" b="0" i="1" smtClean="0">
                            <a:latin typeface="Cambria Math" panose="02040503050406030204" pitchFamily="18" charset="0"/>
                            <a:ea typeface="Cambria Math" panose="02040503050406030204" pitchFamily="18" charset="0"/>
                          </a:rPr>
                          <m:t>𝐸</m:t>
                        </m:r>
                      </m:e>
                      <m:sup>
                        <m:r>
                          <a:rPr kumimoji="1" lang="en-US" altLang="zh-CN" sz="2000" b="0" i="1" smtClean="0">
                            <a:latin typeface="Cambria Math" panose="02040503050406030204" pitchFamily="18" charset="0"/>
                            <a:ea typeface="Cambria Math" panose="02040503050406030204" pitchFamily="18" charset="0"/>
                          </a:rPr>
                          <m:t>−1</m:t>
                        </m:r>
                      </m:sup>
                    </m:sSup>
                    <m:r>
                      <a:rPr kumimoji="1" lang="en-US" altLang="zh-CN" sz="2000" b="0" i="1" smtClean="0">
                        <a:latin typeface="Cambria Math" panose="02040503050406030204" pitchFamily="18" charset="0"/>
                        <a:ea typeface="Cambria Math" panose="02040503050406030204" pitchFamily="18" charset="0"/>
                      </a:rPr>
                      <m:t>, </m:t>
                    </m:r>
                    <m:sSup>
                      <m:sSupPr>
                        <m:ctrlPr>
                          <a:rPr kumimoji="1" lang="en-US" altLang="zh-CN" sz="2000" b="0" i="1" smtClean="0">
                            <a:latin typeface="Cambria Math" panose="02040503050406030204" pitchFamily="18" charset="0"/>
                            <a:ea typeface="Cambria Math" panose="02040503050406030204" pitchFamily="18" charset="0"/>
                          </a:rPr>
                        </m:ctrlPr>
                      </m:sSupPr>
                      <m:e>
                        <m:r>
                          <a:rPr kumimoji="1" lang="en-US" altLang="zh-CN" sz="2000" b="0" i="1" smtClean="0">
                            <a:latin typeface="Cambria Math" panose="02040503050406030204" pitchFamily="18" charset="0"/>
                            <a:ea typeface="Cambria Math" panose="02040503050406030204" pitchFamily="18" charset="0"/>
                          </a:rPr>
                          <m:t>𝑅</m:t>
                        </m:r>
                      </m:e>
                      <m:sup>
                        <m:r>
                          <a:rPr kumimoji="1" lang="en-US" altLang="zh-CN" sz="2000" b="0" i="1" smtClean="0">
                            <a:latin typeface="Cambria Math" panose="02040503050406030204" pitchFamily="18" charset="0"/>
                            <a:ea typeface="Cambria Math" panose="02040503050406030204" pitchFamily="18" charset="0"/>
                          </a:rPr>
                          <m:t>−2</m:t>
                        </m:r>
                      </m:sup>
                    </m:sSup>
                  </m:oMath>
                </a14:m>
                <a:r>
                  <a:rPr kumimoji="1" lang="en-US" altLang="zh-CN" sz="2000" b="0">
                    <a:ea typeface="Cambria Math" panose="02040503050406030204" pitchFamily="18" charset="0"/>
                  </a:rPr>
                  <a:t>, related to beta function</a:t>
                </a:r>
              </a:p>
              <a:p>
                <a:endParaRPr kumimoji="1" lang="en-US" altLang="zh-CN" sz="2000">
                  <a:ea typeface="Cambria Math" panose="02040503050406030204" pitchFamily="18" charset="0"/>
                </a:endParaRPr>
              </a:p>
              <a:p>
                <a:endParaRPr kumimoji="1" lang="en-US" altLang="zh-CN" sz="2000" b="0">
                  <a:ea typeface="Cambria Math" panose="02040503050406030204" pitchFamily="18" charset="0"/>
                </a:endParaRPr>
              </a:p>
              <a:p>
                <a:endParaRPr kumimoji="1" lang="en-US" altLang="zh-CN" sz="2000">
                  <a:ea typeface="Cambria Math" panose="02040503050406030204" pitchFamily="18" charset="0"/>
                </a:endParaRPr>
              </a:p>
              <a:p>
                <a:endParaRPr kumimoji="1" lang="en-US" altLang="zh-CN" sz="2000" b="0">
                  <a:ea typeface="Cambria Math" panose="02040503050406030204" pitchFamily="18" charset="0"/>
                </a:endParaRPr>
              </a:p>
              <a:p>
                <a:r>
                  <a:rPr kumimoji="1" lang="en-US" altLang="zh-CN" sz="2000">
                    <a:ea typeface="Cambria Math" panose="02040503050406030204" pitchFamily="18" charset="0"/>
                  </a:rPr>
                  <a:t>Only theta changed after the scattering, the position keeps unchanged.</a:t>
                </a:r>
              </a:p>
              <a:p>
                <a:r>
                  <a:rPr kumimoji="1" lang="en-US" altLang="zh-CN" sz="2000">
                    <a:ea typeface="Cambria Math" panose="02040503050406030204" pitchFamily="18" charset="0"/>
                  </a:rPr>
                  <a:t>Highest theta is set to 0.001(need to be changed to perform the scan).</a:t>
                </a:r>
                <a:endParaRPr kumimoji="1" lang="en-US" altLang="zh-CN" sz="2000" b="0">
                  <a:ea typeface="Cambria Math" panose="02040503050406030204" pitchFamily="18" charset="0"/>
                </a:endParaRPr>
              </a:p>
              <a:p>
                <a:r>
                  <a:rPr lang="en-US" altLang="zh-CN" sz="2000"/>
                  <a:t>Using 10</a:t>
                </a:r>
                <a:r>
                  <a:rPr lang="en-US" altLang="zh-CN" sz="2000" baseline="30000"/>
                  <a:t>-7</a:t>
                </a:r>
                <a:r>
                  <a:rPr lang="en-US" altLang="zh-CN" sz="2000"/>
                  <a:t> Pa uniform distribution of the vacuum level. Assume 5 off-angle particles could be generated per cm. Calculate the number of particles generated per slice component, then get the initial distribution after scattering.</a:t>
                </a:r>
              </a:p>
              <a:p>
                <a:r>
                  <a:rPr lang="en-US" altLang="zh-CN" sz="2000"/>
                  <a:t>Tracking 1000 turns, output the information of all lost particles.</a:t>
                </a:r>
              </a:p>
              <a:p>
                <a:r>
                  <a:rPr lang="en-US" altLang="zh-CN" sz="2000"/>
                  <a:t>Calculate loss rate using beam lifetime provided by acc. Colleague(16 h @ Higgs), the scale the loss number in the IR to per second. </a:t>
                </a:r>
                <a:endParaRPr lang="zh-CN" altLang="en-US" sz="2000"/>
              </a:p>
            </p:txBody>
          </p:sp>
        </mc:Choice>
        <mc:Fallback xmlns="">
          <p:sp>
            <p:nvSpPr>
              <p:cNvPr id="3" name="内容占位符 2">
                <a:extLst>
                  <a:ext uri="{FF2B5EF4-FFF2-40B4-BE49-F238E27FC236}">
                    <a16:creationId xmlns:a16="http://schemas.microsoft.com/office/drawing/2014/main" id="{2488525B-E4D3-418C-86B9-80125D4F85E4}"/>
                  </a:ext>
                </a:extLst>
              </p:cNvPr>
              <p:cNvSpPr>
                <a:spLocks noGrp="1" noRot="1" noChangeAspect="1" noMove="1" noResize="1" noEditPoints="1" noAdjustHandles="1" noChangeArrowheads="1" noChangeShapeType="1" noTextEdit="1"/>
              </p:cNvSpPr>
              <p:nvPr>
                <p:ph idx="1"/>
              </p:nvPr>
            </p:nvSpPr>
            <p:spPr>
              <a:xfrm>
                <a:off x="838198" y="950981"/>
                <a:ext cx="8930953" cy="5231157"/>
              </a:xfrm>
              <a:blipFill>
                <a:blip r:embed="rId2"/>
                <a:stretch>
                  <a:fillRect l="-546" t="-1166" b="-1515"/>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4722301A-0AB1-4EF2-8285-3059762DF8D0}"/>
              </a:ext>
            </a:extLst>
          </p:cNvPr>
          <p:cNvSpPr>
            <a:spLocks noGrp="1"/>
          </p:cNvSpPr>
          <p:nvPr>
            <p:ph type="sldNum" sz="quarter" idx="12"/>
          </p:nvPr>
        </p:nvSpPr>
        <p:spPr/>
        <p:txBody>
          <a:bodyPr/>
          <a:lstStyle/>
          <a:p>
            <a:fld id="{9103504C-F89A-414D-A090-E880DF830E38}" type="slidenum">
              <a:rPr lang="en-US" smtClean="0"/>
              <a:t>17</a:t>
            </a:fld>
            <a:endParaRPr lang="en-US"/>
          </a:p>
        </p:txBody>
      </p:sp>
      <p:sp>
        <p:nvSpPr>
          <p:cNvPr id="5" name="文本框 4">
            <a:extLst>
              <a:ext uri="{FF2B5EF4-FFF2-40B4-BE49-F238E27FC236}">
                <a16:creationId xmlns:a16="http://schemas.microsoft.com/office/drawing/2014/main" id="{D7B978B4-4B34-4B97-A7EE-E96049E5A425}"/>
              </a:ext>
            </a:extLst>
          </p:cNvPr>
          <p:cNvSpPr txBox="1"/>
          <p:nvPr/>
        </p:nvSpPr>
        <p:spPr>
          <a:xfrm>
            <a:off x="11424099" y="736815"/>
            <a:ext cx="678519" cy="307777"/>
          </a:xfrm>
          <a:prstGeom prst="rect">
            <a:avLst/>
          </a:prstGeom>
          <a:noFill/>
          <a:ln>
            <a:solidFill>
              <a:schemeClr val="tx1"/>
            </a:solidFill>
          </a:ln>
        </p:spPr>
        <p:txBody>
          <a:bodyPr wrap="none" rtlCol="0">
            <a:spAutoFit/>
          </a:bodyPr>
          <a:lstStyle/>
          <a:p>
            <a:r>
              <a:rPr lang="en-US" altLang="zh-CN" sz="1400"/>
              <a:t>Y.</a:t>
            </a:r>
            <a:r>
              <a:rPr lang="zh-CN" altLang="en-US" sz="1400"/>
              <a:t> </a:t>
            </a:r>
            <a:r>
              <a:rPr lang="en-US" altLang="zh-CN" sz="1400"/>
              <a:t>Teng</a:t>
            </a:r>
            <a:endParaRPr lang="zh-CN" altLang="en-US" sz="1400"/>
          </a:p>
        </p:txBody>
      </p:sp>
      <p:pic>
        <p:nvPicPr>
          <p:cNvPr id="6" name="图片 5">
            <a:extLst>
              <a:ext uri="{FF2B5EF4-FFF2-40B4-BE49-F238E27FC236}">
                <a16:creationId xmlns:a16="http://schemas.microsoft.com/office/drawing/2014/main" id="{0F8153EE-32A1-426C-B9F2-7F6BB98FE513}"/>
              </a:ext>
            </a:extLst>
          </p:cNvPr>
          <p:cNvPicPr>
            <a:picLocks noChangeAspect="1"/>
          </p:cNvPicPr>
          <p:nvPr/>
        </p:nvPicPr>
        <p:blipFill>
          <a:blip r:embed="rId3"/>
          <a:stretch>
            <a:fillRect/>
          </a:stretch>
        </p:blipFill>
        <p:spPr>
          <a:xfrm>
            <a:off x="9785529" y="1159098"/>
            <a:ext cx="1954870" cy="123465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E7AD6FC-052D-4E23-B6DE-BCA8AE4212BB}"/>
                  </a:ext>
                </a:extLst>
              </p:cNvPr>
              <p:cNvSpPr txBox="1"/>
              <p:nvPr/>
            </p:nvSpPr>
            <p:spPr>
              <a:xfrm>
                <a:off x="802857" y="1776426"/>
                <a:ext cx="5663153" cy="558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rPr>
                            <m:t>𝑚𝑎𝑡𝑡</m:t>
                          </m:r>
                        </m:sub>
                      </m:sSub>
                      <m:r>
                        <a:rPr kumimoji="1" lang="en-US" altLang="zh-CN" sz="1600" b="0" i="1" smtClean="0">
                          <a:latin typeface="Cambria Math" panose="02040503050406030204" pitchFamily="18" charset="0"/>
                        </a:rPr>
                        <m:t>=</m:t>
                      </m:r>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4</m:t>
                          </m:r>
                          <m:r>
                            <a:rPr kumimoji="1" lang="en-US" altLang="zh-CN" sz="1600" b="0" i="1" smtClean="0">
                              <a:latin typeface="Cambria Math" panose="02040503050406030204" pitchFamily="18" charset="0"/>
                              <a:ea typeface="Cambria Math" panose="02040503050406030204" pitchFamily="18" charset="0"/>
                            </a:rPr>
                            <m:t>𝜋</m:t>
                          </m:r>
                          <m:sSup>
                            <m:sSupPr>
                              <m:ctrlPr>
                                <a:rPr kumimoji="1" lang="en-US" altLang="zh-CN" sz="1600" b="0" i="1" smtClean="0">
                                  <a:latin typeface="Cambria Math" panose="02040503050406030204" pitchFamily="18" charset="0"/>
                                  <a:ea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𝑍</m:t>
                              </m:r>
                            </m:e>
                            <m:sup>
                              <m:r>
                                <a:rPr kumimoji="1" lang="en-US" altLang="zh-CN" sz="1600" b="0" i="1" smtClean="0">
                                  <a:latin typeface="Cambria Math" panose="02040503050406030204" pitchFamily="18" charset="0"/>
                                  <a:ea typeface="Cambria Math" panose="02040503050406030204" pitchFamily="18" charset="0"/>
                                </a:rPr>
                                <m:t>2</m:t>
                              </m:r>
                            </m:sup>
                          </m:sSup>
                          <m:sSubSup>
                            <m:sSubSupPr>
                              <m:ctrlPr>
                                <a:rPr kumimoji="1" lang="en-US" altLang="zh-CN" sz="1600" b="0" i="1" smtClean="0">
                                  <a:latin typeface="Cambria Math" panose="02040503050406030204" pitchFamily="18" charset="0"/>
                                  <a:ea typeface="Cambria Math" panose="02040503050406030204" pitchFamily="18" charset="0"/>
                                </a:rPr>
                              </m:ctrlPr>
                            </m:sSubSupPr>
                            <m:e>
                              <m:r>
                                <a:rPr kumimoji="1" lang="en-US" altLang="zh-CN" sz="1600" b="0" i="1" smtClean="0">
                                  <a:latin typeface="Cambria Math" panose="02040503050406030204" pitchFamily="18" charset="0"/>
                                  <a:ea typeface="Cambria Math" panose="02040503050406030204" pitchFamily="18" charset="0"/>
                                </a:rPr>
                                <m:t>𝑟</m:t>
                              </m:r>
                            </m:e>
                            <m:sub>
                              <m:r>
                                <a:rPr kumimoji="1" lang="en-US" altLang="zh-CN" sz="1600" b="0" i="1" smtClean="0">
                                  <a:latin typeface="Cambria Math" panose="02040503050406030204" pitchFamily="18" charset="0"/>
                                  <a:ea typeface="Cambria Math" panose="02040503050406030204" pitchFamily="18" charset="0"/>
                                </a:rPr>
                                <m:t>𝑒</m:t>
                              </m:r>
                            </m:sub>
                            <m:sup>
                              <m:r>
                                <a:rPr kumimoji="1" lang="en-US" altLang="zh-CN" sz="1600" b="0" i="1" smtClean="0">
                                  <a:latin typeface="Cambria Math" panose="02040503050406030204" pitchFamily="18" charset="0"/>
                                  <a:ea typeface="Cambria Math" panose="02040503050406030204" pitchFamily="18" charset="0"/>
                                </a:rPr>
                                <m:t>2</m:t>
                              </m:r>
                            </m:sup>
                          </m:sSubSup>
                        </m:num>
                        <m:den>
                          <m:sSup>
                            <m:sSupPr>
                              <m:ctrlPr>
                                <a:rPr kumimoji="1" lang="en-US" altLang="zh-CN" sz="1600" b="0" i="1" smtClean="0">
                                  <a:latin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𝛾</m:t>
                              </m:r>
                            </m:e>
                            <m:sup>
                              <m:r>
                                <a:rPr kumimoji="1" lang="en-US" altLang="zh-CN" sz="1600" b="0" i="1" smtClean="0">
                                  <a:latin typeface="Cambria Math" panose="02040503050406030204" pitchFamily="18" charset="0"/>
                                </a:rPr>
                                <m:t>2</m:t>
                              </m:r>
                            </m:sup>
                          </m:sSup>
                        </m:den>
                      </m:f>
                      <m:d>
                        <m:dPr>
                          <m:ctrlPr>
                            <a:rPr kumimoji="1" lang="en-US" altLang="zh-CN" sz="1600" b="0" i="1" smtClean="0">
                              <a:latin typeface="Cambria Math" panose="02040503050406030204" pitchFamily="18" charset="0"/>
                            </a:rPr>
                          </m:ctrlPr>
                        </m:dPr>
                        <m:e>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1</m:t>
                              </m:r>
                            </m:num>
                            <m:den>
                              <m:sSubSup>
                                <m:sSubSupPr>
                                  <m:ctrlPr>
                                    <a:rPr kumimoji="1" lang="en-US" altLang="zh-CN" sz="1600" b="0" i="1" smtClean="0">
                                      <a:latin typeface="Cambria Math" panose="02040503050406030204" pitchFamily="18" charset="0"/>
                                    </a:rPr>
                                  </m:ctrlPr>
                                </m:sSubSupPr>
                                <m:e>
                                  <m:r>
                                    <a:rPr kumimoji="1" lang="en-US" altLang="zh-CN" sz="1600" b="0" i="1" smtClean="0">
                                      <a:latin typeface="Cambria Math" panose="02040503050406030204" pitchFamily="18" charset="0"/>
                                      <a:ea typeface="Cambria Math" panose="02040503050406030204" pitchFamily="18" charset="0"/>
                                    </a:rPr>
                                    <m:t>𝜃</m:t>
                                  </m:r>
                                </m:e>
                                <m:sub>
                                  <m:r>
                                    <a:rPr kumimoji="1" lang="en-US" altLang="zh-CN" sz="1600" b="0" i="1" smtClean="0">
                                      <a:latin typeface="Cambria Math" panose="02040503050406030204" pitchFamily="18" charset="0"/>
                                    </a:rPr>
                                    <m:t>𝑚𝑖𝑛</m:t>
                                  </m:r>
                                </m:sub>
                                <m:sup>
                                  <m:r>
                                    <a:rPr kumimoji="1" lang="en-US" altLang="zh-CN" sz="1600" b="0" i="1" smtClean="0">
                                      <a:latin typeface="Cambria Math" panose="02040503050406030204" pitchFamily="18" charset="0"/>
                                    </a:rPr>
                                    <m:t>2</m:t>
                                  </m:r>
                                </m:sup>
                              </m:sSubSup>
                              <m:r>
                                <a:rPr kumimoji="1" lang="en-US" altLang="zh-CN" sz="1600" b="0" i="1" smtClean="0">
                                  <a:latin typeface="Cambria Math" panose="02040503050406030204" pitchFamily="18" charset="0"/>
                                </a:rPr>
                                <m:t>+</m:t>
                              </m:r>
                              <m:sSubSup>
                                <m:sSubSupPr>
                                  <m:ctrlPr>
                                    <a:rPr kumimoji="1" lang="en-US" altLang="zh-CN" sz="1600" b="0" i="1" smtClean="0">
                                      <a:latin typeface="Cambria Math" panose="02040503050406030204" pitchFamily="18" charset="0"/>
                                    </a:rPr>
                                  </m:ctrlPr>
                                </m:sSubSupPr>
                                <m:e>
                                  <m:r>
                                    <a:rPr kumimoji="1" lang="en-US" altLang="zh-CN" sz="1600" b="0" i="1" smtClean="0">
                                      <a:latin typeface="Cambria Math" panose="02040503050406030204" pitchFamily="18" charset="0"/>
                                      <a:ea typeface="Cambria Math" panose="02040503050406030204" pitchFamily="18" charset="0"/>
                                    </a:rPr>
                                    <m:t>𝜃</m:t>
                                  </m:r>
                                </m:e>
                                <m:sub>
                                  <m:r>
                                    <a:rPr kumimoji="1" lang="en-US" altLang="zh-CN" sz="1600" b="0" i="1" smtClean="0">
                                      <a:latin typeface="Cambria Math" panose="02040503050406030204" pitchFamily="18" charset="0"/>
                                    </a:rPr>
                                    <m:t>1</m:t>
                                  </m:r>
                                </m:sub>
                                <m:sup>
                                  <m:r>
                                    <a:rPr kumimoji="1" lang="en-US" altLang="zh-CN" sz="1600" b="0" i="1" smtClean="0">
                                      <a:latin typeface="Cambria Math" panose="02040503050406030204" pitchFamily="18" charset="0"/>
                                    </a:rPr>
                                    <m:t>2</m:t>
                                  </m:r>
                                </m:sup>
                              </m:sSubSup>
                            </m:den>
                          </m:f>
                        </m:e>
                      </m:d>
                      <m:r>
                        <a:rPr kumimoji="1" lang="en-US" altLang="zh-CN" sz="1600" b="0" i="1" smtClean="0">
                          <a:latin typeface="Cambria Math" panose="02040503050406030204" pitchFamily="18" charset="0"/>
                        </a:rPr>
                        <m:t>=</m:t>
                      </m:r>
                      <m:f>
                        <m:fPr>
                          <m:ctrlPr>
                            <a:rPr kumimoji="1" lang="en-US" altLang="zh-CN" sz="1600" i="1">
                              <a:latin typeface="Cambria Math" panose="02040503050406030204" pitchFamily="18" charset="0"/>
                            </a:rPr>
                          </m:ctrlPr>
                        </m:fPr>
                        <m:num>
                          <m:r>
                            <a:rPr kumimoji="1" lang="en-US" altLang="zh-CN" sz="1600" i="1">
                              <a:latin typeface="Cambria Math" panose="02040503050406030204" pitchFamily="18" charset="0"/>
                            </a:rPr>
                            <m:t>4</m:t>
                          </m:r>
                          <m:r>
                            <a:rPr kumimoji="1" lang="en-US" altLang="zh-CN" sz="1600" i="1">
                              <a:latin typeface="Cambria Math" panose="02040503050406030204" pitchFamily="18" charset="0"/>
                              <a:ea typeface="Cambria Math" panose="02040503050406030204" pitchFamily="18" charset="0"/>
                            </a:rPr>
                            <m:t>𝜋</m:t>
                          </m:r>
                          <m:sSup>
                            <m:sSupPr>
                              <m:ctrlPr>
                                <a:rPr kumimoji="1" lang="en-US" altLang="zh-CN" sz="1600" i="1">
                                  <a:latin typeface="Cambria Math" panose="02040503050406030204" pitchFamily="18" charset="0"/>
                                  <a:ea typeface="Cambria Math" panose="02040503050406030204" pitchFamily="18" charset="0"/>
                                </a:rPr>
                              </m:ctrlPr>
                            </m:sSupPr>
                            <m:e>
                              <m:r>
                                <a:rPr kumimoji="1" lang="en-US" altLang="zh-CN" sz="1600" i="1">
                                  <a:latin typeface="Cambria Math" panose="02040503050406030204" pitchFamily="18" charset="0"/>
                                  <a:ea typeface="Cambria Math" panose="02040503050406030204" pitchFamily="18" charset="0"/>
                                </a:rPr>
                                <m:t>𝑍</m:t>
                              </m:r>
                            </m:e>
                            <m:sup>
                              <m:r>
                                <a:rPr kumimoji="1" lang="en-US" altLang="zh-CN" sz="1600" i="1">
                                  <a:latin typeface="Cambria Math" panose="02040503050406030204" pitchFamily="18" charset="0"/>
                                  <a:ea typeface="Cambria Math" panose="02040503050406030204" pitchFamily="18" charset="0"/>
                                </a:rPr>
                                <m:t>2</m:t>
                              </m:r>
                            </m:sup>
                          </m:sSup>
                          <m:sSubSup>
                            <m:sSubSupPr>
                              <m:ctrlPr>
                                <a:rPr kumimoji="1" lang="en-US" altLang="zh-CN" sz="1600" i="1">
                                  <a:latin typeface="Cambria Math" panose="02040503050406030204" pitchFamily="18" charset="0"/>
                                  <a:ea typeface="Cambria Math" panose="02040503050406030204" pitchFamily="18" charset="0"/>
                                </a:rPr>
                              </m:ctrlPr>
                            </m:sSubSupPr>
                            <m:e>
                              <m:r>
                                <a:rPr kumimoji="1" lang="en-US" altLang="zh-CN" sz="1600" i="1">
                                  <a:latin typeface="Cambria Math" panose="02040503050406030204" pitchFamily="18" charset="0"/>
                                  <a:ea typeface="Cambria Math" panose="02040503050406030204" pitchFamily="18" charset="0"/>
                                </a:rPr>
                                <m:t>𝑟</m:t>
                              </m:r>
                            </m:e>
                            <m:sub>
                              <m:r>
                                <a:rPr kumimoji="1" lang="en-US" altLang="zh-CN" sz="1600" i="1">
                                  <a:latin typeface="Cambria Math" panose="02040503050406030204" pitchFamily="18" charset="0"/>
                                  <a:ea typeface="Cambria Math" panose="02040503050406030204" pitchFamily="18" charset="0"/>
                                </a:rPr>
                                <m:t>𝑒</m:t>
                              </m:r>
                            </m:sub>
                            <m:sup>
                              <m:r>
                                <a:rPr kumimoji="1" lang="en-US" altLang="zh-CN" sz="1600" i="1">
                                  <a:latin typeface="Cambria Math" panose="02040503050406030204" pitchFamily="18" charset="0"/>
                                  <a:ea typeface="Cambria Math" panose="02040503050406030204" pitchFamily="18" charset="0"/>
                                </a:rPr>
                                <m:t>2</m:t>
                              </m:r>
                            </m:sup>
                          </m:sSubSup>
                        </m:num>
                        <m:den>
                          <m:r>
                            <a:rPr kumimoji="1" lang="en-US" altLang="zh-CN" sz="1600" i="1" smtClean="0">
                              <a:latin typeface="Cambria Math" panose="02040503050406030204" pitchFamily="18" charset="0"/>
                              <a:ea typeface="Cambria Math" panose="02040503050406030204" pitchFamily="18" charset="0"/>
                            </a:rPr>
                            <m:t>𝛾</m:t>
                          </m:r>
                        </m:den>
                      </m:f>
                      <m:r>
                        <a:rPr kumimoji="1" lang="en-US" altLang="zh-CN" sz="1600" i="1" smtClean="0">
                          <a:latin typeface="Cambria Math" panose="02040503050406030204" pitchFamily="18" charset="0"/>
                          <a:ea typeface="Cambria Math" panose="02040503050406030204" pitchFamily="18" charset="0"/>
                        </a:rPr>
                        <m:t>∙</m:t>
                      </m:r>
                      <m:f>
                        <m:fPr>
                          <m:ctrlPr>
                            <a:rPr kumimoji="1" lang="en-US" altLang="zh-CN" sz="1600" i="1" smtClean="0">
                              <a:latin typeface="Cambria Math" panose="02040503050406030204" pitchFamily="18" charset="0"/>
                              <a:ea typeface="Cambria Math" panose="02040503050406030204" pitchFamily="18" charset="0"/>
                            </a:rPr>
                          </m:ctrlPr>
                        </m:fPr>
                        <m:num>
                          <m:sSub>
                            <m:sSubPr>
                              <m:ctrlPr>
                                <a:rPr kumimoji="1" lang="en-US" altLang="zh-CN" sz="1600" i="1" smtClean="0">
                                  <a:latin typeface="Cambria Math" panose="02040503050406030204" pitchFamily="18" charset="0"/>
                                  <a:ea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192</m:t>
                              </m:r>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𝑠</m:t>
                              </m:r>
                            </m:sub>
                          </m:sSub>
                          <m:sSub>
                            <m:sSubPr>
                              <m:ctrlPr>
                                <a:rPr kumimoji="1" lang="en-US" altLang="zh-CN" sz="1600" i="1" smtClean="0">
                                  <a:latin typeface="Cambria Math" panose="02040503050406030204" pitchFamily="18" charset="0"/>
                                  <a:ea typeface="Cambria Math" panose="02040503050406030204" pitchFamily="18" charset="0"/>
                                </a:rPr>
                              </m:ctrlPr>
                            </m:sSub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𝑚𝑎𝑥</m:t>
                              </m:r>
                            </m:sub>
                          </m:sSub>
                        </m:num>
                        <m:den>
                          <m:r>
                            <a:rPr kumimoji="1" lang="en-US" altLang="zh-CN" sz="1600" b="0" i="1" smtClean="0">
                              <a:latin typeface="Cambria Math" panose="02040503050406030204" pitchFamily="18" charset="0"/>
                              <a:ea typeface="Cambria Math" panose="02040503050406030204" pitchFamily="18" charset="0"/>
                            </a:rPr>
                            <m:t>192</m:t>
                          </m:r>
                          <m:r>
                            <a:rPr kumimoji="1" lang="en-US" altLang="zh-CN" sz="1600" b="0" i="1" smtClean="0">
                              <a:latin typeface="Cambria Math" panose="02040503050406030204" pitchFamily="18" charset="0"/>
                              <a:ea typeface="Cambria Math" panose="02040503050406030204" pitchFamily="18" charset="0"/>
                            </a:rPr>
                            <m:t>𝛾</m:t>
                          </m:r>
                          <m:sSup>
                            <m:sSupPr>
                              <m:ctrlPr>
                                <a:rPr kumimoji="1" lang="en-US" altLang="zh-CN" sz="1600" b="0" i="1" smtClean="0">
                                  <a:latin typeface="Cambria Math" panose="02040503050406030204" pitchFamily="18" charset="0"/>
                                  <a:ea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𝑅</m:t>
                              </m:r>
                            </m:e>
                            <m:sup>
                              <m:r>
                                <a:rPr kumimoji="1" lang="en-US" altLang="zh-CN" sz="1600" b="0" i="1" smtClean="0">
                                  <a:latin typeface="Cambria Math" panose="02040503050406030204" pitchFamily="18" charset="0"/>
                                  <a:ea typeface="Cambria Math" panose="02040503050406030204" pitchFamily="18" charset="0"/>
                                </a:rPr>
                                <m:t>2</m:t>
                              </m:r>
                            </m:sup>
                          </m:sSup>
                          <m:r>
                            <a:rPr kumimoji="1" lang="en-US" altLang="zh-CN" sz="1600" b="0" i="1" smtClean="0">
                              <a:latin typeface="Cambria Math" panose="02040503050406030204" pitchFamily="18" charset="0"/>
                              <a:ea typeface="Cambria Math" panose="02040503050406030204" pitchFamily="18" charset="0"/>
                            </a:rPr>
                            <m:t>+</m:t>
                          </m:r>
                          <m:sSub>
                            <m:sSubPr>
                              <m:ctrlPr>
                                <a:rPr kumimoji="1" lang="en-US" altLang="zh-CN" sz="1600" i="1">
                                  <a:latin typeface="Cambria Math" panose="02040503050406030204" pitchFamily="18" charset="0"/>
                                  <a:ea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𝛽</m:t>
                              </m:r>
                            </m:e>
                            <m:sub>
                              <m:r>
                                <a:rPr kumimoji="1" lang="en-US" altLang="zh-CN" sz="1600" i="1">
                                  <a:latin typeface="Cambria Math" panose="02040503050406030204" pitchFamily="18" charset="0"/>
                                  <a:ea typeface="Cambria Math" panose="02040503050406030204" pitchFamily="18" charset="0"/>
                                </a:rPr>
                                <m:t>𝑠</m:t>
                              </m:r>
                            </m:sub>
                          </m:sSub>
                          <m:sSub>
                            <m:sSubPr>
                              <m:ctrlPr>
                                <a:rPr kumimoji="1" lang="en-US" altLang="zh-CN" sz="1600" i="1">
                                  <a:latin typeface="Cambria Math" panose="02040503050406030204" pitchFamily="18" charset="0"/>
                                  <a:ea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𝛽</m:t>
                              </m:r>
                            </m:e>
                            <m:sub>
                              <m:r>
                                <a:rPr kumimoji="1" lang="en-US" altLang="zh-CN" sz="1600" i="1">
                                  <a:latin typeface="Cambria Math" panose="02040503050406030204" pitchFamily="18" charset="0"/>
                                  <a:ea typeface="Cambria Math" panose="02040503050406030204" pitchFamily="18" charset="0"/>
                                </a:rPr>
                                <m:t>𝑚𝑎𝑥</m:t>
                              </m:r>
                            </m:sub>
                          </m:sSub>
                          <m:sSup>
                            <m:sSupPr>
                              <m:ctrlPr>
                                <a:rPr kumimoji="1" lang="en-US" altLang="zh-CN" sz="1600" i="1" smtClean="0">
                                  <a:latin typeface="Cambria Math" panose="02040503050406030204" pitchFamily="18" charset="0"/>
                                  <a:ea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𝑍</m:t>
                              </m:r>
                            </m:e>
                            <m:sup>
                              <m:f>
                                <m:fPr>
                                  <m:type m:val="lin"/>
                                  <m:ctrlPr>
                                    <a:rPr kumimoji="1" lang="en-US" altLang="zh-CN" sz="160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2</m:t>
                                  </m:r>
                                </m:num>
                                <m:den>
                                  <m:r>
                                    <a:rPr kumimoji="1" lang="en-US" altLang="zh-CN" sz="1600" b="0" i="1" smtClean="0">
                                      <a:latin typeface="Cambria Math" panose="02040503050406030204" pitchFamily="18" charset="0"/>
                                      <a:ea typeface="Cambria Math" panose="02040503050406030204" pitchFamily="18" charset="0"/>
                                    </a:rPr>
                                    <m:t>3</m:t>
                                  </m:r>
                                </m:den>
                              </m:f>
                            </m:sup>
                          </m:sSup>
                        </m:den>
                      </m:f>
                    </m:oMath>
                  </m:oMathPara>
                </a14:m>
                <a:endParaRPr kumimoji="1" lang="zh-CN" altLang="en-US" sz="1600"/>
              </a:p>
            </p:txBody>
          </p:sp>
        </mc:Choice>
        <mc:Fallback xmlns="">
          <p:sp>
            <p:nvSpPr>
              <p:cNvPr id="7" name="文本框 6">
                <a:extLst>
                  <a:ext uri="{FF2B5EF4-FFF2-40B4-BE49-F238E27FC236}">
                    <a16:creationId xmlns:a16="http://schemas.microsoft.com/office/drawing/2014/main" id="{7E7AD6FC-052D-4E23-B6DE-BCA8AE4212BB}"/>
                  </a:ext>
                </a:extLst>
              </p:cNvPr>
              <p:cNvSpPr txBox="1">
                <a:spLocks noRot="1" noChangeAspect="1" noMove="1" noResize="1" noEditPoints="1" noAdjustHandles="1" noChangeArrowheads="1" noChangeShapeType="1" noTextEdit="1"/>
              </p:cNvSpPr>
              <p:nvPr/>
            </p:nvSpPr>
            <p:spPr>
              <a:xfrm>
                <a:off x="802857" y="1776426"/>
                <a:ext cx="5663153" cy="558807"/>
              </a:xfrm>
              <a:prstGeom prst="rect">
                <a:avLst/>
              </a:prstGeom>
              <a:blipFill>
                <a:blip r:embed="rId4"/>
                <a:stretch>
                  <a:fillRect b="-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3786B3B-4A9F-4521-A515-55632962BE1F}"/>
                  </a:ext>
                </a:extLst>
              </p:cNvPr>
              <p:cNvSpPr txBox="1"/>
              <p:nvPr/>
            </p:nvSpPr>
            <p:spPr>
              <a:xfrm>
                <a:off x="6929641" y="1830732"/>
                <a:ext cx="1915140" cy="502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600" i="1" smtClean="0">
                              <a:latin typeface="Cambria Math" panose="02040503050406030204" pitchFamily="18" charset="0"/>
                            </a:rPr>
                          </m:ctrlPr>
                        </m:fPr>
                        <m:num>
                          <m:r>
                            <a:rPr kumimoji="1" lang="en-US" altLang="zh-CN" sz="1600" b="0" i="1" smtClean="0">
                              <a:latin typeface="Cambria Math" panose="02040503050406030204" pitchFamily="18" charset="0"/>
                            </a:rPr>
                            <m:t>1</m:t>
                          </m:r>
                        </m:num>
                        <m:den>
                          <m:r>
                            <a:rPr kumimoji="1" lang="en-US" altLang="zh-CN" sz="1600" i="1" smtClean="0">
                              <a:latin typeface="Cambria Math" panose="02040503050406030204" pitchFamily="18" charset="0"/>
                              <a:ea typeface="Cambria Math" panose="02040503050406030204" pitchFamily="18" charset="0"/>
                            </a:rPr>
                            <m:t>𝜏</m:t>
                          </m:r>
                        </m:den>
                      </m:f>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rPr>
                        <m:t>𝜎</m:t>
                      </m:r>
                      <m:sSub>
                        <m:sSubPr>
                          <m:ctrlPr>
                            <a:rPr kumimoji="1" lang="en-US" altLang="zh-CN" sz="1600" b="0" i="1" smtClean="0">
                              <a:latin typeface="Cambria Math" panose="02040503050406030204" pitchFamily="18" charset="0"/>
                              <a:ea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𝜌</m:t>
                          </m:r>
                        </m:e>
                        <m:sub>
                          <m:r>
                            <a:rPr kumimoji="1" lang="en-US" altLang="zh-CN" sz="1600" b="0" i="1" smtClean="0">
                              <a:latin typeface="Cambria Math" panose="02040503050406030204" pitchFamily="18" charset="0"/>
                              <a:ea typeface="Cambria Math" panose="02040503050406030204" pitchFamily="18" charset="0"/>
                            </a:rPr>
                            <m:t>𝑔𝑎𝑠</m:t>
                          </m:r>
                        </m:sub>
                      </m:sSub>
                      <m:r>
                        <a:rPr kumimoji="1" lang="en-US" altLang="zh-CN" sz="1600" b="0" i="1" smtClean="0">
                          <a:latin typeface="Cambria Math" panose="02040503050406030204" pitchFamily="18" charset="0"/>
                          <a:ea typeface="Cambria Math" panose="02040503050406030204" pitchFamily="18" charset="0"/>
                        </a:rPr>
                        <m:t>𝑐</m:t>
                      </m:r>
                      <m:r>
                        <a:rPr kumimoji="1" lang="en-US" altLang="zh-CN" sz="1600" b="0" i="1" smtClean="0">
                          <a:latin typeface="Cambria Math" panose="02040503050406030204" pitchFamily="18" charset="0"/>
                          <a:ea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rPr>
                        <m:t>𝜎</m:t>
                      </m:r>
                      <m:r>
                        <a:rPr kumimoji="1" lang="en-US" altLang="zh-CN" sz="1600" b="0" i="1" smtClean="0">
                          <a:latin typeface="Cambria Math" panose="02040503050406030204" pitchFamily="18" charset="0"/>
                          <a:ea typeface="Cambria Math" panose="02040503050406030204" pitchFamily="18" charset="0"/>
                        </a:rPr>
                        <m:t>𝑐</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𝑃</m:t>
                          </m:r>
                        </m:num>
                        <m:den>
                          <m:sSub>
                            <m:sSubPr>
                              <m:ctrlPr>
                                <a:rPr kumimoji="1" lang="en-US" altLang="zh-CN" sz="1600" b="0" i="1" smtClean="0">
                                  <a:latin typeface="Cambria Math" panose="02040503050406030204" pitchFamily="18" charset="0"/>
                                  <a:ea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𝑘</m:t>
                              </m:r>
                            </m:e>
                            <m:sub>
                              <m:r>
                                <a:rPr kumimoji="1" lang="en-US" altLang="zh-CN" sz="1600" b="0" i="1" smtClean="0">
                                  <a:latin typeface="Cambria Math" panose="02040503050406030204" pitchFamily="18" charset="0"/>
                                  <a:ea typeface="Cambria Math" panose="02040503050406030204" pitchFamily="18" charset="0"/>
                                </a:rPr>
                                <m:t>𝐵</m:t>
                              </m:r>
                            </m:sub>
                          </m:sSub>
                          <m:r>
                            <a:rPr kumimoji="1" lang="en-US" altLang="zh-CN" sz="1600" b="0" i="1" smtClean="0">
                              <a:latin typeface="Cambria Math" panose="02040503050406030204" pitchFamily="18" charset="0"/>
                              <a:ea typeface="Cambria Math" panose="02040503050406030204" pitchFamily="18" charset="0"/>
                            </a:rPr>
                            <m:t>𝑇</m:t>
                          </m:r>
                        </m:den>
                      </m:f>
                    </m:oMath>
                  </m:oMathPara>
                </a14:m>
                <a:endParaRPr kumimoji="1" lang="zh-CN" altLang="en-US" sz="1600"/>
              </a:p>
            </p:txBody>
          </p:sp>
        </mc:Choice>
        <mc:Fallback xmlns="">
          <p:sp>
            <p:nvSpPr>
              <p:cNvPr id="8" name="文本框 7">
                <a:extLst>
                  <a:ext uri="{FF2B5EF4-FFF2-40B4-BE49-F238E27FC236}">
                    <a16:creationId xmlns:a16="http://schemas.microsoft.com/office/drawing/2014/main" id="{23786B3B-4A9F-4521-A515-55632962BE1F}"/>
                  </a:ext>
                </a:extLst>
              </p:cNvPr>
              <p:cNvSpPr txBox="1">
                <a:spLocks noRot="1" noChangeAspect="1" noMove="1" noResize="1" noEditPoints="1" noAdjustHandles="1" noChangeArrowheads="1" noChangeShapeType="1" noTextEdit="1"/>
              </p:cNvSpPr>
              <p:nvPr/>
            </p:nvSpPr>
            <p:spPr>
              <a:xfrm>
                <a:off x="6929641" y="1830732"/>
                <a:ext cx="1915140" cy="502895"/>
              </a:xfrm>
              <a:prstGeom prst="rect">
                <a:avLst/>
              </a:prstGeom>
              <a:blipFill>
                <a:blip r:embed="rId5"/>
                <a:stretch>
                  <a:fillRect/>
                </a:stretch>
              </a:blipFill>
            </p:spPr>
            <p:txBody>
              <a:bodyPr/>
              <a:lstStyle/>
              <a:p>
                <a:r>
                  <a:rPr lang="en-US">
                    <a:noFill/>
                  </a:rPr>
                  <a:t> </a:t>
                </a:r>
              </a:p>
            </p:txBody>
          </p:sp>
        </mc:Fallback>
      </mc:AlternateContent>
      <p:pic>
        <p:nvPicPr>
          <p:cNvPr id="10" name="图片 9">
            <a:extLst>
              <a:ext uri="{FF2B5EF4-FFF2-40B4-BE49-F238E27FC236}">
                <a16:creationId xmlns:a16="http://schemas.microsoft.com/office/drawing/2014/main" id="{E20039CF-F6DA-4830-A5F1-C9283740F099}"/>
              </a:ext>
            </a:extLst>
          </p:cNvPr>
          <p:cNvPicPr>
            <a:picLocks noChangeAspect="1"/>
          </p:cNvPicPr>
          <p:nvPr/>
        </p:nvPicPr>
        <p:blipFill>
          <a:blip r:embed="rId6"/>
          <a:stretch>
            <a:fillRect/>
          </a:stretch>
        </p:blipFill>
        <p:spPr>
          <a:xfrm>
            <a:off x="2612035" y="2464292"/>
            <a:ext cx="2429214" cy="876422"/>
          </a:xfrm>
          <a:prstGeom prst="rect">
            <a:avLst/>
          </a:prstGeom>
        </p:spPr>
      </p:pic>
      <p:pic>
        <p:nvPicPr>
          <p:cNvPr id="12" name="图片 11">
            <a:extLst>
              <a:ext uri="{FF2B5EF4-FFF2-40B4-BE49-F238E27FC236}">
                <a16:creationId xmlns:a16="http://schemas.microsoft.com/office/drawing/2014/main" id="{44189D07-24B8-4C8B-8ED1-1774FA47DD2D}"/>
              </a:ext>
            </a:extLst>
          </p:cNvPr>
          <p:cNvPicPr>
            <a:picLocks noChangeAspect="1"/>
          </p:cNvPicPr>
          <p:nvPr/>
        </p:nvPicPr>
        <p:blipFill>
          <a:blip r:embed="rId7"/>
          <a:stretch>
            <a:fillRect/>
          </a:stretch>
        </p:blipFill>
        <p:spPr>
          <a:xfrm>
            <a:off x="5076590" y="2573844"/>
            <a:ext cx="1400370" cy="657317"/>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7DBFBCF-D9BD-4DA3-844F-F8045D5402C2}"/>
                  </a:ext>
                </a:extLst>
              </p:cNvPr>
              <p:cNvSpPr txBox="1"/>
              <p:nvPr/>
            </p:nvSpPr>
            <p:spPr>
              <a:xfrm>
                <a:off x="1723432" y="6198304"/>
                <a:ext cx="7087838" cy="536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𝑅𝑎𝑡𝑒</m:t>
                      </m:r>
                      <m:r>
                        <a:rPr kumimoji="1" lang="en-US" altLang="zh-CN" sz="1600" b="0" i="1" smtClean="0">
                          <a:latin typeface="Cambria Math" panose="02040503050406030204" pitchFamily="18" charset="0"/>
                        </a:rPr>
                        <m:t>=</m:t>
                      </m:r>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𝑁𝑢𝑚𝑏𝑒𝑟</m:t>
                          </m:r>
                        </m:num>
                        <m:den>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𝑇𝑖𝑚𝑒</m:t>
                          </m:r>
                        </m:den>
                      </m:f>
                      <m:r>
                        <a:rPr kumimoji="1" lang="en-US" altLang="zh-CN" sz="1600" b="0" i="1" smtClean="0">
                          <a:latin typeface="Cambria Math" panose="02040503050406030204" pitchFamily="18" charset="0"/>
                        </a:rPr>
                        <m:t>=</m:t>
                      </m:r>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𝐵𝑢𝑛𝑐h</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𝑛𝑢𝑚𝑏𝑒𝑟</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𝑃𝑎𝑟𝑡𝑖𝑐𝑙𝑒𝑠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𝑝𝑒𝑟</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𝐵𝑢𝑛𝑐h</m:t>
                          </m:r>
                          <m:r>
                            <a:rPr kumimoji="1" lang="en-US" altLang="zh-CN" sz="1600" b="0" i="1" smtClean="0">
                              <a:latin typeface="Cambria Math" panose="02040503050406030204" pitchFamily="18" charset="0"/>
                            </a:rPr>
                            <m:t>∗(1−</m:t>
                          </m:r>
                          <m:sSup>
                            <m:sSupPr>
                              <m:ctrlPr>
                                <a:rPr kumimoji="1" lang="en-US" altLang="zh-CN" sz="1600" b="0" i="1" smtClean="0">
                                  <a:latin typeface="Cambria Math" panose="02040503050406030204" pitchFamily="18" charset="0"/>
                                </a:rPr>
                              </m:ctrlPr>
                            </m:sSupPr>
                            <m:e>
                              <m:r>
                                <a:rPr kumimoji="1" lang="en-US" altLang="zh-CN" sz="1600" b="0" i="1" smtClean="0">
                                  <a:latin typeface="Cambria Math" panose="02040503050406030204" pitchFamily="18" charset="0"/>
                                </a:rPr>
                                <m:t>𝑒</m:t>
                              </m:r>
                            </m:e>
                            <m:sup>
                              <m:r>
                                <a:rPr kumimoji="1" lang="en-US" altLang="zh-CN" sz="1600" b="0" i="1" smtClean="0">
                                  <a:latin typeface="Cambria Math" panose="02040503050406030204" pitchFamily="18" charset="0"/>
                                </a:rPr>
                                <m:t>−1</m:t>
                              </m:r>
                            </m:sup>
                          </m:sSup>
                          <m:r>
                            <a:rPr kumimoji="1" lang="en-US" altLang="zh-CN" sz="1600" b="0" i="1" smtClean="0">
                              <a:latin typeface="Cambria Math" panose="02040503050406030204" pitchFamily="18" charset="0"/>
                            </a:rPr>
                            <m:t>)</m:t>
                          </m:r>
                        </m:num>
                        <m:den>
                          <m:r>
                            <a:rPr kumimoji="1" lang="en-US" altLang="zh-CN" sz="1600" b="0" i="1" smtClean="0">
                              <a:latin typeface="Cambria Math" panose="02040503050406030204" pitchFamily="18" charset="0"/>
                            </a:rPr>
                            <m:t>𝐵𝑒𝑎𝑚</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𝐿𝑖𝑓𝑒𝑡𝑖𝑚𝑒</m:t>
                          </m:r>
                        </m:den>
                      </m:f>
                    </m:oMath>
                  </m:oMathPara>
                </a14:m>
                <a:endParaRPr kumimoji="1" lang="zh-CN" altLang="en-US" sz="1600"/>
              </a:p>
            </p:txBody>
          </p:sp>
        </mc:Choice>
        <mc:Fallback xmlns="">
          <p:sp>
            <p:nvSpPr>
              <p:cNvPr id="13" name="文本框 12">
                <a:extLst>
                  <a:ext uri="{FF2B5EF4-FFF2-40B4-BE49-F238E27FC236}">
                    <a16:creationId xmlns:a16="http://schemas.microsoft.com/office/drawing/2014/main" id="{47DBFBCF-D9BD-4DA3-844F-F8045D5402C2}"/>
                  </a:ext>
                </a:extLst>
              </p:cNvPr>
              <p:cNvSpPr txBox="1">
                <a:spLocks noRot="1" noChangeAspect="1" noMove="1" noResize="1" noEditPoints="1" noAdjustHandles="1" noChangeArrowheads="1" noChangeShapeType="1" noTextEdit="1"/>
              </p:cNvSpPr>
              <p:nvPr/>
            </p:nvSpPr>
            <p:spPr>
              <a:xfrm>
                <a:off x="1723432" y="6198304"/>
                <a:ext cx="7087838" cy="53675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813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E487-3DAF-CE40-19C7-717F18E79E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E044CF-E7E3-F08A-B9D0-E65C0194EF29}"/>
              </a:ext>
            </a:extLst>
          </p:cNvPr>
          <p:cNvSpPr>
            <a:spLocks noGrp="1"/>
          </p:cNvSpPr>
          <p:nvPr>
            <p:ph type="title"/>
          </p:nvPr>
        </p:nvSpPr>
        <p:spPr/>
        <p:txBody>
          <a:bodyPr/>
          <a:lstStyle/>
          <a:p>
            <a:r>
              <a:rPr kumimoji="1" lang="en-US" altLang="zh-CN"/>
              <a:t>Sources and Simulation Steps/Tools</a:t>
            </a:r>
          </a:p>
        </p:txBody>
      </p:sp>
      <p:sp>
        <p:nvSpPr>
          <p:cNvPr id="3" name="内容占位符 2">
            <a:extLst>
              <a:ext uri="{FF2B5EF4-FFF2-40B4-BE49-F238E27FC236}">
                <a16:creationId xmlns:a16="http://schemas.microsoft.com/office/drawing/2014/main" id="{A712F5C9-BFF0-8CEF-F36B-6E04B4BA3F3A}"/>
              </a:ext>
            </a:extLst>
          </p:cNvPr>
          <p:cNvSpPr>
            <a:spLocks noGrp="1"/>
          </p:cNvSpPr>
          <p:nvPr>
            <p:ph idx="1"/>
          </p:nvPr>
        </p:nvSpPr>
        <p:spPr>
          <a:xfrm>
            <a:off x="8249630" y="4037353"/>
            <a:ext cx="3736840" cy="2949575"/>
          </a:xfrm>
        </p:spPr>
        <p:txBody>
          <a:bodyPr>
            <a:normAutofit/>
          </a:bodyPr>
          <a:lstStyle/>
          <a:p>
            <a:pPr>
              <a:lnSpc>
                <a:spcPct val="110000"/>
              </a:lnSpc>
              <a:spcBef>
                <a:spcPts val="0"/>
              </a:spcBef>
            </a:pPr>
            <a:r>
              <a:rPr lang="en-US" altLang="zh-CN" sz="1600"/>
              <a:t>One Beam Simulated</a:t>
            </a:r>
          </a:p>
          <a:p>
            <a:pPr>
              <a:lnSpc>
                <a:spcPct val="110000"/>
              </a:lnSpc>
              <a:spcBef>
                <a:spcPts val="0"/>
              </a:spcBef>
            </a:pPr>
            <a:r>
              <a:rPr lang="en-US" altLang="zh-CN" sz="1600"/>
              <a:t>Simulate each background separately</a:t>
            </a:r>
          </a:p>
          <a:p>
            <a:pPr>
              <a:lnSpc>
                <a:spcPct val="110000"/>
              </a:lnSpc>
              <a:spcBef>
                <a:spcPts val="0"/>
              </a:spcBef>
            </a:pPr>
            <a:r>
              <a:rPr lang="en-US" altLang="zh-CN" sz="1600"/>
              <a:t>Whole-Ring generation for single beam BGs</a:t>
            </a:r>
          </a:p>
          <a:p>
            <a:pPr>
              <a:lnSpc>
                <a:spcPct val="110000"/>
              </a:lnSpc>
              <a:spcBef>
                <a:spcPts val="0"/>
              </a:spcBef>
            </a:pPr>
            <a:r>
              <a:rPr lang="en-US" altLang="zh-CN" sz="1600"/>
              <a:t>Multi-turn tracking(1000 turns)</a:t>
            </a:r>
          </a:p>
          <a:p>
            <a:pPr lvl="1">
              <a:lnSpc>
                <a:spcPct val="110000"/>
              </a:lnSpc>
              <a:spcBef>
                <a:spcPts val="0"/>
              </a:spcBef>
            </a:pPr>
            <a:r>
              <a:rPr lang="en-US" altLang="zh-CN" sz="1400"/>
              <a:t>Using built-in LOSSMAP</a:t>
            </a:r>
          </a:p>
          <a:p>
            <a:pPr lvl="1">
              <a:lnSpc>
                <a:spcPct val="110000"/>
              </a:lnSpc>
              <a:spcBef>
                <a:spcPts val="0"/>
              </a:spcBef>
            </a:pPr>
            <a:r>
              <a:rPr lang="en-US" altLang="zh-CN" sz="1400"/>
              <a:t>SR emitting/RF on</a:t>
            </a:r>
          </a:p>
          <a:p>
            <a:pPr lvl="1">
              <a:lnSpc>
                <a:spcPct val="110000"/>
              </a:lnSpc>
              <a:spcBef>
                <a:spcPts val="0"/>
              </a:spcBef>
            </a:pPr>
            <a:r>
              <a:rPr lang="en-US" altLang="zh-CN" sz="1400" err="1"/>
              <a:t>Radtaper</a:t>
            </a:r>
            <a:r>
              <a:rPr lang="en-US" altLang="zh-CN" sz="1400"/>
              <a:t> on</a:t>
            </a:r>
          </a:p>
          <a:p>
            <a:pPr lvl="1">
              <a:lnSpc>
                <a:spcPct val="110000"/>
              </a:lnSpc>
              <a:spcBef>
                <a:spcPts val="0"/>
              </a:spcBef>
            </a:pPr>
            <a:r>
              <a:rPr lang="en-US" altLang="zh-CN" sz="1400"/>
              <a:t>No detector solenoid yet</a:t>
            </a:r>
          </a:p>
        </p:txBody>
      </p:sp>
      <p:sp>
        <p:nvSpPr>
          <p:cNvPr id="6" name="灯片编号占位符 5">
            <a:extLst>
              <a:ext uri="{FF2B5EF4-FFF2-40B4-BE49-F238E27FC236}">
                <a16:creationId xmlns:a16="http://schemas.microsoft.com/office/drawing/2014/main" id="{2FDA0F58-0DB7-6E1C-9937-7CFF7B1ABFAB}"/>
              </a:ext>
            </a:extLst>
          </p:cNvPr>
          <p:cNvSpPr>
            <a:spLocks noGrp="1"/>
          </p:cNvSpPr>
          <p:nvPr>
            <p:ph type="sldNum" sz="quarter" idx="12"/>
          </p:nvPr>
        </p:nvSpPr>
        <p:spPr/>
        <p:txBody>
          <a:bodyPr/>
          <a:lstStyle/>
          <a:p>
            <a:fld id="{9103504C-F89A-414D-A090-E880DF830E38}" type="slidenum">
              <a:rPr lang="en-US" smtClean="0"/>
              <a:t>2</a:t>
            </a:fld>
            <a:endParaRPr lang="en-US"/>
          </a:p>
        </p:txBody>
      </p:sp>
      <p:sp>
        <p:nvSpPr>
          <p:cNvPr id="22" name="文本框 21">
            <a:extLst>
              <a:ext uri="{FF2B5EF4-FFF2-40B4-BE49-F238E27FC236}">
                <a16:creationId xmlns:a16="http://schemas.microsoft.com/office/drawing/2014/main" id="{0C3B424A-CDCF-1CAB-C8EF-FB9044312A4F}"/>
              </a:ext>
            </a:extLst>
          </p:cNvPr>
          <p:cNvSpPr txBox="1"/>
          <p:nvPr/>
        </p:nvSpPr>
        <p:spPr>
          <a:xfrm>
            <a:off x="838200" y="833155"/>
            <a:ext cx="4386394" cy="3293209"/>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1600">
                <a:solidFill>
                  <a:srgbClr val="0070C0"/>
                </a:solidFill>
              </a:rPr>
              <a:t>Single Beam</a:t>
            </a:r>
          </a:p>
          <a:p>
            <a:pPr marL="742950" lvl="1" indent="-285750">
              <a:buFont typeface="Arial" panose="020B0604020202020204" pitchFamily="34" charset="0"/>
              <a:buChar char="•"/>
            </a:pPr>
            <a:r>
              <a:rPr kumimoji="1" lang="en-US" altLang="zh-CN" sz="1600" err="1">
                <a:solidFill>
                  <a:srgbClr val="0070C0"/>
                </a:solidFill>
              </a:rPr>
              <a:t>Touschek</a:t>
            </a:r>
            <a:r>
              <a:rPr kumimoji="1" lang="en-US" altLang="zh-CN" sz="1600">
                <a:solidFill>
                  <a:srgbClr val="0070C0"/>
                </a:solidFill>
              </a:rPr>
              <a:t> Scattering</a:t>
            </a:r>
          </a:p>
          <a:p>
            <a:pPr marL="742950" lvl="1" indent="-285750">
              <a:buFont typeface="Arial" panose="020B0604020202020204" pitchFamily="34" charset="0"/>
              <a:buChar char="•"/>
            </a:pPr>
            <a:r>
              <a:rPr kumimoji="1" lang="en-US" altLang="zh-CN" sz="1600">
                <a:solidFill>
                  <a:srgbClr val="0070C0"/>
                </a:solidFill>
              </a:rPr>
              <a:t>Beam Gas Scattering(Elastic/inelastic)</a:t>
            </a:r>
          </a:p>
          <a:p>
            <a:pPr marL="742950" lvl="1" indent="-285750">
              <a:buFont typeface="Arial" panose="020B0604020202020204" pitchFamily="34" charset="0"/>
              <a:buChar char="•"/>
            </a:pPr>
            <a:r>
              <a:rPr kumimoji="1" lang="en-US" altLang="zh-CN" sz="1600">
                <a:solidFill>
                  <a:srgbClr val="0070C0"/>
                </a:solidFill>
              </a:rPr>
              <a:t>Beam Thermal Photon Scattering</a:t>
            </a:r>
          </a:p>
          <a:p>
            <a:pPr marL="742950" lvl="1" indent="-285750">
              <a:buFont typeface="Arial" panose="020B0604020202020204" pitchFamily="34" charset="0"/>
              <a:buChar char="•"/>
            </a:pPr>
            <a:r>
              <a:rPr kumimoji="1" lang="en-US" altLang="zh-CN" sz="1600">
                <a:solidFill>
                  <a:srgbClr val="0070C0"/>
                </a:solidFill>
              </a:rPr>
              <a:t>Synchrotron Radiation</a:t>
            </a:r>
          </a:p>
          <a:p>
            <a:pPr marL="285750" indent="-285750">
              <a:buFont typeface="Arial" panose="020B0604020202020204" pitchFamily="34" charset="0"/>
              <a:buChar char="•"/>
            </a:pPr>
            <a:r>
              <a:rPr kumimoji="1" lang="en-US" altLang="zh-CN" sz="1600">
                <a:solidFill>
                  <a:srgbClr val="0070C0"/>
                </a:solidFill>
              </a:rPr>
              <a:t>Luminosity Related</a:t>
            </a:r>
          </a:p>
          <a:p>
            <a:pPr marL="742950" lvl="1" indent="-285750">
              <a:buFont typeface="Arial" panose="020B0604020202020204" pitchFamily="34" charset="0"/>
              <a:buChar char="•"/>
            </a:pPr>
            <a:r>
              <a:rPr kumimoji="1" lang="en-US" altLang="zh-CN" sz="1600" err="1">
                <a:solidFill>
                  <a:srgbClr val="0070C0"/>
                </a:solidFill>
              </a:rPr>
              <a:t>Beamstrahlung</a:t>
            </a:r>
            <a:endParaRPr kumimoji="1" lang="en-US" altLang="zh-CN" sz="1600">
              <a:solidFill>
                <a:srgbClr val="0070C0"/>
              </a:solidFill>
            </a:endParaRPr>
          </a:p>
          <a:p>
            <a:pPr marL="742950" lvl="1" indent="-285750">
              <a:buFont typeface="Arial" panose="020B0604020202020204" pitchFamily="34" charset="0"/>
              <a:buChar char="•"/>
            </a:pPr>
            <a:r>
              <a:rPr kumimoji="1" lang="en-US" altLang="zh-CN" sz="1600"/>
              <a:t>Radiative Bhabha Scattering</a:t>
            </a:r>
          </a:p>
          <a:p>
            <a:pPr marL="285750" indent="-285750">
              <a:buFont typeface="Arial" panose="020B0604020202020204" pitchFamily="34" charset="0"/>
              <a:buChar char="•"/>
            </a:pPr>
            <a:r>
              <a:rPr kumimoji="1" lang="en-US" altLang="zh-CN" sz="1600"/>
              <a:t>Injection</a:t>
            </a:r>
          </a:p>
          <a:p>
            <a:pPr marL="285750" indent="-285750">
              <a:buFont typeface="Arial" panose="020B0604020202020204" pitchFamily="34" charset="0"/>
              <a:buChar char="•"/>
            </a:pPr>
            <a:r>
              <a:rPr kumimoji="1" lang="en-US" altLang="zh-CN" sz="1600" err="1"/>
              <a:t>SuperKEKB</a:t>
            </a:r>
            <a:r>
              <a:rPr kumimoji="1" lang="en-US" altLang="zh-CN" sz="1600"/>
              <a:t> like sudden beam loss</a:t>
            </a:r>
          </a:p>
          <a:p>
            <a:pPr marL="285750" indent="-285750">
              <a:buFont typeface="Arial" panose="020B0604020202020204" pitchFamily="34" charset="0"/>
              <a:buChar char="•"/>
            </a:pPr>
            <a:r>
              <a:rPr kumimoji="1" lang="en-US" altLang="zh-CN" sz="1600"/>
              <a:t>Failure Case(injection/extraction/</a:t>
            </a:r>
            <a:r>
              <a:rPr kumimoji="1" lang="en-US" altLang="zh-CN" sz="1600">
                <a:solidFill>
                  <a:srgbClr val="0070C0"/>
                </a:solidFill>
              </a:rPr>
              <a:t>Power Loss</a:t>
            </a:r>
            <a:r>
              <a:rPr kumimoji="1" lang="en-US" altLang="zh-CN" sz="1600"/>
              <a:t>…)</a:t>
            </a:r>
          </a:p>
          <a:p>
            <a:endParaRPr kumimoji="1" lang="en-US" altLang="zh-CN" sz="1600"/>
          </a:p>
          <a:p>
            <a:endParaRPr kumimoji="1" lang="zh-CN" altLang="en-US" sz="1600"/>
          </a:p>
        </p:txBody>
      </p:sp>
      <p:graphicFrame>
        <p:nvGraphicFramePr>
          <p:cNvPr id="10" name="表格 9">
            <a:extLst>
              <a:ext uri="{FF2B5EF4-FFF2-40B4-BE49-F238E27FC236}">
                <a16:creationId xmlns:a16="http://schemas.microsoft.com/office/drawing/2014/main" id="{17E8EDF3-D193-BC5C-F295-4FD95F5A60E1}"/>
              </a:ext>
            </a:extLst>
          </p:cNvPr>
          <p:cNvGraphicFramePr>
            <a:graphicFrameLocks noGrp="1"/>
          </p:cNvGraphicFramePr>
          <p:nvPr>
            <p:extLst>
              <p:ext uri="{D42A27DB-BD31-4B8C-83A1-F6EECF244321}">
                <p14:modId xmlns:p14="http://schemas.microsoft.com/office/powerpoint/2010/main" val="3044941246"/>
              </p:ext>
            </p:extLst>
          </p:nvPr>
        </p:nvGraphicFramePr>
        <p:xfrm>
          <a:off x="397617" y="3753395"/>
          <a:ext cx="7763812" cy="2602955"/>
        </p:xfrm>
        <a:graphic>
          <a:graphicData uri="http://schemas.openxmlformats.org/drawingml/2006/table">
            <a:tbl>
              <a:tblPr firstRow="1" bandRow="1">
                <a:tableStyleId>{5C22544A-7EE6-4342-B048-85BDC9FD1C3A}</a:tableStyleId>
              </a:tblPr>
              <a:tblGrid>
                <a:gridCol w="3121329">
                  <a:extLst>
                    <a:ext uri="{9D8B030D-6E8A-4147-A177-3AD203B41FA5}">
                      <a16:colId xmlns:a16="http://schemas.microsoft.com/office/drawing/2014/main" val="3921886813"/>
                    </a:ext>
                  </a:extLst>
                </a:gridCol>
                <a:gridCol w="1484547">
                  <a:extLst>
                    <a:ext uri="{9D8B030D-6E8A-4147-A177-3AD203B41FA5}">
                      <a16:colId xmlns:a16="http://schemas.microsoft.com/office/drawing/2014/main" val="4130414002"/>
                    </a:ext>
                  </a:extLst>
                </a:gridCol>
                <a:gridCol w="1536820">
                  <a:extLst>
                    <a:ext uri="{9D8B030D-6E8A-4147-A177-3AD203B41FA5}">
                      <a16:colId xmlns:a16="http://schemas.microsoft.com/office/drawing/2014/main" val="1853929188"/>
                    </a:ext>
                  </a:extLst>
                </a:gridCol>
                <a:gridCol w="1621116">
                  <a:extLst>
                    <a:ext uri="{9D8B030D-6E8A-4147-A177-3AD203B41FA5}">
                      <a16:colId xmlns:a16="http://schemas.microsoft.com/office/drawing/2014/main" val="1835929884"/>
                    </a:ext>
                  </a:extLst>
                </a:gridCol>
              </a:tblGrid>
              <a:tr h="0">
                <a:tc>
                  <a:txBody>
                    <a:bodyPr/>
                    <a:lstStyle/>
                    <a:p>
                      <a:pPr algn="ctr"/>
                      <a:r>
                        <a:rPr lang="en-US" altLang="zh-CN" sz="1300"/>
                        <a:t>Background</a:t>
                      </a:r>
                      <a:endParaRPr lang="zh-CN" altLang="en-US" sz="1300"/>
                    </a:p>
                  </a:txBody>
                  <a:tcPr anchor="ctr"/>
                </a:tc>
                <a:tc>
                  <a:txBody>
                    <a:bodyPr/>
                    <a:lstStyle/>
                    <a:p>
                      <a:pPr algn="ctr"/>
                      <a:r>
                        <a:rPr lang="en-US" altLang="zh-CN" sz="1300"/>
                        <a:t>Generation</a:t>
                      </a:r>
                      <a:endParaRPr lang="zh-CN" altLang="en-US" sz="1300"/>
                    </a:p>
                  </a:txBody>
                  <a:tcPr anchor="ctr"/>
                </a:tc>
                <a:tc>
                  <a:txBody>
                    <a:bodyPr/>
                    <a:lstStyle/>
                    <a:p>
                      <a:pPr algn="ctr"/>
                      <a:r>
                        <a:rPr lang="en-US" altLang="zh-CN" sz="1300"/>
                        <a:t>Tracking</a:t>
                      </a:r>
                      <a:endParaRPr lang="zh-CN" altLang="en-US" sz="1300"/>
                    </a:p>
                  </a:txBody>
                  <a:tcPr anchor="ctr"/>
                </a:tc>
                <a:tc>
                  <a:txBody>
                    <a:bodyPr/>
                    <a:lstStyle/>
                    <a:p>
                      <a:pPr algn="ctr"/>
                      <a:r>
                        <a:rPr lang="en-US" altLang="zh-CN" sz="1300"/>
                        <a:t>Detector Simu.</a:t>
                      </a:r>
                      <a:endParaRPr lang="zh-CN" altLang="en-US" sz="1300"/>
                    </a:p>
                  </a:txBody>
                  <a:tcPr anchor="ctr"/>
                </a:tc>
                <a:extLst>
                  <a:ext uri="{0D108BD9-81ED-4DB2-BD59-A6C34878D82A}">
                    <a16:rowId xmlns:a16="http://schemas.microsoft.com/office/drawing/2014/main" val="243915273"/>
                  </a:ext>
                </a:extLst>
              </a:tr>
              <a:tr h="330485">
                <a:tc>
                  <a:txBody>
                    <a:bodyPr/>
                    <a:lstStyle/>
                    <a:p>
                      <a:pPr algn="ctr"/>
                      <a:r>
                        <a:rPr lang="en-US" altLang="zh-CN" sz="1300">
                          <a:solidFill>
                            <a:schemeClr val="tx1"/>
                          </a:solidFill>
                        </a:rPr>
                        <a:t>Synchrotron Radiation</a:t>
                      </a:r>
                      <a:endParaRPr lang="zh-CN" altLang="en-US" sz="1300">
                        <a:solidFill>
                          <a:schemeClr val="tx1"/>
                        </a:solidFill>
                      </a:endParaRPr>
                    </a:p>
                  </a:txBody>
                  <a:tcPr anchor="ctr"/>
                </a:tc>
                <a:tc>
                  <a:txBody>
                    <a:bodyPr/>
                    <a:lstStyle/>
                    <a:p>
                      <a:pPr algn="ctr"/>
                      <a:r>
                        <a:rPr lang="en-US" altLang="zh-CN" sz="1300">
                          <a:solidFill>
                            <a:schemeClr val="tx1"/>
                          </a:solidFill>
                          <a:hlinkClick r:id="rId3">
                            <a:extLst>
                              <a:ext uri="{A12FA001-AC4F-418D-AE19-62706E023703}">
                                <ahyp:hlinkClr xmlns:ahyp="http://schemas.microsoft.com/office/drawing/2018/hyperlinkcolor" val="tx"/>
                              </a:ext>
                            </a:extLst>
                          </a:hlinkClick>
                        </a:rPr>
                        <a:t>BDSim</a:t>
                      </a:r>
                      <a:r>
                        <a:rPr lang="en-US" altLang="zh-CN" sz="1300">
                          <a:solidFill>
                            <a:schemeClr val="tx1"/>
                          </a:solidFill>
                        </a:rPr>
                        <a:t>/</a:t>
                      </a:r>
                      <a:r>
                        <a:rPr lang="en-US" altLang="zh-CN" sz="1300">
                          <a:solidFill>
                            <a:schemeClr val="tx1"/>
                          </a:solidFill>
                          <a:hlinkClick r:id="rId4">
                            <a:extLst>
                              <a:ext uri="{A12FA001-AC4F-418D-AE19-62706E023703}">
                                <ahyp:hlinkClr xmlns:ahyp="http://schemas.microsoft.com/office/drawing/2018/hyperlinkcolor" val="tx"/>
                              </a:ext>
                            </a:extLst>
                          </a:hlinkClick>
                        </a:rPr>
                        <a:t>Geant4</a:t>
                      </a:r>
                      <a:endParaRPr lang="zh-CN" altLang="en-US" sz="1300">
                        <a:solidFill>
                          <a:schemeClr val="tx1"/>
                        </a:solidFill>
                      </a:endParaRPr>
                    </a:p>
                  </a:txBody>
                  <a:tcPr anchor="ctr"/>
                </a:tc>
                <a:tc>
                  <a:txBody>
                    <a:bodyPr/>
                    <a:lstStyle/>
                    <a:p>
                      <a:pPr algn="ctr"/>
                      <a:r>
                        <a:rPr lang="en-US" altLang="zh-CN" sz="1300">
                          <a:solidFill>
                            <a:schemeClr val="tx1"/>
                          </a:solidFill>
                          <a:hlinkClick r:id="rId3">
                            <a:extLst>
                              <a:ext uri="{A12FA001-AC4F-418D-AE19-62706E023703}">
                                <ahyp:hlinkClr xmlns:ahyp="http://schemas.microsoft.com/office/drawing/2018/hyperlinkcolor" val="tx"/>
                              </a:ext>
                            </a:extLst>
                          </a:hlinkClick>
                        </a:rPr>
                        <a:t>BDSim</a:t>
                      </a:r>
                      <a:r>
                        <a:rPr lang="en-US" altLang="zh-CN" sz="1300">
                          <a:solidFill>
                            <a:schemeClr val="tx1"/>
                          </a:solidFill>
                        </a:rPr>
                        <a:t>/</a:t>
                      </a:r>
                      <a:r>
                        <a:rPr lang="en-US" altLang="zh-CN" sz="1300">
                          <a:solidFill>
                            <a:schemeClr val="tx1"/>
                          </a:solidFill>
                          <a:hlinkClick r:id="rId4">
                            <a:extLst>
                              <a:ext uri="{A12FA001-AC4F-418D-AE19-62706E023703}">
                                <ahyp:hlinkClr xmlns:ahyp="http://schemas.microsoft.com/office/drawing/2018/hyperlinkcolor" val="tx"/>
                              </a:ext>
                            </a:extLst>
                          </a:hlinkClick>
                        </a:rPr>
                        <a:t>Geant4</a:t>
                      </a:r>
                      <a:endParaRPr lang="zh-CN" altLang="en-US" sz="1300">
                        <a:solidFill>
                          <a:schemeClr val="tx1"/>
                        </a:solidFill>
                      </a:endParaRPr>
                    </a:p>
                  </a:txBody>
                  <a:tcPr anchor="ctr"/>
                </a:tc>
                <a:tc rowSpan="7">
                  <a:txBody>
                    <a:bodyPr/>
                    <a:lstStyle/>
                    <a:p>
                      <a:pPr algn="ctr"/>
                      <a:r>
                        <a:rPr lang="en-US" altLang="zh-CN" sz="1300">
                          <a:solidFill>
                            <a:schemeClr val="tx1"/>
                          </a:solidFill>
                          <a:hlinkClick r:id="rId5">
                            <a:extLst>
                              <a:ext uri="{A12FA001-AC4F-418D-AE19-62706E023703}">
                                <ahyp:hlinkClr xmlns:ahyp="http://schemas.microsoft.com/office/drawing/2018/hyperlinkcolor" val="tx"/>
                              </a:ext>
                            </a:extLst>
                          </a:hlinkClick>
                        </a:rPr>
                        <a:t>CEPCSW</a:t>
                      </a:r>
                      <a:r>
                        <a:rPr lang="en-US" altLang="zh-CN" sz="1300">
                          <a:solidFill>
                            <a:schemeClr val="tx1"/>
                          </a:solidFill>
                        </a:rPr>
                        <a:t>/</a:t>
                      </a:r>
                      <a:r>
                        <a:rPr lang="en-US" altLang="zh-CN" sz="1300">
                          <a:solidFill>
                            <a:schemeClr val="tx1"/>
                          </a:solidFill>
                          <a:hlinkClick r:id="rId6">
                            <a:extLst>
                              <a:ext uri="{A12FA001-AC4F-418D-AE19-62706E023703}">
                                <ahyp:hlinkClr xmlns:ahyp="http://schemas.microsoft.com/office/drawing/2018/hyperlinkcolor" val="tx"/>
                              </a:ext>
                            </a:extLst>
                          </a:hlinkClick>
                        </a:rPr>
                        <a:t>FLUKA</a:t>
                      </a:r>
                      <a:endParaRPr lang="zh-CN" altLang="en-US" sz="1300">
                        <a:solidFill>
                          <a:schemeClr val="tx1"/>
                        </a:solidFill>
                      </a:endParaRPr>
                    </a:p>
                  </a:txBody>
                  <a:tcPr anchor="ctr"/>
                </a:tc>
                <a:extLst>
                  <a:ext uri="{0D108BD9-81ED-4DB2-BD59-A6C34878D82A}">
                    <a16:rowId xmlns:a16="http://schemas.microsoft.com/office/drawing/2014/main" val="413482969"/>
                  </a:ext>
                </a:extLst>
              </a:tr>
              <a:tr h="330485">
                <a:tc>
                  <a:txBody>
                    <a:bodyPr/>
                    <a:lstStyle/>
                    <a:p>
                      <a:pPr algn="ctr"/>
                      <a:r>
                        <a:rPr lang="en-US" altLang="zh-CN" sz="1300" err="1">
                          <a:solidFill>
                            <a:schemeClr val="tx1"/>
                          </a:solidFill>
                        </a:rPr>
                        <a:t>Beamstrahlung</a:t>
                      </a:r>
                      <a:r>
                        <a:rPr lang="en-US" altLang="zh-CN" sz="1300">
                          <a:solidFill>
                            <a:schemeClr val="tx1"/>
                          </a:solidFill>
                        </a:rPr>
                        <a:t>/Pair Production</a:t>
                      </a:r>
                      <a:endParaRPr lang="zh-CN" altLang="en-US" sz="1300">
                        <a:solidFill>
                          <a:schemeClr val="tx1"/>
                        </a:solidFill>
                      </a:endParaRPr>
                    </a:p>
                  </a:txBody>
                  <a:tcPr anchor="ctr"/>
                </a:tc>
                <a:tc>
                  <a:txBody>
                    <a:bodyPr/>
                    <a:lstStyle/>
                    <a:p>
                      <a:pPr algn="ctr"/>
                      <a:r>
                        <a:rPr lang="en-US" altLang="zh-CN" sz="1300">
                          <a:solidFill>
                            <a:schemeClr val="tx1"/>
                          </a:solidFill>
                          <a:hlinkClick r:id="rId7">
                            <a:extLst>
                              <a:ext uri="{A12FA001-AC4F-418D-AE19-62706E023703}">
                                <ahyp:hlinkClr xmlns:ahyp="http://schemas.microsoft.com/office/drawing/2018/hyperlinkcolor" val="tx"/>
                              </a:ext>
                            </a:extLst>
                          </a:hlinkClick>
                        </a:rPr>
                        <a:t>Guinea-Pig++</a:t>
                      </a:r>
                      <a:endParaRPr lang="zh-CN" altLang="en-US" sz="1300">
                        <a:solidFill>
                          <a:schemeClr val="tx1"/>
                        </a:solidFill>
                      </a:endParaRPr>
                    </a:p>
                  </a:txBody>
                  <a:tcPr anchor="ctr"/>
                </a:tc>
                <a:tc rowSpan="6">
                  <a:txBody>
                    <a:bodyPr/>
                    <a:lstStyle/>
                    <a:p>
                      <a:pPr algn="ctr"/>
                      <a:r>
                        <a:rPr lang="en-US" altLang="zh-CN" sz="1300">
                          <a:solidFill>
                            <a:schemeClr val="tx1"/>
                          </a:solidFill>
                          <a:hlinkClick r:id="rId8">
                            <a:extLst>
                              <a:ext uri="{A12FA001-AC4F-418D-AE19-62706E023703}">
                                <ahyp:hlinkClr xmlns:ahyp="http://schemas.microsoft.com/office/drawing/2018/hyperlinkcolor" val="tx"/>
                              </a:ext>
                            </a:extLst>
                          </a:hlinkClick>
                        </a:rPr>
                        <a:t>SAD</a:t>
                      </a:r>
                      <a:endParaRPr lang="zh-CN" altLang="en-US" sz="1300">
                        <a:solidFill>
                          <a:schemeClr val="tx1"/>
                        </a:solidFill>
                      </a:endParaRPr>
                    </a:p>
                  </a:txBody>
                  <a:tcPr anchor="ctr"/>
                </a:tc>
                <a:tc vMerge="1">
                  <a:txBody>
                    <a:bodyPr/>
                    <a:lstStyle/>
                    <a:p>
                      <a:endParaRPr lang="zh-CN" altLang="en-US"/>
                    </a:p>
                  </a:txBody>
                  <a:tcPr/>
                </a:tc>
                <a:extLst>
                  <a:ext uri="{0D108BD9-81ED-4DB2-BD59-A6C34878D82A}">
                    <a16:rowId xmlns:a16="http://schemas.microsoft.com/office/drawing/2014/main" val="2748657028"/>
                  </a:ext>
                </a:extLst>
              </a:tr>
              <a:tr h="330485">
                <a:tc>
                  <a:txBody>
                    <a:bodyPr/>
                    <a:lstStyle/>
                    <a:p>
                      <a:pPr algn="ctr"/>
                      <a:r>
                        <a:rPr lang="en-US" altLang="zh-CN" sz="1300"/>
                        <a:t>Beam-Thermal Photon</a:t>
                      </a:r>
                      <a:endParaRPr lang="zh-CN" altLang="en-US" sz="1300"/>
                    </a:p>
                  </a:txBody>
                  <a:tcPr anchor="ctr"/>
                </a:tc>
                <a:tc>
                  <a:txBody>
                    <a:bodyPr/>
                    <a:lstStyle/>
                    <a:p>
                      <a:pPr algn="ctr"/>
                      <a:r>
                        <a:rPr lang="en-US" altLang="zh-CN" sz="1300">
                          <a:solidFill>
                            <a:schemeClr val="tx1"/>
                          </a:solidFill>
                          <a:hlinkClick r:id="rId9">
                            <a:extLst>
                              <a:ext uri="{A12FA001-AC4F-418D-AE19-62706E023703}">
                                <ahyp:hlinkClr xmlns:ahyp="http://schemas.microsoft.com/office/drawing/2018/hyperlinkcolor" val="tx"/>
                              </a:ext>
                            </a:extLst>
                          </a:hlinkClick>
                        </a:rPr>
                        <a:t>PyBTH</a:t>
                      </a:r>
                      <a:r>
                        <a:rPr lang="en-US" altLang="zh-CN" sz="1300">
                          <a:solidFill>
                            <a:schemeClr val="tx1"/>
                          </a:solidFill>
                          <a:hlinkClick r:id="rId10">
                            <a:extLst>
                              <a:ext uri="{A12FA001-AC4F-418D-AE19-62706E023703}">
                                <ahyp:hlinkClr xmlns:ahyp="http://schemas.microsoft.com/office/drawing/2018/hyperlinkcolor" val="tx"/>
                              </a:ext>
                            </a:extLst>
                          </a:hlinkClick>
                        </a:rPr>
                        <a:t>[Ref]</a:t>
                      </a:r>
                      <a:endParaRPr lang="zh-CN" altLang="en-US" sz="1300">
                        <a:solidFill>
                          <a:schemeClr val="tx1"/>
                        </a:solidFill>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182970442"/>
                  </a:ext>
                </a:extLst>
              </a:tr>
              <a:tr h="330485">
                <a:tc>
                  <a:txBody>
                    <a:bodyPr/>
                    <a:lstStyle/>
                    <a:p>
                      <a:pPr algn="ctr"/>
                      <a:r>
                        <a:rPr lang="en-US" altLang="zh-CN" sz="1300">
                          <a:solidFill>
                            <a:schemeClr val="tx1"/>
                          </a:solidFill>
                        </a:rPr>
                        <a:t>Beam-Gas Bremsstrahlung</a:t>
                      </a:r>
                      <a:endParaRPr lang="zh-CN" altLang="en-US" sz="1300">
                        <a:solidFill>
                          <a:schemeClr val="tx1"/>
                        </a:solidFill>
                      </a:endParaRPr>
                    </a:p>
                  </a:txBody>
                  <a:tcPr anchor="ctr"/>
                </a:tc>
                <a:tc>
                  <a:txBody>
                    <a:bodyPr/>
                    <a:lstStyle/>
                    <a:p>
                      <a:pPr algn="ctr"/>
                      <a:r>
                        <a:rPr lang="en-US" altLang="zh-CN" sz="1300">
                          <a:solidFill>
                            <a:schemeClr val="tx1"/>
                          </a:solidFill>
                          <a:hlinkClick r:id="rId11">
                            <a:extLst>
                              <a:ext uri="{A12FA001-AC4F-418D-AE19-62706E023703}">
                                <ahyp:hlinkClr xmlns:ahyp="http://schemas.microsoft.com/office/drawing/2018/hyperlinkcolor" val="tx"/>
                              </a:ext>
                            </a:extLst>
                          </a:hlinkClick>
                        </a:rPr>
                        <a:t>PyBGB</a:t>
                      </a:r>
                      <a:r>
                        <a:rPr lang="en-US" altLang="zh-CN" sz="1300">
                          <a:solidFill>
                            <a:schemeClr val="tx1"/>
                          </a:solidFill>
                          <a:hlinkClick r:id="rId12">
                            <a:extLst>
                              <a:ext uri="{A12FA001-AC4F-418D-AE19-62706E023703}">
                                <ahyp:hlinkClr xmlns:ahyp="http://schemas.microsoft.com/office/drawing/2018/hyperlinkcolor" val="tx"/>
                              </a:ext>
                            </a:extLst>
                          </a:hlinkClick>
                        </a:rPr>
                        <a:t>[Ref]</a:t>
                      </a:r>
                      <a:endParaRPr lang="zh-CN" altLang="en-US" sz="1300">
                        <a:solidFill>
                          <a:schemeClr val="tx1"/>
                        </a:solidFill>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666892626"/>
                  </a:ext>
                </a:extLst>
              </a:tr>
              <a:tr h="330485">
                <a:tc>
                  <a:txBody>
                    <a:bodyPr/>
                    <a:lstStyle/>
                    <a:p>
                      <a:pPr algn="ctr"/>
                      <a:r>
                        <a:rPr lang="en-US" altLang="zh-CN" sz="1300">
                          <a:solidFill>
                            <a:schemeClr val="tx1"/>
                          </a:solidFill>
                        </a:rPr>
                        <a:t>Beam-Gas Coulomb</a:t>
                      </a:r>
                      <a:endParaRPr lang="zh-CN" altLang="en-US" sz="1300">
                        <a:solidFill>
                          <a:schemeClr val="tx1"/>
                        </a:solidFill>
                      </a:endParaRPr>
                    </a:p>
                  </a:txBody>
                  <a:tcPr anchor="ctr"/>
                </a:tc>
                <a:tc>
                  <a:txBody>
                    <a:bodyPr/>
                    <a:lstStyle/>
                    <a:p>
                      <a:pPr algn="ctr"/>
                      <a:r>
                        <a:rPr lang="en-US" altLang="zh-CN" sz="1300">
                          <a:solidFill>
                            <a:schemeClr val="tx1"/>
                          </a:solidFill>
                        </a:rPr>
                        <a:t>BGC in </a:t>
                      </a:r>
                      <a:r>
                        <a:rPr lang="en-US" altLang="zh-CN" sz="1300">
                          <a:solidFill>
                            <a:schemeClr val="tx1"/>
                          </a:solidFill>
                          <a:hlinkClick r:id="rId8">
                            <a:extLst>
                              <a:ext uri="{A12FA001-AC4F-418D-AE19-62706E023703}">
                                <ahyp:hlinkClr xmlns:ahyp="http://schemas.microsoft.com/office/drawing/2018/hyperlinkcolor" val="tx"/>
                              </a:ext>
                            </a:extLst>
                          </a:hlinkClick>
                        </a:rPr>
                        <a:t>SAD</a:t>
                      </a:r>
                      <a:endParaRPr lang="zh-CN" altLang="en-US" sz="1300">
                        <a:solidFill>
                          <a:schemeClr val="tx1"/>
                        </a:solidFill>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654815785"/>
                  </a:ext>
                </a:extLst>
              </a:tr>
              <a:tr h="330485">
                <a:tc>
                  <a:txBody>
                    <a:bodyPr/>
                    <a:lstStyle/>
                    <a:p>
                      <a:pPr algn="ctr"/>
                      <a:r>
                        <a:rPr lang="en-US" altLang="zh-CN" sz="1300"/>
                        <a:t>Radiative Bhabha</a:t>
                      </a:r>
                      <a:endParaRPr lang="zh-CN" altLang="en-US" sz="1300"/>
                    </a:p>
                  </a:txBody>
                  <a:tcPr anchor="ctr"/>
                </a:tc>
                <a:tc>
                  <a:txBody>
                    <a:bodyPr/>
                    <a:lstStyle/>
                    <a:p>
                      <a:pPr algn="ctr"/>
                      <a:r>
                        <a:rPr lang="en-US" altLang="zh-CN" sz="1300">
                          <a:solidFill>
                            <a:schemeClr val="tx1"/>
                          </a:solidFill>
                          <a:hlinkClick r:id="rId13">
                            <a:extLst>
                              <a:ext uri="{A12FA001-AC4F-418D-AE19-62706E023703}">
                                <ahyp:hlinkClr xmlns:ahyp="http://schemas.microsoft.com/office/drawing/2018/hyperlinkcolor" val="tx"/>
                              </a:ext>
                            </a:extLst>
                          </a:hlinkClick>
                        </a:rPr>
                        <a:t>BBBREM</a:t>
                      </a:r>
                      <a:endParaRPr lang="zh-CN" altLang="en-US" sz="1300">
                        <a:solidFill>
                          <a:schemeClr val="tx1"/>
                        </a:solidFill>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798725684"/>
                  </a:ext>
                </a:extLst>
              </a:tr>
              <a:tr h="330485">
                <a:tc>
                  <a:txBody>
                    <a:bodyPr/>
                    <a:lstStyle/>
                    <a:p>
                      <a:pPr algn="ctr"/>
                      <a:r>
                        <a:rPr lang="en-US" altLang="zh-CN" sz="1300" err="1"/>
                        <a:t>Touschek</a:t>
                      </a:r>
                      <a:endParaRPr lang="zh-CN" altLang="en-US" sz="1300"/>
                    </a:p>
                  </a:txBody>
                  <a:tcPr anchor="ctr"/>
                </a:tc>
                <a:tc>
                  <a:txBody>
                    <a:bodyPr/>
                    <a:lstStyle/>
                    <a:p>
                      <a:pPr algn="ctr"/>
                      <a:r>
                        <a:rPr lang="en-US" altLang="zh-CN" sz="1300" err="1">
                          <a:solidFill>
                            <a:schemeClr val="tx1"/>
                          </a:solidFill>
                        </a:rPr>
                        <a:t>PyTSK</a:t>
                      </a:r>
                      <a:r>
                        <a:rPr lang="en-US" altLang="zh-CN" sz="1300">
                          <a:solidFill>
                            <a:schemeClr val="tx1"/>
                          </a:solidFill>
                        </a:rPr>
                        <a:t> with </a:t>
                      </a:r>
                      <a:r>
                        <a:rPr lang="en-US" altLang="zh-CN" sz="1300">
                          <a:solidFill>
                            <a:schemeClr val="tx1"/>
                          </a:solidFill>
                          <a:hlinkClick r:id="rId8">
                            <a:extLst>
                              <a:ext uri="{A12FA001-AC4F-418D-AE19-62706E023703}">
                                <ahyp:hlinkClr xmlns:ahyp="http://schemas.microsoft.com/office/drawing/2018/hyperlinkcolor" val="tx"/>
                              </a:ext>
                            </a:extLst>
                          </a:hlinkClick>
                        </a:rPr>
                        <a:t>SAD</a:t>
                      </a:r>
                      <a:endParaRPr lang="zh-CN" altLang="en-US" sz="1300">
                        <a:solidFill>
                          <a:schemeClr val="tx1"/>
                        </a:solidFill>
                      </a:endParaRPr>
                    </a:p>
                  </a:txBody>
                  <a:tcPr anchor="ctr"/>
                </a:tc>
                <a:tc vMerge="1">
                  <a:txBody>
                    <a:bodyPr/>
                    <a:lstStyle/>
                    <a:p>
                      <a:pPr algn="ctr"/>
                      <a:endParaRPr lang="zh-CN" altLang="en-US" sz="1300"/>
                    </a:p>
                  </a:txBody>
                  <a:tcPr anchor="ctr"/>
                </a:tc>
                <a:tc vMerge="1">
                  <a:txBody>
                    <a:bodyPr/>
                    <a:lstStyle/>
                    <a:p>
                      <a:pPr algn="ctr"/>
                      <a:endParaRPr lang="zh-CN" altLang="en-US" sz="1300"/>
                    </a:p>
                  </a:txBody>
                  <a:tcPr anchor="ctr"/>
                </a:tc>
                <a:extLst>
                  <a:ext uri="{0D108BD9-81ED-4DB2-BD59-A6C34878D82A}">
                    <a16:rowId xmlns:a16="http://schemas.microsoft.com/office/drawing/2014/main" val="3916339657"/>
                  </a:ext>
                </a:extLst>
              </a:tr>
            </a:tbl>
          </a:graphicData>
        </a:graphic>
      </p:graphicFrame>
      <p:sp>
        <p:nvSpPr>
          <p:cNvPr id="9" name="右大括号 8">
            <a:extLst>
              <a:ext uri="{FF2B5EF4-FFF2-40B4-BE49-F238E27FC236}">
                <a16:creationId xmlns:a16="http://schemas.microsoft.com/office/drawing/2014/main" id="{282AAC3C-C4AE-3038-77FA-432FD19069AD}"/>
              </a:ext>
            </a:extLst>
          </p:cNvPr>
          <p:cNvSpPr/>
          <p:nvPr/>
        </p:nvSpPr>
        <p:spPr>
          <a:xfrm>
            <a:off x="5456583" y="934278"/>
            <a:ext cx="357808" cy="177910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2C66C92D-9914-5852-90A1-B11037A266FF}"/>
              </a:ext>
            </a:extLst>
          </p:cNvPr>
          <p:cNvSpPr txBox="1"/>
          <p:nvPr/>
        </p:nvSpPr>
        <p:spPr>
          <a:xfrm>
            <a:off x="5941369" y="1500664"/>
            <a:ext cx="5126023" cy="646331"/>
          </a:xfrm>
          <a:prstGeom prst="rect">
            <a:avLst/>
          </a:prstGeom>
          <a:noFill/>
        </p:spPr>
        <p:txBody>
          <a:bodyPr wrap="square" rtlCol="0">
            <a:spAutoFit/>
          </a:bodyPr>
          <a:lstStyle/>
          <a:p>
            <a:r>
              <a:rPr kumimoji="1" lang="en-US" altLang="zh-CN"/>
              <a:t>For </a:t>
            </a:r>
            <a:r>
              <a:rPr kumimoji="1" lang="en-US" altLang="zh-CN">
                <a:solidFill>
                  <a:srgbClr val="FF0000"/>
                </a:solidFill>
              </a:rPr>
              <a:t>Ideal beam with high order magnet error</a:t>
            </a:r>
          </a:p>
          <a:p>
            <a:r>
              <a:rPr kumimoji="1" lang="en-US" altLang="zh-CN"/>
              <a:t>Other errors like misalignment not included yet</a:t>
            </a:r>
            <a:endParaRPr kumimoji="1" lang="zh-CN" altLang="en-US"/>
          </a:p>
        </p:txBody>
      </p:sp>
    </p:spTree>
    <p:extLst>
      <p:ext uri="{BB962C8B-B14F-4D97-AF65-F5344CB8AC3E}">
        <p14:creationId xmlns:p14="http://schemas.microsoft.com/office/powerpoint/2010/main" val="110043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47CE7-CBA7-0B5D-1B03-7CCEDC41BA7A}"/>
              </a:ext>
            </a:extLst>
          </p:cNvPr>
          <p:cNvSpPr>
            <a:spLocks noGrp="1"/>
          </p:cNvSpPr>
          <p:nvPr>
            <p:ph type="title"/>
          </p:nvPr>
        </p:nvSpPr>
        <p:spPr/>
        <p:txBody>
          <a:bodyPr/>
          <a:lstStyle/>
          <a:p>
            <a:r>
              <a:rPr kumimoji="1" lang="en-US" altLang="zh-CN"/>
              <a:t>Inputs for the generation/tracking step</a:t>
            </a:r>
            <a:endParaRPr kumimoji="1" lang="zh-CN" altLang="en-US"/>
          </a:p>
        </p:txBody>
      </p:sp>
      <p:sp>
        <p:nvSpPr>
          <p:cNvPr id="3" name="内容占位符 2">
            <a:extLst>
              <a:ext uri="{FF2B5EF4-FFF2-40B4-BE49-F238E27FC236}">
                <a16:creationId xmlns:a16="http://schemas.microsoft.com/office/drawing/2014/main" id="{59421725-D827-F674-17CB-ABA6D8FACFBB}"/>
              </a:ext>
            </a:extLst>
          </p:cNvPr>
          <p:cNvSpPr>
            <a:spLocks noGrp="1"/>
          </p:cNvSpPr>
          <p:nvPr>
            <p:ph idx="1"/>
          </p:nvPr>
        </p:nvSpPr>
        <p:spPr>
          <a:xfrm>
            <a:off x="838199" y="950981"/>
            <a:ext cx="6435013" cy="5231157"/>
          </a:xfrm>
        </p:spPr>
        <p:txBody>
          <a:bodyPr/>
          <a:lstStyle/>
          <a:p>
            <a:r>
              <a:rPr kumimoji="1" lang="en-US" altLang="zh-CN"/>
              <a:t>Acc. Design parameters</a:t>
            </a:r>
          </a:p>
          <a:p>
            <a:pPr lvl="1"/>
            <a:r>
              <a:rPr kumimoji="1" lang="en-US" altLang="zh-CN"/>
              <a:t>The number in red is we used in generators</a:t>
            </a:r>
          </a:p>
          <a:p>
            <a:r>
              <a:rPr kumimoji="1" lang="en-US" altLang="zh-CN"/>
              <a:t>A dedicated version of acc. Lattice(SAD file)</a:t>
            </a:r>
          </a:p>
          <a:p>
            <a:pPr lvl="1"/>
            <a:r>
              <a:rPr kumimoji="1" lang="en-US" altLang="zh-CN"/>
              <a:t>The lattice file is given by </a:t>
            </a:r>
            <a:r>
              <a:rPr kumimoji="1" lang="en-US" altLang="zh-CN" err="1"/>
              <a:t>Yiwei</a:t>
            </a:r>
            <a:r>
              <a:rPr kumimoji="1" lang="en-US" altLang="zh-CN"/>
              <a:t>, then slice the components(-200m to 10m, shorter than 1cm) and add aperture by Haoyu.</a:t>
            </a:r>
          </a:p>
          <a:p>
            <a:r>
              <a:rPr kumimoji="1" lang="en-US" altLang="zh-CN"/>
              <a:t>I’ll take 3 examples, representing 3 kinds of sources(generators) we used.</a:t>
            </a:r>
          </a:p>
          <a:p>
            <a:pPr lvl="1"/>
            <a:r>
              <a:rPr kumimoji="1" lang="en-US" altLang="zh-CN"/>
              <a:t>Beamstralung/Pair Production</a:t>
            </a:r>
          </a:p>
          <a:p>
            <a:pPr lvl="1"/>
            <a:r>
              <a:rPr kumimoji="1" lang="en-US" altLang="zh-CN"/>
              <a:t>Beam Gas Scattering</a:t>
            </a:r>
          </a:p>
          <a:p>
            <a:pPr lvl="1"/>
            <a:r>
              <a:rPr kumimoji="1" lang="en-US" altLang="zh-CN"/>
              <a:t>Synchrotron Radiation(not finished yet today).</a:t>
            </a:r>
            <a:endParaRPr kumimoji="1" lang="zh-CN" altLang="en-US"/>
          </a:p>
        </p:txBody>
      </p:sp>
      <p:sp>
        <p:nvSpPr>
          <p:cNvPr id="4" name="灯片编号占位符 3">
            <a:extLst>
              <a:ext uri="{FF2B5EF4-FFF2-40B4-BE49-F238E27FC236}">
                <a16:creationId xmlns:a16="http://schemas.microsoft.com/office/drawing/2014/main" id="{97DCD2BC-428D-39AD-D00B-2221B8154800}"/>
              </a:ext>
            </a:extLst>
          </p:cNvPr>
          <p:cNvSpPr>
            <a:spLocks noGrp="1"/>
          </p:cNvSpPr>
          <p:nvPr>
            <p:ph type="sldNum" sz="quarter" idx="12"/>
          </p:nvPr>
        </p:nvSpPr>
        <p:spPr/>
        <p:txBody>
          <a:bodyPr/>
          <a:lstStyle/>
          <a:p>
            <a:fld id="{9103504C-F89A-414D-A090-E880DF830E38}" type="slidenum">
              <a:rPr lang="en-US" smtClean="0"/>
              <a:t>3</a:t>
            </a:fld>
            <a:endParaRPr lang="en-US"/>
          </a:p>
        </p:txBody>
      </p:sp>
      <p:graphicFrame>
        <p:nvGraphicFramePr>
          <p:cNvPr id="5" name="表格 4">
            <a:extLst>
              <a:ext uri="{FF2B5EF4-FFF2-40B4-BE49-F238E27FC236}">
                <a16:creationId xmlns:a16="http://schemas.microsoft.com/office/drawing/2014/main" id="{EED44BE1-2C4D-43F6-A074-A8A2CFB2B21C}"/>
              </a:ext>
            </a:extLst>
          </p:cNvPr>
          <p:cNvGraphicFramePr>
            <a:graphicFrameLocks noGrp="1"/>
          </p:cNvGraphicFramePr>
          <p:nvPr>
            <p:extLst>
              <p:ext uri="{D42A27DB-BD31-4B8C-83A1-F6EECF244321}">
                <p14:modId xmlns:p14="http://schemas.microsoft.com/office/powerpoint/2010/main" val="3958262198"/>
              </p:ext>
            </p:extLst>
          </p:nvPr>
        </p:nvGraphicFramePr>
        <p:xfrm>
          <a:off x="7425200" y="1126748"/>
          <a:ext cx="3259852" cy="4828981"/>
        </p:xfrm>
        <a:graphic>
          <a:graphicData uri="http://schemas.openxmlformats.org/drawingml/2006/table">
            <a:tbl>
              <a:tblPr firstRow="1" firstCol="1" bandRow="1">
                <a:tableStyleId>{5C22544A-7EE6-4342-B048-85BDC9FD1C3A}</a:tableStyleId>
              </a:tblPr>
              <a:tblGrid>
                <a:gridCol w="2095836">
                  <a:extLst>
                    <a:ext uri="{9D8B030D-6E8A-4147-A177-3AD203B41FA5}">
                      <a16:colId xmlns:a16="http://schemas.microsoft.com/office/drawing/2014/main" val="1831354941"/>
                    </a:ext>
                  </a:extLst>
                </a:gridCol>
                <a:gridCol w="1164016">
                  <a:extLst>
                    <a:ext uri="{9D8B030D-6E8A-4147-A177-3AD203B41FA5}">
                      <a16:colId xmlns:a16="http://schemas.microsoft.com/office/drawing/2014/main" val="2939819477"/>
                    </a:ext>
                  </a:extLst>
                </a:gridCol>
              </a:tblGrid>
              <a:tr h="172544">
                <a:tc>
                  <a:txBody>
                    <a:bodyPr/>
                    <a:lstStyle/>
                    <a:p>
                      <a:pPr>
                        <a:lnSpc>
                          <a:spcPct val="107000"/>
                        </a:lnSpc>
                        <a:spcAft>
                          <a:spcPts val="800"/>
                        </a:spcAft>
                        <a:buNone/>
                      </a:pPr>
                      <a:r>
                        <a:rPr lang="en-US" sz="1100">
                          <a:effectLst/>
                          <a:latin typeface="Times New Roman" panose="02020603050405020304" pitchFamily="18" charset="0"/>
                          <a:cs typeface="Times New Roman" panose="02020603050405020304" pitchFamily="18" charset="0"/>
                        </a:rPr>
                        <a:t> </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Higgs</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54950242"/>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Number of IPs</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2</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54059901"/>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Solenoid(T)</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3</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4293637844"/>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Circumference (km)</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99.955</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769074485"/>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Half crossing angle at IP (mrad)</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16.5</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545222940"/>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Bending radius (km) </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10.7</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394178095"/>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SR power per beam (MW)</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50</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993394984"/>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Energy (GeV)</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120</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244341484"/>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Energy loss per turn (GeV)</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1.8</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848270636"/>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Bunch number</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446</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20896889"/>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Bunch spacing (ns)</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kern="1200">
                          <a:solidFill>
                            <a:srgbClr val="FF0000"/>
                          </a:solidFill>
                          <a:effectLst/>
                          <a:latin typeface="Times New Roman" panose="02020603050405020304" pitchFamily="18" charset="0"/>
                          <a:cs typeface="Times New Roman" panose="02020603050405020304" pitchFamily="18" charset="0"/>
                        </a:rPr>
                        <a:t>277.0</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488141813"/>
                  </a:ext>
                </a:extLst>
              </a:tr>
              <a:tr h="170761">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           [ </a:t>
                      </a:r>
                      <a:r>
                        <a:rPr lang="en-US" sz="1100">
                          <a:effectLst/>
                          <a:latin typeface="Times New Roman" panose="02020603050405020304" pitchFamily="18" charset="0"/>
                          <a:cs typeface="Times New Roman" panose="02020603050405020304" pitchFamily="18" charset="0"/>
                          <a:sym typeface="Symbol" pitchFamily="2" charset="2"/>
                        </a:rPr>
                        <a:t></a:t>
                      </a:r>
                      <a:r>
                        <a:rPr lang="en-US" sz="1100">
                          <a:effectLst/>
                          <a:latin typeface="Times New Roman" panose="02020603050405020304" pitchFamily="18" charset="0"/>
                          <a:cs typeface="Times New Roman" panose="02020603050405020304" pitchFamily="18" charset="0"/>
                        </a:rPr>
                        <a:t> 23.08 ns]</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kern="1200">
                          <a:effectLst/>
                          <a:latin typeface="Times New Roman" panose="02020603050405020304" pitchFamily="18" charset="0"/>
                          <a:cs typeface="Times New Roman" panose="02020603050405020304" pitchFamily="18" charset="0"/>
                        </a:rPr>
                        <a:t>12</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435335497"/>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Train gap [%]</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kern="1200">
                          <a:solidFill>
                            <a:srgbClr val="FF0000"/>
                          </a:solidFill>
                          <a:effectLst/>
                          <a:latin typeface="Times New Roman" panose="02020603050405020304" pitchFamily="18" charset="0"/>
                          <a:cs typeface="Times New Roman" panose="02020603050405020304" pitchFamily="18" charset="0"/>
                        </a:rPr>
                        <a:t>63</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072215434"/>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Bunch population (10</a:t>
                      </a:r>
                      <a:r>
                        <a:rPr lang="en-US" sz="1100" baseline="30000">
                          <a:effectLst/>
                          <a:latin typeface="Times New Roman" panose="02020603050405020304" pitchFamily="18" charset="0"/>
                          <a:cs typeface="Times New Roman" panose="02020603050405020304" pitchFamily="18" charset="0"/>
                        </a:rPr>
                        <a:t>11</a:t>
                      </a:r>
                      <a:r>
                        <a:rPr lang="en-US" sz="1100">
                          <a:effectLst/>
                          <a:latin typeface="Times New Roman" panose="02020603050405020304" pitchFamily="18" charset="0"/>
                          <a:cs typeface="Times New Roman" panose="02020603050405020304" pitchFamily="18" charset="0"/>
                        </a:rPr>
                        <a:t>)</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1.3</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002113596"/>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Beam current (mA)</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27.8</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913658729"/>
                  </a:ext>
                </a:extLst>
              </a:tr>
              <a:tr h="244646">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Beta functions at IP b </a:t>
                      </a:r>
                      <a:r>
                        <a:rPr lang="en-US" sz="1100" baseline="-25000">
                          <a:effectLst/>
                          <a:latin typeface="Times New Roman" panose="02020603050405020304" pitchFamily="18" charset="0"/>
                          <a:cs typeface="Times New Roman" panose="02020603050405020304" pitchFamily="18" charset="0"/>
                        </a:rPr>
                        <a:t>x</a:t>
                      </a:r>
                      <a:r>
                        <a:rPr lang="en-US" sz="1100" baseline="30000">
                          <a:effectLst/>
                          <a:latin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cs typeface="Times New Roman" panose="02020603050405020304" pitchFamily="18" charset="0"/>
                        </a:rPr>
                        <a:t>/b </a:t>
                      </a:r>
                      <a:r>
                        <a:rPr lang="en-US" sz="1100" baseline="-25000">
                          <a:effectLst/>
                          <a:latin typeface="Times New Roman" panose="02020603050405020304" pitchFamily="18" charset="0"/>
                          <a:cs typeface="Times New Roman" panose="02020603050405020304" pitchFamily="18" charset="0"/>
                        </a:rPr>
                        <a:t>y</a:t>
                      </a:r>
                      <a:r>
                        <a:rPr lang="en-US" sz="1100" baseline="30000">
                          <a:effectLst/>
                          <a:latin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cs typeface="Times New Roman" panose="02020603050405020304" pitchFamily="18" charset="0"/>
                        </a:rPr>
                        <a:t> (m/mm)</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0.3/1</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802362554"/>
                  </a:ext>
                </a:extLst>
              </a:tr>
              <a:tr h="170761">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Emittance e</a:t>
                      </a:r>
                      <a:r>
                        <a:rPr lang="en-US" sz="1100" baseline="-25000">
                          <a:effectLst/>
                          <a:latin typeface="Times New Roman" panose="02020603050405020304" pitchFamily="18" charset="0"/>
                          <a:cs typeface="Times New Roman" panose="02020603050405020304" pitchFamily="18" charset="0"/>
                        </a:rPr>
                        <a:t>x</a:t>
                      </a:r>
                      <a:r>
                        <a:rPr lang="en-US" sz="1100">
                          <a:effectLst/>
                          <a:latin typeface="Times New Roman" panose="02020603050405020304" pitchFamily="18" charset="0"/>
                          <a:cs typeface="Times New Roman" panose="02020603050405020304" pitchFamily="18" charset="0"/>
                        </a:rPr>
                        <a:t>/e</a:t>
                      </a:r>
                      <a:r>
                        <a:rPr lang="en-US" sz="1100" baseline="-25000">
                          <a:effectLst/>
                          <a:latin typeface="Times New Roman" panose="02020603050405020304" pitchFamily="18" charset="0"/>
                          <a:cs typeface="Times New Roman" panose="02020603050405020304" pitchFamily="18" charset="0"/>
                        </a:rPr>
                        <a:t>y</a:t>
                      </a:r>
                      <a:r>
                        <a:rPr lang="en-US" sz="1100">
                          <a:effectLst/>
                          <a:latin typeface="Times New Roman" panose="02020603050405020304" pitchFamily="18" charset="0"/>
                          <a:cs typeface="Times New Roman" panose="02020603050405020304" pitchFamily="18" charset="0"/>
                        </a:rPr>
                        <a:t> (nm/pm)</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0.64/1.3</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4221701790"/>
                  </a:ext>
                </a:extLst>
              </a:tr>
              <a:tr h="170761">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Betatron tune n</a:t>
                      </a:r>
                      <a:r>
                        <a:rPr lang="en-US" sz="1100" baseline="-25000">
                          <a:effectLst/>
                          <a:latin typeface="Times New Roman" panose="02020603050405020304" pitchFamily="18" charset="0"/>
                          <a:cs typeface="Times New Roman" panose="02020603050405020304" pitchFamily="18" charset="0"/>
                        </a:rPr>
                        <a:t>x</a:t>
                      </a:r>
                      <a:r>
                        <a:rPr lang="en-US" sz="1100">
                          <a:effectLst/>
                          <a:latin typeface="Times New Roman" panose="02020603050405020304" pitchFamily="18" charset="0"/>
                          <a:cs typeface="Times New Roman" panose="02020603050405020304" pitchFamily="18" charset="0"/>
                        </a:rPr>
                        <a:t>/n</a:t>
                      </a:r>
                      <a:r>
                        <a:rPr lang="en-US" sz="1100" baseline="-25000">
                          <a:effectLst/>
                          <a:latin typeface="Times New Roman" panose="02020603050405020304" pitchFamily="18" charset="0"/>
                          <a:cs typeface="Times New Roman" panose="02020603050405020304" pitchFamily="18" charset="0"/>
                        </a:rPr>
                        <a:t>y</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445/445</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572622443"/>
                  </a:ext>
                </a:extLst>
              </a:tr>
              <a:tr h="170761">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Beam size at IP s</a:t>
                      </a:r>
                      <a:r>
                        <a:rPr lang="en-US" sz="1100" baseline="-25000">
                          <a:effectLst/>
                          <a:latin typeface="Times New Roman" panose="02020603050405020304" pitchFamily="18" charset="0"/>
                          <a:cs typeface="Times New Roman" panose="02020603050405020304" pitchFamily="18" charset="0"/>
                        </a:rPr>
                        <a:t>x </a:t>
                      </a:r>
                      <a:r>
                        <a:rPr lang="en-US" sz="1100">
                          <a:effectLst/>
                          <a:latin typeface="Times New Roman" panose="02020603050405020304" pitchFamily="18" charset="0"/>
                          <a:cs typeface="Times New Roman" panose="02020603050405020304" pitchFamily="18" charset="0"/>
                        </a:rPr>
                        <a:t>/s</a:t>
                      </a:r>
                      <a:r>
                        <a:rPr lang="en-US" sz="1100" baseline="-25000">
                          <a:effectLst/>
                          <a:latin typeface="Times New Roman" panose="02020603050405020304" pitchFamily="18" charset="0"/>
                          <a:cs typeface="Times New Roman" panose="02020603050405020304" pitchFamily="18" charset="0"/>
                        </a:rPr>
                        <a:t>y </a:t>
                      </a:r>
                      <a:r>
                        <a:rPr lang="en-US" sz="1100">
                          <a:effectLst/>
                          <a:latin typeface="Times New Roman" panose="02020603050405020304" pitchFamily="18" charset="0"/>
                          <a:cs typeface="Times New Roman" panose="02020603050405020304" pitchFamily="18" charset="0"/>
                        </a:rPr>
                        <a:t>(um/nm)</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14/36</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203733686"/>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Bunch length (natural/total) (mm)</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2.3/4.1</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210078349"/>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Energy spread (natural/total) (%)</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0.10/0.17</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3552715164"/>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Energy acceptance (DA/RF) (%)</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1.6</a:t>
                      </a:r>
                      <a:r>
                        <a:rPr lang="en-US" sz="1100">
                          <a:solidFill>
                            <a:schemeClr val="tx1"/>
                          </a:solidFill>
                          <a:effectLst/>
                          <a:latin typeface="Times New Roman" panose="02020603050405020304" pitchFamily="18" charset="0"/>
                          <a:cs typeface="Times New Roman" panose="02020603050405020304" pitchFamily="18" charset="0"/>
                        </a:rPr>
                        <a:t>/2.2</a:t>
                      </a:r>
                      <a:endParaRPr lang="zh-CN"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826886716"/>
                  </a:ext>
                </a:extLst>
              </a:tr>
              <a:tr h="170761">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Beam-beam parameters x</a:t>
                      </a:r>
                      <a:r>
                        <a:rPr lang="en-US" sz="1100" baseline="-25000">
                          <a:effectLst/>
                          <a:latin typeface="Times New Roman" panose="02020603050405020304" pitchFamily="18" charset="0"/>
                          <a:cs typeface="Times New Roman" panose="02020603050405020304" pitchFamily="18" charset="0"/>
                        </a:rPr>
                        <a:t>x</a:t>
                      </a:r>
                      <a:r>
                        <a:rPr lang="en-US" sz="1100">
                          <a:effectLst/>
                          <a:latin typeface="Times New Roman" panose="02020603050405020304" pitchFamily="18" charset="0"/>
                          <a:cs typeface="Times New Roman" panose="02020603050405020304" pitchFamily="18" charset="0"/>
                        </a:rPr>
                        <a:t> /x</a:t>
                      </a:r>
                      <a:r>
                        <a:rPr lang="en-US" sz="1100" baseline="-25000">
                          <a:effectLst/>
                          <a:latin typeface="Times New Roman" panose="02020603050405020304" pitchFamily="18" charset="0"/>
                          <a:cs typeface="Times New Roman" panose="02020603050405020304" pitchFamily="18" charset="0"/>
                        </a:rPr>
                        <a:t>y</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0.015/0.11</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813358807"/>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Beam lifetime (Bhabha/beamstrahlung) (min)</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solidFill>
                            <a:srgbClr val="FF0000"/>
                          </a:solidFill>
                          <a:effectLst/>
                          <a:latin typeface="Times New Roman" panose="02020603050405020304" pitchFamily="18" charset="0"/>
                          <a:cs typeface="Times New Roman" panose="02020603050405020304" pitchFamily="18" charset="0"/>
                        </a:rPr>
                        <a:t>40/40</a:t>
                      </a:r>
                      <a:endParaRPr lang="zh-CN" sz="110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2096162069"/>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Beam lifetime requirement (min)</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20</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720331203"/>
                  </a:ext>
                </a:extLst>
              </a:tr>
              <a:tr h="171314">
                <a:tc>
                  <a:txBody>
                    <a:bodyPr/>
                    <a:lstStyle/>
                    <a:p>
                      <a:pPr>
                        <a:lnSpc>
                          <a:spcPct val="105000"/>
                        </a:lnSpc>
                        <a:spcAft>
                          <a:spcPts val="800"/>
                        </a:spcAft>
                        <a:buNone/>
                      </a:pPr>
                      <a:r>
                        <a:rPr lang="en-US" sz="1100">
                          <a:effectLst/>
                          <a:latin typeface="Times New Roman" panose="02020603050405020304" pitchFamily="18" charset="0"/>
                          <a:cs typeface="Times New Roman" panose="02020603050405020304" pitchFamily="18" charset="0"/>
                        </a:rPr>
                        <a:t>Luminosity per IP (10</a:t>
                      </a:r>
                      <a:r>
                        <a:rPr lang="en-US" sz="1100" baseline="30000">
                          <a:effectLst/>
                          <a:latin typeface="Times New Roman" panose="02020603050405020304" pitchFamily="18" charset="0"/>
                          <a:cs typeface="Times New Roman" panose="02020603050405020304" pitchFamily="18" charset="0"/>
                        </a:rPr>
                        <a:t>34</a:t>
                      </a:r>
                      <a:r>
                        <a:rPr lang="en-US" sz="1100">
                          <a:effectLst/>
                          <a:latin typeface="Times New Roman" panose="02020603050405020304" pitchFamily="18" charset="0"/>
                          <a:cs typeface="Times New Roman" panose="02020603050405020304" pitchFamily="18" charset="0"/>
                        </a:rPr>
                        <a:t> cm</a:t>
                      </a:r>
                      <a:r>
                        <a:rPr lang="en-US" sz="1100" baseline="30000">
                          <a:effectLst/>
                          <a:latin typeface="Times New Roman" panose="02020603050405020304" pitchFamily="18" charset="0"/>
                          <a:cs typeface="Times New Roman" panose="02020603050405020304" pitchFamily="18" charset="0"/>
                        </a:rPr>
                        <a:t>–2</a:t>
                      </a:r>
                      <a:r>
                        <a:rPr lang="en-US" sz="1100">
                          <a:effectLst/>
                          <a:latin typeface="Times New Roman" panose="02020603050405020304" pitchFamily="18" charset="0"/>
                          <a:cs typeface="Times New Roman" panose="02020603050405020304" pitchFamily="18" charset="0"/>
                        </a:rPr>
                        <a:t> s</a:t>
                      </a:r>
                      <a:r>
                        <a:rPr lang="en-US" sz="1100" baseline="30000">
                          <a:effectLst/>
                          <a:latin typeface="Times New Roman" panose="02020603050405020304" pitchFamily="18" charset="0"/>
                          <a:cs typeface="Times New Roman" panose="02020603050405020304" pitchFamily="18" charset="0"/>
                        </a:rPr>
                        <a:t>–1</a:t>
                      </a:r>
                      <a:r>
                        <a:rPr lang="en-US" sz="1100">
                          <a:effectLst/>
                          <a:latin typeface="Times New Roman" panose="02020603050405020304" pitchFamily="18" charset="0"/>
                          <a:cs typeface="Times New Roman" panose="02020603050405020304" pitchFamily="18" charset="0"/>
                        </a:rPr>
                        <a:t>)</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7376" marR="7376" marT="7376" marB="0" anchor="ctr"/>
                </a:tc>
                <a:tc>
                  <a:txBody>
                    <a:bodyPr/>
                    <a:lstStyle/>
                    <a:p>
                      <a:pPr algn="ctr">
                        <a:lnSpc>
                          <a:spcPct val="105000"/>
                        </a:lnSpc>
                        <a:spcAft>
                          <a:spcPts val="800"/>
                        </a:spcAft>
                        <a:buNone/>
                      </a:pPr>
                      <a:r>
                        <a:rPr lang="en-US" sz="1100">
                          <a:effectLst/>
                          <a:latin typeface="Times New Roman" panose="02020603050405020304" pitchFamily="18" charset="0"/>
                          <a:cs typeface="Times New Roman" panose="02020603050405020304" pitchFamily="18" charset="0"/>
                        </a:rPr>
                        <a:t>8.3</a:t>
                      </a:r>
                      <a:endParaRPr lang="zh-CN"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6147" marR="6147" marT="6147" marB="0" anchor="ctr"/>
                </a:tc>
                <a:extLst>
                  <a:ext uri="{0D108BD9-81ED-4DB2-BD59-A6C34878D82A}">
                    <a16:rowId xmlns:a16="http://schemas.microsoft.com/office/drawing/2014/main" val="1188653277"/>
                  </a:ext>
                </a:extLst>
              </a:tr>
            </a:tbl>
          </a:graphicData>
        </a:graphic>
      </p:graphicFrame>
    </p:spTree>
    <p:extLst>
      <p:ext uri="{BB962C8B-B14F-4D97-AF65-F5344CB8AC3E}">
        <p14:creationId xmlns:p14="http://schemas.microsoft.com/office/powerpoint/2010/main" val="27938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DCCCAEC-6EE4-4F10-B8FC-8D7578C01C9F}"/>
              </a:ext>
            </a:extLst>
          </p:cNvPr>
          <p:cNvPicPr>
            <a:picLocks noChangeAspect="1"/>
          </p:cNvPicPr>
          <p:nvPr/>
        </p:nvPicPr>
        <p:blipFill>
          <a:blip r:embed="rId2"/>
          <a:stretch>
            <a:fillRect/>
          </a:stretch>
        </p:blipFill>
        <p:spPr>
          <a:xfrm>
            <a:off x="4212311" y="5124339"/>
            <a:ext cx="2231709" cy="1733661"/>
          </a:xfrm>
          <a:prstGeom prst="rect">
            <a:avLst/>
          </a:prstGeom>
        </p:spPr>
      </p:pic>
      <p:sp>
        <p:nvSpPr>
          <p:cNvPr id="2" name="标题 1">
            <a:extLst>
              <a:ext uri="{FF2B5EF4-FFF2-40B4-BE49-F238E27FC236}">
                <a16:creationId xmlns:a16="http://schemas.microsoft.com/office/drawing/2014/main" id="{7214C0A1-2DBC-479D-89C2-EFEDA2BF3F5C}"/>
              </a:ext>
            </a:extLst>
          </p:cNvPr>
          <p:cNvSpPr>
            <a:spLocks noGrp="1"/>
          </p:cNvSpPr>
          <p:nvPr>
            <p:ph type="title"/>
          </p:nvPr>
        </p:nvSpPr>
        <p:spPr/>
        <p:txBody>
          <a:bodyPr/>
          <a:lstStyle/>
          <a:p>
            <a:r>
              <a:rPr lang="en-US" altLang="zh-CN" err="1"/>
              <a:t>Beamstrahlung</a:t>
            </a:r>
            <a:r>
              <a:rPr lang="en-US" altLang="zh-CN"/>
              <a:t>/Pair Production</a:t>
            </a:r>
            <a:endParaRPr lang="zh-CN" altLang="en-US"/>
          </a:p>
        </p:txBody>
      </p:sp>
      <p:sp>
        <p:nvSpPr>
          <p:cNvPr id="3" name="内容占位符 2">
            <a:extLst>
              <a:ext uri="{FF2B5EF4-FFF2-40B4-BE49-F238E27FC236}">
                <a16:creationId xmlns:a16="http://schemas.microsoft.com/office/drawing/2014/main" id="{F2E27094-968B-4A24-8512-89935A5380D6}"/>
              </a:ext>
            </a:extLst>
          </p:cNvPr>
          <p:cNvSpPr>
            <a:spLocks noGrp="1"/>
          </p:cNvSpPr>
          <p:nvPr>
            <p:ph idx="1"/>
          </p:nvPr>
        </p:nvSpPr>
        <p:spPr>
          <a:xfrm>
            <a:off x="785841" y="891512"/>
            <a:ext cx="5645777" cy="5231157"/>
          </a:xfrm>
        </p:spPr>
        <p:txBody>
          <a:bodyPr>
            <a:normAutofit/>
          </a:bodyPr>
          <a:lstStyle/>
          <a:p>
            <a:r>
              <a:rPr lang="en-US" altLang="zh-CN" sz="1800" dirty="0"/>
              <a:t>Incoherent Pair Creation/Two photon…</a:t>
            </a:r>
          </a:p>
          <a:p>
            <a:r>
              <a:rPr lang="en-US" altLang="zh-CN" sz="1800" dirty="0"/>
              <a:t>Charged Particles attract by the opposite beam emit photons(</a:t>
            </a:r>
            <a:r>
              <a:rPr lang="en-US" altLang="zh-CN" sz="1800" dirty="0" err="1"/>
              <a:t>beamstrahlung</a:t>
            </a:r>
            <a:r>
              <a:rPr lang="en-US" altLang="zh-CN" sz="1800" dirty="0"/>
              <a:t>), followed by </a:t>
            </a:r>
            <a:r>
              <a:rPr lang="en-US" altLang="zh-CN" sz="1800"/>
              <a:t>some processes including the </a:t>
            </a:r>
            <a:r>
              <a:rPr lang="en-US" altLang="zh-CN" sz="1800" dirty="0"/>
              <a:t>electron-positron pair production.</a:t>
            </a:r>
          </a:p>
          <a:p>
            <a:r>
              <a:rPr lang="en-US" altLang="zh-CN" sz="1800" dirty="0"/>
              <a:t>Using Guinea-pig++(v1.2.1) as the generator and implementing the external magnetic field by code updating.</a:t>
            </a:r>
          </a:p>
          <a:p>
            <a:r>
              <a:rPr lang="en-US" altLang="zh-CN" sz="1800" dirty="0"/>
              <a:t>The generator using center-of-mass frame, performing the interaction slice by slice</a:t>
            </a:r>
            <a:r>
              <a:rPr lang="en-US" altLang="zh-CN" sz="1800"/>
              <a:t> using macro particles</a:t>
            </a:r>
            <a:r>
              <a:rPr lang="en-US" altLang="zh-CN" sz="1800" dirty="0"/>
              <a:t>.</a:t>
            </a:r>
            <a:endParaRPr lang="en-US" altLang="zh-CN" sz="1800"/>
          </a:p>
          <a:p>
            <a:r>
              <a:rPr lang="en-US" altLang="zh-CN" sz="1800"/>
              <a:t>It generates the beam particles with energy or momentum change, the low pt</a:t>
            </a:r>
            <a:r>
              <a:rPr lang="en-US" altLang="zh-CN" sz="1800" dirty="0"/>
              <a:t> pairs</a:t>
            </a:r>
            <a:r>
              <a:rPr lang="en-US" altLang="zh-CN" sz="1800"/>
              <a:t>, the photons, the hadrons, or even mini-jet</a:t>
            </a:r>
            <a:r>
              <a:rPr lang="en-US" altLang="zh-CN" sz="1800" dirty="0"/>
              <a:t>.</a:t>
            </a:r>
            <a:r>
              <a:rPr lang="en-US" altLang="zh-CN" sz="1800"/>
              <a:t> </a:t>
            </a:r>
            <a:r>
              <a:rPr lang="en-US" altLang="zh-CN" sz="1800" dirty="0"/>
              <a:t>All the particle information will be outputted. Only electrons/positrons will be used for next step(by transformed back to lab frame).</a:t>
            </a:r>
            <a:endParaRPr lang="zh-CN" altLang="en-US" sz="1800" dirty="0"/>
          </a:p>
        </p:txBody>
      </p:sp>
      <p:sp>
        <p:nvSpPr>
          <p:cNvPr id="4" name="灯片编号占位符 3">
            <a:extLst>
              <a:ext uri="{FF2B5EF4-FFF2-40B4-BE49-F238E27FC236}">
                <a16:creationId xmlns:a16="http://schemas.microsoft.com/office/drawing/2014/main" id="{ABA1C295-8CE5-4850-B8DB-6D45B0FC95DA}"/>
              </a:ext>
            </a:extLst>
          </p:cNvPr>
          <p:cNvSpPr>
            <a:spLocks noGrp="1"/>
          </p:cNvSpPr>
          <p:nvPr>
            <p:ph type="sldNum" sz="quarter" idx="12"/>
          </p:nvPr>
        </p:nvSpPr>
        <p:spPr/>
        <p:txBody>
          <a:bodyPr/>
          <a:lstStyle/>
          <a:p>
            <a:fld id="{9103504C-F89A-414D-A090-E880DF830E38}" type="slidenum">
              <a:rPr lang="en-US" smtClean="0"/>
              <a:t>4</a:t>
            </a:fld>
            <a:endParaRPr lang="en-US"/>
          </a:p>
        </p:txBody>
      </p:sp>
      <p:sp>
        <p:nvSpPr>
          <p:cNvPr id="5" name="文本框 4">
            <a:extLst>
              <a:ext uri="{FF2B5EF4-FFF2-40B4-BE49-F238E27FC236}">
                <a16:creationId xmlns:a16="http://schemas.microsoft.com/office/drawing/2014/main" id="{28D68A2C-7D35-4B7A-A2FE-3CA127435088}"/>
              </a:ext>
            </a:extLst>
          </p:cNvPr>
          <p:cNvSpPr txBox="1"/>
          <p:nvPr/>
        </p:nvSpPr>
        <p:spPr>
          <a:xfrm>
            <a:off x="10940150" y="737624"/>
            <a:ext cx="1189359" cy="307777"/>
          </a:xfrm>
          <a:prstGeom prst="rect">
            <a:avLst/>
          </a:prstGeom>
          <a:noFill/>
          <a:ln>
            <a:solidFill>
              <a:schemeClr val="tx1"/>
            </a:solidFill>
          </a:ln>
        </p:spPr>
        <p:txBody>
          <a:bodyPr wrap="square" rtlCol="0">
            <a:spAutoFit/>
          </a:bodyPr>
          <a:lstStyle/>
          <a:p>
            <a:r>
              <a:rPr lang="en-US" altLang="zh-CN" sz="1400"/>
              <a:t>W. Xu, Y. Tang</a:t>
            </a:r>
            <a:endParaRPr lang="zh-CN" altLang="en-US" sz="1400"/>
          </a:p>
        </p:txBody>
      </p:sp>
      <p:pic>
        <p:nvPicPr>
          <p:cNvPr id="7" name="图片 6">
            <a:extLst>
              <a:ext uri="{FF2B5EF4-FFF2-40B4-BE49-F238E27FC236}">
                <a16:creationId xmlns:a16="http://schemas.microsoft.com/office/drawing/2014/main" id="{A077FCBC-EC2A-4F02-BF2A-9655227E612F}"/>
              </a:ext>
            </a:extLst>
          </p:cNvPr>
          <p:cNvPicPr>
            <a:picLocks noChangeAspect="1"/>
          </p:cNvPicPr>
          <p:nvPr/>
        </p:nvPicPr>
        <p:blipFill>
          <a:blip r:embed="rId3"/>
          <a:stretch>
            <a:fillRect/>
          </a:stretch>
        </p:blipFill>
        <p:spPr>
          <a:xfrm>
            <a:off x="29019" y="5061707"/>
            <a:ext cx="1618359" cy="1796293"/>
          </a:xfrm>
          <a:prstGeom prst="rect">
            <a:avLst/>
          </a:prstGeom>
        </p:spPr>
      </p:pic>
      <p:pic>
        <p:nvPicPr>
          <p:cNvPr id="9" name="图片 8">
            <a:extLst>
              <a:ext uri="{FF2B5EF4-FFF2-40B4-BE49-F238E27FC236}">
                <a16:creationId xmlns:a16="http://schemas.microsoft.com/office/drawing/2014/main" id="{4EF9522C-42CC-4265-812D-BE5C3157DB78}"/>
              </a:ext>
            </a:extLst>
          </p:cNvPr>
          <p:cNvPicPr>
            <a:picLocks noChangeAspect="1"/>
          </p:cNvPicPr>
          <p:nvPr/>
        </p:nvPicPr>
        <p:blipFill>
          <a:blip r:embed="rId4"/>
          <a:stretch>
            <a:fillRect/>
          </a:stretch>
        </p:blipFill>
        <p:spPr>
          <a:xfrm>
            <a:off x="1771820" y="5129906"/>
            <a:ext cx="2049906" cy="1609340"/>
          </a:xfrm>
          <a:prstGeom prst="rect">
            <a:avLst/>
          </a:prstGeom>
        </p:spPr>
      </p:pic>
      <p:sp>
        <p:nvSpPr>
          <p:cNvPr id="10" name="文本框 9">
            <a:extLst>
              <a:ext uri="{FF2B5EF4-FFF2-40B4-BE49-F238E27FC236}">
                <a16:creationId xmlns:a16="http://schemas.microsoft.com/office/drawing/2014/main" id="{A033E686-1584-4C78-9DFA-F15002F96B6B}"/>
              </a:ext>
            </a:extLst>
          </p:cNvPr>
          <p:cNvSpPr txBox="1"/>
          <p:nvPr/>
        </p:nvSpPr>
        <p:spPr>
          <a:xfrm>
            <a:off x="3760004" y="6613753"/>
            <a:ext cx="611346" cy="215444"/>
          </a:xfrm>
          <a:prstGeom prst="rect">
            <a:avLst/>
          </a:prstGeom>
          <a:noFill/>
          <a:ln>
            <a:solidFill>
              <a:schemeClr val="tx1"/>
            </a:solidFill>
          </a:ln>
        </p:spPr>
        <p:txBody>
          <a:bodyPr wrap="square" rtlCol="0">
            <a:spAutoFit/>
          </a:bodyPr>
          <a:lstStyle/>
          <a:p>
            <a:r>
              <a:rPr lang="en-US" altLang="zh-CN" sz="800"/>
              <a:t>D. Schulte</a:t>
            </a:r>
            <a:endParaRPr lang="zh-CN" altLang="en-US" sz="800"/>
          </a:p>
        </p:txBody>
      </p:sp>
      <p:pic>
        <p:nvPicPr>
          <p:cNvPr id="12" name="图片 11">
            <a:extLst>
              <a:ext uri="{FF2B5EF4-FFF2-40B4-BE49-F238E27FC236}">
                <a16:creationId xmlns:a16="http://schemas.microsoft.com/office/drawing/2014/main" id="{06BE6090-C08A-474C-A416-3926530ABECF}"/>
              </a:ext>
            </a:extLst>
          </p:cNvPr>
          <p:cNvPicPr>
            <a:picLocks noChangeAspect="1"/>
          </p:cNvPicPr>
          <p:nvPr/>
        </p:nvPicPr>
        <p:blipFill>
          <a:blip r:embed="rId5"/>
          <a:stretch>
            <a:fillRect/>
          </a:stretch>
        </p:blipFill>
        <p:spPr>
          <a:xfrm>
            <a:off x="6625758" y="1178861"/>
            <a:ext cx="1734222" cy="2465521"/>
          </a:xfrm>
          <a:prstGeom prst="rect">
            <a:avLst/>
          </a:prstGeom>
        </p:spPr>
      </p:pic>
      <p:pic>
        <p:nvPicPr>
          <p:cNvPr id="14" name="图片 13">
            <a:extLst>
              <a:ext uri="{FF2B5EF4-FFF2-40B4-BE49-F238E27FC236}">
                <a16:creationId xmlns:a16="http://schemas.microsoft.com/office/drawing/2014/main" id="{80C105C1-F408-4F91-A464-008E4954BE64}"/>
              </a:ext>
            </a:extLst>
          </p:cNvPr>
          <p:cNvPicPr>
            <a:picLocks noChangeAspect="1"/>
          </p:cNvPicPr>
          <p:nvPr/>
        </p:nvPicPr>
        <p:blipFill rotWithShape="1">
          <a:blip r:embed="rId6"/>
          <a:srcRect r="-4736" b="51585"/>
          <a:stretch/>
        </p:blipFill>
        <p:spPr>
          <a:xfrm>
            <a:off x="8417499" y="1178862"/>
            <a:ext cx="1922958" cy="2657782"/>
          </a:xfrm>
          <a:prstGeom prst="rect">
            <a:avLst/>
          </a:prstGeom>
        </p:spPr>
      </p:pic>
      <p:pic>
        <p:nvPicPr>
          <p:cNvPr id="15" name="图片 14">
            <a:extLst>
              <a:ext uri="{FF2B5EF4-FFF2-40B4-BE49-F238E27FC236}">
                <a16:creationId xmlns:a16="http://schemas.microsoft.com/office/drawing/2014/main" id="{15F7E025-48A6-4BB7-B8B5-D4DA4166DAD8}"/>
              </a:ext>
            </a:extLst>
          </p:cNvPr>
          <p:cNvPicPr>
            <a:picLocks noChangeAspect="1"/>
          </p:cNvPicPr>
          <p:nvPr/>
        </p:nvPicPr>
        <p:blipFill rotWithShape="1">
          <a:blip r:embed="rId6"/>
          <a:srcRect t="48415"/>
          <a:stretch/>
        </p:blipFill>
        <p:spPr>
          <a:xfrm>
            <a:off x="10293503" y="1091846"/>
            <a:ext cx="1836006" cy="2831814"/>
          </a:xfrm>
          <a:prstGeom prst="rect">
            <a:avLst/>
          </a:prstGeom>
        </p:spPr>
      </p:pic>
      <p:pic>
        <p:nvPicPr>
          <p:cNvPr id="17" name="图片 16">
            <a:extLst>
              <a:ext uri="{FF2B5EF4-FFF2-40B4-BE49-F238E27FC236}">
                <a16:creationId xmlns:a16="http://schemas.microsoft.com/office/drawing/2014/main" id="{4391968B-2337-4B69-8E26-C8607A0DCDB8}"/>
              </a:ext>
            </a:extLst>
          </p:cNvPr>
          <p:cNvPicPr>
            <a:picLocks noChangeAspect="1"/>
          </p:cNvPicPr>
          <p:nvPr/>
        </p:nvPicPr>
        <p:blipFill>
          <a:blip r:embed="rId7"/>
          <a:stretch>
            <a:fillRect/>
          </a:stretch>
        </p:blipFill>
        <p:spPr>
          <a:xfrm>
            <a:off x="6612304" y="4089950"/>
            <a:ext cx="5517205" cy="1622707"/>
          </a:xfrm>
          <a:prstGeom prst="rect">
            <a:avLst/>
          </a:prstGeom>
        </p:spPr>
      </p:pic>
      <p:sp>
        <p:nvSpPr>
          <p:cNvPr id="6" name="TextBox 5">
            <a:extLst>
              <a:ext uri="{FF2B5EF4-FFF2-40B4-BE49-F238E27FC236}">
                <a16:creationId xmlns:a16="http://schemas.microsoft.com/office/drawing/2014/main" id="{5853C631-76AA-135A-09EF-2EB9BAF92C7F}"/>
              </a:ext>
            </a:extLst>
          </p:cNvPr>
          <p:cNvSpPr txBox="1"/>
          <p:nvPr/>
        </p:nvSpPr>
        <p:spPr>
          <a:xfrm>
            <a:off x="7126590" y="6017796"/>
            <a:ext cx="4279569" cy="338554"/>
          </a:xfrm>
          <a:prstGeom prst="rect">
            <a:avLst/>
          </a:prstGeom>
          <a:noFill/>
        </p:spPr>
        <p:txBody>
          <a:bodyPr wrap="none" rtlCol="0">
            <a:spAutoFit/>
          </a:bodyPr>
          <a:lstStyle/>
          <a:p>
            <a:r>
              <a:rPr lang="en-US" sz="1600"/>
              <a:t>The time used for generating 2000BX is ~ 1 week.</a:t>
            </a:r>
          </a:p>
        </p:txBody>
      </p:sp>
    </p:spTree>
    <p:extLst>
      <p:ext uri="{BB962C8B-B14F-4D97-AF65-F5344CB8AC3E}">
        <p14:creationId xmlns:p14="http://schemas.microsoft.com/office/powerpoint/2010/main" val="333972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6E5A-A740-77F1-2084-448AF92134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2BBC77-C062-80C4-DAB2-9A9AC7808583}"/>
              </a:ext>
            </a:extLst>
          </p:cNvPr>
          <p:cNvSpPr>
            <a:spLocks noGrp="1"/>
          </p:cNvSpPr>
          <p:nvPr>
            <p:ph type="title"/>
          </p:nvPr>
        </p:nvSpPr>
        <p:spPr/>
        <p:txBody>
          <a:bodyPr/>
          <a:lstStyle/>
          <a:p>
            <a:r>
              <a:rPr lang="en-US" altLang="zh-CN"/>
              <a:t>Beam Gas Bremsstrahlung Scattering</a:t>
            </a:r>
            <a:endParaRPr lang="zh-CN" altLang="en-US"/>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2A3F14A-14BA-188F-4131-E5CEE12A5D00}"/>
                  </a:ext>
                </a:extLst>
              </p:cNvPr>
              <p:cNvSpPr>
                <a:spLocks noGrp="1"/>
              </p:cNvSpPr>
              <p:nvPr>
                <p:ph idx="1"/>
              </p:nvPr>
            </p:nvSpPr>
            <p:spPr>
              <a:xfrm>
                <a:off x="838198" y="950981"/>
                <a:ext cx="8930953" cy="5231157"/>
              </a:xfrm>
            </p:spPr>
            <p:txBody>
              <a:bodyPr>
                <a:normAutofit/>
              </a:bodyPr>
              <a:lstStyle/>
              <a:p>
                <a:r>
                  <a:rPr kumimoji="1" lang="en-US" altLang="zh-CN" sz="2000"/>
                  <a:t>Bremsstrahlung scattering with residual gas. </a:t>
                </a:r>
                <a:r>
                  <a:rPr lang="en-US" altLang="zh-CN" sz="2000"/>
                  <a:t>Written in Python.</a:t>
                </a:r>
                <a:endParaRPr kumimoji="1" lang="en-US" altLang="zh-CN" sz="2000"/>
              </a:p>
              <a:p>
                <a:r>
                  <a:rPr kumimoji="1" lang="en-US" altLang="zh-CN" sz="2000"/>
                  <a:t>Rate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𝑃</m:t>
                    </m:r>
                    <m:r>
                      <a:rPr kumimoji="1" lang="en-US" altLang="zh-CN" sz="2000" b="0" i="1" smtClean="0">
                        <a:latin typeface="Cambria Math" panose="02040503050406030204" pitchFamily="18" charset="0"/>
                        <a:ea typeface="Cambria Math" panose="02040503050406030204" pitchFamily="18" charset="0"/>
                      </a:rPr>
                      <m:t>, </m:t>
                    </m:r>
                    <m:r>
                      <a:rPr kumimoji="1" lang="en-US" altLang="zh-CN" sz="2000" b="0" i="1" smtClean="0">
                        <a:latin typeface="Cambria Math" panose="02040503050406030204" pitchFamily="18" charset="0"/>
                        <a:ea typeface="Cambria Math" panose="02040503050406030204" pitchFamily="18" charset="0"/>
                      </a:rPr>
                      <m:t>𝑍</m:t>
                    </m:r>
                  </m:oMath>
                </a14:m>
                <a:r>
                  <a:rPr kumimoji="1" lang="en-US" altLang="zh-CN" sz="2000" b="0">
                    <a:ea typeface="Cambria Math" panose="02040503050406030204" pitchFamily="18" charset="0"/>
                  </a:rPr>
                  <a:t>, related to Z of the gas(Currently assuming H</a:t>
                </a:r>
                <a:r>
                  <a:rPr kumimoji="1" lang="en-US" altLang="zh-CN" sz="2000" b="0" baseline="-25000">
                    <a:ea typeface="Cambria Math" panose="02040503050406030204" pitchFamily="18" charset="0"/>
                  </a:rPr>
                  <a:t>2</a:t>
                </a:r>
                <a:r>
                  <a:rPr kumimoji="1" lang="en-US" altLang="zh-CN" sz="2000" b="0">
                    <a:ea typeface="Cambria Math" panose="02040503050406030204" pitchFamily="18" charset="0"/>
                  </a:rPr>
                  <a:t>)</a:t>
                </a:r>
                <a:endParaRPr kumimoji="1" lang="en-US" altLang="zh-CN" sz="2000">
                  <a:ea typeface="Cambria Math" panose="02040503050406030204" pitchFamily="18" charset="0"/>
                </a:endParaRPr>
              </a:p>
              <a:p>
                <a:endParaRPr kumimoji="1" lang="en-US" altLang="zh-CN" sz="2000" b="0">
                  <a:ea typeface="Cambria Math" panose="02040503050406030204" pitchFamily="18" charset="0"/>
                </a:endParaRPr>
              </a:p>
              <a:p>
                <a:endParaRPr kumimoji="1" lang="en-US" altLang="zh-CN" sz="2000">
                  <a:ea typeface="Cambria Math" panose="02040503050406030204" pitchFamily="18" charset="0"/>
                </a:endParaRPr>
              </a:p>
              <a:p>
                <a:endParaRPr kumimoji="1" lang="en-US" altLang="zh-CN" sz="2000" b="0">
                  <a:ea typeface="Cambria Math" panose="02040503050406030204" pitchFamily="18" charset="0"/>
                </a:endParaRPr>
              </a:p>
              <a:p>
                <a:r>
                  <a:rPr kumimoji="1" lang="en-US" altLang="zh-CN" sz="2000">
                    <a:ea typeface="Cambria Math" panose="02040503050406030204" pitchFamily="18" charset="0"/>
                  </a:rPr>
                  <a:t>It should generate beam particles and photon. Currently beam particles only. Only energy changed after the scattering, the position and direction keeps unchanged.</a:t>
                </a:r>
              </a:p>
              <a:p>
                <a:r>
                  <a:rPr kumimoji="1" lang="en-US" altLang="zh-CN" sz="2000">
                    <a:ea typeface="Cambria Math" panose="02040503050406030204" pitchFamily="18" charset="0"/>
                  </a:rPr>
                  <a:t>Lowest delta energy is set to 0.016(energy acceptance).</a:t>
                </a:r>
                <a:endParaRPr kumimoji="1" lang="en-US" altLang="zh-CN" sz="2000" b="0">
                  <a:ea typeface="Cambria Math" panose="02040503050406030204" pitchFamily="18" charset="0"/>
                </a:endParaRPr>
              </a:p>
              <a:p>
                <a:r>
                  <a:rPr lang="en-US" altLang="zh-CN" sz="2000"/>
                  <a:t>Using 10</a:t>
                </a:r>
                <a:r>
                  <a:rPr lang="en-US" altLang="zh-CN" sz="2000" baseline="30000"/>
                  <a:t>-7</a:t>
                </a:r>
                <a:r>
                  <a:rPr lang="en-US" altLang="zh-CN" sz="2000"/>
                  <a:t> Pa uniform distribution of the vacuum level. Assume 5 off-angle particles could be generated per cm. Calculate the number of particles generated per slice component, then get the initial distribution after scattering.</a:t>
                </a:r>
              </a:p>
              <a:p>
                <a:r>
                  <a:rPr lang="en-US" altLang="zh-CN" sz="2000"/>
                  <a:t>Tracking 1000 turns, output the information of all lost particles.</a:t>
                </a:r>
              </a:p>
              <a:p>
                <a:r>
                  <a:rPr lang="en-US" altLang="zh-CN" sz="2000"/>
                  <a:t>Calculate loss rate using beam lifetime provided by acc. Colleague(~200 h @ Higgs), the scale the loss number in the IR to per second. </a:t>
                </a:r>
                <a:endParaRPr lang="zh-CN" altLang="en-US" sz="2000"/>
              </a:p>
            </p:txBody>
          </p:sp>
        </mc:Choice>
        <mc:Fallback xmlns="">
          <p:sp>
            <p:nvSpPr>
              <p:cNvPr id="3" name="内容占位符 2">
                <a:extLst>
                  <a:ext uri="{FF2B5EF4-FFF2-40B4-BE49-F238E27FC236}">
                    <a16:creationId xmlns:a16="http://schemas.microsoft.com/office/drawing/2014/main" id="{52A3F14A-14BA-188F-4131-E5CEE12A5D00}"/>
                  </a:ext>
                </a:extLst>
              </p:cNvPr>
              <p:cNvSpPr>
                <a:spLocks noGrp="1" noRot="1" noChangeAspect="1" noMove="1" noResize="1" noEditPoints="1" noAdjustHandles="1" noChangeArrowheads="1" noChangeShapeType="1" noTextEdit="1"/>
              </p:cNvSpPr>
              <p:nvPr>
                <p:ph idx="1"/>
              </p:nvPr>
            </p:nvSpPr>
            <p:spPr>
              <a:xfrm>
                <a:off x="838198" y="950981"/>
                <a:ext cx="8930953" cy="5231157"/>
              </a:xfrm>
              <a:blipFill>
                <a:blip r:embed="rId2"/>
                <a:stretch>
                  <a:fillRect l="-546" t="-1166" r="-546"/>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BFE806CD-3E06-6EC5-A7B8-63B371134130}"/>
              </a:ext>
            </a:extLst>
          </p:cNvPr>
          <p:cNvSpPr>
            <a:spLocks noGrp="1"/>
          </p:cNvSpPr>
          <p:nvPr>
            <p:ph type="sldNum" sz="quarter" idx="12"/>
          </p:nvPr>
        </p:nvSpPr>
        <p:spPr/>
        <p:txBody>
          <a:bodyPr/>
          <a:lstStyle/>
          <a:p>
            <a:fld id="{9103504C-F89A-414D-A090-E880DF830E38}" type="slidenum">
              <a:rPr lang="en-US" smtClean="0"/>
              <a:t>5</a:t>
            </a:fld>
            <a:endParaRPr lang="en-US"/>
          </a:p>
        </p:txBody>
      </p:sp>
      <p:sp>
        <p:nvSpPr>
          <p:cNvPr id="5" name="文本框 4">
            <a:extLst>
              <a:ext uri="{FF2B5EF4-FFF2-40B4-BE49-F238E27FC236}">
                <a16:creationId xmlns:a16="http://schemas.microsoft.com/office/drawing/2014/main" id="{08893723-F264-EFCD-A410-5B672096FF16}"/>
              </a:ext>
            </a:extLst>
          </p:cNvPr>
          <p:cNvSpPr txBox="1"/>
          <p:nvPr/>
        </p:nvSpPr>
        <p:spPr>
          <a:xfrm>
            <a:off x="11424099" y="736815"/>
            <a:ext cx="678519" cy="307777"/>
          </a:xfrm>
          <a:prstGeom prst="rect">
            <a:avLst/>
          </a:prstGeom>
          <a:noFill/>
          <a:ln>
            <a:solidFill>
              <a:schemeClr val="tx1"/>
            </a:solidFill>
          </a:ln>
        </p:spPr>
        <p:txBody>
          <a:bodyPr wrap="none" rtlCol="0">
            <a:spAutoFit/>
          </a:bodyPr>
          <a:lstStyle/>
          <a:p>
            <a:r>
              <a:rPr lang="en-US" altLang="zh-CN" sz="1400"/>
              <a:t>Y.</a:t>
            </a:r>
            <a:r>
              <a:rPr lang="zh-CN" altLang="en-US" sz="1400"/>
              <a:t> </a:t>
            </a:r>
            <a:r>
              <a:rPr lang="en-US" altLang="zh-CN" sz="1400"/>
              <a:t>Teng</a:t>
            </a:r>
            <a:endParaRPr lang="zh-CN" altLang="en-US" sz="140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2D8573F-CDD8-B750-CA19-A7A98BF3BC0F}"/>
                  </a:ext>
                </a:extLst>
              </p:cNvPr>
              <p:cNvSpPr txBox="1"/>
              <p:nvPr/>
            </p:nvSpPr>
            <p:spPr>
              <a:xfrm>
                <a:off x="1723432" y="6198304"/>
                <a:ext cx="7087838" cy="536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𝑅𝑎𝑡𝑒</m:t>
                      </m:r>
                      <m:r>
                        <a:rPr kumimoji="1" lang="en-US" altLang="zh-CN" sz="1600" b="0" i="1" smtClean="0">
                          <a:latin typeface="Cambria Math" panose="02040503050406030204" pitchFamily="18" charset="0"/>
                        </a:rPr>
                        <m:t>=</m:t>
                      </m:r>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𝑁𝑢𝑚𝑏𝑒𝑟</m:t>
                          </m:r>
                        </m:num>
                        <m:den>
                          <m:r>
                            <a:rPr kumimoji="1" lang="en-US" altLang="zh-CN" sz="1600" b="0" i="1" smtClean="0">
                              <a:latin typeface="Cambria Math" panose="02040503050406030204" pitchFamily="18" charset="0"/>
                            </a:rPr>
                            <m:t>𝐿𝑜𝑠𝑠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𝑇𝑖𝑚𝑒</m:t>
                          </m:r>
                        </m:den>
                      </m:f>
                      <m:r>
                        <a:rPr kumimoji="1" lang="en-US" altLang="zh-CN" sz="1600" b="0" i="1" smtClean="0">
                          <a:latin typeface="Cambria Math" panose="02040503050406030204" pitchFamily="18" charset="0"/>
                        </a:rPr>
                        <m:t>=</m:t>
                      </m:r>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𝐵𝑢𝑛𝑐h</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𝑛𝑢𝑚𝑏𝑒𝑟</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𝑃𝑎𝑟𝑡𝑖𝑐𝑙𝑒𝑠</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𝑝𝑒𝑟</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𝐵𝑢𝑛𝑐h</m:t>
                          </m:r>
                          <m:r>
                            <a:rPr kumimoji="1" lang="en-US" altLang="zh-CN" sz="1600" b="0" i="1" smtClean="0">
                              <a:latin typeface="Cambria Math" panose="02040503050406030204" pitchFamily="18" charset="0"/>
                            </a:rPr>
                            <m:t>∗(1−</m:t>
                          </m:r>
                          <m:sSup>
                            <m:sSupPr>
                              <m:ctrlPr>
                                <a:rPr kumimoji="1" lang="en-US" altLang="zh-CN" sz="1600" b="0" i="1" smtClean="0">
                                  <a:latin typeface="Cambria Math" panose="02040503050406030204" pitchFamily="18" charset="0"/>
                                </a:rPr>
                              </m:ctrlPr>
                            </m:sSupPr>
                            <m:e>
                              <m:r>
                                <a:rPr kumimoji="1" lang="en-US" altLang="zh-CN" sz="1600" b="0" i="1" smtClean="0">
                                  <a:latin typeface="Cambria Math" panose="02040503050406030204" pitchFamily="18" charset="0"/>
                                </a:rPr>
                                <m:t>𝑒</m:t>
                              </m:r>
                            </m:e>
                            <m:sup>
                              <m:r>
                                <a:rPr kumimoji="1" lang="en-US" altLang="zh-CN" sz="1600" b="0" i="1" smtClean="0">
                                  <a:latin typeface="Cambria Math" panose="02040503050406030204" pitchFamily="18" charset="0"/>
                                </a:rPr>
                                <m:t>−1</m:t>
                              </m:r>
                            </m:sup>
                          </m:sSup>
                          <m:r>
                            <a:rPr kumimoji="1" lang="en-US" altLang="zh-CN" sz="1600" b="0" i="1" smtClean="0">
                              <a:latin typeface="Cambria Math" panose="02040503050406030204" pitchFamily="18" charset="0"/>
                            </a:rPr>
                            <m:t>)</m:t>
                          </m:r>
                        </m:num>
                        <m:den>
                          <m:r>
                            <a:rPr kumimoji="1" lang="en-US" altLang="zh-CN" sz="1600" b="0" i="1" smtClean="0">
                              <a:latin typeface="Cambria Math" panose="02040503050406030204" pitchFamily="18" charset="0"/>
                            </a:rPr>
                            <m:t>𝐵𝑒𝑎𝑚</m:t>
                          </m:r>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rPr>
                            <m:t>𝐿𝑖𝑓𝑒𝑡𝑖𝑚𝑒</m:t>
                          </m:r>
                        </m:den>
                      </m:f>
                    </m:oMath>
                  </m:oMathPara>
                </a14:m>
                <a:endParaRPr kumimoji="1" lang="zh-CN" altLang="en-US" sz="1600"/>
              </a:p>
            </p:txBody>
          </p:sp>
        </mc:Choice>
        <mc:Fallback xmlns="">
          <p:sp>
            <p:nvSpPr>
              <p:cNvPr id="13" name="文本框 12">
                <a:extLst>
                  <a:ext uri="{FF2B5EF4-FFF2-40B4-BE49-F238E27FC236}">
                    <a16:creationId xmlns:a16="http://schemas.microsoft.com/office/drawing/2014/main" id="{D2D8573F-CDD8-B750-CA19-A7A98BF3BC0F}"/>
                  </a:ext>
                </a:extLst>
              </p:cNvPr>
              <p:cNvSpPr txBox="1">
                <a:spLocks noRot="1" noChangeAspect="1" noMove="1" noResize="1" noEditPoints="1" noAdjustHandles="1" noChangeArrowheads="1" noChangeShapeType="1" noTextEdit="1"/>
              </p:cNvSpPr>
              <p:nvPr/>
            </p:nvSpPr>
            <p:spPr>
              <a:xfrm>
                <a:off x="1723432" y="6198304"/>
                <a:ext cx="7087838" cy="5367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7">
                <a:extLst>
                  <a:ext uri="{FF2B5EF4-FFF2-40B4-BE49-F238E27FC236}">
                    <a16:creationId xmlns:a16="http://schemas.microsoft.com/office/drawing/2014/main" id="{D3D517ED-B9DB-2A22-78E7-4A15775B47F8}"/>
                  </a:ext>
                </a:extLst>
              </p:cNvPr>
              <p:cNvSpPr txBox="1"/>
              <p:nvPr/>
            </p:nvSpPr>
            <p:spPr>
              <a:xfrm>
                <a:off x="534034" y="1726180"/>
                <a:ext cx="4955780"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rPr>
                            <m:t>𝑏𝑟𝑒𝑚</m:t>
                          </m:r>
                        </m:sub>
                      </m:sSub>
                      <m:r>
                        <a:rPr kumimoji="1" lang="en-US" altLang="zh-CN" sz="1600" b="0" i="1" smtClean="0">
                          <a:latin typeface="Cambria Math" panose="02040503050406030204" pitchFamily="18" charset="0"/>
                        </a:rPr>
                        <m:t>=4</m:t>
                      </m:r>
                      <m:r>
                        <a:rPr kumimoji="1" lang="en-US" altLang="zh-CN" sz="1600" b="0" i="1" smtClean="0">
                          <a:latin typeface="Cambria Math" panose="02040503050406030204" pitchFamily="18" charset="0"/>
                          <a:ea typeface="Cambria Math" panose="02040503050406030204" pitchFamily="18" charset="0"/>
                        </a:rPr>
                        <m:t>𝛼</m:t>
                      </m:r>
                      <m:sSubSup>
                        <m:sSubSupPr>
                          <m:ctrlPr>
                            <a:rPr kumimoji="1" lang="en-US" altLang="zh-CN" sz="1600" b="0" i="1" smtClean="0">
                              <a:latin typeface="Cambria Math" panose="02040503050406030204" pitchFamily="18" charset="0"/>
                              <a:ea typeface="Cambria Math" panose="02040503050406030204" pitchFamily="18" charset="0"/>
                            </a:rPr>
                          </m:ctrlPr>
                        </m:sSubSupPr>
                        <m:e>
                          <m:r>
                            <a:rPr kumimoji="1" lang="en-US" altLang="zh-CN" sz="1600" b="0" i="1" smtClean="0">
                              <a:latin typeface="Cambria Math" panose="02040503050406030204" pitchFamily="18" charset="0"/>
                              <a:ea typeface="Cambria Math" panose="02040503050406030204" pitchFamily="18" charset="0"/>
                            </a:rPr>
                            <m:t>𝑟</m:t>
                          </m:r>
                        </m:e>
                        <m:sub>
                          <m:r>
                            <a:rPr kumimoji="1" lang="en-US" altLang="zh-CN" sz="1600" b="0" i="1" smtClean="0">
                              <a:latin typeface="Cambria Math" panose="02040503050406030204" pitchFamily="18" charset="0"/>
                              <a:ea typeface="Cambria Math" panose="02040503050406030204" pitchFamily="18" charset="0"/>
                            </a:rPr>
                            <m:t>𝑒</m:t>
                          </m:r>
                        </m:sub>
                        <m:sup>
                          <m:r>
                            <a:rPr kumimoji="1" lang="en-US" altLang="zh-CN" sz="1600" b="0" i="1" smtClean="0">
                              <a:latin typeface="Cambria Math" panose="02040503050406030204" pitchFamily="18" charset="0"/>
                              <a:ea typeface="Cambria Math" panose="02040503050406030204" pitchFamily="18" charset="0"/>
                            </a:rPr>
                            <m:t>2</m:t>
                          </m:r>
                        </m:sup>
                      </m:sSubSup>
                      <m:r>
                        <a:rPr kumimoji="1" lang="en-US" altLang="zh-CN" sz="1600" b="0" i="1" smtClean="0">
                          <a:latin typeface="Cambria Math" panose="02040503050406030204" pitchFamily="18" charset="0"/>
                          <a:ea typeface="Cambria Math" panose="02040503050406030204" pitchFamily="18" charset="0"/>
                        </a:rPr>
                        <m:t>[</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4</m:t>
                          </m:r>
                        </m:num>
                        <m:den>
                          <m:r>
                            <a:rPr kumimoji="1" lang="en-US" altLang="zh-CN" sz="1600" b="0" i="1" smtClean="0">
                              <a:latin typeface="Cambria Math" panose="02040503050406030204" pitchFamily="18" charset="0"/>
                              <a:ea typeface="Cambria Math" panose="02040503050406030204" pitchFamily="18" charset="0"/>
                            </a:rPr>
                            <m:t>3</m:t>
                          </m:r>
                        </m:den>
                      </m:f>
                      <m:d>
                        <m:dPr>
                          <m:ctrlPr>
                            <a:rPr kumimoji="1" lang="en-US" altLang="zh-CN" sz="1600" b="0" i="1" smtClean="0">
                              <a:latin typeface="Cambria Math" panose="02040503050406030204" pitchFamily="18" charset="0"/>
                              <a:ea typeface="Cambria Math" panose="02040503050406030204" pitchFamily="18" charset="0"/>
                            </a:rPr>
                          </m:ctrlPr>
                        </m:dPr>
                        <m:e>
                          <m:r>
                            <a:rPr kumimoji="1" lang="en-US" altLang="zh-CN" sz="1600" b="0" i="1" smtClean="0">
                              <a:latin typeface="Cambria Math" panose="02040503050406030204" pitchFamily="18" charset="0"/>
                              <a:ea typeface="Cambria Math" panose="02040503050406030204" pitchFamily="18" charset="0"/>
                            </a:rPr>
                            <m:t>𝑙𝑛</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1</m:t>
                              </m:r>
                            </m:num>
                            <m:den>
                              <m:r>
                                <a:rPr kumimoji="1" lang="en-US" altLang="zh-CN" sz="1600" b="0" i="1" smtClean="0">
                                  <a:latin typeface="Cambria Math" panose="02040503050406030204" pitchFamily="18" charset="0"/>
                                  <a:ea typeface="Cambria Math" panose="02040503050406030204" pitchFamily="18" charset="0"/>
                                </a:rPr>
                                <m:t>𝜂</m:t>
                              </m:r>
                            </m:den>
                          </m:f>
                          <m:r>
                            <a:rPr kumimoji="1" lang="en-US" altLang="zh-CN" sz="1600" b="0" i="1" smtClean="0">
                              <a:latin typeface="Cambria Math" panose="02040503050406030204" pitchFamily="18" charset="0"/>
                              <a:ea typeface="Cambria Math" panose="02040503050406030204" pitchFamily="18" charset="0"/>
                            </a:rPr>
                            <m:t>−</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5</m:t>
                              </m:r>
                            </m:num>
                            <m:den>
                              <m:r>
                                <a:rPr kumimoji="1" lang="en-US" altLang="zh-CN" sz="1600" b="0" i="1" smtClean="0">
                                  <a:latin typeface="Cambria Math" panose="02040503050406030204" pitchFamily="18" charset="0"/>
                                  <a:ea typeface="Cambria Math" panose="02040503050406030204" pitchFamily="18" charset="0"/>
                                </a:rPr>
                                <m:t>8</m:t>
                              </m:r>
                            </m:den>
                          </m:f>
                        </m:e>
                      </m:d>
                      <m:r>
                        <a:rPr kumimoji="1" lang="en-US" altLang="zh-CN" sz="1600" b="0" i="1" smtClean="0">
                          <a:latin typeface="Cambria Math" panose="02040503050406030204" pitchFamily="18" charset="0"/>
                          <a:ea typeface="Cambria Math" panose="02040503050406030204" pitchFamily="18" charset="0"/>
                        </a:rPr>
                        <m:t>𝐹</m:t>
                      </m:r>
                      <m:d>
                        <m:dPr>
                          <m:ctrlPr>
                            <a:rPr kumimoji="1" lang="en-US" altLang="zh-CN" sz="1600" b="0" i="1" smtClean="0">
                              <a:latin typeface="Cambria Math" panose="02040503050406030204" pitchFamily="18" charset="0"/>
                              <a:ea typeface="Cambria Math" panose="02040503050406030204" pitchFamily="18" charset="0"/>
                            </a:rPr>
                          </m:ctrlPr>
                        </m:dPr>
                        <m:e>
                          <m:r>
                            <a:rPr kumimoji="1" lang="en-US" altLang="zh-CN" sz="1600" b="0" i="1" smtClean="0">
                              <a:latin typeface="Cambria Math" panose="02040503050406030204" pitchFamily="18" charset="0"/>
                              <a:ea typeface="Cambria Math" panose="02040503050406030204" pitchFamily="18" charset="0"/>
                            </a:rPr>
                            <m:t>𝑍</m:t>
                          </m:r>
                        </m:e>
                      </m:d>
                      <m:r>
                        <a:rPr kumimoji="1" lang="en-US" altLang="zh-CN" sz="1600" b="0" i="1" smtClean="0">
                          <a:latin typeface="Cambria Math" panose="02040503050406030204" pitchFamily="18" charset="0"/>
                          <a:ea typeface="Cambria Math" panose="02040503050406030204" pitchFamily="18" charset="0"/>
                        </a:rPr>
                        <m:t>+</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1</m:t>
                          </m:r>
                        </m:num>
                        <m:den>
                          <m:r>
                            <a:rPr kumimoji="1" lang="en-US" altLang="zh-CN" sz="1600" b="0" i="1" smtClean="0">
                              <a:latin typeface="Cambria Math" panose="02040503050406030204" pitchFamily="18" charset="0"/>
                              <a:ea typeface="Cambria Math" panose="02040503050406030204" pitchFamily="18" charset="0"/>
                            </a:rPr>
                            <m:t>9</m:t>
                          </m:r>
                        </m:den>
                      </m:f>
                      <m:r>
                        <a:rPr kumimoji="1" lang="en-US" altLang="zh-CN" sz="1600" b="0" i="1" smtClean="0">
                          <a:latin typeface="Cambria Math" panose="02040503050406030204" pitchFamily="18" charset="0"/>
                          <a:ea typeface="Cambria Math" panose="02040503050406030204" pitchFamily="18" charset="0"/>
                        </a:rPr>
                        <m:t>𝑍</m:t>
                      </m:r>
                      <m:d>
                        <m:dPr>
                          <m:ctrlPr>
                            <a:rPr kumimoji="1" lang="en-US" altLang="zh-CN" sz="1600" b="0" i="1" smtClean="0">
                              <a:latin typeface="Cambria Math" panose="02040503050406030204" pitchFamily="18" charset="0"/>
                              <a:ea typeface="Cambria Math" panose="02040503050406030204" pitchFamily="18" charset="0"/>
                            </a:rPr>
                          </m:ctrlPr>
                        </m:dPr>
                        <m:e>
                          <m:r>
                            <a:rPr kumimoji="1" lang="en-US" altLang="zh-CN" sz="1600" b="0" i="1" smtClean="0">
                              <a:latin typeface="Cambria Math" panose="02040503050406030204" pitchFamily="18" charset="0"/>
                              <a:ea typeface="Cambria Math" panose="02040503050406030204" pitchFamily="18" charset="0"/>
                            </a:rPr>
                            <m:t>𝑍</m:t>
                          </m:r>
                          <m:r>
                            <a:rPr kumimoji="1" lang="en-US" altLang="zh-CN" sz="1600" b="0" i="1" smtClean="0">
                              <a:latin typeface="Cambria Math" panose="02040503050406030204" pitchFamily="18" charset="0"/>
                              <a:ea typeface="Cambria Math" panose="02040503050406030204" pitchFamily="18" charset="0"/>
                            </a:rPr>
                            <m:t>+1</m:t>
                          </m:r>
                        </m:e>
                      </m:d>
                      <m:r>
                        <a:rPr kumimoji="1" lang="en-US" altLang="zh-CN" sz="1600" b="0" i="1" smtClean="0">
                          <a:latin typeface="Cambria Math" panose="02040503050406030204" pitchFamily="18" charset="0"/>
                          <a:ea typeface="Cambria Math" panose="02040503050406030204" pitchFamily="18" charset="0"/>
                        </a:rPr>
                        <m:t>(</m:t>
                      </m:r>
                      <m:r>
                        <a:rPr kumimoji="1" lang="en-US" altLang="zh-CN" sz="1600" i="1">
                          <a:latin typeface="Cambria Math" panose="02040503050406030204" pitchFamily="18" charset="0"/>
                          <a:ea typeface="Cambria Math" panose="02040503050406030204" pitchFamily="18" charset="0"/>
                        </a:rPr>
                        <m:t>𝑙𝑛</m:t>
                      </m:r>
                      <m:f>
                        <m:fPr>
                          <m:ctrlPr>
                            <a:rPr kumimoji="1" lang="en-US" altLang="zh-CN" sz="1600" i="1">
                              <a:latin typeface="Cambria Math" panose="02040503050406030204" pitchFamily="18" charset="0"/>
                              <a:ea typeface="Cambria Math" panose="02040503050406030204" pitchFamily="18" charset="0"/>
                            </a:rPr>
                          </m:ctrlPr>
                        </m:fPr>
                        <m:num>
                          <m:r>
                            <a:rPr kumimoji="1" lang="en-US" altLang="zh-CN" sz="1600" i="1">
                              <a:latin typeface="Cambria Math" panose="02040503050406030204" pitchFamily="18" charset="0"/>
                              <a:ea typeface="Cambria Math" panose="02040503050406030204" pitchFamily="18" charset="0"/>
                            </a:rPr>
                            <m:t>1</m:t>
                          </m:r>
                        </m:num>
                        <m:den>
                          <m:r>
                            <a:rPr kumimoji="1" lang="en-US" altLang="zh-CN" sz="1600" i="1">
                              <a:latin typeface="Cambria Math" panose="02040503050406030204" pitchFamily="18" charset="0"/>
                              <a:ea typeface="Cambria Math" panose="02040503050406030204" pitchFamily="18" charset="0"/>
                            </a:rPr>
                            <m:t>𝜂</m:t>
                          </m:r>
                        </m:den>
                      </m:f>
                      <m:r>
                        <a:rPr kumimoji="1" lang="en-US" altLang="zh-CN" sz="1600" i="1">
                          <a:latin typeface="Cambria Math" panose="02040503050406030204" pitchFamily="18" charset="0"/>
                          <a:ea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rPr>
                        <m:t>1)]</m:t>
                      </m:r>
                    </m:oMath>
                  </m:oMathPara>
                </a14:m>
                <a:endParaRPr kumimoji="1" lang="zh-CN" altLang="en-US" sz="1600"/>
              </a:p>
            </p:txBody>
          </p:sp>
        </mc:Choice>
        <mc:Fallback xmlns="">
          <p:sp>
            <p:nvSpPr>
              <p:cNvPr id="9" name="文本框 7">
                <a:extLst>
                  <a:ext uri="{FF2B5EF4-FFF2-40B4-BE49-F238E27FC236}">
                    <a16:creationId xmlns:a16="http://schemas.microsoft.com/office/drawing/2014/main" id="{D3D517ED-B9DB-2A22-78E7-4A15775B47F8}"/>
                  </a:ext>
                </a:extLst>
              </p:cNvPr>
              <p:cNvSpPr txBox="1">
                <a:spLocks noRot="1" noChangeAspect="1" noMove="1" noResize="1" noEditPoints="1" noAdjustHandles="1" noChangeArrowheads="1" noChangeShapeType="1" noTextEdit="1"/>
              </p:cNvSpPr>
              <p:nvPr/>
            </p:nvSpPr>
            <p:spPr>
              <a:xfrm>
                <a:off x="534034" y="1726180"/>
                <a:ext cx="4955780" cy="509307"/>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8">
                <a:extLst>
                  <a:ext uri="{FF2B5EF4-FFF2-40B4-BE49-F238E27FC236}">
                    <a16:creationId xmlns:a16="http://schemas.microsoft.com/office/drawing/2014/main" id="{7D81CAEB-91FE-FE80-8F89-9AE8F97E0A2D}"/>
                  </a:ext>
                </a:extLst>
              </p:cNvPr>
              <p:cNvSpPr txBox="1"/>
              <p:nvPr/>
            </p:nvSpPr>
            <p:spPr>
              <a:xfrm>
                <a:off x="5899836" y="1732592"/>
                <a:ext cx="1915140" cy="502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600" i="1" smtClean="0">
                              <a:latin typeface="Cambria Math" panose="02040503050406030204" pitchFamily="18" charset="0"/>
                            </a:rPr>
                          </m:ctrlPr>
                        </m:fPr>
                        <m:num>
                          <m:r>
                            <a:rPr kumimoji="1" lang="en-US" altLang="zh-CN" sz="1600" b="0" i="1" smtClean="0">
                              <a:latin typeface="Cambria Math" panose="02040503050406030204" pitchFamily="18" charset="0"/>
                            </a:rPr>
                            <m:t>1</m:t>
                          </m:r>
                        </m:num>
                        <m:den>
                          <m:r>
                            <a:rPr kumimoji="1" lang="en-US" altLang="zh-CN" sz="1600" i="1" smtClean="0">
                              <a:latin typeface="Cambria Math" panose="02040503050406030204" pitchFamily="18" charset="0"/>
                              <a:ea typeface="Cambria Math" panose="02040503050406030204" pitchFamily="18" charset="0"/>
                            </a:rPr>
                            <m:t>𝜏</m:t>
                          </m:r>
                        </m:den>
                      </m:f>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rPr>
                        <m:t>𝜎</m:t>
                      </m:r>
                      <m:sSub>
                        <m:sSubPr>
                          <m:ctrlPr>
                            <a:rPr kumimoji="1" lang="en-US" altLang="zh-CN" sz="1600" b="0" i="1" smtClean="0">
                              <a:latin typeface="Cambria Math" panose="02040503050406030204" pitchFamily="18" charset="0"/>
                              <a:ea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𝜌</m:t>
                          </m:r>
                        </m:e>
                        <m:sub>
                          <m:r>
                            <a:rPr kumimoji="1" lang="en-US" altLang="zh-CN" sz="1600" b="0" i="1" smtClean="0">
                              <a:latin typeface="Cambria Math" panose="02040503050406030204" pitchFamily="18" charset="0"/>
                              <a:ea typeface="Cambria Math" panose="02040503050406030204" pitchFamily="18" charset="0"/>
                            </a:rPr>
                            <m:t>𝑔𝑎𝑠</m:t>
                          </m:r>
                        </m:sub>
                      </m:sSub>
                      <m:r>
                        <a:rPr kumimoji="1" lang="en-US" altLang="zh-CN" sz="1600" b="0" i="1" smtClean="0">
                          <a:latin typeface="Cambria Math" panose="02040503050406030204" pitchFamily="18" charset="0"/>
                          <a:ea typeface="Cambria Math" panose="02040503050406030204" pitchFamily="18" charset="0"/>
                        </a:rPr>
                        <m:t>𝑐</m:t>
                      </m:r>
                      <m:r>
                        <a:rPr kumimoji="1" lang="en-US" altLang="zh-CN" sz="1600" b="0" i="1" smtClean="0">
                          <a:latin typeface="Cambria Math" panose="02040503050406030204" pitchFamily="18" charset="0"/>
                          <a:ea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rPr>
                        <m:t>𝜎</m:t>
                      </m:r>
                      <m:r>
                        <a:rPr kumimoji="1" lang="en-US" altLang="zh-CN" sz="1600" b="0" i="1" smtClean="0">
                          <a:latin typeface="Cambria Math" panose="02040503050406030204" pitchFamily="18" charset="0"/>
                          <a:ea typeface="Cambria Math" panose="02040503050406030204" pitchFamily="18" charset="0"/>
                        </a:rPr>
                        <m:t>𝑐</m:t>
                      </m:r>
                      <m:f>
                        <m:fPr>
                          <m:ctrlPr>
                            <a:rPr kumimoji="1" lang="en-US" altLang="zh-CN" sz="1600" b="0" i="1" smtClean="0">
                              <a:latin typeface="Cambria Math" panose="02040503050406030204" pitchFamily="18" charset="0"/>
                              <a:ea typeface="Cambria Math" panose="02040503050406030204" pitchFamily="18" charset="0"/>
                            </a:rPr>
                          </m:ctrlPr>
                        </m:fPr>
                        <m:num>
                          <m:r>
                            <a:rPr kumimoji="1" lang="en-US" altLang="zh-CN" sz="1600" b="0" i="1" smtClean="0">
                              <a:latin typeface="Cambria Math" panose="02040503050406030204" pitchFamily="18" charset="0"/>
                              <a:ea typeface="Cambria Math" panose="02040503050406030204" pitchFamily="18" charset="0"/>
                            </a:rPr>
                            <m:t>𝑃</m:t>
                          </m:r>
                        </m:num>
                        <m:den>
                          <m:sSub>
                            <m:sSubPr>
                              <m:ctrlPr>
                                <a:rPr kumimoji="1" lang="en-US" altLang="zh-CN" sz="1600" b="0" i="1" smtClean="0">
                                  <a:latin typeface="Cambria Math" panose="02040503050406030204" pitchFamily="18" charset="0"/>
                                  <a:ea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𝑘</m:t>
                              </m:r>
                            </m:e>
                            <m:sub>
                              <m:r>
                                <a:rPr kumimoji="1" lang="en-US" altLang="zh-CN" sz="1600" b="0" i="1" smtClean="0">
                                  <a:latin typeface="Cambria Math" panose="02040503050406030204" pitchFamily="18" charset="0"/>
                                  <a:ea typeface="Cambria Math" panose="02040503050406030204" pitchFamily="18" charset="0"/>
                                </a:rPr>
                                <m:t>𝐵</m:t>
                              </m:r>
                            </m:sub>
                          </m:sSub>
                          <m:r>
                            <a:rPr kumimoji="1" lang="en-US" altLang="zh-CN" sz="1600" b="0" i="1" smtClean="0">
                              <a:latin typeface="Cambria Math" panose="02040503050406030204" pitchFamily="18" charset="0"/>
                              <a:ea typeface="Cambria Math" panose="02040503050406030204" pitchFamily="18" charset="0"/>
                            </a:rPr>
                            <m:t>𝑇</m:t>
                          </m:r>
                        </m:den>
                      </m:f>
                    </m:oMath>
                  </m:oMathPara>
                </a14:m>
                <a:endParaRPr kumimoji="1" lang="zh-CN" altLang="en-US" sz="1600"/>
              </a:p>
            </p:txBody>
          </p:sp>
        </mc:Choice>
        <mc:Fallback xmlns="">
          <p:sp>
            <p:nvSpPr>
              <p:cNvPr id="11" name="文本框 8">
                <a:extLst>
                  <a:ext uri="{FF2B5EF4-FFF2-40B4-BE49-F238E27FC236}">
                    <a16:creationId xmlns:a16="http://schemas.microsoft.com/office/drawing/2014/main" id="{7D81CAEB-91FE-FE80-8F89-9AE8F97E0A2D}"/>
                  </a:ext>
                </a:extLst>
              </p:cNvPr>
              <p:cNvSpPr txBox="1">
                <a:spLocks noRot="1" noChangeAspect="1" noMove="1" noResize="1" noEditPoints="1" noAdjustHandles="1" noChangeArrowheads="1" noChangeShapeType="1" noTextEdit="1"/>
              </p:cNvSpPr>
              <p:nvPr/>
            </p:nvSpPr>
            <p:spPr>
              <a:xfrm>
                <a:off x="5899836" y="1732592"/>
                <a:ext cx="1915140" cy="502895"/>
              </a:xfrm>
              <a:prstGeom prst="rect">
                <a:avLst/>
              </a:prstGeom>
              <a:blipFill>
                <a:blip r:embed="rId5"/>
                <a:stretch>
                  <a:fillRect/>
                </a:stretch>
              </a:blipFill>
            </p:spPr>
            <p:txBody>
              <a:bodyPr/>
              <a:lstStyle/>
              <a:p>
                <a:r>
                  <a:rPr lang="en-US">
                    <a:noFill/>
                  </a:rPr>
                  <a:t> </a:t>
                </a:r>
              </a:p>
            </p:txBody>
          </p:sp>
        </mc:Fallback>
      </mc:AlternateContent>
      <p:pic>
        <p:nvPicPr>
          <p:cNvPr id="14" name="图片 6">
            <a:extLst>
              <a:ext uri="{FF2B5EF4-FFF2-40B4-BE49-F238E27FC236}">
                <a16:creationId xmlns:a16="http://schemas.microsoft.com/office/drawing/2014/main" id="{EDE0C39F-1F29-2951-17FC-2D13D07FABF8}"/>
              </a:ext>
            </a:extLst>
          </p:cNvPr>
          <p:cNvPicPr>
            <a:picLocks noChangeAspect="1"/>
          </p:cNvPicPr>
          <p:nvPr/>
        </p:nvPicPr>
        <p:blipFill>
          <a:blip r:embed="rId6"/>
          <a:stretch>
            <a:fillRect/>
          </a:stretch>
        </p:blipFill>
        <p:spPr>
          <a:xfrm>
            <a:off x="9029597" y="1262280"/>
            <a:ext cx="2394502" cy="1344605"/>
          </a:xfrm>
          <a:prstGeom prst="rect">
            <a:avLst/>
          </a:prstGeom>
        </p:spPr>
      </p:pic>
      <p:pic>
        <p:nvPicPr>
          <p:cNvPr id="10" name="图片 9">
            <a:extLst>
              <a:ext uri="{FF2B5EF4-FFF2-40B4-BE49-F238E27FC236}">
                <a16:creationId xmlns:a16="http://schemas.microsoft.com/office/drawing/2014/main" id="{E5994013-A52F-4B7C-84ED-3D0B6D31C95D}"/>
              </a:ext>
            </a:extLst>
          </p:cNvPr>
          <p:cNvPicPr>
            <a:picLocks noChangeAspect="1"/>
          </p:cNvPicPr>
          <p:nvPr/>
        </p:nvPicPr>
        <p:blipFill>
          <a:blip r:embed="rId7"/>
          <a:stretch>
            <a:fillRect/>
          </a:stretch>
        </p:blipFill>
        <p:spPr>
          <a:xfrm>
            <a:off x="1504227" y="2263937"/>
            <a:ext cx="4296375" cy="685896"/>
          </a:xfrm>
          <a:prstGeom prst="rect">
            <a:avLst/>
          </a:prstGeom>
        </p:spPr>
      </p:pic>
      <p:pic>
        <p:nvPicPr>
          <p:cNvPr id="15" name="图片 14">
            <a:extLst>
              <a:ext uri="{FF2B5EF4-FFF2-40B4-BE49-F238E27FC236}">
                <a16:creationId xmlns:a16="http://schemas.microsoft.com/office/drawing/2014/main" id="{4F022433-D587-4A45-9E62-8AF2DBF2621B}"/>
              </a:ext>
            </a:extLst>
          </p:cNvPr>
          <p:cNvPicPr>
            <a:picLocks noChangeAspect="1"/>
          </p:cNvPicPr>
          <p:nvPr/>
        </p:nvPicPr>
        <p:blipFill>
          <a:blip r:embed="rId8"/>
          <a:stretch>
            <a:fillRect/>
          </a:stretch>
        </p:blipFill>
        <p:spPr>
          <a:xfrm>
            <a:off x="5926389" y="2430355"/>
            <a:ext cx="2495898" cy="552527"/>
          </a:xfrm>
          <a:prstGeom prst="rect">
            <a:avLst/>
          </a:prstGeom>
        </p:spPr>
      </p:pic>
    </p:spTree>
    <p:extLst>
      <p:ext uri="{BB962C8B-B14F-4D97-AF65-F5344CB8AC3E}">
        <p14:creationId xmlns:p14="http://schemas.microsoft.com/office/powerpoint/2010/main" val="205801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690C7F-3911-45CA-B7D0-EAD66A93E706}"/>
              </a:ext>
            </a:extLst>
          </p:cNvPr>
          <p:cNvSpPr>
            <a:spLocks noGrp="1"/>
          </p:cNvSpPr>
          <p:nvPr>
            <p:ph type="title"/>
          </p:nvPr>
        </p:nvSpPr>
        <p:spPr/>
        <p:txBody>
          <a:bodyPr/>
          <a:lstStyle/>
          <a:p>
            <a:r>
              <a:rPr lang="en-US" altLang="zh-CN"/>
              <a:t>Collimator and Aperture setting</a:t>
            </a:r>
            <a:endParaRPr lang="zh-CN" altLang="en-US"/>
          </a:p>
        </p:txBody>
      </p:sp>
      <p:sp>
        <p:nvSpPr>
          <p:cNvPr id="5" name="内容占位符 4">
            <a:extLst>
              <a:ext uri="{FF2B5EF4-FFF2-40B4-BE49-F238E27FC236}">
                <a16:creationId xmlns:a16="http://schemas.microsoft.com/office/drawing/2014/main" id="{656105C2-0333-44F0-BEEE-A3EAAD96445A}"/>
              </a:ext>
            </a:extLst>
          </p:cNvPr>
          <p:cNvSpPr>
            <a:spLocks noGrp="1"/>
          </p:cNvSpPr>
          <p:nvPr>
            <p:ph idx="1"/>
          </p:nvPr>
        </p:nvSpPr>
        <p:spPr>
          <a:xfrm>
            <a:off x="838199" y="950981"/>
            <a:ext cx="7028706" cy="5405368"/>
          </a:xfrm>
        </p:spPr>
        <p:txBody>
          <a:bodyPr>
            <a:normAutofit/>
          </a:bodyPr>
          <a:lstStyle/>
          <a:p>
            <a:r>
              <a:rPr lang="en-US" altLang="zh-CN" sz="2400"/>
              <a:t>In SAD, aperture is treated as an element, rather than the parameter of an element. SAD will mark the particle as lost when its position outside of the aperture.</a:t>
            </a:r>
          </a:p>
          <a:p>
            <a:r>
              <a:rPr lang="en-US" altLang="zh-CN" sz="2400"/>
              <a:t>As shown in the right figure, the mismatch between the “real” loss position(2) and the outputted loss position(3) will implement error. The slice of the component could mitigate it.</a:t>
            </a:r>
          </a:p>
          <a:p>
            <a:r>
              <a:rPr lang="en-US" altLang="zh-CN" sz="2400"/>
              <a:t>By changing the aperture setting, we can add collimators. Currently only two apertures(before and after the components) have been added. More will be done in future, when we study the collimators carefully.</a:t>
            </a:r>
            <a:endParaRPr lang="zh-CN" altLang="en-US" sz="2400"/>
          </a:p>
        </p:txBody>
      </p:sp>
      <p:sp>
        <p:nvSpPr>
          <p:cNvPr id="3" name="灯片编号占位符 2">
            <a:extLst>
              <a:ext uri="{FF2B5EF4-FFF2-40B4-BE49-F238E27FC236}">
                <a16:creationId xmlns:a16="http://schemas.microsoft.com/office/drawing/2014/main" id="{B289E7B5-9E6B-451D-A0F8-0CEEE34E4D4C}"/>
              </a:ext>
            </a:extLst>
          </p:cNvPr>
          <p:cNvSpPr>
            <a:spLocks noGrp="1"/>
          </p:cNvSpPr>
          <p:nvPr>
            <p:ph type="sldNum" sz="quarter" idx="12"/>
          </p:nvPr>
        </p:nvSpPr>
        <p:spPr/>
        <p:txBody>
          <a:bodyPr/>
          <a:lstStyle/>
          <a:p>
            <a:fld id="{9103504C-F89A-414D-A090-E880DF830E38}" type="slidenum">
              <a:rPr lang="en-US" smtClean="0"/>
              <a:t>6</a:t>
            </a:fld>
            <a:endParaRPr lang="en-US"/>
          </a:p>
        </p:txBody>
      </p:sp>
      <p:grpSp>
        <p:nvGrpSpPr>
          <p:cNvPr id="2" name="组合 6">
            <a:extLst>
              <a:ext uri="{FF2B5EF4-FFF2-40B4-BE49-F238E27FC236}">
                <a16:creationId xmlns:a16="http://schemas.microsoft.com/office/drawing/2014/main" id="{C7D5E360-EF47-37B1-AE13-8CF77C6FF3BD}"/>
              </a:ext>
            </a:extLst>
          </p:cNvPr>
          <p:cNvGrpSpPr/>
          <p:nvPr/>
        </p:nvGrpSpPr>
        <p:grpSpPr>
          <a:xfrm>
            <a:off x="8035136" y="1008876"/>
            <a:ext cx="3711660" cy="2169664"/>
            <a:chOff x="8035136" y="1008876"/>
            <a:chExt cx="3711660" cy="2169664"/>
          </a:xfrm>
        </p:grpSpPr>
        <p:sp>
          <p:nvSpPr>
            <p:cNvPr id="6" name="文本框 29">
              <a:extLst>
                <a:ext uri="{FF2B5EF4-FFF2-40B4-BE49-F238E27FC236}">
                  <a16:creationId xmlns:a16="http://schemas.microsoft.com/office/drawing/2014/main" id="{09C30FF1-F93E-7867-DC51-6437AD13818C}"/>
                </a:ext>
              </a:extLst>
            </p:cNvPr>
            <p:cNvSpPr txBox="1"/>
            <p:nvPr/>
          </p:nvSpPr>
          <p:spPr>
            <a:xfrm>
              <a:off x="10198703" y="1008876"/>
              <a:ext cx="1211629" cy="292388"/>
            </a:xfrm>
            <a:prstGeom prst="rect">
              <a:avLst/>
            </a:prstGeom>
            <a:noFill/>
          </p:spPr>
          <p:txBody>
            <a:bodyPr wrap="square" rtlCol="0">
              <a:spAutoFit/>
            </a:bodyPr>
            <a:lstStyle/>
            <a:p>
              <a:r>
                <a:rPr kumimoji="1" lang="en-US" altLang="zh-CN" sz="1300"/>
                <a:t>SAD Aperture</a:t>
              </a:r>
              <a:endParaRPr kumimoji="1" lang="zh-CN" altLang="en-US" sz="1300"/>
            </a:p>
          </p:txBody>
        </p:sp>
        <p:grpSp>
          <p:nvGrpSpPr>
            <p:cNvPr id="7" name="组合 14">
              <a:extLst>
                <a:ext uri="{FF2B5EF4-FFF2-40B4-BE49-F238E27FC236}">
                  <a16:creationId xmlns:a16="http://schemas.microsoft.com/office/drawing/2014/main" id="{CEEC24F9-FD72-A8FE-D521-AFF7F60D5C9F}"/>
                </a:ext>
              </a:extLst>
            </p:cNvPr>
            <p:cNvGrpSpPr/>
            <p:nvPr/>
          </p:nvGrpSpPr>
          <p:grpSpPr>
            <a:xfrm>
              <a:off x="8035136" y="1208641"/>
              <a:ext cx="3711660" cy="1969899"/>
              <a:chOff x="7977832" y="3855309"/>
              <a:chExt cx="3711660" cy="1969899"/>
            </a:xfrm>
          </p:grpSpPr>
          <p:sp>
            <p:nvSpPr>
              <p:cNvPr id="11" name="椭圆 16">
                <a:extLst>
                  <a:ext uri="{FF2B5EF4-FFF2-40B4-BE49-F238E27FC236}">
                    <a16:creationId xmlns:a16="http://schemas.microsoft.com/office/drawing/2014/main" id="{64B5CAC6-F904-B3EF-5038-D8DF9BF75701}"/>
                  </a:ext>
                </a:extLst>
              </p:cNvPr>
              <p:cNvSpPr/>
              <p:nvPr/>
            </p:nvSpPr>
            <p:spPr>
              <a:xfrm>
                <a:off x="8365668" y="4332943"/>
                <a:ext cx="457200" cy="148708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2" name="椭圆 18">
                <a:extLst>
                  <a:ext uri="{FF2B5EF4-FFF2-40B4-BE49-F238E27FC236}">
                    <a16:creationId xmlns:a16="http://schemas.microsoft.com/office/drawing/2014/main" id="{977BBD40-C165-D4BA-6A49-8A7FB4E9A51A}"/>
                  </a:ext>
                </a:extLst>
              </p:cNvPr>
              <p:cNvSpPr/>
              <p:nvPr/>
            </p:nvSpPr>
            <p:spPr>
              <a:xfrm>
                <a:off x="10895828" y="4332942"/>
                <a:ext cx="457200" cy="148708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cxnSp>
            <p:nvCxnSpPr>
              <p:cNvPr id="13" name="直线连接符 19">
                <a:extLst>
                  <a:ext uri="{FF2B5EF4-FFF2-40B4-BE49-F238E27FC236}">
                    <a16:creationId xmlns:a16="http://schemas.microsoft.com/office/drawing/2014/main" id="{9FD4793B-77D7-9AEF-2971-238C8885D4C3}"/>
                  </a:ext>
                </a:extLst>
              </p:cNvPr>
              <p:cNvCxnSpPr>
                <a:stCxn id="11" idx="0"/>
                <a:endCxn id="12" idx="0"/>
              </p:cNvCxnSpPr>
              <p:nvPr/>
            </p:nvCxnSpPr>
            <p:spPr>
              <a:xfrm flipV="1">
                <a:off x="8594268" y="4332942"/>
                <a:ext cx="25301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线连接符 20">
                <a:extLst>
                  <a:ext uri="{FF2B5EF4-FFF2-40B4-BE49-F238E27FC236}">
                    <a16:creationId xmlns:a16="http://schemas.microsoft.com/office/drawing/2014/main" id="{880B01A8-F151-9D93-8399-ADF32BACFF16}"/>
                  </a:ext>
                </a:extLst>
              </p:cNvPr>
              <p:cNvCxnSpPr/>
              <p:nvPr/>
            </p:nvCxnSpPr>
            <p:spPr>
              <a:xfrm flipV="1">
                <a:off x="8594268" y="5825207"/>
                <a:ext cx="25301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线箭头连接符 21">
                <a:extLst>
                  <a:ext uri="{FF2B5EF4-FFF2-40B4-BE49-F238E27FC236}">
                    <a16:creationId xmlns:a16="http://schemas.microsoft.com/office/drawing/2014/main" id="{88119780-315E-C7F9-3562-4361C7951814}"/>
                  </a:ext>
                </a:extLst>
              </p:cNvPr>
              <p:cNvCxnSpPr>
                <a:cxnSpLocks/>
              </p:cNvCxnSpPr>
              <p:nvPr/>
            </p:nvCxnSpPr>
            <p:spPr>
              <a:xfrm flipV="1">
                <a:off x="7977832" y="3855309"/>
                <a:ext cx="3711660" cy="954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8" name="文本框 22">
              <a:extLst>
                <a:ext uri="{FF2B5EF4-FFF2-40B4-BE49-F238E27FC236}">
                  <a16:creationId xmlns:a16="http://schemas.microsoft.com/office/drawing/2014/main" id="{B81850EA-C44B-6386-E21B-851B36C15F54}"/>
                </a:ext>
              </a:extLst>
            </p:cNvPr>
            <p:cNvSpPr txBox="1"/>
            <p:nvPr/>
          </p:nvSpPr>
          <p:spPr>
            <a:xfrm>
              <a:off x="8501143" y="2141622"/>
              <a:ext cx="278295" cy="369332"/>
            </a:xfrm>
            <a:prstGeom prst="rect">
              <a:avLst/>
            </a:prstGeom>
            <a:noFill/>
          </p:spPr>
          <p:txBody>
            <a:bodyPr wrap="square" rtlCol="0">
              <a:spAutoFit/>
            </a:bodyPr>
            <a:lstStyle/>
            <a:p>
              <a:r>
                <a:rPr kumimoji="1" lang="en-US" altLang="zh-CN"/>
                <a:t>1</a:t>
              </a:r>
              <a:endParaRPr kumimoji="1" lang="zh-CN" altLang="en-US"/>
            </a:p>
          </p:txBody>
        </p:sp>
        <p:sp>
          <p:nvSpPr>
            <p:cNvPr id="9" name="文本框 23">
              <a:extLst>
                <a:ext uri="{FF2B5EF4-FFF2-40B4-BE49-F238E27FC236}">
                  <a16:creationId xmlns:a16="http://schemas.microsoft.com/office/drawing/2014/main" id="{07E6CC5F-A771-522C-1CEC-F04FD8583E4A}"/>
                </a:ext>
              </a:extLst>
            </p:cNvPr>
            <p:cNvSpPr txBox="1"/>
            <p:nvPr/>
          </p:nvSpPr>
          <p:spPr>
            <a:xfrm>
              <a:off x="9777504" y="1767180"/>
              <a:ext cx="278295" cy="369332"/>
            </a:xfrm>
            <a:prstGeom prst="rect">
              <a:avLst/>
            </a:prstGeom>
            <a:noFill/>
          </p:spPr>
          <p:txBody>
            <a:bodyPr wrap="square" rtlCol="0">
              <a:spAutoFit/>
            </a:bodyPr>
            <a:lstStyle/>
            <a:p>
              <a:r>
                <a:rPr kumimoji="1" lang="en-US" altLang="zh-CN"/>
                <a:t>2</a:t>
              </a:r>
              <a:endParaRPr kumimoji="1" lang="zh-CN" altLang="en-US"/>
            </a:p>
          </p:txBody>
        </p:sp>
        <p:sp>
          <p:nvSpPr>
            <p:cNvPr id="10" name="文本框 24">
              <a:extLst>
                <a:ext uri="{FF2B5EF4-FFF2-40B4-BE49-F238E27FC236}">
                  <a16:creationId xmlns:a16="http://schemas.microsoft.com/office/drawing/2014/main" id="{6D3ED685-1AB6-75E8-A575-88A676188F81}"/>
                </a:ext>
              </a:extLst>
            </p:cNvPr>
            <p:cNvSpPr txBox="1"/>
            <p:nvPr/>
          </p:nvSpPr>
          <p:spPr>
            <a:xfrm>
              <a:off x="11071668" y="1354626"/>
              <a:ext cx="278295" cy="369332"/>
            </a:xfrm>
            <a:prstGeom prst="rect">
              <a:avLst/>
            </a:prstGeom>
            <a:noFill/>
          </p:spPr>
          <p:txBody>
            <a:bodyPr wrap="square" rtlCol="0">
              <a:spAutoFit/>
            </a:bodyPr>
            <a:lstStyle/>
            <a:p>
              <a:r>
                <a:rPr kumimoji="1" lang="en-US" altLang="zh-CN"/>
                <a:t>3</a:t>
              </a:r>
              <a:endParaRPr kumimoji="1" lang="zh-CN" altLang="en-US"/>
            </a:p>
          </p:txBody>
        </p:sp>
      </p:grpSp>
    </p:spTree>
    <p:extLst>
      <p:ext uri="{BB962C8B-B14F-4D97-AF65-F5344CB8AC3E}">
        <p14:creationId xmlns:p14="http://schemas.microsoft.com/office/powerpoint/2010/main" val="61573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C8411-8AC9-4FB9-83AA-8E82AA325E5F}"/>
              </a:ext>
            </a:extLst>
          </p:cNvPr>
          <p:cNvSpPr>
            <a:spLocks noGrp="1"/>
          </p:cNvSpPr>
          <p:nvPr>
            <p:ph type="title"/>
          </p:nvPr>
        </p:nvSpPr>
        <p:spPr/>
        <p:txBody>
          <a:bodyPr/>
          <a:lstStyle/>
          <a:p>
            <a:r>
              <a:rPr lang="en-US" altLang="zh-CN"/>
              <a:t>Synchrotron Radiation - I</a:t>
            </a:r>
            <a:endParaRPr lang="zh-CN" altLang="en-US"/>
          </a:p>
        </p:txBody>
      </p:sp>
      <p:sp>
        <p:nvSpPr>
          <p:cNvPr id="3" name="内容占位符 2">
            <a:extLst>
              <a:ext uri="{FF2B5EF4-FFF2-40B4-BE49-F238E27FC236}">
                <a16:creationId xmlns:a16="http://schemas.microsoft.com/office/drawing/2014/main" id="{711A186E-EEC7-4829-9543-2B917656D3DB}"/>
              </a:ext>
            </a:extLst>
          </p:cNvPr>
          <p:cNvSpPr>
            <a:spLocks noGrp="1"/>
          </p:cNvSpPr>
          <p:nvPr>
            <p:ph idx="1"/>
          </p:nvPr>
        </p:nvSpPr>
        <p:spPr>
          <a:xfrm>
            <a:off x="838199" y="950981"/>
            <a:ext cx="10410372" cy="3335571"/>
          </a:xfrm>
        </p:spPr>
        <p:txBody>
          <a:bodyPr>
            <a:normAutofit/>
          </a:bodyPr>
          <a:lstStyle/>
          <a:p>
            <a:r>
              <a:rPr lang="en-US" altLang="zh-CN" sz="2400" dirty="0"/>
              <a:t>The SR photons are produced by beam particles in Geant4.</a:t>
            </a:r>
          </a:p>
          <a:p>
            <a:pPr lvl="1"/>
            <a:r>
              <a:rPr lang="en-US" altLang="zh-CN" sz="2000" dirty="0"/>
              <a:t>The beam generated at -150m, tracked to 150m.</a:t>
            </a:r>
          </a:p>
          <a:p>
            <a:pPr lvl="1"/>
            <a:r>
              <a:rPr lang="en-US" altLang="zh-CN" sz="2000" dirty="0"/>
              <a:t>The magnetic field is added into the geometry using the parameters given by accelerator group. Currently, the last upstream bending magnet,</a:t>
            </a:r>
            <a:r>
              <a:rPr lang="zh-CN" altLang="en-US" sz="2000" dirty="0"/>
              <a:t> </a:t>
            </a:r>
            <a:r>
              <a:rPr lang="en-US" altLang="zh-CN" sz="2000" dirty="0"/>
              <a:t>the final focusing quadruples and the detector solenoid(uniform) is integrated.</a:t>
            </a:r>
          </a:p>
          <a:p>
            <a:pPr lvl="1"/>
            <a:r>
              <a:rPr lang="en-US" altLang="zh-CN" sz="2000" dirty="0"/>
              <a:t>Using a dedicated physics list(including the X-ray reflection, the photelectric, Compton scattering, Rayleigh scattering and pair production), recording the SR photons generated and tracking them.</a:t>
            </a:r>
          </a:p>
          <a:p>
            <a:pPr lvl="1"/>
            <a:r>
              <a:rPr lang="en-US" altLang="zh-CN" sz="2000" dirty="0"/>
              <a:t>If the photons can leave the beam pipe(after interacting with beam pipe) in certain region, it will be recorded.</a:t>
            </a:r>
          </a:p>
        </p:txBody>
      </p:sp>
      <p:sp>
        <p:nvSpPr>
          <p:cNvPr id="4" name="灯片编号占位符 3">
            <a:extLst>
              <a:ext uri="{FF2B5EF4-FFF2-40B4-BE49-F238E27FC236}">
                <a16:creationId xmlns:a16="http://schemas.microsoft.com/office/drawing/2014/main" id="{B48544BD-456D-44FD-8934-9E51CABA6F55}"/>
              </a:ext>
            </a:extLst>
          </p:cNvPr>
          <p:cNvSpPr>
            <a:spLocks noGrp="1"/>
          </p:cNvSpPr>
          <p:nvPr>
            <p:ph type="sldNum" sz="quarter" idx="12"/>
          </p:nvPr>
        </p:nvSpPr>
        <p:spPr/>
        <p:txBody>
          <a:bodyPr/>
          <a:lstStyle/>
          <a:p>
            <a:fld id="{9103504C-F89A-414D-A090-E880DF830E38}" type="slidenum">
              <a:rPr lang="en-US" smtClean="0"/>
              <a:t>7</a:t>
            </a:fld>
            <a:endParaRPr lang="en-US"/>
          </a:p>
        </p:txBody>
      </p:sp>
      <p:sp>
        <p:nvSpPr>
          <p:cNvPr id="5" name="文本框 4">
            <a:extLst>
              <a:ext uri="{FF2B5EF4-FFF2-40B4-BE49-F238E27FC236}">
                <a16:creationId xmlns:a16="http://schemas.microsoft.com/office/drawing/2014/main" id="{C66876B0-7BB9-3010-4ED7-568C512DDD12}"/>
              </a:ext>
            </a:extLst>
          </p:cNvPr>
          <p:cNvSpPr txBox="1"/>
          <p:nvPr/>
        </p:nvSpPr>
        <p:spPr>
          <a:xfrm>
            <a:off x="11394931" y="760224"/>
            <a:ext cx="714821" cy="307777"/>
          </a:xfrm>
          <a:prstGeom prst="rect">
            <a:avLst/>
          </a:prstGeom>
          <a:noFill/>
          <a:ln>
            <a:solidFill>
              <a:schemeClr val="tx1"/>
            </a:solidFill>
          </a:ln>
        </p:spPr>
        <p:txBody>
          <a:bodyPr wrap="square" rtlCol="0">
            <a:spAutoFit/>
          </a:bodyPr>
          <a:lstStyle/>
          <a:p>
            <a:r>
              <a:rPr lang="en-US" altLang="zh-CN" sz="1400"/>
              <a:t>Y. Tang</a:t>
            </a:r>
            <a:endParaRPr lang="zh-CN" altLang="en-US" sz="1400"/>
          </a:p>
        </p:txBody>
      </p:sp>
      <p:sp>
        <p:nvSpPr>
          <p:cNvPr id="6" name="内容占位符 2">
            <a:extLst>
              <a:ext uri="{FF2B5EF4-FFF2-40B4-BE49-F238E27FC236}">
                <a16:creationId xmlns:a16="http://schemas.microsoft.com/office/drawing/2014/main" id="{E6BBFF0A-6F47-9A04-F008-26BE54BF7DCB}"/>
              </a:ext>
            </a:extLst>
          </p:cNvPr>
          <p:cNvSpPr txBox="1">
            <a:spLocks/>
          </p:cNvSpPr>
          <p:nvPr/>
        </p:nvSpPr>
        <p:spPr>
          <a:xfrm>
            <a:off x="748695" y="4086237"/>
            <a:ext cx="5221516" cy="5770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The output file will be used to run detector simulation in CEPCSW.</a:t>
            </a:r>
            <a:endParaRPr lang="en-US" altLang="zh-CN" sz="2000" dirty="0"/>
          </a:p>
          <a:p>
            <a:pPr lvl="1"/>
            <a:r>
              <a:rPr lang="en-US" altLang="zh-CN" sz="2000" dirty="0"/>
              <a:t>The BX rate is 1.4e6 @ Higgs.</a:t>
            </a:r>
          </a:p>
          <a:p>
            <a:pPr lvl="1"/>
            <a:r>
              <a:rPr lang="en-US" altLang="zh-CN" sz="2000" dirty="0"/>
              <a:t>The bunch population is 1.3e11 @ Higgs.</a:t>
            </a:r>
          </a:p>
          <a:p>
            <a:pPr lvl="1"/>
            <a:r>
              <a:rPr lang="en-US" altLang="zh-CN" sz="2000" dirty="0"/>
              <a:t>One electron generates 3 photons </a:t>
            </a:r>
            <a:r>
              <a:rPr lang="en-US" altLang="zh-CN" sz="2000" dirty="0" err="1"/>
              <a:t>pn</a:t>
            </a:r>
            <a:r>
              <a:rPr lang="en-US" altLang="zh-CN" sz="2000" dirty="0"/>
              <a:t> average.</a:t>
            </a:r>
          </a:p>
          <a:p>
            <a:pPr lvl="1"/>
            <a:r>
              <a:rPr lang="en-US" altLang="zh-CN" sz="2000" dirty="0"/>
              <a:t>The photons are ~1e18 per second.</a:t>
            </a:r>
          </a:p>
          <a:p>
            <a:pPr lvl="1"/>
            <a:r>
              <a:rPr lang="en-US" altLang="zh-CN" sz="2000" dirty="0"/>
              <a:t>Currently, we simulated 1e11 electrons.</a:t>
            </a:r>
          </a:p>
          <a:p>
            <a:pPr lvl="1"/>
            <a:endParaRPr lang="en-US" altLang="zh-CN" sz="2000" dirty="0"/>
          </a:p>
        </p:txBody>
      </p:sp>
      <p:graphicFrame>
        <p:nvGraphicFramePr>
          <p:cNvPr id="7" name="表格 1">
            <a:extLst>
              <a:ext uri="{FF2B5EF4-FFF2-40B4-BE49-F238E27FC236}">
                <a16:creationId xmlns:a16="http://schemas.microsoft.com/office/drawing/2014/main" id="{DB69B14E-A56F-12BB-7AF6-4F7B930F0004}"/>
              </a:ext>
            </a:extLst>
          </p:cNvPr>
          <p:cNvGraphicFramePr>
            <a:graphicFrameLocks noGrp="1"/>
          </p:cNvGraphicFramePr>
          <p:nvPr>
            <p:extLst>
              <p:ext uri="{D42A27DB-BD31-4B8C-83A1-F6EECF244321}">
                <p14:modId xmlns:p14="http://schemas.microsoft.com/office/powerpoint/2010/main" val="98476354"/>
              </p:ext>
            </p:extLst>
          </p:nvPr>
        </p:nvGraphicFramePr>
        <p:xfrm>
          <a:off x="6359764" y="4108474"/>
          <a:ext cx="5749988" cy="2023273"/>
        </p:xfrm>
        <a:graphic>
          <a:graphicData uri="http://schemas.openxmlformats.org/drawingml/2006/table">
            <a:tbl>
              <a:tblPr firstRow="1" bandRow="1">
                <a:tableStyleId>{5C22544A-7EE6-4342-B048-85BDC9FD1C3A}</a:tableStyleId>
              </a:tblPr>
              <a:tblGrid>
                <a:gridCol w="3219663">
                  <a:extLst>
                    <a:ext uri="{9D8B030D-6E8A-4147-A177-3AD203B41FA5}">
                      <a16:colId xmlns:a16="http://schemas.microsoft.com/office/drawing/2014/main" val="1944078062"/>
                    </a:ext>
                  </a:extLst>
                </a:gridCol>
                <a:gridCol w="2530325">
                  <a:extLst>
                    <a:ext uri="{9D8B030D-6E8A-4147-A177-3AD203B41FA5}">
                      <a16:colId xmlns:a16="http://schemas.microsoft.com/office/drawing/2014/main" val="2448238886"/>
                    </a:ext>
                  </a:extLst>
                </a:gridCol>
              </a:tblGrid>
              <a:tr h="472508">
                <a:tc>
                  <a:txBody>
                    <a:bodyPr/>
                    <a:lstStyle/>
                    <a:p>
                      <a:pPr algn="ctr"/>
                      <a:r>
                        <a:rPr lang="en-US" altLang="zh-CN" sz="1400">
                          <a:latin typeface="Times New Roman" panose="02020603050405020304" pitchFamily="18" charset="0"/>
                          <a:cs typeface="Times New Roman" panose="02020603050405020304" pitchFamily="18" charset="0"/>
                        </a:rPr>
                        <a:t>Shielding Methods</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Hit Density at VXD(MHz/cm</a:t>
                      </a:r>
                      <a:r>
                        <a:rPr lang="en-US" altLang="zh-CN" sz="1400" baseline="30000">
                          <a:latin typeface="Times New Roman" panose="02020603050405020304" pitchFamily="18" charset="0"/>
                          <a:cs typeface="Times New Roman" panose="02020603050405020304" pitchFamily="18" charset="0"/>
                        </a:rPr>
                        <a:t>2</a:t>
                      </a:r>
                      <a:r>
                        <a:rPr lang="en-US" altLang="zh-CN" sz="1400" baseline="0">
                          <a:latin typeface="Times New Roman" panose="02020603050405020304" pitchFamily="18" charset="0"/>
                          <a:cs typeface="Times New Roman" panose="02020603050405020304" pitchFamily="18" charset="0"/>
                        </a:rPr>
                        <a:t>)</a:t>
                      </a:r>
                      <a:endParaRPr lang="zh-CN" altLang="en-US" sz="1400" baseline="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02084104"/>
                  </a:ext>
                </a:extLst>
              </a:tr>
              <a:tr h="277946">
                <a:tc>
                  <a:txBody>
                    <a:bodyPr/>
                    <a:lstStyle/>
                    <a:p>
                      <a:pPr algn="ctr"/>
                      <a:r>
                        <a:rPr lang="en-US" altLang="zh-CN" sz="1400">
                          <a:latin typeface="Times New Roman" panose="02020603050405020304" pitchFamily="18" charset="0"/>
                          <a:cs typeface="Times New Roman" panose="02020603050405020304" pitchFamily="18" charset="0"/>
                        </a:rPr>
                        <a:t>Original</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117,191</a:t>
                      </a:r>
                    </a:p>
                  </a:txBody>
                  <a:tcPr marL="9525" marR="9525" marT="9525" marB="0" anchor="ctr"/>
                </a:tc>
                <a:extLst>
                  <a:ext uri="{0D108BD9-81ED-4DB2-BD59-A6C34878D82A}">
                    <a16:rowId xmlns:a16="http://schemas.microsoft.com/office/drawing/2014/main" val="2442182276"/>
                  </a:ext>
                </a:extLst>
              </a:tr>
              <a:tr h="277946">
                <a:tc>
                  <a:txBody>
                    <a:bodyPr/>
                    <a:lstStyle/>
                    <a:p>
                      <a:pPr algn="ctr"/>
                      <a:r>
                        <a:rPr lang="en-US" altLang="zh-CN" sz="1400" dirty="0">
                          <a:latin typeface="Times New Roman" panose="02020603050405020304" pitchFamily="18" charset="0"/>
                          <a:cs typeface="Times New Roman" panose="02020603050405020304" pitchFamily="18" charset="0"/>
                        </a:rPr>
                        <a:t>-1.9m Cu mask</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91.2</a:t>
                      </a:r>
                    </a:p>
                  </a:txBody>
                  <a:tcPr marL="9525" marR="9525" marT="9525" marB="0" anchor="ctr"/>
                </a:tc>
                <a:extLst>
                  <a:ext uri="{0D108BD9-81ED-4DB2-BD59-A6C34878D82A}">
                    <a16:rowId xmlns:a16="http://schemas.microsoft.com/office/drawing/2014/main" val="2526197570"/>
                  </a:ext>
                </a:extLst>
              </a:tr>
              <a:tr h="277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 Cu mask+5um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61.7</a:t>
                      </a:r>
                    </a:p>
                  </a:txBody>
                  <a:tcPr marL="9525" marR="9525" marT="9525" marB="0" anchor="ctr"/>
                </a:tc>
                <a:extLst>
                  <a:ext uri="{0D108BD9-81ED-4DB2-BD59-A6C34878D82A}">
                    <a16:rowId xmlns:a16="http://schemas.microsoft.com/office/drawing/2014/main" val="1190314436"/>
                  </a:ext>
                </a:extLst>
              </a:tr>
              <a:tr h="277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 -4.3m Cu mask + 5um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10</a:t>
                      </a:r>
                    </a:p>
                  </a:txBody>
                  <a:tcPr marL="9525" marR="9525" marT="9525" marB="0" anchor="ctr"/>
                </a:tc>
                <a:extLst>
                  <a:ext uri="{0D108BD9-81ED-4DB2-BD59-A6C34878D82A}">
                    <a16:rowId xmlns:a16="http://schemas.microsoft.com/office/drawing/2014/main" val="2119442382"/>
                  </a:ext>
                </a:extLst>
              </a:tr>
              <a:tr h="331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 W mask + 5um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&lt;1(0)</a:t>
                      </a:r>
                    </a:p>
                  </a:txBody>
                  <a:tcPr marL="9525" marR="9525" marT="9525" marB="0" anchor="ctr"/>
                </a:tc>
                <a:extLst>
                  <a:ext uri="{0D108BD9-81ED-4DB2-BD59-A6C34878D82A}">
                    <a16:rowId xmlns:a16="http://schemas.microsoft.com/office/drawing/2014/main" val="2498184533"/>
                  </a:ext>
                </a:extLst>
              </a:tr>
            </a:tbl>
          </a:graphicData>
        </a:graphic>
      </p:graphicFrame>
    </p:spTree>
    <p:extLst>
      <p:ext uri="{BB962C8B-B14F-4D97-AF65-F5344CB8AC3E}">
        <p14:creationId xmlns:p14="http://schemas.microsoft.com/office/powerpoint/2010/main" val="355778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1304E-E80C-4C16-85D5-2EFA5D8EA216}"/>
              </a:ext>
            </a:extLst>
          </p:cNvPr>
          <p:cNvSpPr>
            <a:spLocks noGrp="1"/>
          </p:cNvSpPr>
          <p:nvPr>
            <p:ph type="title"/>
          </p:nvPr>
        </p:nvSpPr>
        <p:spPr/>
        <p:txBody>
          <a:bodyPr/>
          <a:lstStyle/>
          <a:p>
            <a:r>
              <a:rPr lang="en-US" altLang="zh-CN"/>
              <a:t>The way to perform detector simulation</a:t>
            </a:r>
            <a:endParaRPr lang="zh-CN" altLang="en-US"/>
          </a:p>
        </p:txBody>
      </p:sp>
      <p:sp>
        <p:nvSpPr>
          <p:cNvPr id="3" name="内容占位符 2">
            <a:extLst>
              <a:ext uri="{FF2B5EF4-FFF2-40B4-BE49-F238E27FC236}">
                <a16:creationId xmlns:a16="http://schemas.microsoft.com/office/drawing/2014/main" id="{5EF6EAD2-4D14-404D-A148-50FD6269B65B}"/>
              </a:ext>
            </a:extLst>
          </p:cNvPr>
          <p:cNvSpPr>
            <a:spLocks noGrp="1"/>
          </p:cNvSpPr>
          <p:nvPr>
            <p:ph idx="1"/>
          </p:nvPr>
        </p:nvSpPr>
        <p:spPr/>
        <p:txBody>
          <a:bodyPr>
            <a:normAutofit/>
          </a:bodyPr>
          <a:lstStyle/>
          <a:p>
            <a:r>
              <a:rPr lang="en-US" altLang="zh-CN" sz="2400"/>
              <a:t>All the BG samples have some relationship to time. Pair BG samples are generated per BX. Single BG samples can be translated to per unit time.</a:t>
            </a:r>
          </a:p>
          <a:p>
            <a:r>
              <a:rPr lang="en-US" altLang="zh-CN" sz="2400"/>
              <a:t>The data file outputted by generators will be converted into root file.</a:t>
            </a:r>
          </a:p>
          <a:p>
            <a:r>
              <a:rPr lang="en-US" altLang="zh-CN" sz="2400"/>
              <a:t>Currently, the detector simulation is performed by CEPCSW. We have pair production and 4 types of single beam.</a:t>
            </a:r>
          </a:p>
          <a:p>
            <a:r>
              <a:rPr lang="en-US" altLang="zh-CN" sz="2400"/>
              <a:t>We perform the simulation using 20000BX(10 BX per task, 2000 tasks. Thus, we have 2000 root files as result).</a:t>
            </a:r>
          </a:p>
          <a:p>
            <a:pPr lvl="1"/>
            <a:r>
              <a:rPr lang="en-US" altLang="zh-CN" sz="2000"/>
              <a:t>For pair BG, we have 2000 BX in total, and randomly choose 10 per task.</a:t>
            </a:r>
          </a:p>
          <a:p>
            <a:pPr lvl="1"/>
            <a:r>
              <a:rPr lang="en-US" altLang="zh-CN" sz="2000"/>
              <a:t>For single BG, we have some samples per type.</a:t>
            </a:r>
            <a:r>
              <a:rPr lang="zh-CN" altLang="en-US" sz="2000"/>
              <a:t> </a:t>
            </a:r>
            <a:r>
              <a:rPr lang="en-US" altLang="zh-CN" sz="2000"/>
              <a:t>A</a:t>
            </a:r>
            <a:r>
              <a:rPr lang="zh-CN" altLang="en-US" sz="2000"/>
              <a:t> </a:t>
            </a:r>
            <a:r>
              <a:rPr lang="en-US" altLang="zh-CN" sz="2000"/>
              <a:t>Poisson sampling will be conducted(the average number can be calculated using the rate) to determine how many single BG particles could be chosen at 10BX window(2770ns @ Higgs).</a:t>
            </a:r>
          </a:p>
          <a:p>
            <a:r>
              <a:rPr lang="en-US" altLang="zh-CN" sz="2400"/>
              <a:t>Currently, the simulation will be run by Haoyu, while the digitization and analysis will be run separately by sub-detector people(</a:t>
            </a:r>
            <a:r>
              <a:rPr lang="en-US" altLang="zh-CN" sz="2400" err="1"/>
              <a:t>Hancen</a:t>
            </a:r>
            <a:r>
              <a:rPr lang="en-US" altLang="zh-CN" sz="2400"/>
              <a:t>, Zhan, Xin, </a:t>
            </a:r>
            <a:r>
              <a:rPr lang="en-US" altLang="zh-CN" sz="2400" err="1"/>
              <a:t>Weizheng</a:t>
            </a:r>
            <a:r>
              <a:rPr lang="en-US" altLang="zh-CN" sz="2400"/>
              <a:t>, Haopeng, </a:t>
            </a:r>
            <a:r>
              <a:rPr lang="en-US" altLang="zh-CN" sz="2400" err="1"/>
              <a:t>Renjie</a:t>
            </a:r>
            <a:r>
              <a:rPr lang="en-US" altLang="zh-CN" sz="2400"/>
              <a:t>, etc.).</a:t>
            </a:r>
          </a:p>
          <a:p>
            <a:endParaRPr lang="zh-CN" altLang="en-US" sz="2400"/>
          </a:p>
        </p:txBody>
      </p:sp>
      <p:sp>
        <p:nvSpPr>
          <p:cNvPr id="4" name="灯片编号占位符 3">
            <a:extLst>
              <a:ext uri="{FF2B5EF4-FFF2-40B4-BE49-F238E27FC236}">
                <a16:creationId xmlns:a16="http://schemas.microsoft.com/office/drawing/2014/main" id="{58E17ADD-DB05-498E-B832-7813D301C4C1}"/>
              </a:ext>
            </a:extLst>
          </p:cNvPr>
          <p:cNvSpPr>
            <a:spLocks noGrp="1"/>
          </p:cNvSpPr>
          <p:nvPr>
            <p:ph type="sldNum" sz="quarter" idx="12"/>
          </p:nvPr>
        </p:nvSpPr>
        <p:spPr/>
        <p:txBody>
          <a:bodyPr/>
          <a:lstStyle/>
          <a:p>
            <a:fld id="{9103504C-F89A-414D-A090-E880DF830E38}" type="slidenum">
              <a:rPr lang="en-US" smtClean="0"/>
              <a:t>8</a:t>
            </a:fld>
            <a:endParaRPr lang="en-US"/>
          </a:p>
        </p:txBody>
      </p:sp>
    </p:spTree>
    <p:extLst>
      <p:ext uri="{BB962C8B-B14F-4D97-AF65-F5344CB8AC3E}">
        <p14:creationId xmlns:p14="http://schemas.microsoft.com/office/powerpoint/2010/main" val="223445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9CDB-E062-E5A2-4DCA-0E365EDFC2D2}"/>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C5D81E79-C42C-28EB-58A6-8F4EAD4B1CA8}"/>
              </a:ext>
            </a:extLst>
          </p:cNvPr>
          <p:cNvSpPr>
            <a:spLocks noGrp="1"/>
          </p:cNvSpPr>
          <p:nvPr>
            <p:ph type="title"/>
          </p:nvPr>
        </p:nvSpPr>
        <p:spPr/>
        <p:txBody>
          <a:bodyPr/>
          <a:lstStyle/>
          <a:p>
            <a:r>
              <a:rPr kumimoji="1" lang="en-US" altLang="zh-CN"/>
              <a:t>BG Level at Higgs/Z with mitigation</a:t>
            </a:r>
            <a:endParaRPr kumimoji="1" lang="zh-CN" altLang="en-US"/>
          </a:p>
        </p:txBody>
      </p:sp>
      <p:sp>
        <p:nvSpPr>
          <p:cNvPr id="4" name="灯片编号占位符 3">
            <a:extLst>
              <a:ext uri="{FF2B5EF4-FFF2-40B4-BE49-F238E27FC236}">
                <a16:creationId xmlns:a16="http://schemas.microsoft.com/office/drawing/2014/main" id="{9CD83754-6537-A594-2C0D-C683D0E4C6D4}"/>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
        <p:nvSpPr>
          <p:cNvPr id="6" name="内容占位符 5">
            <a:extLst>
              <a:ext uri="{FF2B5EF4-FFF2-40B4-BE49-F238E27FC236}">
                <a16:creationId xmlns:a16="http://schemas.microsoft.com/office/drawing/2014/main" id="{A6219F5F-C460-7AA9-2BA9-96518BC5C658}"/>
              </a:ext>
            </a:extLst>
          </p:cNvPr>
          <p:cNvSpPr>
            <a:spLocks noGrp="1"/>
          </p:cNvSpPr>
          <p:nvPr>
            <p:ph idx="1"/>
          </p:nvPr>
        </p:nvSpPr>
        <p:spPr>
          <a:xfrm>
            <a:off x="389853" y="848902"/>
            <a:ext cx="11412294" cy="1253167"/>
          </a:xfrm>
        </p:spPr>
        <p:txBody>
          <a:bodyPr>
            <a:normAutofit lnSpcReduction="10000"/>
          </a:bodyPr>
          <a:lstStyle/>
          <a:p>
            <a:r>
              <a:rPr lang="en-US" altLang="zh-CN" sz="1500"/>
              <a:t>We have obtained a preliminary estimate of the beam-induced background levels in Higgs/Low-Lumi-Z/High-Lumi-Z mode with latest CEPCSW.</a:t>
            </a:r>
          </a:p>
          <a:p>
            <a:pPr lvl="1"/>
            <a:r>
              <a:rPr lang="en-US" altLang="zh-CN" sz="1500"/>
              <a:t>The VXD results taken the SR into account.</a:t>
            </a:r>
            <a:r>
              <a:rPr lang="zh-CN" altLang="en-US" sz="1500"/>
              <a:t> </a:t>
            </a:r>
            <a:r>
              <a:rPr lang="en-US" altLang="zh-CN" sz="1500"/>
              <a:t>No safety factor.</a:t>
            </a:r>
          </a:p>
          <a:p>
            <a:pPr lvl="1"/>
            <a:r>
              <a:rPr lang="en-US" altLang="zh-CN" sz="1500"/>
              <a:t>The relatively changes are used for MDI group to check the effectiveness of the mitigation methods(collimators, shielding, etc.)</a:t>
            </a:r>
          </a:p>
          <a:p>
            <a:pPr lvl="1"/>
            <a:r>
              <a:rPr lang="en-US" altLang="zh-CN" sz="1500"/>
              <a:t>The exact number in the table could be used as a ref. for other sub-systems, BUT SHOULD NOT be treated as a solid foundation of the design.</a:t>
            </a:r>
          </a:p>
        </p:txBody>
      </p:sp>
      <p:graphicFrame>
        <p:nvGraphicFramePr>
          <p:cNvPr id="9" name="表格 8">
            <a:extLst>
              <a:ext uri="{FF2B5EF4-FFF2-40B4-BE49-F238E27FC236}">
                <a16:creationId xmlns:a16="http://schemas.microsoft.com/office/drawing/2014/main" id="{F5B20D02-E60F-4BE2-F5EC-36C54071FF09}"/>
              </a:ext>
            </a:extLst>
          </p:cNvPr>
          <p:cNvGraphicFramePr>
            <a:graphicFrameLocks noGrp="1"/>
          </p:cNvGraphicFramePr>
          <p:nvPr>
            <p:extLst>
              <p:ext uri="{D42A27DB-BD31-4B8C-83A1-F6EECF244321}">
                <p14:modId xmlns:p14="http://schemas.microsoft.com/office/powerpoint/2010/main" val="2766321985"/>
              </p:ext>
            </p:extLst>
          </p:nvPr>
        </p:nvGraphicFramePr>
        <p:xfrm>
          <a:off x="212996" y="2282190"/>
          <a:ext cx="11766008" cy="4074160"/>
        </p:xfrm>
        <a:graphic>
          <a:graphicData uri="http://schemas.openxmlformats.org/drawingml/2006/table">
            <a:tbl>
              <a:tblPr firstRow="1" bandRow="1">
                <a:tableStyleId>{5C22544A-7EE6-4342-B048-85BDC9FD1C3A}</a:tableStyleId>
              </a:tblPr>
              <a:tblGrid>
                <a:gridCol w="1332776">
                  <a:extLst>
                    <a:ext uri="{9D8B030D-6E8A-4147-A177-3AD203B41FA5}">
                      <a16:colId xmlns:a16="http://schemas.microsoft.com/office/drawing/2014/main" val="925429419"/>
                    </a:ext>
                  </a:extLst>
                </a:gridCol>
                <a:gridCol w="1159248">
                  <a:extLst>
                    <a:ext uri="{9D8B030D-6E8A-4147-A177-3AD203B41FA5}">
                      <a16:colId xmlns:a16="http://schemas.microsoft.com/office/drawing/2014/main" val="2647562581"/>
                    </a:ext>
                  </a:extLst>
                </a:gridCol>
                <a:gridCol w="1159248">
                  <a:extLst>
                    <a:ext uri="{9D8B030D-6E8A-4147-A177-3AD203B41FA5}">
                      <a16:colId xmlns:a16="http://schemas.microsoft.com/office/drawing/2014/main" val="1856732156"/>
                    </a:ext>
                  </a:extLst>
                </a:gridCol>
                <a:gridCol w="1159248">
                  <a:extLst>
                    <a:ext uri="{9D8B030D-6E8A-4147-A177-3AD203B41FA5}">
                      <a16:colId xmlns:a16="http://schemas.microsoft.com/office/drawing/2014/main" val="3464064254"/>
                    </a:ext>
                  </a:extLst>
                </a:gridCol>
                <a:gridCol w="1159248">
                  <a:extLst>
                    <a:ext uri="{9D8B030D-6E8A-4147-A177-3AD203B41FA5}">
                      <a16:colId xmlns:a16="http://schemas.microsoft.com/office/drawing/2014/main" val="3839101673"/>
                    </a:ext>
                  </a:extLst>
                </a:gridCol>
                <a:gridCol w="1159248">
                  <a:extLst>
                    <a:ext uri="{9D8B030D-6E8A-4147-A177-3AD203B41FA5}">
                      <a16:colId xmlns:a16="http://schemas.microsoft.com/office/drawing/2014/main" val="1258638849"/>
                    </a:ext>
                  </a:extLst>
                </a:gridCol>
                <a:gridCol w="1159248">
                  <a:extLst>
                    <a:ext uri="{9D8B030D-6E8A-4147-A177-3AD203B41FA5}">
                      <a16:colId xmlns:a16="http://schemas.microsoft.com/office/drawing/2014/main" val="404483997"/>
                    </a:ext>
                  </a:extLst>
                </a:gridCol>
                <a:gridCol w="1159248">
                  <a:extLst>
                    <a:ext uri="{9D8B030D-6E8A-4147-A177-3AD203B41FA5}">
                      <a16:colId xmlns:a16="http://schemas.microsoft.com/office/drawing/2014/main" val="1064592003"/>
                    </a:ext>
                  </a:extLst>
                </a:gridCol>
                <a:gridCol w="1159248">
                  <a:extLst>
                    <a:ext uri="{9D8B030D-6E8A-4147-A177-3AD203B41FA5}">
                      <a16:colId xmlns:a16="http://schemas.microsoft.com/office/drawing/2014/main" val="2874153578"/>
                    </a:ext>
                  </a:extLst>
                </a:gridCol>
                <a:gridCol w="1159248">
                  <a:extLst>
                    <a:ext uri="{9D8B030D-6E8A-4147-A177-3AD203B41FA5}">
                      <a16:colId xmlns:a16="http://schemas.microsoft.com/office/drawing/2014/main" val="3692838190"/>
                    </a:ext>
                  </a:extLst>
                </a:gridCol>
              </a:tblGrid>
              <a:tr h="370840">
                <a:tc>
                  <a:txBody>
                    <a:bodyPr/>
                    <a:lstStyle/>
                    <a:p>
                      <a:pPr algn="ctr"/>
                      <a:r>
                        <a:rPr lang="en-US" altLang="zh-CN" sz="1400">
                          <a:latin typeface="Times New Roman" panose="02020603050405020304" pitchFamily="18" charset="0"/>
                          <a:cs typeface="Times New Roman" panose="02020603050405020304" pitchFamily="18" charset="0"/>
                        </a:rPr>
                        <a:t>Sub-Detectors</a:t>
                      </a:r>
                      <a:endParaRPr lang="zh-CN" altLang="en-US" sz="1400">
                        <a:latin typeface="Times New Roman" panose="02020603050405020304" pitchFamily="18" charset="0"/>
                        <a:cs typeface="Times New Roman" panose="02020603050405020304" pitchFamily="18" charset="0"/>
                      </a:endParaRPr>
                    </a:p>
                  </a:txBody>
                  <a:tcPr anchor="ctr"/>
                </a:tc>
                <a:tc gridSpan="3">
                  <a:txBody>
                    <a:bodyPr/>
                    <a:lstStyle/>
                    <a:p>
                      <a:pPr algn="ctr"/>
                      <a:r>
                        <a:rPr lang="en-US" altLang="zh-CN" sz="1400">
                          <a:latin typeface="Times New Roman" panose="02020603050405020304" pitchFamily="18" charset="0"/>
                          <a:cs typeface="Times New Roman" panose="02020603050405020304" pitchFamily="18" charset="0"/>
                        </a:rPr>
                        <a:t>Ave. Hit Rate</a:t>
                      </a:r>
                      <a:endParaRPr lang="zh-CN" altLang="en-US" sz="140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1400"/>
                    </a:p>
                  </a:txBody>
                  <a:tcPr anchor="ctr"/>
                </a:tc>
                <a:tc hMerge="1">
                  <a:txBody>
                    <a:bodyPr/>
                    <a:lstStyle/>
                    <a:p>
                      <a:pPr algn="ctr"/>
                      <a:endParaRPr lang="zh-CN" altLang="en-US" sz="1400"/>
                    </a:p>
                  </a:txBody>
                  <a:tcPr anchor="ctr"/>
                </a:tc>
                <a:tc gridSpan="3">
                  <a:txBody>
                    <a:bodyPr/>
                    <a:lstStyle/>
                    <a:p>
                      <a:pPr algn="ctr"/>
                      <a:r>
                        <a:rPr lang="en-US" altLang="zh-CN" sz="1400">
                          <a:latin typeface="Times New Roman" panose="02020603050405020304" pitchFamily="18" charset="0"/>
                          <a:cs typeface="Times New Roman" panose="02020603050405020304" pitchFamily="18" charset="0"/>
                        </a:rPr>
                        <a:t>Max. Hit Rate</a:t>
                      </a:r>
                      <a:endParaRPr lang="zh-CN" altLang="en-US" sz="140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1400"/>
                    </a:p>
                  </a:txBody>
                  <a:tcPr anchor="ctr"/>
                </a:tc>
                <a:tc hMerge="1">
                  <a:txBody>
                    <a:bodyPr/>
                    <a:lstStyle/>
                    <a:p>
                      <a:pPr algn="ctr"/>
                      <a:endParaRPr lang="zh-CN" altLang="en-US" sz="1400"/>
                    </a:p>
                  </a:txBody>
                  <a:tcPr anchor="ctr"/>
                </a:tc>
                <a:tc gridSpan="3">
                  <a:txBody>
                    <a:bodyPr/>
                    <a:lstStyle/>
                    <a:p>
                      <a:pPr algn="ctr"/>
                      <a:r>
                        <a:rPr lang="en-US" altLang="zh-CN" sz="1400">
                          <a:latin typeface="Times New Roman" panose="02020603050405020304" pitchFamily="18" charset="0"/>
                          <a:cs typeface="Times New Roman" panose="02020603050405020304" pitchFamily="18" charset="0"/>
                        </a:rPr>
                        <a:t>Max. Occupancy Per BX(%)</a:t>
                      </a:r>
                      <a:endParaRPr lang="zh-CN" altLang="en-US" sz="140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1400"/>
                    </a:p>
                  </a:txBody>
                  <a:tcPr anchor="ctr"/>
                </a:tc>
                <a:tc hMerge="1">
                  <a:txBody>
                    <a:bodyPr/>
                    <a:lstStyle/>
                    <a:p>
                      <a:pPr algn="ctr"/>
                      <a:endParaRPr lang="zh-CN" altLang="en-US" sz="1400"/>
                    </a:p>
                  </a:txBody>
                  <a:tcPr anchor="ctr"/>
                </a:tc>
                <a:extLst>
                  <a:ext uri="{0D108BD9-81ED-4DB2-BD59-A6C34878D82A}">
                    <a16:rowId xmlns:a16="http://schemas.microsoft.com/office/drawing/2014/main" val="466923288"/>
                  </a:ext>
                </a:extLst>
              </a:tr>
              <a:tr h="370840">
                <a:tc>
                  <a:txBody>
                    <a:bodyPr/>
                    <a:lstStyle/>
                    <a:p>
                      <a:pPr algn="ct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Higgs</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Low-Lumi-Z</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High-Lumi-Z</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Higgs </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Low-Lumi-Z</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High-Lumi-Z</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Higgs</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Low-Lumi-Z</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High-Lumi-Z</a:t>
                      </a:r>
                      <a:endParaRPr lang="zh-CN" altLang="en-US" sz="1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79099620"/>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VXD(MHz/cm</a:t>
                      </a:r>
                      <a:r>
                        <a:rPr lang="en-US" altLang="zh-CN" sz="1400" baseline="30000">
                          <a:solidFill>
                            <a:schemeClr val="tx1"/>
                          </a:solidFill>
                          <a:latin typeface="Times New Roman" panose="02020603050405020304" pitchFamily="18" charset="0"/>
                          <a:cs typeface="Times New Roman" panose="02020603050405020304" pitchFamily="18" charset="0"/>
                        </a:rPr>
                        <a:t>2</a:t>
                      </a:r>
                      <a:r>
                        <a:rPr lang="en-US" altLang="zh-CN" sz="1400">
                          <a:solidFill>
                            <a:schemeClr val="tx1"/>
                          </a:solidFill>
                          <a:latin typeface="Times New Roman" panose="02020603050405020304" pitchFamily="18" charset="0"/>
                          <a:cs typeface="Times New Roman" panose="02020603050405020304" pitchFamily="18" charset="0"/>
                        </a:rPr>
                        <a:t>)</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2.5(0.11)</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9.4(0.31)</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58(2.0)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126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0.0023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0.0021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0.0022</a:t>
                      </a:r>
                    </a:p>
                  </a:txBody>
                  <a:tcPr anchor="ctr"/>
                </a:tc>
                <a:extLst>
                  <a:ext uri="{0D108BD9-81ED-4DB2-BD59-A6C34878D82A}">
                    <a16:rowId xmlns:a16="http://schemas.microsoft.com/office/drawing/2014/main" val="3637530801"/>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ITK-B/E(kHz/cm</a:t>
                      </a:r>
                      <a:r>
                        <a:rPr lang="en-US" altLang="zh-CN" sz="1400" baseline="30000">
                          <a:solidFill>
                            <a:schemeClr val="tx1"/>
                          </a:solidFill>
                          <a:latin typeface="Times New Roman" panose="02020603050405020304" pitchFamily="18" charset="0"/>
                          <a:cs typeface="Times New Roman" panose="02020603050405020304" pitchFamily="18" charset="0"/>
                        </a:rPr>
                        <a:t>2</a:t>
                      </a:r>
                      <a:r>
                        <a:rPr lang="en-US" altLang="zh-CN" sz="1400">
                          <a:solidFill>
                            <a:schemeClr val="tx1"/>
                          </a:solidFill>
                          <a:latin typeface="Times New Roman" panose="02020603050405020304" pitchFamily="18" charset="0"/>
                          <a:cs typeface="Times New Roman" panose="02020603050405020304" pitchFamily="18" charset="0"/>
                        </a:rPr>
                        <a:t>)</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0.45/1.4</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0.85/2.7</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5.0/16</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3.5/30</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3.6/26</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22/160</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0.0032/0.0012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6.4e-3/2.5e-3</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6.4e-3/2.5e-3</a:t>
                      </a:r>
                      <a:endParaRPr lang="zh-CN" altLang="en-US" sz="1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2494433"/>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TPC(kHz/cm</a:t>
                      </a:r>
                      <a:r>
                        <a:rPr lang="en-US" altLang="zh-CN" sz="1400" baseline="30000">
                          <a:solidFill>
                            <a:schemeClr val="tx1"/>
                          </a:solidFill>
                          <a:latin typeface="Times New Roman" panose="02020603050405020304" pitchFamily="18" charset="0"/>
                          <a:cs typeface="Times New Roman" panose="02020603050405020304" pitchFamily="18" charset="0"/>
                        </a:rPr>
                        <a:t>2</a:t>
                      </a:r>
                      <a:r>
                        <a:rPr lang="en-US" altLang="zh-CN" sz="1400">
                          <a:solidFill>
                            <a:schemeClr val="tx1"/>
                          </a:solidFill>
                          <a:latin typeface="Times New Roman" panose="02020603050405020304" pitchFamily="18" charset="0"/>
                          <a:cs typeface="Times New Roman" panose="02020603050405020304" pitchFamily="18" charset="0"/>
                        </a:rPr>
                        <a:t>)</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2.6</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16</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13</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76</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0.075</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0.071</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0.22</a:t>
                      </a:r>
                      <a:endParaRPr lang="zh-CN" altLang="en-US" sz="1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8317660"/>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OTK-B/E(kHz/cm</a:t>
                      </a:r>
                      <a:r>
                        <a:rPr lang="en-US" altLang="zh-CN" sz="1400" baseline="30000">
                          <a:solidFill>
                            <a:schemeClr val="tx1"/>
                          </a:solidFill>
                          <a:latin typeface="Times New Roman" panose="02020603050405020304" pitchFamily="18" charset="0"/>
                          <a:cs typeface="Times New Roman" panose="02020603050405020304" pitchFamily="18" charset="0"/>
                        </a:rPr>
                        <a:t>2</a:t>
                      </a:r>
                      <a:r>
                        <a:rPr lang="en-US" altLang="zh-CN" sz="1400">
                          <a:solidFill>
                            <a:schemeClr val="tx1"/>
                          </a:solidFill>
                          <a:latin typeface="Times New Roman" panose="02020603050405020304" pitchFamily="18" charset="0"/>
                          <a:cs typeface="Times New Roman" panose="02020603050405020304" pitchFamily="18" charset="0"/>
                        </a:rPr>
                        <a:t>)</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0.37/0.94</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0.66/1.5</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4.0/9.2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1.6/11</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1.2/7.0</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latin typeface="Times New Roman" panose="02020603050405020304" pitchFamily="18" charset="0"/>
                          <a:cs typeface="Times New Roman" panose="02020603050405020304" pitchFamily="18" charset="0"/>
                        </a:rPr>
                        <a:t>7.2/42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2.1e-3/3.7e-2</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4.6e-4/6.0e-3</a:t>
                      </a:r>
                      <a:endParaRPr lang="zh-CN" altLang="en-US" sz="14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Times New Roman" panose="02020603050405020304" pitchFamily="18" charset="0"/>
                          <a:cs typeface="Times New Roman" panose="02020603050405020304" pitchFamily="18" charset="0"/>
                        </a:rPr>
                        <a:t>4.6e-4/6.0e-3</a:t>
                      </a:r>
                      <a:endParaRPr lang="zh-CN" altLang="en-US" sz="1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65753988"/>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ECal-B/E(MHz/bar)</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0.0068/0.031</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0.011/0.050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0.068/0.32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0" i="0" u="none" strike="noStrike">
                          <a:solidFill>
                            <a:schemeClr val="tx1"/>
                          </a:solidFill>
                          <a:effectLst/>
                          <a:latin typeface="Times New Roman" panose="02020603050405020304" pitchFamily="18" charset="0"/>
                          <a:ea typeface="+mn-ea"/>
                          <a:cs typeface="Times New Roman" panose="02020603050405020304" pitchFamily="18" charset="0"/>
                        </a:rPr>
                        <a:t>0.86/3.6</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0.33/6.4</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1.9/40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0.8/3.5</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0.2/0.9</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0.2/0.8</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67218743"/>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HCal-B/E(kHz/</a:t>
                      </a:r>
                      <a:r>
                        <a:rPr lang="en-US" altLang="zh-CN" sz="1400" err="1">
                          <a:solidFill>
                            <a:schemeClr val="tx1"/>
                          </a:solidFill>
                          <a:latin typeface="Times New Roman" panose="02020603050405020304" pitchFamily="18" charset="0"/>
                          <a:cs typeface="Times New Roman" panose="02020603050405020304" pitchFamily="18" charset="0"/>
                        </a:rPr>
                        <a:t>gs</a:t>
                      </a:r>
                      <a:r>
                        <a:rPr lang="en-US" altLang="zh-CN" sz="1400">
                          <a:solidFill>
                            <a:schemeClr val="tx1"/>
                          </a:solidFill>
                          <a:latin typeface="Times New Roman" panose="02020603050405020304" pitchFamily="18" charset="0"/>
                          <a:cs typeface="Times New Roman" panose="02020603050405020304" pitchFamily="18" charset="0"/>
                        </a:rPr>
                        <a:t> cell)</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0.0023/0.12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0.0042/0.12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0.026/0.76</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7.0/320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12/170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70/960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4.0e-4/4.0e-2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4.0e-4/3.0e-3</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3.0e-4/3.0e-3</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1334653"/>
                  </a:ext>
                </a:extLst>
              </a:tr>
              <a:tr h="370840">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Muon-E(Hz/cm</a:t>
                      </a:r>
                      <a:r>
                        <a:rPr lang="en-US" altLang="zh-CN" sz="1400" baseline="30000">
                          <a:solidFill>
                            <a:schemeClr val="tx1"/>
                          </a:solidFill>
                          <a:latin typeface="Times New Roman" panose="02020603050405020304" pitchFamily="18" charset="0"/>
                          <a:cs typeface="Times New Roman" panose="02020603050405020304" pitchFamily="18" charset="0"/>
                        </a:rPr>
                        <a:t>2</a:t>
                      </a:r>
                      <a:r>
                        <a:rPr lang="en-US" altLang="zh-CN" sz="1400">
                          <a:solidFill>
                            <a:schemeClr val="tx1"/>
                          </a:solidFill>
                          <a:latin typeface="Times New Roman" panose="02020603050405020304" pitchFamily="18" charset="0"/>
                          <a:cs typeface="Times New Roman" panose="02020603050405020304" pitchFamily="18" charset="0"/>
                        </a:rPr>
                        <a:t>)</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2.6</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1.0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6.8</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27</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32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110</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0.72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0.08</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a:solidFill>
                            <a:schemeClr val="tx1"/>
                          </a:solidFill>
                          <a:latin typeface="Times New Roman" panose="02020603050405020304" pitchFamily="18" charset="0"/>
                          <a:cs typeface="Times New Roman" panose="02020603050405020304" pitchFamily="18" charset="0"/>
                        </a:rPr>
                        <a:t>0.12</a:t>
                      </a:r>
                      <a:endParaRPr lang="zh-CN" altLang="en-US" sz="140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97954310"/>
                  </a:ext>
                </a:extLst>
              </a:tr>
            </a:tbl>
          </a:graphicData>
        </a:graphic>
      </p:graphicFrame>
    </p:spTree>
    <p:extLst>
      <p:ext uri="{BB962C8B-B14F-4D97-AF65-F5344CB8AC3E}">
        <p14:creationId xmlns:p14="http://schemas.microsoft.com/office/powerpoint/2010/main" val="2749719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2430</Words>
  <Application>Microsoft Macintosh PowerPoint</Application>
  <PresentationFormat>宽屏</PresentationFormat>
  <Paragraphs>353</Paragraphs>
  <Slides>17</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Arial</vt:lpstr>
      <vt:lpstr>Calibri</vt:lpstr>
      <vt:lpstr>Calibri Light</vt:lpstr>
      <vt:lpstr>Cambria Math</vt:lpstr>
      <vt:lpstr>Times New Roman</vt:lpstr>
      <vt:lpstr>Office Theme</vt:lpstr>
      <vt:lpstr>The estimation methods of Beam Induced Backgrounds at CEPC</vt:lpstr>
      <vt:lpstr>Sources and Simulation Steps/Tools</vt:lpstr>
      <vt:lpstr>Inputs for the generation/tracking step</vt:lpstr>
      <vt:lpstr>Beamstrahlung/Pair Production</vt:lpstr>
      <vt:lpstr>Beam Gas Bremsstrahlung Scattering</vt:lpstr>
      <vt:lpstr>Collimator and Aperture setting</vt:lpstr>
      <vt:lpstr>Synchrotron Radiation - I</vt:lpstr>
      <vt:lpstr>The way to perform detector simulation</vt:lpstr>
      <vt:lpstr>BG Level at Higgs/Z with mitigation</vt:lpstr>
      <vt:lpstr>Questions to be answered</vt:lpstr>
      <vt:lpstr>VTX</vt:lpstr>
      <vt:lpstr>The results of VTX per Layer</vt:lpstr>
      <vt:lpstr>ECal</vt:lpstr>
      <vt:lpstr>Converting per BX to Hz</vt:lpstr>
      <vt:lpstr>TPC</vt:lpstr>
      <vt:lpstr>Backup</vt:lpstr>
      <vt:lpstr>Beam Gas Coulomb Scattering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Backgrounds</dc:title>
  <dc:creator>石澔玙</dc:creator>
  <cp:lastModifiedBy>Haoyu Shi</cp:lastModifiedBy>
  <cp:revision>1</cp:revision>
  <dcterms:created xsi:type="dcterms:W3CDTF">2020-08-18T05:51:03Z</dcterms:created>
  <dcterms:modified xsi:type="dcterms:W3CDTF">2025-07-25T05:48:08Z</dcterms:modified>
</cp:coreProperties>
</file>