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62"/>
  </p:notesMasterIdLst>
  <p:sldIdLst>
    <p:sldId id="256" r:id="rId2"/>
    <p:sldId id="262" r:id="rId3"/>
    <p:sldId id="267" r:id="rId4"/>
    <p:sldId id="266" r:id="rId5"/>
    <p:sldId id="269" r:id="rId6"/>
    <p:sldId id="271" r:id="rId7"/>
    <p:sldId id="264" r:id="rId8"/>
    <p:sldId id="335" r:id="rId9"/>
    <p:sldId id="272" r:id="rId10"/>
    <p:sldId id="273" r:id="rId11"/>
    <p:sldId id="274" r:id="rId12"/>
    <p:sldId id="275" r:id="rId13"/>
    <p:sldId id="276" r:id="rId14"/>
    <p:sldId id="277" r:id="rId15"/>
    <p:sldId id="279" r:id="rId16"/>
    <p:sldId id="334" r:id="rId17"/>
    <p:sldId id="333" r:id="rId18"/>
    <p:sldId id="283" r:id="rId19"/>
    <p:sldId id="284" r:id="rId20"/>
    <p:sldId id="285" r:id="rId21"/>
    <p:sldId id="290" r:id="rId22"/>
    <p:sldId id="289" r:id="rId23"/>
    <p:sldId id="288" r:id="rId24"/>
    <p:sldId id="292" r:id="rId25"/>
    <p:sldId id="291" r:id="rId26"/>
    <p:sldId id="293" r:id="rId27"/>
    <p:sldId id="294" r:id="rId28"/>
    <p:sldId id="295" r:id="rId29"/>
    <p:sldId id="296" r:id="rId30"/>
    <p:sldId id="297" r:id="rId31"/>
    <p:sldId id="299" r:id="rId32"/>
    <p:sldId id="300" r:id="rId33"/>
    <p:sldId id="336" r:id="rId34"/>
    <p:sldId id="301" r:id="rId35"/>
    <p:sldId id="303" r:id="rId36"/>
    <p:sldId id="304" r:id="rId37"/>
    <p:sldId id="331" r:id="rId38"/>
    <p:sldId id="305" r:id="rId39"/>
    <p:sldId id="258" r:id="rId40"/>
    <p:sldId id="307" r:id="rId41"/>
    <p:sldId id="308" r:id="rId42"/>
    <p:sldId id="330" r:id="rId43"/>
    <p:sldId id="310" r:id="rId44"/>
    <p:sldId id="306" r:id="rId45"/>
    <p:sldId id="311" r:id="rId46"/>
    <p:sldId id="312" r:id="rId47"/>
    <p:sldId id="314" r:id="rId48"/>
    <p:sldId id="316" r:id="rId49"/>
    <p:sldId id="317" r:id="rId50"/>
    <p:sldId id="318" r:id="rId51"/>
    <p:sldId id="319" r:id="rId52"/>
    <p:sldId id="320" r:id="rId53"/>
    <p:sldId id="323" r:id="rId54"/>
    <p:sldId id="322" r:id="rId55"/>
    <p:sldId id="325" r:id="rId56"/>
    <p:sldId id="324" r:id="rId57"/>
    <p:sldId id="326" r:id="rId58"/>
    <p:sldId id="328" r:id="rId59"/>
    <p:sldId id="327" r:id="rId60"/>
    <p:sldId id="329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/>
    <p:restoredTop sz="96344"/>
  </p:normalViewPr>
  <p:slideViewPr>
    <p:cSldViewPr snapToGrid="0" snapToObjects="1">
      <p:cViewPr>
        <p:scale>
          <a:sx n="115" d="100"/>
          <a:sy n="115" d="100"/>
        </p:scale>
        <p:origin x="121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1720DA-EEE2-FE43-8C51-FAA1E51C017C}" type="doc">
      <dgm:prSet loTypeId="urn:microsoft.com/office/officeart/2005/8/layout/bProcess4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 altLang="zh-CN"/>
        </a:p>
      </dgm:t>
    </dgm:pt>
    <dgm:pt modelId="{6CAC5576-D650-B34A-BEBE-C6A7D1BBF346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zh-CN" altLang="en-US" dirty="0"/>
            <a:t>安装编写软件</a:t>
          </a:r>
          <a:r>
            <a:rPr lang="en-US" altLang="zh-CN" dirty="0"/>
            <a:t>(qiskit,</a:t>
          </a:r>
          <a:r>
            <a:rPr lang="zh-CN" altLang="en-US" dirty="0"/>
            <a:t> </a:t>
          </a:r>
          <a:r>
            <a:rPr lang="en-US" altLang="zh-CN" dirty="0" err="1"/>
            <a:t>pytket</a:t>
          </a:r>
          <a:r>
            <a:rPr lang="en-US" altLang="zh-CN" dirty="0"/>
            <a:t>..)</a:t>
          </a:r>
        </a:p>
      </dgm:t>
    </dgm:pt>
    <dgm:pt modelId="{D20FAAD3-66DB-6344-B75F-A30394F8E38E}" type="parTrans" cxnId="{54339839-0314-F74D-8A0C-1A4C4CF878F0}">
      <dgm:prSet/>
      <dgm:spPr/>
      <dgm:t>
        <a:bodyPr/>
        <a:lstStyle/>
        <a:p>
          <a:endParaRPr lang="en-US" altLang="zh-CN"/>
        </a:p>
      </dgm:t>
    </dgm:pt>
    <dgm:pt modelId="{5CBAD4F1-DFF5-9840-A90D-CD404930ECD3}" type="sibTrans" cxnId="{54339839-0314-F74D-8A0C-1A4C4CF878F0}">
      <dgm:prSet/>
      <dgm:spPr/>
      <dgm:t>
        <a:bodyPr/>
        <a:lstStyle/>
        <a:p>
          <a:endParaRPr lang="en-US" altLang="zh-CN"/>
        </a:p>
      </dgm:t>
    </dgm:pt>
    <dgm:pt modelId="{FEB706F1-5FAF-DA46-A1FC-3DCD2F73F741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zh-CN" altLang="en-US" dirty="0"/>
            <a:t>注册云平台账号，获得芯片访问权限</a:t>
          </a:r>
          <a:endParaRPr lang="en-US" altLang="zh-CN" dirty="0"/>
        </a:p>
      </dgm:t>
    </dgm:pt>
    <dgm:pt modelId="{0621B081-E1A0-0740-8BCF-4CB72C786A2B}" type="parTrans" cxnId="{0AF11D0F-5046-7442-811C-16C9809EB743}">
      <dgm:prSet/>
      <dgm:spPr/>
      <dgm:t>
        <a:bodyPr/>
        <a:lstStyle/>
        <a:p>
          <a:endParaRPr lang="en-US" altLang="zh-CN"/>
        </a:p>
      </dgm:t>
    </dgm:pt>
    <dgm:pt modelId="{A8C9D7A9-015A-6744-8EE1-1AF3621CD770}" type="sibTrans" cxnId="{0AF11D0F-5046-7442-811C-16C9809EB743}">
      <dgm:prSet/>
      <dgm:spPr/>
      <dgm:t>
        <a:bodyPr/>
        <a:lstStyle/>
        <a:p>
          <a:endParaRPr lang="en-US" altLang="zh-CN"/>
        </a:p>
      </dgm:t>
    </dgm:pt>
    <dgm:pt modelId="{107443BB-4180-2D45-A556-2430609E2F1D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zh-CN" altLang="en-US" dirty="0"/>
            <a:t>将访问权限登记到本地设备</a:t>
          </a:r>
          <a:endParaRPr lang="en-US" altLang="zh-CN" dirty="0"/>
        </a:p>
      </dgm:t>
    </dgm:pt>
    <dgm:pt modelId="{593C120C-603A-7842-AAC0-9B0D27C43C7B}" type="parTrans" cxnId="{9A938096-7173-7C42-81A1-336837A97A7E}">
      <dgm:prSet/>
      <dgm:spPr/>
      <dgm:t>
        <a:bodyPr/>
        <a:lstStyle/>
        <a:p>
          <a:endParaRPr lang="en-US" altLang="zh-CN"/>
        </a:p>
      </dgm:t>
    </dgm:pt>
    <dgm:pt modelId="{6CCECE6F-70A3-3B44-94AB-EB4E3D8A84AA}" type="sibTrans" cxnId="{9A938096-7173-7C42-81A1-336837A97A7E}">
      <dgm:prSet/>
      <dgm:spPr/>
      <dgm:t>
        <a:bodyPr/>
        <a:lstStyle/>
        <a:p>
          <a:endParaRPr lang="en-US" altLang="zh-CN"/>
        </a:p>
      </dgm:t>
    </dgm:pt>
    <dgm:pt modelId="{C452E7DD-880F-A645-833A-757F4284AC7D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zh-CN" altLang="en-US" dirty="0"/>
            <a:t>选择量子芯片</a:t>
          </a:r>
          <a:endParaRPr lang="en-US" altLang="zh-CN" dirty="0"/>
        </a:p>
      </dgm:t>
    </dgm:pt>
    <dgm:pt modelId="{1EEC6107-5EB8-754B-AEEB-C5311ACD5BB3}" type="parTrans" cxnId="{2FEB620C-5F03-E645-9E4E-637875717A74}">
      <dgm:prSet/>
      <dgm:spPr/>
      <dgm:t>
        <a:bodyPr/>
        <a:lstStyle/>
        <a:p>
          <a:endParaRPr lang="en-US" altLang="zh-CN"/>
        </a:p>
      </dgm:t>
    </dgm:pt>
    <dgm:pt modelId="{D12CD0DF-68E4-F44E-8EE2-6FBD5063CD80}" type="sibTrans" cxnId="{2FEB620C-5F03-E645-9E4E-637875717A74}">
      <dgm:prSet/>
      <dgm:spPr/>
      <dgm:t>
        <a:bodyPr/>
        <a:lstStyle/>
        <a:p>
          <a:endParaRPr lang="en-US" altLang="zh-CN"/>
        </a:p>
      </dgm:t>
    </dgm:pt>
    <dgm:pt modelId="{0ED7FB7C-D6A6-7C44-A121-A0978FA6C81B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zh-CN" altLang="en-US"/>
            <a:t>编写量子线路</a:t>
          </a:r>
          <a:endParaRPr lang="en-US" altLang="zh-CN" dirty="0"/>
        </a:p>
      </dgm:t>
    </dgm:pt>
    <dgm:pt modelId="{586F2274-B047-CB46-8E98-E5B55ED852C3}" type="parTrans" cxnId="{1190F223-13C0-FF48-BF08-7F94E5B4BCB6}">
      <dgm:prSet/>
      <dgm:spPr/>
      <dgm:t>
        <a:bodyPr/>
        <a:lstStyle/>
        <a:p>
          <a:endParaRPr lang="en-US" altLang="zh-CN"/>
        </a:p>
      </dgm:t>
    </dgm:pt>
    <dgm:pt modelId="{04733E93-BDF1-CD4D-AD5C-870C570A9CCB}" type="sibTrans" cxnId="{1190F223-13C0-FF48-BF08-7F94E5B4BCB6}">
      <dgm:prSet/>
      <dgm:spPr/>
      <dgm:t>
        <a:bodyPr/>
        <a:lstStyle/>
        <a:p>
          <a:endParaRPr lang="en-US" altLang="zh-CN"/>
        </a:p>
      </dgm:t>
    </dgm:pt>
    <dgm:pt modelId="{B865D800-62E5-944D-BE1E-81F61B933062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zh-CN" altLang="en-US" dirty="0"/>
            <a:t>量子线路转译</a:t>
          </a:r>
          <a:endParaRPr lang="en-US" altLang="zh-CN" dirty="0"/>
        </a:p>
      </dgm:t>
    </dgm:pt>
    <dgm:pt modelId="{1943E92A-8A0E-3A49-BFD0-2EEEEFB5E50F}" type="parTrans" cxnId="{C9DD17FF-52EE-8C4B-90B3-F4A60BF1499E}">
      <dgm:prSet/>
      <dgm:spPr/>
      <dgm:t>
        <a:bodyPr/>
        <a:lstStyle/>
        <a:p>
          <a:endParaRPr lang="en-US" altLang="zh-CN"/>
        </a:p>
      </dgm:t>
    </dgm:pt>
    <dgm:pt modelId="{50111127-8191-6D41-B431-5D86F4DE8F55}" type="sibTrans" cxnId="{C9DD17FF-52EE-8C4B-90B3-F4A60BF1499E}">
      <dgm:prSet/>
      <dgm:spPr/>
      <dgm:t>
        <a:bodyPr/>
        <a:lstStyle/>
        <a:p>
          <a:endParaRPr lang="en-US" altLang="zh-CN"/>
        </a:p>
      </dgm:t>
    </dgm:pt>
    <dgm:pt modelId="{5C91FCF9-DB7A-D448-A99A-B686DEAB0C21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CN" altLang="en-US" dirty="0"/>
            <a:t>提交量子线路</a:t>
          </a:r>
          <a:endParaRPr lang="en-US" altLang="zh-CN" dirty="0"/>
        </a:p>
      </dgm:t>
    </dgm:pt>
    <dgm:pt modelId="{BAA9CEDE-469D-9E47-943F-1A0F0428D930}" type="parTrans" cxnId="{A88A8530-1899-7D45-BF35-1FA4D11B6325}">
      <dgm:prSet/>
      <dgm:spPr/>
      <dgm:t>
        <a:bodyPr/>
        <a:lstStyle/>
        <a:p>
          <a:endParaRPr lang="en-US" altLang="zh-CN"/>
        </a:p>
      </dgm:t>
    </dgm:pt>
    <dgm:pt modelId="{0F37A363-C705-9046-AD31-1B2D09847B07}" type="sibTrans" cxnId="{A88A8530-1899-7D45-BF35-1FA4D11B6325}">
      <dgm:prSet/>
      <dgm:spPr/>
      <dgm:t>
        <a:bodyPr/>
        <a:lstStyle/>
        <a:p>
          <a:endParaRPr lang="en-US" altLang="zh-CN"/>
        </a:p>
      </dgm:t>
    </dgm:pt>
    <dgm:pt modelId="{87556540-D82A-BD47-B98B-A5616930A11D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CN" altLang="en-US" dirty="0"/>
            <a:t>下载运行数据</a:t>
          </a:r>
          <a:endParaRPr lang="en-US" altLang="zh-CN" dirty="0"/>
        </a:p>
      </dgm:t>
    </dgm:pt>
    <dgm:pt modelId="{5183B18A-A7C8-1C47-A009-E17E4A5241DF}" type="parTrans" cxnId="{8E6279F4-BFBB-4E45-9154-285E4F713B7C}">
      <dgm:prSet/>
      <dgm:spPr/>
      <dgm:t>
        <a:bodyPr/>
        <a:lstStyle/>
        <a:p>
          <a:endParaRPr lang="en-US" altLang="zh-CN"/>
        </a:p>
      </dgm:t>
    </dgm:pt>
    <dgm:pt modelId="{DF587F28-8969-8D4A-AF96-3F9287824B75}" type="sibTrans" cxnId="{8E6279F4-BFBB-4E45-9154-285E4F713B7C}">
      <dgm:prSet/>
      <dgm:spPr/>
      <dgm:t>
        <a:bodyPr/>
        <a:lstStyle/>
        <a:p>
          <a:endParaRPr lang="en-US" altLang="zh-CN"/>
        </a:p>
      </dgm:t>
    </dgm:pt>
    <dgm:pt modelId="{42199446-4C51-104A-BBE2-2339122784D0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zh-CN" altLang="en-US" dirty="0"/>
            <a:t>数据后处理</a:t>
          </a:r>
          <a:endParaRPr lang="en-US" altLang="zh-CN" dirty="0"/>
        </a:p>
      </dgm:t>
    </dgm:pt>
    <dgm:pt modelId="{8AE4D3F8-CA42-B34A-943D-F0E056A4E603}" type="parTrans" cxnId="{BBAF4CB8-BE38-AE42-93DB-3FCAA48F979C}">
      <dgm:prSet/>
      <dgm:spPr/>
      <dgm:t>
        <a:bodyPr/>
        <a:lstStyle/>
        <a:p>
          <a:endParaRPr lang="en-US" altLang="zh-CN"/>
        </a:p>
      </dgm:t>
    </dgm:pt>
    <dgm:pt modelId="{0FCA256D-5489-B740-B9E0-E963F6B14129}" type="sibTrans" cxnId="{BBAF4CB8-BE38-AE42-93DB-3FCAA48F979C}">
      <dgm:prSet/>
      <dgm:spPr/>
      <dgm:t>
        <a:bodyPr/>
        <a:lstStyle/>
        <a:p>
          <a:endParaRPr lang="en-US" altLang="zh-CN"/>
        </a:p>
      </dgm:t>
    </dgm:pt>
    <dgm:pt modelId="{094351FD-9381-5C49-A577-ABAAA97AB4A1}" type="pres">
      <dgm:prSet presAssocID="{BA1720DA-EEE2-FE43-8C51-FAA1E51C017C}" presName="Name0" presStyleCnt="0">
        <dgm:presLayoutVars>
          <dgm:dir/>
          <dgm:resizeHandles/>
        </dgm:presLayoutVars>
      </dgm:prSet>
      <dgm:spPr/>
    </dgm:pt>
    <dgm:pt modelId="{688108F1-F7CD-DE41-9830-F1A1253C8FC3}" type="pres">
      <dgm:prSet presAssocID="{6CAC5576-D650-B34A-BEBE-C6A7D1BBF346}" presName="compNode" presStyleCnt="0"/>
      <dgm:spPr/>
    </dgm:pt>
    <dgm:pt modelId="{1E288F4A-1A70-254A-979F-192D105081F1}" type="pres">
      <dgm:prSet presAssocID="{6CAC5576-D650-B34A-BEBE-C6A7D1BBF346}" presName="dummyConnPt" presStyleCnt="0"/>
      <dgm:spPr/>
    </dgm:pt>
    <dgm:pt modelId="{69EC7053-6817-AD4E-A849-B5D845D0E2F2}" type="pres">
      <dgm:prSet presAssocID="{6CAC5576-D650-B34A-BEBE-C6A7D1BBF346}" presName="node" presStyleLbl="node1" presStyleIdx="0" presStyleCnt="9">
        <dgm:presLayoutVars>
          <dgm:bulletEnabled val="1"/>
        </dgm:presLayoutVars>
      </dgm:prSet>
      <dgm:spPr/>
    </dgm:pt>
    <dgm:pt modelId="{89CB6F48-68ED-924D-BCC9-B28F7E160B81}" type="pres">
      <dgm:prSet presAssocID="{5CBAD4F1-DFF5-9840-A90D-CD404930ECD3}" presName="sibTrans" presStyleLbl="bgSibTrans2D1" presStyleIdx="0" presStyleCnt="8"/>
      <dgm:spPr/>
    </dgm:pt>
    <dgm:pt modelId="{8C74493E-4125-AB42-A192-F4709D4F9985}" type="pres">
      <dgm:prSet presAssocID="{FEB706F1-5FAF-DA46-A1FC-3DCD2F73F741}" presName="compNode" presStyleCnt="0"/>
      <dgm:spPr/>
    </dgm:pt>
    <dgm:pt modelId="{9687EF61-C4F8-3D49-93F3-1D0EFAE48FB2}" type="pres">
      <dgm:prSet presAssocID="{FEB706F1-5FAF-DA46-A1FC-3DCD2F73F741}" presName="dummyConnPt" presStyleCnt="0"/>
      <dgm:spPr/>
    </dgm:pt>
    <dgm:pt modelId="{3F6C96F9-2F29-604E-BEF9-21F0B396001E}" type="pres">
      <dgm:prSet presAssocID="{FEB706F1-5FAF-DA46-A1FC-3DCD2F73F741}" presName="node" presStyleLbl="node1" presStyleIdx="1" presStyleCnt="9">
        <dgm:presLayoutVars>
          <dgm:bulletEnabled val="1"/>
        </dgm:presLayoutVars>
      </dgm:prSet>
      <dgm:spPr/>
    </dgm:pt>
    <dgm:pt modelId="{B8A3E99B-9145-2F4A-9A2E-C982597CF592}" type="pres">
      <dgm:prSet presAssocID="{A8C9D7A9-015A-6744-8EE1-1AF3621CD770}" presName="sibTrans" presStyleLbl="bgSibTrans2D1" presStyleIdx="1" presStyleCnt="8"/>
      <dgm:spPr/>
    </dgm:pt>
    <dgm:pt modelId="{47EF44A4-E868-EF42-B5AC-EFA801049C41}" type="pres">
      <dgm:prSet presAssocID="{107443BB-4180-2D45-A556-2430609E2F1D}" presName="compNode" presStyleCnt="0"/>
      <dgm:spPr/>
    </dgm:pt>
    <dgm:pt modelId="{0915B63E-3C87-FA4F-85BF-18EFE2CD30C4}" type="pres">
      <dgm:prSet presAssocID="{107443BB-4180-2D45-A556-2430609E2F1D}" presName="dummyConnPt" presStyleCnt="0"/>
      <dgm:spPr/>
    </dgm:pt>
    <dgm:pt modelId="{1611C999-D5C4-D54A-9266-B7CD10C52120}" type="pres">
      <dgm:prSet presAssocID="{107443BB-4180-2D45-A556-2430609E2F1D}" presName="node" presStyleLbl="node1" presStyleIdx="2" presStyleCnt="9">
        <dgm:presLayoutVars>
          <dgm:bulletEnabled val="1"/>
        </dgm:presLayoutVars>
      </dgm:prSet>
      <dgm:spPr/>
    </dgm:pt>
    <dgm:pt modelId="{E438473D-6574-0047-810F-1865BE0F05C6}" type="pres">
      <dgm:prSet presAssocID="{6CCECE6F-70A3-3B44-94AB-EB4E3D8A84AA}" presName="sibTrans" presStyleLbl="bgSibTrans2D1" presStyleIdx="2" presStyleCnt="8"/>
      <dgm:spPr/>
    </dgm:pt>
    <dgm:pt modelId="{56ED9AC1-E6BF-4F4D-9B83-5D5CD78B6DCB}" type="pres">
      <dgm:prSet presAssocID="{C452E7DD-880F-A645-833A-757F4284AC7D}" presName="compNode" presStyleCnt="0"/>
      <dgm:spPr/>
    </dgm:pt>
    <dgm:pt modelId="{7F01AB9C-383A-1F46-A552-38B88B3E5491}" type="pres">
      <dgm:prSet presAssocID="{C452E7DD-880F-A645-833A-757F4284AC7D}" presName="dummyConnPt" presStyleCnt="0"/>
      <dgm:spPr/>
    </dgm:pt>
    <dgm:pt modelId="{7B29817F-337A-AF4D-95E6-FF6973B8445B}" type="pres">
      <dgm:prSet presAssocID="{C452E7DD-880F-A645-833A-757F4284AC7D}" presName="node" presStyleLbl="node1" presStyleIdx="3" presStyleCnt="9">
        <dgm:presLayoutVars>
          <dgm:bulletEnabled val="1"/>
        </dgm:presLayoutVars>
      </dgm:prSet>
      <dgm:spPr/>
    </dgm:pt>
    <dgm:pt modelId="{262F6A7E-8EED-254A-89EC-D561FAE4AA4A}" type="pres">
      <dgm:prSet presAssocID="{D12CD0DF-68E4-F44E-8EE2-6FBD5063CD80}" presName="sibTrans" presStyleLbl="bgSibTrans2D1" presStyleIdx="3" presStyleCnt="8"/>
      <dgm:spPr/>
    </dgm:pt>
    <dgm:pt modelId="{6D69F9FF-4C6F-BB4E-B171-C0E77DEFF86E}" type="pres">
      <dgm:prSet presAssocID="{0ED7FB7C-D6A6-7C44-A121-A0978FA6C81B}" presName="compNode" presStyleCnt="0"/>
      <dgm:spPr/>
    </dgm:pt>
    <dgm:pt modelId="{86A50DAD-AF05-4C41-B365-E9D84750EC14}" type="pres">
      <dgm:prSet presAssocID="{0ED7FB7C-D6A6-7C44-A121-A0978FA6C81B}" presName="dummyConnPt" presStyleCnt="0"/>
      <dgm:spPr/>
    </dgm:pt>
    <dgm:pt modelId="{83F9E464-114B-0A4C-825C-7A328DCC363D}" type="pres">
      <dgm:prSet presAssocID="{0ED7FB7C-D6A6-7C44-A121-A0978FA6C81B}" presName="node" presStyleLbl="node1" presStyleIdx="4" presStyleCnt="9">
        <dgm:presLayoutVars>
          <dgm:bulletEnabled val="1"/>
        </dgm:presLayoutVars>
      </dgm:prSet>
      <dgm:spPr/>
    </dgm:pt>
    <dgm:pt modelId="{2A87159B-0A67-6C43-A6F5-F266658FA587}" type="pres">
      <dgm:prSet presAssocID="{04733E93-BDF1-CD4D-AD5C-870C570A9CCB}" presName="sibTrans" presStyleLbl="bgSibTrans2D1" presStyleIdx="4" presStyleCnt="8"/>
      <dgm:spPr/>
    </dgm:pt>
    <dgm:pt modelId="{EDAE4B7E-EA4E-0E4D-A06A-1EA8DDCC79E0}" type="pres">
      <dgm:prSet presAssocID="{B865D800-62E5-944D-BE1E-81F61B933062}" presName="compNode" presStyleCnt="0"/>
      <dgm:spPr/>
    </dgm:pt>
    <dgm:pt modelId="{4FBF23E0-3742-5B42-A4AB-CCB2CF46C510}" type="pres">
      <dgm:prSet presAssocID="{B865D800-62E5-944D-BE1E-81F61B933062}" presName="dummyConnPt" presStyleCnt="0"/>
      <dgm:spPr/>
    </dgm:pt>
    <dgm:pt modelId="{BCB9D308-9390-2044-A431-53B4055FD9D2}" type="pres">
      <dgm:prSet presAssocID="{B865D800-62E5-944D-BE1E-81F61B933062}" presName="node" presStyleLbl="node1" presStyleIdx="5" presStyleCnt="9">
        <dgm:presLayoutVars>
          <dgm:bulletEnabled val="1"/>
        </dgm:presLayoutVars>
      </dgm:prSet>
      <dgm:spPr/>
    </dgm:pt>
    <dgm:pt modelId="{1425CFE0-04E1-064B-8A68-8E15ECE00C0A}" type="pres">
      <dgm:prSet presAssocID="{50111127-8191-6D41-B431-5D86F4DE8F55}" presName="sibTrans" presStyleLbl="bgSibTrans2D1" presStyleIdx="5" presStyleCnt="8"/>
      <dgm:spPr/>
    </dgm:pt>
    <dgm:pt modelId="{DDD7FC23-5AE8-8248-A5B9-B039869CFAAF}" type="pres">
      <dgm:prSet presAssocID="{5C91FCF9-DB7A-D448-A99A-B686DEAB0C21}" presName="compNode" presStyleCnt="0"/>
      <dgm:spPr/>
    </dgm:pt>
    <dgm:pt modelId="{4FBCA464-16AC-4F43-AAE0-8E4B0314FBA0}" type="pres">
      <dgm:prSet presAssocID="{5C91FCF9-DB7A-D448-A99A-B686DEAB0C21}" presName="dummyConnPt" presStyleCnt="0"/>
      <dgm:spPr/>
    </dgm:pt>
    <dgm:pt modelId="{2BBD76C5-D994-0B43-9352-DDCD1DD87F34}" type="pres">
      <dgm:prSet presAssocID="{5C91FCF9-DB7A-D448-A99A-B686DEAB0C21}" presName="node" presStyleLbl="node1" presStyleIdx="6" presStyleCnt="9">
        <dgm:presLayoutVars>
          <dgm:bulletEnabled val="1"/>
        </dgm:presLayoutVars>
      </dgm:prSet>
      <dgm:spPr/>
    </dgm:pt>
    <dgm:pt modelId="{70001CA1-5459-DB4A-82F0-C7F8C7537E93}" type="pres">
      <dgm:prSet presAssocID="{0F37A363-C705-9046-AD31-1B2D09847B07}" presName="sibTrans" presStyleLbl="bgSibTrans2D1" presStyleIdx="6" presStyleCnt="8"/>
      <dgm:spPr/>
    </dgm:pt>
    <dgm:pt modelId="{2C1BF108-5ED4-A74F-9670-0190DB20C31B}" type="pres">
      <dgm:prSet presAssocID="{87556540-D82A-BD47-B98B-A5616930A11D}" presName="compNode" presStyleCnt="0"/>
      <dgm:spPr/>
    </dgm:pt>
    <dgm:pt modelId="{5133400B-6DA1-5845-A512-24B03A44EF78}" type="pres">
      <dgm:prSet presAssocID="{87556540-D82A-BD47-B98B-A5616930A11D}" presName="dummyConnPt" presStyleCnt="0"/>
      <dgm:spPr/>
    </dgm:pt>
    <dgm:pt modelId="{F5992774-5FD6-7A4D-B249-ECC01D635C19}" type="pres">
      <dgm:prSet presAssocID="{87556540-D82A-BD47-B98B-A5616930A11D}" presName="node" presStyleLbl="node1" presStyleIdx="7" presStyleCnt="9">
        <dgm:presLayoutVars>
          <dgm:bulletEnabled val="1"/>
        </dgm:presLayoutVars>
      </dgm:prSet>
      <dgm:spPr/>
    </dgm:pt>
    <dgm:pt modelId="{42189012-E3BC-9240-9B39-E1F649ED4326}" type="pres">
      <dgm:prSet presAssocID="{DF587F28-8969-8D4A-AF96-3F9287824B75}" presName="sibTrans" presStyleLbl="bgSibTrans2D1" presStyleIdx="7" presStyleCnt="8"/>
      <dgm:spPr/>
    </dgm:pt>
    <dgm:pt modelId="{F3E3C8BD-1402-1745-B92B-D2AF51C72E67}" type="pres">
      <dgm:prSet presAssocID="{42199446-4C51-104A-BBE2-2339122784D0}" presName="compNode" presStyleCnt="0"/>
      <dgm:spPr/>
    </dgm:pt>
    <dgm:pt modelId="{DFDFC96C-F289-BC46-BD27-C40C1F80C0FE}" type="pres">
      <dgm:prSet presAssocID="{42199446-4C51-104A-BBE2-2339122784D0}" presName="dummyConnPt" presStyleCnt="0"/>
      <dgm:spPr/>
    </dgm:pt>
    <dgm:pt modelId="{01D03CB6-4336-A54D-AB81-30638D03C497}" type="pres">
      <dgm:prSet presAssocID="{42199446-4C51-104A-BBE2-2339122784D0}" presName="node" presStyleLbl="node1" presStyleIdx="8" presStyleCnt="9">
        <dgm:presLayoutVars>
          <dgm:bulletEnabled val="1"/>
        </dgm:presLayoutVars>
      </dgm:prSet>
      <dgm:spPr/>
    </dgm:pt>
  </dgm:ptLst>
  <dgm:cxnLst>
    <dgm:cxn modelId="{872F5B07-340F-7C42-81E1-5583AFFD3001}" type="presOf" srcId="{A8C9D7A9-015A-6744-8EE1-1AF3621CD770}" destId="{B8A3E99B-9145-2F4A-9A2E-C982597CF592}" srcOrd="0" destOrd="0" presId="urn:microsoft.com/office/officeart/2005/8/layout/bProcess4"/>
    <dgm:cxn modelId="{630C7509-40D6-8549-BE50-BF51D7299BC5}" type="presOf" srcId="{BA1720DA-EEE2-FE43-8C51-FAA1E51C017C}" destId="{094351FD-9381-5C49-A577-ABAAA97AB4A1}" srcOrd="0" destOrd="0" presId="urn:microsoft.com/office/officeart/2005/8/layout/bProcess4"/>
    <dgm:cxn modelId="{2FEB620C-5F03-E645-9E4E-637875717A74}" srcId="{BA1720DA-EEE2-FE43-8C51-FAA1E51C017C}" destId="{C452E7DD-880F-A645-833A-757F4284AC7D}" srcOrd="3" destOrd="0" parTransId="{1EEC6107-5EB8-754B-AEEB-C5311ACD5BB3}" sibTransId="{D12CD0DF-68E4-F44E-8EE2-6FBD5063CD80}"/>
    <dgm:cxn modelId="{0AF11D0F-5046-7442-811C-16C9809EB743}" srcId="{BA1720DA-EEE2-FE43-8C51-FAA1E51C017C}" destId="{FEB706F1-5FAF-DA46-A1FC-3DCD2F73F741}" srcOrd="1" destOrd="0" parTransId="{0621B081-E1A0-0740-8BCF-4CB72C786A2B}" sibTransId="{A8C9D7A9-015A-6744-8EE1-1AF3621CD770}"/>
    <dgm:cxn modelId="{22D8F315-4E51-2B47-A7F5-1D13313A6D25}" type="presOf" srcId="{107443BB-4180-2D45-A556-2430609E2F1D}" destId="{1611C999-D5C4-D54A-9266-B7CD10C52120}" srcOrd="0" destOrd="0" presId="urn:microsoft.com/office/officeart/2005/8/layout/bProcess4"/>
    <dgm:cxn modelId="{3C06FA18-D8D2-4E41-8B4D-678316279DDD}" type="presOf" srcId="{04733E93-BDF1-CD4D-AD5C-870C570A9CCB}" destId="{2A87159B-0A67-6C43-A6F5-F266658FA587}" srcOrd="0" destOrd="0" presId="urn:microsoft.com/office/officeart/2005/8/layout/bProcess4"/>
    <dgm:cxn modelId="{1190F223-13C0-FF48-BF08-7F94E5B4BCB6}" srcId="{BA1720DA-EEE2-FE43-8C51-FAA1E51C017C}" destId="{0ED7FB7C-D6A6-7C44-A121-A0978FA6C81B}" srcOrd="4" destOrd="0" parTransId="{586F2274-B047-CB46-8E98-E5B55ED852C3}" sibTransId="{04733E93-BDF1-CD4D-AD5C-870C570A9CCB}"/>
    <dgm:cxn modelId="{A88A8530-1899-7D45-BF35-1FA4D11B6325}" srcId="{BA1720DA-EEE2-FE43-8C51-FAA1E51C017C}" destId="{5C91FCF9-DB7A-D448-A99A-B686DEAB0C21}" srcOrd="6" destOrd="0" parTransId="{BAA9CEDE-469D-9E47-943F-1A0F0428D930}" sibTransId="{0F37A363-C705-9046-AD31-1B2D09847B07}"/>
    <dgm:cxn modelId="{02BDC131-FED7-0A42-9573-ADDA1044C763}" type="presOf" srcId="{6CAC5576-D650-B34A-BEBE-C6A7D1BBF346}" destId="{69EC7053-6817-AD4E-A849-B5D845D0E2F2}" srcOrd="0" destOrd="0" presId="urn:microsoft.com/office/officeart/2005/8/layout/bProcess4"/>
    <dgm:cxn modelId="{6FBDDE35-B841-364B-9391-08F53AA8955A}" type="presOf" srcId="{5C91FCF9-DB7A-D448-A99A-B686DEAB0C21}" destId="{2BBD76C5-D994-0B43-9352-DDCD1DD87F34}" srcOrd="0" destOrd="0" presId="urn:microsoft.com/office/officeart/2005/8/layout/bProcess4"/>
    <dgm:cxn modelId="{54339839-0314-F74D-8A0C-1A4C4CF878F0}" srcId="{BA1720DA-EEE2-FE43-8C51-FAA1E51C017C}" destId="{6CAC5576-D650-B34A-BEBE-C6A7D1BBF346}" srcOrd="0" destOrd="0" parTransId="{D20FAAD3-66DB-6344-B75F-A30394F8E38E}" sibTransId="{5CBAD4F1-DFF5-9840-A90D-CD404930ECD3}"/>
    <dgm:cxn modelId="{CCAF4E59-1AB0-D249-8993-330E5AEE5686}" type="presOf" srcId="{B865D800-62E5-944D-BE1E-81F61B933062}" destId="{BCB9D308-9390-2044-A431-53B4055FD9D2}" srcOrd="0" destOrd="0" presId="urn:microsoft.com/office/officeart/2005/8/layout/bProcess4"/>
    <dgm:cxn modelId="{48C4685B-564F-1545-99E9-09676378B6D4}" type="presOf" srcId="{C452E7DD-880F-A645-833A-757F4284AC7D}" destId="{7B29817F-337A-AF4D-95E6-FF6973B8445B}" srcOrd="0" destOrd="0" presId="urn:microsoft.com/office/officeart/2005/8/layout/bProcess4"/>
    <dgm:cxn modelId="{71D30460-4EEF-9D4A-899D-6156396597C2}" type="presOf" srcId="{42199446-4C51-104A-BBE2-2339122784D0}" destId="{01D03CB6-4336-A54D-AB81-30638D03C497}" srcOrd="0" destOrd="0" presId="urn:microsoft.com/office/officeart/2005/8/layout/bProcess4"/>
    <dgm:cxn modelId="{67CBA877-5567-A44F-903D-0FA2CF420F2A}" type="presOf" srcId="{0ED7FB7C-D6A6-7C44-A121-A0978FA6C81B}" destId="{83F9E464-114B-0A4C-825C-7A328DCC363D}" srcOrd="0" destOrd="0" presId="urn:microsoft.com/office/officeart/2005/8/layout/bProcess4"/>
    <dgm:cxn modelId="{D072F482-109B-BC40-8A32-6BC17D61045B}" type="presOf" srcId="{0F37A363-C705-9046-AD31-1B2D09847B07}" destId="{70001CA1-5459-DB4A-82F0-C7F8C7537E93}" srcOrd="0" destOrd="0" presId="urn:microsoft.com/office/officeart/2005/8/layout/bProcess4"/>
    <dgm:cxn modelId="{A009F485-2FD3-AF41-9BA1-7BA52D9067F4}" type="presOf" srcId="{DF587F28-8969-8D4A-AF96-3F9287824B75}" destId="{42189012-E3BC-9240-9B39-E1F649ED4326}" srcOrd="0" destOrd="0" presId="urn:microsoft.com/office/officeart/2005/8/layout/bProcess4"/>
    <dgm:cxn modelId="{C5F46487-AE25-8546-844C-68A6A6F6A411}" type="presOf" srcId="{D12CD0DF-68E4-F44E-8EE2-6FBD5063CD80}" destId="{262F6A7E-8EED-254A-89EC-D561FAE4AA4A}" srcOrd="0" destOrd="0" presId="urn:microsoft.com/office/officeart/2005/8/layout/bProcess4"/>
    <dgm:cxn modelId="{9A938096-7173-7C42-81A1-336837A97A7E}" srcId="{BA1720DA-EEE2-FE43-8C51-FAA1E51C017C}" destId="{107443BB-4180-2D45-A556-2430609E2F1D}" srcOrd="2" destOrd="0" parTransId="{593C120C-603A-7842-AAC0-9B0D27C43C7B}" sibTransId="{6CCECE6F-70A3-3B44-94AB-EB4E3D8A84AA}"/>
    <dgm:cxn modelId="{986D6997-5FE1-2D47-B9AC-F8AD5A2BD380}" type="presOf" srcId="{5CBAD4F1-DFF5-9840-A90D-CD404930ECD3}" destId="{89CB6F48-68ED-924D-BCC9-B28F7E160B81}" srcOrd="0" destOrd="0" presId="urn:microsoft.com/office/officeart/2005/8/layout/bProcess4"/>
    <dgm:cxn modelId="{F23383AD-012F-D449-892C-AC16C4688762}" type="presOf" srcId="{6CCECE6F-70A3-3B44-94AB-EB4E3D8A84AA}" destId="{E438473D-6574-0047-810F-1865BE0F05C6}" srcOrd="0" destOrd="0" presId="urn:microsoft.com/office/officeart/2005/8/layout/bProcess4"/>
    <dgm:cxn modelId="{BBAF4CB8-BE38-AE42-93DB-3FCAA48F979C}" srcId="{BA1720DA-EEE2-FE43-8C51-FAA1E51C017C}" destId="{42199446-4C51-104A-BBE2-2339122784D0}" srcOrd="8" destOrd="0" parTransId="{8AE4D3F8-CA42-B34A-943D-F0E056A4E603}" sibTransId="{0FCA256D-5489-B740-B9E0-E963F6B14129}"/>
    <dgm:cxn modelId="{326AC6CB-90C6-C542-A67D-D14D610075C3}" type="presOf" srcId="{50111127-8191-6D41-B431-5D86F4DE8F55}" destId="{1425CFE0-04E1-064B-8A68-8E15ECE00C0A}" srcOrd="0" destOrd="0" presId="urn:microsoft.com/office/officeart/2005/8/layout/bProcess4"/>
    <dgm:cxn modelId="{8AC09BCC-F068-6747-BBD9-2BB21CAAFE99}" type="presOf" srcId="{87556540-D82A-BD47-B98B-A5616930A11D}" destId="{F5992774-5FD6-7A4D-B249-ECC01D635C19}" srcOrd="0" destOrd="0" presId="urn:microsoft.com/office/officeart/2005/8/layout/bProcess4"/>
    <dgm:cxn modelId="{8E6279F4-BFBB-4E45-9154-285E4F713B7C}" srcId="{BA1720DA-EEE2-FE43-8C51-FAA1E51C017C}" destId="{87556540-D82A-BD47-B98B-A5616930A11D}" srcOrd="7" destOrd="0" parTransId="{5183B18A-A7C8-1C47-A009-E17E4A5241DF}" sibTransId="{DF587F28-8969-8D4A-AF96-3F9287824B75}"/>
    <dgm:cxn modelId="{C30855F7-E2EB-7340-9E8B-820C41677BAD}" type="presOf" srcId="{FEB706F1-5FAF-DA46-A1FC-3DCD2F73F741}" destId="{3F6C96F9-2F29-604E-BEF9-21F0B396001E}" srcOrd="0" destOrd="0" presId="urn:microsoft.com/office/officeart/2005/8/layout/bProcess4"/>
    <dgm:cxn modelId="{C9DD17FF-52EE-8C4B-90B3-F4A60BF1499E}" srcId="{BA1720DA-EEE2-FE43-8C51-FAA1E51C017C}" destId="{B865D800-62E5-944D-BE1E-81F61B933062}" srcOrd="5" destOrd="0" parTransId="{1943E92A-8A0E-3A49-BFD0-2EEEEFB5E50F}" sibTransId="{50111127-8191-6D41-B431-5D86F4DE8F55}"/>
    <dgm:cxn modelId="{FC5CABCE-882B-C343-B391-6E15A698E359}" type="presParOf" srcId="{094351FD-9381-5C49-A577-ABAAA97AB4A1}" destId="{688108F1-F7CD-DE41-9830-F1A1253C8FC3}" srcOrd="0" destOrd="0" presId="urn:microsoft.com/office/officeart/2005/8/layout/bProcess4"/>
    <dgm:cxn modelId="{BDB030D0-3085-BF4C-A12F-800979864FDE}" type="presParOf" srcId="{688108F1-F7CD-DE41-9830-F1A1253C8FC3}" destId="{1E288F4A-1A70-254A-979F-192D105081F1}" srcOrd="0" destOrd="0" presId="urn:microsoft.com/office/officeart/2005/8/layout/bProcess4"/>
    <dgm:cxn modelId="{5B0D49A6-B2A5-7A49-97F6-A7C3B59A4263}" type="presParOf" srcId="{688108F1-F7CD-DE41-9830-F1A1253C8FC3}" destId="{69EC7053-6817-AD4E-A849-B5D845D0E2F2}" srcOrd="1" destOrd="0" presId="urn:microsoft.com/office/officeart/2005/8/layout/bProcess4"/>
    <dgm:cxn modelId="{4CD0C24F-2E6B-054A-9A32-ED412CC9EE40}" type="presParOf" srcId="{094351FD-9381-5C49-A577-ABAAA97AB4A1}" destId="{89CB6F48-68ED-924D-BCC9-B28F7E160B81}" srcOrd="1" destOrd="0" presId="urn:microsoft.com/office/officeart/2005/8/layout/bProcess4"/>
    <dgm:cxn modelId="{D071C25B-E9CE-A840-9B9B-488DA1657107}" type="presParOf" srcId="{094351FD-9381-5C49-A577-ABAAA97AB4A1}" destId="{8C74493E-4125-AB42-A192-F4709D4F9985}" srcOrd="2" destOrd="0" presId="urn:microsoft.com/office/officeart/2005/8/layout/bProcess4"/>
    <dgm:cxn modelId="{5F6BDBA7-34AA-FD45-A9EE-3212E4AEC3FB}" type="presParOf" srcId="{8C74493E-4125-AB42-A192-F4709D4F9985}" destId="{9687EF61-C4F8-3D49-93F3-1D0EFAE48FB2}" srcOrd="0" destOrd="0" presId="urn:microsoft.com/office/officeart/2005/8/layout/bProcess4"/>
    <dgm:cxn modelId="{B88422EA-D729-DB4A-9769-24F3F1EA6CDC}" type="presParOf" srcId="{8C74493E-4125-AB42-A192-F4709D4F9985}" destId="{3F6C96F9-2F29-604E-BEF9-21F0B396001E}" srcOrd="1" destOrd="0" presId="urn:microsoft.com/office/officeart/2005/8/layout/bProcess4"/>
    <dgm:cxn modelId="{E2D6E795-683C-7246-AC6C-12D2F343620A}" type="presParOf" srcId="{094351FD-9381-5C49-A577-ABAAA97AB4A1}" destId="{B8A3E99B-9145-2F4A-9A2E-C982597CF592}" srcOrd="3" destOrd="0" presId="urn:microsoft.com/office/officeart/2005/8/layout/bProcess4"/>
    <dgm:cxn modelId="{7A0A438A-C276-B649-9F04-98DDD4A139F7}" type="presParOf" srcId="{094351FD-9381-5C49-A577-ABAAA97AB4A1}" destId="{47EF44A4-E868-EF42-B5AC-EFA801049C41}" srcOrd="4" destOrd="0" presId="urn:microsoft.com/office/officeart/2005/8/layout/bProcess4"/>
    <dgm:cxn modelId="{215C6F03-9631-4743-AF1E-FA06B8E6E4F6}" type="presParOf" srcId="{47EF44A4-E868-EF42-B5AC-EFA801049C41}" destId="{0915B63E-3C87-FA4F-85BF-18EFE2CD30C4}" srcOrd="0" destOrd="0" presId="urn:microsoft.com/office/officeart/2005/8/layout/bProcess4"/>
    <dgm:cxn modelId="{4BA0E4A9-2FC4-F645-826F-104DE76FD27B}" type="presParOf" srcId="{47EF44A4-E868-EF42-B5AC-EFA801049C41}" destId="{1611C999-D5C4-D54A-9266-B7CD10C52120}" srcOrd="1" destOrd="0" presId="urn:microsoft.com/office/officeart/2005/8/layout/bProcess4"/>
    <dgm:cxn modelId="{02E1073F-5683-904F-A8EE-7140DC50D195}" type="presParOf" srcId="{094351FD-9381-5C49-A577-ABAAA97AB4A1}" destId="{E438473D-6574-0047-810F-1865BE0F05C6}" srcOrd="5" destOrd="0" presId="urn:microsoft.com/office/officeart/2005/8/layout/bProcess4"/>
    <dgm:cxn modelId="{69B2071D-14AC-324D-8BA8-78E59E3834F3}" type="presParOf" srcId="{094351FD-9381-5C49-A577-ABAAA97AB4A1}" destId="{56ED9AC1-E6BF-4F4D-9B83-5D5CD78B6DCB}" srcOrd="6" destOrd="0" presId="urn:microsoft.com/office/officeart/2005/8/layout/bProcess4"/>
    <dgm:cxn modelId="{29286FC2-A188-D64F-B9BA-722F3495CBC8}" type="presParOf" srcId="{56ED9AC1-E6BF-4F4D-9B83-5D5CD78B6DCB}" destId="{7F01AB9C-383A-1F46-A552-38B88B3E5491}" srcOrd="0" destOrd="0" presId="urn:microsoft.com/office/officeart/2005/8/layout/bProcess4"/>
    <dgm:cxn modelId="{8475E39D-9081-5043-889B-9FCCBB9E91C9}" type="presParOf" srcId="{56ED9AC1-E6BF-4F4D-9B83-5D5CD78B6DCB}" destId="{7B29817F-337A-AF4D-95E6-FF6973B8445B}" srcOrd="1" destOrd="0" presId="urn:microsoft.com/office/officeart/2005/8/layout/bProcess4"/>
    <dgm:cxn modelId="{D891FE4C-5FFF-184B-A320-0CBB88FA7D36}" type="presParOf" srcId="{094351FD-9381-5C49-A577-ABAAA97AB4A1}" destId="{262F6A7E-8EED-254A-89EC-D561FAE4AA4A}" srcOrd="7" destOrd="0" presId="urn:microsoft.com/office/officeart/2005/8/layout/bProcess4"/>
    <dgm:cxn modelId="{A77F79EE-789B-1244-A020-E215FE8C65A3}" type="presParOf" srcId="{094351FD-9381-5C49-A577-ABAAA97AB4A1}" destId="{6D69F9FF-4C6F-BB4E-B171-C0E77DEFF86E}" srcOrd="8" destOrd="0" presId="urn:microsoft.com/office/officeart/2005/8/layout/bProcess4"/>
    <dgm:cxn modelId="{7373E495-60E0-A94E-A536-0F8CBFF5D648}" type="presParOf" srcId="{6D69F9FF-4C6F-BB4E-B171-C0E77DEFF86E}" destId="{86A50DAD-AF05-4C41-B365-E9D84750EC14}" srcOrd="0" destOrd="0" presId="urn:microsoft.com/office/officeart/2005/8/layout/bProcess4"/>
    <dgm:cxn modelId="{72092E86-3FF1-4D48-857F-40C66320D07E}" type="presParOf" srcId="{6D69F9FF-4C6F-BB4E-B171-C0E77DEFF86E}" destId="{83F9E464-114B-0A4C-825C-7A328DCC363D}" srcOrd="1" destOrd="0" presId="urn:microsoft.com/office/officeart/2005/8/layout/bProcess4"/>
    <dgm:cxn modelId="{277648F5-BA61-DA46-A79D-0E86826C6B1E}" type="presParOf" srcId="{094351FD-9381-5C49-A577-ABAAA97AB4A1}" destId="{2A87159B-0A67-6C43-A6F5-F266658FA587}" srcOrd="9" destOrd="0" presId="urn:microsoft.com/office/officeart/2005/8/layout/bProcess4"/>
    <dgm:cxn modelId="{CC167733-269A-234B-8550-C0CABA34A746}" type="presParOf" srcId="{094351FD-9381-5C49-A577-ABAAA97AB4A1}" destId="{EDAE4B7E-EA4E-0E4D-A06A-1EA8DDCC79E0}" srcOrd="10" destOrd="0" presId="urn:microsoft.com/office/officeart/2005/8/layout/bProcess4"/>
    <dgm:cxn modelId="{67040029-B3E4-2E4E-90EB-481CCB275194}" type="presParOf" srcId="{EDAE4B7E-EA4E-0E4D-A06A-1EA8DDCC79E0}" destId="{4FBF23E0-3742-5B42-A4AB-CCB2CF46C510}" srcOrd="0" destOrd="0" presId="urn:microsoft.com/office/officeart/2005/8/layout/bProcess4"/>
    <dgm:cxn modelId="{1EC7CD98-9743-FC40-9FF4-E23229C2C88E}" type="presParOf" srcId="{EDAE4B7E-EA4E-0E4D-A06A-1EA8DDCC79E0}" destId="{BCB9D308-9390-2044-A431-53B4055FD9D2}" srcOrd="1" destOrd="0" presId="urn:microsoft.com/office/officeart/2005/8/layout/bProcess4"/>
    <dgm:cxn modelId="{D94075D1-37B5-FE49-A409-0E0344418C82}" type="presParOf" srcId="{094351FD-9381-5C49-A577-ABAAA97AB4A1}" destId="{1425CFE0-04E1-064B-8A68-8E15ECE00C0A}" srcOrd="11" destOrd="0" presId="urn:microsoft.com/office/officeart/2005/8/layout/bProcess4"/>
    <dgm:cxn modelId="{2D56720B-70A5-5446-A5A6-E18C6E32D340}" type="presParOf" srcId="{094351FD-9381-5C49-A577-ABAAA97AB4A1}" destId="{DDD7FC23-5AE8-8248-A5B9-B039869CFAAF}" srcOrd="12" destOrd="0" presId="urn:microsoft.com/office/officeart/2005/8/layout/bProcess4"/>
    <dgm:cxn modelId="{89367A56-25B0-354D-B7F1-1E69D78B3B3D}" type="presParOf" srcId="{DDD7FC23-5AE8-8248-A5B9-B039869CFAAF}" destId="{4FBCA464-16AC-4F43-AAE0-8E4B0314FBA0}" srcOrd="0" destOrd="0" presId="urn:microsoft.com/office/officeart/2005/8/layout/bProcess4"/>
    <dgm:cxn modelId="{EFC4AEC6-0254-DC41-BB82-4F4517FBF310}" type="presParOf" srcId="{DDD7FC23-5AE8-8248-A5B9-B039869CFAAF}" destId="{2BBD76C5-D994-0B43-9352-DDCD1DD87F34}" srcOrd="1" destOrd="0" presId="urn:microsoft.com/office/officeart/2005/8/layout/bProcess4"/>
    <dgm:cxn modelId="{8B1E2175-CACB-3F45-88BB-951B0B9494CE}" type="presParOf" srcId="{094351FD-9381-5C49-A577-ABAAA97AB4A1}" destId="{70001CA1-5459-DB4A-82F0-C7F8C7537E93}" srcOrd="13" destOrd="0" presId="urn:microsoft.com/office/officeart/2005/8/layout/bProcess4"/>
    <dgm:cxn modelId="{448E59F7-3A1E-E84A-BF9C-E1AFC9C9F007}" type="presParOf" srcId="{094351FD-9381-5C49-A577-ABAAA97AB4A1}" destId="{2C1BF108-5ED4-A74F-9670-0190DB20C31B}" srcOrd="14" destOrd="0" presId="urn:microsoft.com/office/officeart/2005/8/layout/bProcess4"/>
    <dgm:cxn modelId="{E5429E67-E664-0B4B-9931-A1938FD30D82}" type="presParOf" srcId="{2C1BF108-5ED4-A74F-9670-0190DB20C31B}" destId="{5133400B-6DA1-5845-A512-24B03A44EF78}" srcOrd="0" destOrd="0" presId="urn:microsoft.com/office/officeart/2005/8/layout/bProcess4"/>
    <dgm:cxn modelId="{A54179A9-3E25-A742-B72E-251021B8560E}" type="presParOf" srcId="{2C1BF108-5ED4-A74F-9670-0190DB20C31B}" destId="{F5992774-5FD6-7A4D-B249-ECC01D635C19}" srcOrd="1" destOrd="0" presId="urn:microsoft.com/office/officeart/2005/8/layout/bProcess4"/>
    <dgm:cxn modelId="{979DCF45-FB99-7E40-B810-725D2CC87597}" type="presParOf" srcId="{094351FD-9381-5C49-A577-ABAAA97AB4A1}" destId="{42189012-E3BC-9240-9B39-E1F649ED4326}" srcOrd="15" destOrd="0" presId="urn:microsoft.com/office/officeart/2005/8/layout/bProcess4"/>
    <dgm:cxn modelId="{ED2B052E-02B7-BA41-834F-878C70D1D706}" type="presParOf" srcId="{094351FD-9381-5C49-A577-ABAAA97AB4A1}" destId="{F3E3C8BD-1402-1745-B92B-D2AF51C72E67}" srcOrd="16" destOrd="0" presId="urn:microsoft.com/office/officeart/2005/8/layout/bProcess4"/>
    <dgm:cxn modelId="{9341C882-4713-514C-A1A0-B296D614C602}" type="presParOf" srcId="{F3E3C8BD-1402-1745-B92B-D2AF51C72E67}" destId="{DFDFC96C-F289-BC46-BD27-C40C1F80C0FE}" srcOrd="0" destOrd="0" presId="urn:microsoft.com/office/officeart/2005/8/layout/bProcess4"/>
    <dgm:cxn modelId="{B4FB0E02-B54B-BB4E-AC72-4825BD1BD0D7}" type="presParOf" srcId="{F3E3C8BD-1402-1745-B92B-D2AF51C72E67}" destId="{01D03CB6-4336-A54D-AB81-30638D03C49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BE9BB02-BAAD-074E-94C0-4FF6C734949F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C0FC1C91-2A42-E14B-826F-0E1C541AB99F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1.</a:t>
          </a:r>
          <a:r>
            <a:rPr lang="zh-CN" altLang="en-US" dirty="0"/>
            <a:t>初始化</a:t>
          </a:r>
          <a:endParaRPr lang="en-US" altLang="zh-CN" dirty="0"/>
        </a:p>
        <a:p>
          <a:r>
            <a:rPr lang="en-US" altLang="zh-CN" dirty="0"/>
            <a:t>(</a:t>
          </a:r>
          <a:r>
            <a:rPr lang="en-US" altLang="zh-CN" dirty="0" err="1"/>
            <a:t>init</a:t>
          </a:r>
          <a:r>
            <a:rPr lang="en-US" altLang="zh-CN" dirty="0"/>
            <a:t>)</a:t>
          </a:r>
        </a:p>
      </dgm:t>
    </dgm:pt>
    <dgm:pt modelId="{353C1E5D-8D78-6740-8508-4E5098F25B76}" type="par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45760547-B4C7-4D40-BAC6-D4A58DCE4C36}" type="sib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BB81DBD1-FD7B-794F-B7AD-6ECC131D0CF6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2.</a:t>
          </a:r>
          <a:r>
            <a:rPr lang="zh-CN" altLang="en-US" dirty="0"/>
            <a:t>排布</a:t>
          </a:r>
          <a:endParaRPr lang="en-US" altLang="zh-CN" dirty="0"/>
        </a:p>
        <a:p>
          <a:r>
            <a:rPr lang="en-US" altLang="zh-CN" dirty="0"/>
            <a:t>(layout)</a:t>
          </a:r>
        </a:p>
      </dgm:t>
    </dgm:pt>
    <dgm:pt modelId="{1D0878E0-7193-1745-A1CF-A63B2EEE3EE3}" type="par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0A123BE9-166A-6440-B936-218ACF4F08BB}" type="sib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5704A09A-C4FA-CF48-9583-A233C798164A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3.</a:t>
          </a:r>
          <a:r>
            <a:rPr lang="zh-CN" altLang="en-US" dirty="0"/>
            <a:t>路由</a:t>
          </a:r>
          <a:endParaRPr lang="en-US" altLang="zh-CN" dirty="0"/>
        </a:p>
        <a:p>
          <a:r>
            <a:rPr lang="en-US" altLang="zh-CN" dirty="0"/>
            <a:t>(routing)</a:t>
          </a:r>
        </a:p>
      </dgm:t>
    </dgm:pt>
    <dgm:pt modelId="{76ADBF51-7118-2849-839A-6534BA5B7666}" type="par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4EDED0D8-F83B-CA4E-B5B3-BBF457C4A6F1}" type="sib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5003FB4C-A975-114F-B512-D4EA7A225BFE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4.</a:t>
          </a:r>
          <a:r>
            <a:rPr lang="zh-CN" altLang="en-US" dirty="0"/>
            <a:t>翻译</a:t>
          </a:r>
          <a:endParaRPr lang="en-US" altLang="zh-CN" dirty="0"/>
        </a:p>
        <a:p>
          <a:r>
            <a:rPr lang="en-US" altLang="zh-CN" dirty="0"/>
            <a:t>(translation)</a:t>
          </a:r>
        </a:p>
      </dgm:t>
    </dgm:pt>
    <dgm:pt modelId="{85CDC0A0-EC9D-0045-B78C-347AD03436B2}" type="par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F4BEB45F-CB07-0440-87E5-2432CC6D927D}" type="sib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20AD8EAF-9F8D-F74D-9354-76BF70AF1502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5.</a:t>
          </a:r>
          <a:r>
            <a:rPr lang="zh-CN" altLang="en-US" dirty="0"/>
            <a:t>优化</a:t>
          </a:r>
          <a:endParaRPr lang="en-US" altLang="zh-CN" dirty="0"/>
        </a:p>
        <a:p>
          <a:r>
            <a:rPr lang="en-US" altLang="zh-CN" dirty="0"/>
            <a:t>(optimization)</a:t>
          </a:r>
        </a:p>
      </dgm:t>
    </dgm:pt>
    <dgm:pt modelId="{A38DB91C-7A2D-1E42-A0E5-D0D7191F270F}" type="par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87F278A4-41B6-2740-9DA5-D115103D849D}" type="sib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B12EFCE2-BE95-E246-ABFF-19D82C290494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6.</a:t>
          </a:r>
          <a:r>
            <a:rPr lang="zh-CN" altLang="en-US" dirty="0"/>
            <a:t>时序排布</a:t>
          </a:r>
          <a:endParaRPr lang="en-US" altLang="zh-CN" dirty="0"/>
        </a:p>
        <a:p>
          <a:r>
            <a:rPr lang="en-US" altLang="zh-CN" dirty="0"/>
            <a:t>(scheduling)</a:t>
          </a:r>
        </a:p>
      </dgm:t>
    </dgm:pt>
    <dgm:pt modelId="{F718E94B-D0E6-794A-8BB0-1E00CBD9301D}" type="par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C50A5B9C-2DED-4544-9600-24C7DBC93DCF}" type="sib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AD4132CC-E5D1-244A-B3B4-7C75F8B4B645}" type="pres">
      <dgm:prSet presAssocID="{FBE9BB02-BAAD-074E-94C0-4FF6C734949F}" presName="Name0" presStyleCnt="0">
        <dgm:presLayoutVars>
          <dgm:dir/>
          <dgm:resizeHandles val="exact"/>
        </dgm:presLayoutVars>
      </dgm:prSet>
      <dgm:spPr/>
    </dgm:pt>
    <dgm:pt modelId="{1BD00DD1-2456-5241-9D4D-85C306E428ED}" type="pres">
      <dgm:prSet presAssocID="{C0FC1C91-2A42-E14B-826F-0E1C541AB99F}" presName="parTxOnly" presStyleLbl="node1" presStyleIdx="0" presStyleCnt="6">
        <dgm:presLayoutVars>
          <dgm:bulletEnabled val="1"/>
        </dgm:presLayoutVars>
      </dgm:prSet>
      <dgm:spPr/>
    </dgm:pt>
    <dgm:pt modelId="{28E39AF6-D40D-A94C-97AC-A3BC1AF73A04}" type="pres">
      <dgm:prSet presAssocID="{45760547-B4C7-4D40-BAC6-D4A58DCE4C36}" presName="parSpace" presStyleCnt="0"/>
      <dgm:spPr/>
    </dgm:pt>
    <dgm:pt modelId="{5961C551-5610-8F4A-981D-4FD50B6AEE23}" type="pres">
      <dgm:prSet presAssocID="{BB81DBD1-FD7B-794F-B7AD-6ECC131D0CF6}" presName="parTxOnly" presStyleLbl="node1" presStyleIdx="1" presStyleCnt="6">
        <dgm:presLayoutVars>
          <dgm:bulletEnabled val="1"/>
        </dgm:presLayoutVars>
      </dgm:prSet>
      <dgm:spPr/>
    </dgm:pt>
    <dgm:pt modelId="{73B04B81-0A92-8C43-9BA4-130F72AA7E3D}" type="pres">
      <dgm:prSet presAssocID="{0A123BE9-166A-6440-B936-218ACF4F08BB}" presName="parSpace" presStyleCnt="0"/>
      <dgm:spPr/>
    </dgm:pt>
    <dgm:pt modelId="{6CB8C65E-843A-844C-8A45-A9DFC5F5D9ED}" type="pres">
      <dgm:prSet presAssocID="{5704A09A-C4FA-CF48-9583-A233C798164A}" presName="parTxOnly" presStyleLbl="node1" presStyleIdx="2" presStyleCnt="6">
        <dgm:presLayoutVars>
          <dgm:bulletEnabled val="1"/>
        </dgm:presLayoutVars>
      </dgm:prSet>
      <dgm:spPr/>
    </dgm:pt>
    <dgm:pt modelId="{1EE6C867-C68B-A241-9BCE-8C505CF8DB77}" type="pres">
      <dgm:prSet presAssocID="{4EDED0D8-F83B-CA4E-B5B3-BBF457C4A6F1}" presName="parSpace" presStyleCnt="0"/>
      <dgm:spPr/>
    </dgm:pt>
    <dgm:pt modelId="{AA74E2FE-8BC0-4149-8CC4-582FE4B88B9B}" type="pres">
      <dgm:prSet presAssocID="{5003FB4C-A975-114F-B512-D4EA7A225BFE}" presName="parTxOnly" presStyleLbl="node1" presStyleIdx="3" presStyleCnt="6">
        <dgm:presLayoutVars>
          <dgm:bulletEnabled val="1"/>
        </dgm:presLayoutVars>
      </dgm:prSet>
      <dgm:spPr/>
    </dgm:pt>
    <dgm:pt modelId="{BA20E4EF-114F-D640-9370-715DD958E589}" type="pres">
      <dgm:prSet presAssocID="{F4BEB45F-CB07-0440-87E5-2432CC6D927D}" presName="parSpace" presStyleCnt="0"/>
      <dgm:spPr/>
    </dgm:pt>
    <dgm:pt modelId="{849A2842-1159-8148-B17E-18898706E6A5}" type="pres">
      <dgm:prSet presAssocID="{20AD8EAF-9F8D-F74D-9354-76BF70AF1502}" presName="parTxOnly" presStyleLbl="node1" presStyleIdx="4" presStyleCnt="6">
        <dgm:presLayoutVars>
          <dgm:bulletEnabled val="1"/>
        </dgm:presLayoutVars>
      </dgm:prSet>
      <dgm:spPr/>
    </dgm:pt>
    <dgm:pt modelId="{FE0A6B9E-EE2E-6E49-9EF1-B0FA9FF351FD}" type="pres">
      <dgm:prSet presAssocID="{87F278A4-41B6-2740-9DA5-D115103D849D}" presName="parSpace" presStyleCnt="0"/>
      <dgm:spPr/>
    </dgm:pt>
    <dgm:pt modelId="{F70AA3ED-3773-D14B-B1B9-9ACFD042E006}" type="pres">
      <dgm:prSet presAssocID="{B12EFCE2-BE95-E246-ABFF-19D82C29049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D2060E06-BDE7-724D-A9C4-25BF16B713FC}" type="presOf" srcId="{FBE9BB02-BAAD-074E-94C0-4FF6C734949F}" destId="{AD4132CC-E5D1-244A-B3B4-7C75F8B4B645}" srcOrd="0" destOrd="0" presId="urn:microsoft.com/office/officeart/2005/8/layout/hChevron3"/>
    <dgm:cxn modelId="{3654870C-003C-CD4E-8283-992816E7848B}" type="presOf" srcId="{20AD8EAF-9F8D-F74D-9354-76BF70AF1502}" destId="{849A2842-1159-8148-B17E-18898706E6A5}" srcOrd="0" destOrd="0" presId="urn:microsoft.com/office/officeart/2005/8/layout/hChevron3"/>
    <dgm:cxn modelId="{0475E02C-EACE-E645-BBF5-7F50C71BB347}" srcId="{FBE9BB02-BAAD-074E-94C0-4FF6C734949F}" destId="{BB81DBD1-FD7B-794F-B7AD-6ECC131D0CF6}" srcOrd="1" destOrd="0" parTransId="{1D0878E0-7193-1745-A1CF-A63B2EEE3EE3}" sibTransId="{0A123BE9-166A-6440-B936-218ACF4F08BB}"/>
    <dgm:cxn modelId="{63A7AB45-FBEA-D241-BCE5-F47D90F58B19}" srcId="{FBE9BB02-BAAD-074E-94C0-4FF6C734949F}" destId="{B12EFCE2-BE95-E246-ABFF-19D82C290494}" srcOrd="5" destOrd="0" parTransId="{F718E94B-D0E6-794A-8BB0-1E00CBD9301D}" sibTransId="{C50A5B9C-2DED-4544-9600-24C7DBC93DCF}"/>
    <dgm:cxn modelId="{6E86FE4E-5B74-5743-BDD5-529A75B737F5}" type="presOf" srcId="{B12EFCE2-BE95-E246-ABFF-19D82C290494}" destId="{F70AA3ED-3773-D14B-B1B9-9ACFD042E006}" srcOrd="0" destOrd="0" presId="urn:microsoft.com/office/officeart/2005/8/layout/hChevron3"/>
    <dgm:cxn modelId="{9397CD5B-E0E7-1C43-AFC2-6A368FB6A251}" type="presOf" srcId="{5003FB4C-A975-114F-B512-D4EA7A225BFE}" destId="{AA74E2FE-8BC0-4149-8CC4-582FE4B88B9B}" srcOrd="0" destOrd="0" presId="urn:microsoft.com/office/officeart/2005/8/layout/hChevron3"/>
    <dgm:cxn modelId="{82F4B781-6465-3644-9167-85EBD8CDCCCC}" type="presOf" srcId="{BB81DBD1-FD7B-794F-B7AD-6ECC131D0CF6}" destId="{5961C551-5610-8F4A-981D-4FD50B6AEE23}" srcOrd="0" destOrd="0" presId="urn:microsoft.com/office/officeart/2005/8/layout/hChevron3"/>
    <dgm:cxn modelId="{2E160AA2-27F1-C646-9B58-4BA7084D4987}" srcId="{FBE9BB02-BAAD-074E-94C0-4FF6C734949F}" destId="{20AD8EAF-9F8D-F74D-9354-76BF70AF1502}" srcOrd="4" destOrd="0" parTransId="{A38DB91C-7A2D-1E42-A0E5-D0D7191F270F}" sibTransId="{87F278A4-41B6-2740-9DA5-D115103D849D}"/>
    <dgm:cxn modelId="{8ED9F7A2-BA79-E248-B61B-C80B88A743A0}" type="presOf" srcId="{C0FC1C91-2A42-E14B-826F-0E1C541AB99F}" destId="{1BD00DD1-2456-5241-9D4D-85C306E428ED}" srcOrd="0" destOrd="0" presId="urn:microsoft.com/office/officeart/2005/8/layout/hChevron3"/>
    <dgm:cxn modelId="{573293A8-E58C-CA4C-B5B3-A7CC3530549D}" srcId="{FBE9BB02-BAAD-074E-94C0-4FF6C734949F}" destId="{5003FB4C-A975-114F-B512-D4EA7A225BFE}" srcOrd="3" destOrd="0" parTransId="{85CDC0A0-EC9D-0045-B78C-347AD03436B2}" sibTransId="{F4BEB45F-CB07-0440-87E5-2432CC6D927D}"/>
    <dgm:cxn modelId="{5F978CB4-131D-0C49-9144-90FE349A098B}" srcId="{FBE9BB02-BAAD-074E-94C0-4FF6C734949F}" destId="{C0FC1C91-2A42-E14B-826F-0E1C541AB99F}" srcOrd="0" destOrd="0" parTransId="{353C1E5D-8D78-6740-8508-4E5098F25B76}" sibTransId="{45760547-B4C7-4D40-BAC6-D4A58DCE4C36}"/>
    <dgm:cxn modelId="{032BBAB9-0BD9-094C-AFFF-1A5CCE6C8D09}" srcId="{FBE9BB02-BAAD-074E-94C0-4FF6C734949F}" destId="{5704A09A-C4FA-CF48-9583-A233C798164A}" srcOrd="2" destOrd="0" parTransId="{76ADBF51-7118-2849-839A-6534BA5B7666}" sibTransId="{4EDED0D8-F83B-CA4E-B5B3-BBF457C4A6F1}"/>
    <dgm:cxn modelId="{8A93CED7-6D9B-1D4F-9CD2-378FCC765C7E}" type="presOf" srcId="{5704A09A-C4FA-CF48-9583-A233C798164A}" destId="{6CB8C65E-843A-844C-8A45-A9DFC5F5D9ED}" srcOrd="0" destOrd="0" presId="urn:microsoft.com/office/officeart/2005/8/layout/hChevron3"/>
    <dgm:cxn modelId="{59E705F5-F4CE-644E-800B-200F85148B95}" type="presParOf" srcId="{AD4132CC-E5D1-244A-B3B4-7C75F8B4B645}" destId="{1BD00DD1-2456-5241-9D4D-85C306E428ED}" srcOrd="0" destOrd="0" presId="urn:microsoft.com/office/officeart/2005/8/layout/hChevron3"/>
    <dgm:cxn modelId="{BD47E738-4C23-8347-AB15-118B8C184010}" type="presParOf" srcId="{AD4132CC-E5D1-244A-B3B4-7C75F8B4B645}" destId="{28E39AF6-D40D-A94C-97AC-A3BC1AF73A04}" srcOrd="1" destOrd="0" presId="urn:microsoft.com/office/officeart/2005/8/layout/hChevron3"/>
    <dgm:cxn modelId="{009511CD-0CE2-D341-83C4-C5F2434FBE71}" type="presParOf" srcId="{AD4132CC-E5D1-244A-B3B4-7C75F8B4B645}" destId="{5961C551-5610-8F4A-981D-4FD50B6AEE23}" srcOrd="2" destOrd="0" presId="urn:microsoft.com/office/officeart/2005/8/layout/hChevron3"/>
    <dgm:cxn modelId="{61FDF495-79C0-1A45-BA29-F7BDCAC38AE5}" type="presParOf" srcId="{AD4132CC-E5D1-244A-B3B4-7C75F8B4B645}" destId="{73B04B81-0A92-8C43-9BA4-130F72AA7E3D}" srcOrd="3" destOrd="0" presId="urn:microsoft.com/office/officeart/2005/8/layout/hChevron3"/>
    <dgm:cxn modelId="{E936BA20-4977-504E-A864-B06F6A3616E0}" type="presParOf" srcId="{AD4132CC-E5D1-244A-B3B4-7C75F8B4B645}" destId="{6CB8C65E-843A-844C-8A45-A9DFC5F5D9ED}" srcOrd="4" destOrd="0" presId="urn:microsoft.com/office/officeart/2005/8/layout/hChevron3"/>
    <dgm:cxn modelId="{2F238CC5-DBFE-BA41-852C-F6B2AC6D9FA9}" type="presParOf" srcId="{AD4132CC-E5D1-244A-B3B4-7C75F8B4B645}" destId="{1EE6C867-C68B-A241-9BCE-8C505CF8DB77}" srcOrd="5" destOrd="0" presId="urn:microsoft.com/office/officeart/2005/8/layout/hChevron3"/>
    <dgm:cxn modelId="{F2A16077-0F45-E243-98D5-4B1B7EE66F49}" type="presParOf" srcId="{AD4132CC-E5D1-244A-B3B4-7C75F8B4B645}" destId="{AA74E2FE-8BC0-4149-8CC4-582FE4B88B9B}" srcOrd="6" destOrd="0" presId="urn:microsoft.com/office/officeart/2005/8/layout/hChevron3"/>
    <dgm:cxn modelId="{F6F47AD0-05A1-9D42-B613-8128F4911222}" type="presParOf" srcId="{AD4132CC-E5D1-244A-B3B4-7C75F8B4B645}" destId="{BA20E4EF-114F-D640-9370-715DD958E589}" srcOrd="7" destOrd="0" presId="urn:microsoft.com/office/officeart/2005/8/layout/hChevron3"/>
    <dgm:cxn modelId="{DF795C6A-29B5-6249-BF90-D0EFABF7E1C1}" type="presParOf" srcId="{AD4132CC-E5D1-244A-B3B4-7C75F8B4B645}" destId="{849A2842-1159-8148-B17E-18898706E6A5}" srcOrd="8" destOrd="0" presId="urn:microsoft.com/office/officeart/2005/8/layout/hChevron3"/>
    <dgm:cxn modelId="{E419B649-6713-8243-B198-4A5C04CF09FD}" type="presParOf" srcId="{AD4132CC-E5D1-244A-B3B4-7C75F8B4B645}" destId="{FE0A6B9E-EE2E-6E49-9EF1-B0FA9FF351FD}" srcOrd="9" destOrd="0" presId="urn:microsoft.com/office/officeart/2005/8/layout/hChevron3"/>
    <dgm:cxn modelId="{3E4DBA7A-575B-A54C-A1B0-D8EB74078B74}" type="presParOf" srcId="{AD4132CC-E5D1-244A-B3B4-7C75F8B4B645}" destId="{F70AA3ED-3773-D14B-B1B9-9ACFD042E00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BE9BB02-BAAD-074E-94C0-4FF6C734949F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C0FC1C91-2A42-E14B-826F-0E1C541AB99F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1.</a:t>
          </a:r>
          <a:r>
            <a:rPr lang="zh-CN" altLang="en-US" dirty="0"/>
            <a:t>初始化</a:t>
          </a:r>
          <a:endParaRPr lang="en-US" altLang="zh-CN" dirty="0"/>
        </a:p>
        <a:p>
          <a:r>
            <a:rPr lang="en-US" altLang="zh-CN" dirty="0"/>
            <a:t>(</a:t>
          </a:r>
          <a:r>
            <a:rPr lang="en-US" altLang="zh-CN" dirty="0" err="1"/>
            <a:t>init</a:t>
          </a:r>
          <a:r>
            <a:rPr lang="en-US" altLang="zh-CN" dirty="0"/>
            <a:t>)</a:t>
          </a:r>
        </a:p>
      </dgm:t>
    </dgm:pt>
    <dgm:pt modelId="{353C1E5D-8D78-6740-8508-4E5098F25B76}" type="par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45760547-B4C7-4D40-BAC6-D4A58DCE4C36}" type="sib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BB81DBD1-FD7B-794F-B7AD-6ECC131D0CF6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2.</a:t>
          </a:r>
          <a:r>
            <a:rPr lang="zh-CN" altLang="en-US" dirty="0"/>
            <a:t>排布</a:t>
          </a:r>
          <a:endParaRPr lang="en-US" altLang="zh-CN" dirty="0"/>
        </a:p>
        <a:p>
          <a:r>
            <a:rPr lang="en-US" altLang="zh-CN" dirty="0"/>
            <a:t>(layout)</a:t>
          </a:r>
        </a:p>
      </dgm:t>
    </dgm:pt>
    <dgm:pt modelId="{1D0878E0-7193-1745-A1CF-A63B2EEE3EE3}" type="par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0A123BE9-166A-6440-B936-218ACF4F08BB}" type="sib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5704A09A-C4FA-CF48-9583-A233C798164A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3.</a:t>
          </a:r>
          <a:r>
            <a:rPr lang="zh-CN" altLang="en-US" dirty="0"/>
            <a:t>路由</a:t>
          </a:r>
          <a:endParaRPr lang="en-US" altLang="zh-CN" dirty="0"/>
        </a:p>
        <a:p>
          <a:r>
            <a:rPr lang="en-US" altLang="zh-CN" dirty="0"/>
            <a:t>(routing)</a:t>
          </a:r>
        </a:p>
      </dgm:t>
    </dgm:pt>
    <dgm:pt modelId="{76ADBF51-7118-2849-839A-6534BA5B7666}" type="par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4EDED0D8-F83B-CA4E-B5B3-BBF457C4A6F1}" type="sib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5003FB4C-A975-114F-B512-D4EA7A225BFE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4.</a:t>
          </a:r>
          <a:r>
            <a:rPr lang="zh-CN" altLang="en-US" dirty="0"/>
            <a:t>翻译</a:t>
          </a:r>
          <a:endParaRPr lang="en-US" altLang="zh-CN" dirty="0"/>
        </a:p>
        <a:p>
          <a:r>
            <a:rPr lang="en-US" altLang="zh-CN" dirty="0"/>
            <a:t>(translation)</a:t>
          </a:r>
        </a:p>
      </dgm:t>
    </dgm:pt>
    <dgm:pt modelId="{85CDC0A0-EC9D-0045-B78C-347AD03436B2}" type="par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F4BEB45F-CB07-0440-87E5-2432CC6D927D}" type="sib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20AD8EAF-9F8D-F74D-9354-76BF70AF1502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5.</a:t>
          </a:r>
          <a:r>
            <a:rPr lang="zh-CN" altLang="en-US" dirty="0"/>
            <a:t>优化</a:t>
          </a:r>
          <a:endParaRPr lang="en-US" altLang="zh-CN" dirty="0"/>
        </a:p>
        <a:p>
          <a:r>
            <a:rPr lang="en-US" altLang="zh-CN" dirty="0"/>
            <a:t>(optimization)</a:t>
          </a:r>
        </a:p>
      </dgm:t>
    </dgm:pt>
    <dgm:pt modelId="{A38DB91C-7A2D-1E42-A0E5-D0D7191F270F}" type="par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87F278A4-41B6-2740-9DA5-D115103D849D}" type="sib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B12EFCE2-BE95-E246-ABFF-19D82C290494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6.</a:t>
          </a:r>
          <a:r>
            <a:rPr lang="zh-CN" altLang="en-US" dirty="0"/>
            <a:t>时序排布</a:t>
          </a:r>
          <a:endParaRPr lang="en-US" altLang="zh-CN" dirty="0"/>
        </a:p>
        <a:p>
          <a:r>
            <a:rPr lang="en-US" altLang="zh-CN" dirty="0"/>
            <a:t>(scheduling)</a:t>
          </a:r>
        </a:p>
      </dgm:t>
    </dgm:pt>
    <dgm:pt modelId="{F718E94B-D0E6-794A-8BB0-1E00CBD9301D}" type="par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C50A5B9C-2DED-4544-9600-24C7DBC93DCF}" type="sib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AD4132CC-E5D1-244A-B3B4-7C75F8B4B645}" type="pres">
      <dgm:prSet presAssocID="{FBE9BB02-BAAD-074E-94C0-4FF6C734949F}" presName="Name0" presStyleCnt="0">
        <dgm:presLayoutVars>
          <dgm:dir/>
          <dgm:resizeHandles val="exact"/>
        </dgm:presLayoutVars>
      </dgm:prSet>
      <dgm:spPr/>
    </dgm:pt>
    <dgm:pt modelId="{1BD00DD1-2456-5241-9D4D-85C306E428ED}" type="pres">
      <dgm:prSet presAssocID="{C0FC1C91-2A42-E14B-826F-0E1C541AB99F}" presName="parTxOnly" presStyleLbl="node1" presStyleIdx="0" presStyleCnt="6">
        <dgm:presLayoutVars>
          <dgm:bulletEnabled val="1"/>
        </dgm:presLayoutVars>
      </dgm:prSet>
      <dgm:spPr/>
    </dgm:pt>
    <dgm:pt modelId="{28E39AF6-D40D-A94C-97AC-A3BC1AF73A04}" type="pres">
      <dgm:prSet presAssocID="{45760547-B4C7-4D40-BAC6-D4A58DCE4C36}" presName="parSpace" presStyleCnt="0"/>
      <dgm:spPr/>
    </dgm:pt>
    <dgm:pt modelId="{5961C551-5610-8F4A-981D-4FD50B6AEE23}" type="pres">
      <dgm:prSet presAssocID="{BB81DBD1-FD7B-794F-B7AD-6ECC131D0CF6}" presName="parTxOnly" presStyleLbl="node1" presStyleIdx="1" presStyleCnt="6">
        <dgm:presLayoutVars>
          <dgm:bulletEnabled val="1"/>
        </dgm:presLayoutVars>
      </dgm:prSet>
      <dgm:spPr/>
    </dgm:pt>
    <dgm:pt modelId="{73B04B81-0A92-8C43-9BA4-130F72AA7E3D}" type="pres">
      <dgm:prSet presAssocID="{0A123BE9-166A-6440-B936-218ACF4F08BB}" presName="parSpace" presStyleCnt="0"/>
      <dgm:spPr/>
    </dgm:pt>
    <dgm:pt modelId="{6CB8C65E-843A-844C-8A45-A9DFC5F5D9ED}" type="pres">
      <dgm:prSet presAssocID="{5704A09A-C4FA-CF48-9583-A233C798164A}" presName="parTxOnly" presStyleLbl="node1" presStyleIdx="2" presStyleCnt="6">
        <dgm:presLayoutVars>
          <dgm:bulletEnabled val="1"/>
        </dgm:presLayoutVars>
      </dgm:prSet>
      <dgm:spPr/>
    </dgm:pt>
    <dgm:pt modelId="{1EE6C867-C68B-A241-9BCE-8C505CF8DB77}" type="pres">
      <dgm:prSet presAssocID="{4EDED0D8-F83B-CA4E-B5B3-BBF457C4A6F1}" presName="parSpace" presStyleCnt="0"/>
      <dgm:spPr/>
    </dgm:pt>
    <dgm:pt modelId="{AA74E2FE-8BC0-4149-8CC4-582FE4B88B9B}" type="pres">
      <dgm:prSet presAssocID="{5003FB4C-A975-114F-B512-D4EA7A225BFE}" presName="parTxOnly" presStyleLbl="node1" presStyleIdx="3" presStyleCnt="6">
        <dgm:presLayoutVars>
          <dgm:bulletEnabled val="1"/>
        </dgm:presLayoutVars>
      </dgm:prSet>
      <dgm:spPr/>
    </dgm:pt>
    <dgm:pt modelId="{BA20E4EF-114F-D640-9370-715DD958E589}" type="pres">
      <dgm:prSet presAssocID="{F4BEB45F-CB07-0440-87E5-2432CC6D927D}" presName="parSpace" presStyleCnt="0"/>
      <dgm:spPr/>
    </dgm:pt>
    <dgm:pt modelId="{849A2842-1159-8148-B17E-18898706E6A5}" type="pres">
      <dgm:prSet presAssocID="{20AD8EAF-9F8D-F74D-9354-76BF70AF1502}" presName="parTxOnly" presStyleLbl="node1" presStyleIdx="4" presStyleCnt="6">
        <dgm:presLayoutVars>
          <dgm:bulletEnabled val="1"/>
        </dgm:presLayoutVars>
      </dgm:prSet>
      <dgm:spPr/>
    </dgm:pt>
    <dgm:pt modelId="{FE0A6B9E-EE2E-6E49-9EF1-B0FA9FF351FD}" type="pres">
      <dgm:prSet presAssocID="{87F278A4-41B6-2740-9DA5-D115103D849D}" presName="parSpace" presStyleCnt="0"/>
      <dgm:spPr/>
    </dgm:pt>
    <dgm:pt modelId="{F70AA3ED-3773-D14B-B1B9-9ACFD042E006}" type="pres">
      <dgm:prSet presAssocID="{B12EFCE2-BE95-E246-ABFF-19D82C29049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D2060E06-BDE7-724D-A9C4-25BF16B713FC}" type="presOf" srcId="{FBE9BB02-BAAD-074E-94C0-4FF6C734949F}" destId="{AD4132CC-E5D1-244A-B3B4-7C75F8B4B645}" srcOrd="0" destOrd="0" presId="urn:microsoft.com/office/officeart/2005/8/layout/hChevron3"/>
    <dgm:cxn modelId="{3654870C-003C-CD4E-8283-992816E7848B}" type="presOf" srcId="{20AD8EAF-9F8D-F74D-9354-76BF70AF1502}" destId="{849A2842-1159-8148-B17E-18898706E6A5}" srcOrd="0" destOrd="0" presId="urn:microsoft.com/office/officeart/2005/8/layout/hChevron3"/>
    <dgm:cxn modelId="{0475E02C-EACE-E645-BBF5-7F50C71BB347}" srcId="{FBE9BB02-BAAD-074E-94C0-4FF6C734949F}" destId="{BB81DBD1-FD7B-794F-B7AD-6ECC131D0CF6}" srcOrd="1" destOrd="0" parTransId="{1D0878E0-7193-1745-A1CF-A63B2EEE3EE3}" sibTransId="{0A123BE9-166A-6440-B936-218ACF4F08BB}"/>
    <dgm:cxn modelId="{63A7AB45-FBEA-D241-BCE5-F47D90F58B19}" srcId="{FBE9BB02-BAAD-074E-94C0-4FF6C734949F}" destId="{B12EFCE2-BE95-E246-ABFF-19D82C290494}" srcOrd="5" destOrd="0" parTransId="{F718E94B-D0E6-794A-8BB0-1E00CBD9301D}" sibTransId="{C50A5B9C-2DED-4544-9600-24C7DBC93DCF}"/>
    <dgm:cxn modelId="{6E86FE4E-5B74-5743-BDD5-529A75B737F5}" type="presOf" srcId="{B12EFCE2-BE95-E246-ABFF-19D82C290494}" destId="{F70AA3ED-3773-D14B-B1B9-9ACFD042E006}" srcOrd="0" destOrd="0" presId="urn:microsoft.com/office/officeart/2005/8/layout/hChevron3"/>
    <dgm:cxn modelId="{9397CD5B-E0E7-1C43-AFC2-6A368FB6A251}" type="presOf" srcId="{5003FB4C-A975-114F-B512-D4EA7A225BFE}" destId="{AA74E2FE-8BC0-4149-8CC4-582FE4B88B9B}" srcOrd="0" destOrd="0" presId="urn:microsoft.com/office/officeart/2005/8/layout/hChevron3"/>
    <dgm:cxn modelId="{82F4B781-6465-3644-9167-85EBD8CDCCCC}" type="presOf" srcId="{BB81DBD1-FD7B-794F-B7AD-6ECC131D0CF6}" destId="{5961C551-5610-8F4A-981D-4FD50B6AEE23}" srcOrd="0" destOrd="0" presId="urn:microsoft.com/office/officeart/2005/8/layout/hChevron3"/>
    <dgm:cxn modelId="{2E160AA2-27F1-C646-9B58-4BA7084D4987}" srcId="{FBE9BB02-BAAD-074E-94C0-4FF6C734949F}" destId="{20AD8EAF-9F8D-F74D-9354-76BF70AF1502}" srcOrd="4" destOrd="0" parTransId="{A38DB91C-7A2D-1E42-A0E5-D0D7191F270F}" sibTransId="{87F278A4-41B6-2740-9DA5-D115103D849D}"/>
    <dgm:cxn modelId="{8ED9F7A2-BA79-E248-B61B-C80B88A743A0}" type="presOf" srcId="{C0FC1C91-2A42-E14B-826F-0E1C541AB99F}" destId="{1BD00DD1-2456-5241-9D4D-85C306E428ED}" srcOrd="0" destOrd="0" presId="urn:microsoft.com/office/officeart/2005/8/layout/hChevron3"/>
    <dgm:cxn modelId="{573293A8-E58C-CA4C-B5B3-A7CC3530549D}" srcId="{FBE9BB02-BAAD-074E-94C0-4FF6C734949F}" destId="{5003FB4C-A975-114F-B512-D4EA7A225BFE}" srcOrd="3" destOrd="0" parTransId="{85CDC0A0-EC9D-0045-B78C-347AD03436B2}" sibTransId="{F4BEB45F-CB07-0440-87E5-2432CC6D927D}"/>
    <dgm:cxn modelId="{5F978CB4-131D-0C49-9144-90FE349A098B}" srcId="{FBE9BB02-BAAD-074E-94C0-4FF6C734949F}" destId="{C0FC1C91-2A42-E14B-826F-0E1C541AB99F}" srcOrd="0" destOrd="0" parTransId="{353C1E5D-8D78-6740-8508-4E5098F25B76}" sibTransId="{45760547-B4C7-4D40-BAC6-D4A58DCE4C36}"/>
    <dgm:cxn modelId="{032BBAB9-0BD9-094C-AFFF-1A5CCE6C8D09}" srcId="{FBE9BB02-BAAD-074E-94C0-4FF6C734949F}" destId="{5704A09A-C4FA-CF48-9583-A233C798164A}" srcOrd="2" destOrd="0" parTransId="{76ADBF51-7118-2849-839A-6534BA5B7666}" sibTransId="{4EDED0D8-F83B-CA4E-B5B3-BBF457C4A6F1}"/>
    <dgm:cxn modelId="{8A93CED7-6D9B-1D4F-9CD2-378FCC765C7E}" type="presOf" srcId="{5704A09A-C4FA-CF48-9583-A233C798164A}" destId="{6CB8C65E-843A-844C-8A45-A9DFC5F5D9ED}" srcOrd="0" destOrd="0" presId="urn:microsoft.com/office/officeart/2005/8/layout/hChevron3"/>
    <dgm:cxn modelId="{59E705F5-F4CE-644E-800B-200F85148B95}" type="presParOf" srcId="{AD4132CC-E5D1-244A-B3B4-7C75F8B4B645}" destId="{1BD00DD1-2456-5241-9D4D-85C306E428ED}" srcOrd="0" destOrd="0" presId="urn:microsoft.com/office/officeart/2005/8/layout/hChevron3"/>
    <dgm:cxn modelId="{BD47E738-4C23-8347-AB15-118B8C184010}" type="presParOf" srcId="{AD4132CC-E5D1-244A-B3B4-7C75F8B4B645}" destId="{28E39AF6-D40D-A94C-97AC-A3BC1AF73A04}" srcOrd="1" destOrd="0" presId="urn:microsoft.com/office/officeart/2005/8/layout/hChevron3"/>
    <dgm:cxn modelId="{009511CD-0CE2-D341-83C4-C5F2434FBE71}" type="presParOf" srcId="{AD4132CC-E5D1-244A-B3B4-7C75F8B4B645}" destId="{5961C551-5610-8F4A-981D-4FD50B6AEE23}" srcOrd="2" destOrd="0" presId="urn:microsoft.com/office/officeart/2005/8/layout/hChevron3"/>
    <dgm:cxn modelId="{61FDF495-79C0-1A45-BA29-F7BDCAC38AE5}" type="presParOf" srcId="{AD4132CC-E5D1-244A-B3B4-7C75F8B4B645}" destId="{73B04B81-0A92-8C43-9BA4-130F72AA7E3D}" srcOrd="3" destOrd="0" presId="urn:microsoft.com/office/officeart/2005/8/layout/hChevron3"/>
    <dgm:cxn modelId="{E936BA20-4977-504E-A864-B06F6A3616E0}" type="presParOf" srcId="{AD4132CC-E5D1-244A-B3B4-7C75F8B4B645}" destId="{6CB8C65E-843A-844C-8A45-A9DFC5F5D9ED}" srcOrd="4" destOrd="0" presId="urn:microsoft.com/office/officeart/2005/8/layout/hChevron3"/>
    <dgm:cxn modelId="{2F238CC5-DBFE-BA41-852C-F6B2AC6D9FA9}" type="presParOf" srcId="{AD4132CC-E5D1-244A-B3B4-7C75F8B4B645}" destId="{1EE6C867-C68B-A241-9BCE-8C505CF8DB77}" srcOrd="5" destOrd="0" presId="urn:microsoft.com/office/officeart/2005/8/layout/hChevron3"/>
    <dgm:cxn modelId="{F2A16077-0F45-E243-98D5-4B1B7EE66F49}" type="presParOf" srcId="{AD4132CC-E5D1-244A-B3B4-7C75F8B4B645}" destId="{AA74E2FE-8BC0-4149-8CC4-582FE4B88B9B}" srcOrd="6" destOrd="0" presId="urn:microsoft.com/office/officeart/2005/8/layout/hChevron3"/>
    <dgm:cxn modelId="{F6F47AD0-05A1-9D42-B613-8128F4911222}" type="presParOf" srcId="{AD4132CC-E5D1-244A-B3B4-7C75F8B4B645}" destId="{BA20E4EF-114F-D640-9370-715DD958E589}" srcOrd="7" destOrd="0" presId="urn:microsoft.com/office/officeart/2005/8/layout/hChevron3"/>
    <dgm:cxn modelId="{DF795C6A-29B5-6249-BF90-D0EFABF7E1C1}" type="presParOf" srcId="{AD4132CC-E5D1-244A-B3B4-7C75F8B4B645}" destId="{849A2842-1159-8148-B17E-18898706E6A5}" srcOrd="8" destOrd="0" presId="urn:microsoft.com/office/officeart/2005/8/layout/hChevron3"/>
    <dgm:cxn modelId="{E419B649-6713-8243-B198-4A5C04CF09FD}" type="presParOf" srcId="{AD4132CC-E5D1-244A-B3B4-7C75F8B4B645}" destId="{FE0A6B9E-EE2E-6E49-9EF1-B0FA9FF351FD}" srcOrd="9" destOrd="0" presId="urn:microsoft.com/office/officeart/2005/8/layout/hChevron3"/>
    <dgm:cxn modelId="{3E4DBA7A-575B-A54C-A1B0-D8EB74078B74}" type="presParOf" srcId="{AD4132CC-E5D1-244A-B3B4-7C75F8B4B645}" destId="{F70AA3ED-3773-D14B-B1B9-9ACFD042E006}" srcOrd="10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BE9BB02-BAAD-074E-94C0-4FF6C734949F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C0FC1C91-2A42-E14B-826F-0E1C541AB99F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1.</a:t>
          </a:r>
          <a:r>
            <a:rPr lang="zh-CN" altLang="en-US" dirty="0"/>
            <a:t>初始化</a:t>
          </a:r>
          <a:endParaRPr lang="en-US" altLang="zh-CN" dirty="0"/>
        </a:p>
        <a:p>
          <a:r>
            <a:rPr lang="en-US" altLang="zh-CN" dirty="0"/>
            <a:t>(</a:t>
          </a:r>
          <a:r>
            <a:rPr lang="en-US" altLang="zh-CN" dirty="0" err="1"/>
            <a:t>init</a:t>
          </a:r>
          <a:r>
            <a:rPr lang="en-US" altLang="zh-CN" dirty="0"/>
            <a:t>)</a:t>
          </a:r>
        </a:p>
      </dgm:t>
    </dgm:pt>
    <dgm:pt modelId="{353C1E5D-8D78-6740-8508-4E5098F25B76}" type="par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45760547-B4C7-4D40-BAC6-D4A58DCE4C36}" type="sib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BB81DBD1-FD7B-794F-B7AD-6ECC131D0CF6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2.</a:t>
          </a:r>
          <a:r>
            <a:rPr lang="zh-CN" altLang="en-US" dirty="0"/>
            <a:t>排布</a:t>
          </a:r>
          <a:endParaRPr lang="en-US" altLang="zh-CN" dirty="0"/>
        </a:p>
        <a:p>
          <a:r>
            <a:rPr lang="en-US" altLang="zh-CN" dirty="0"/>
            <a:t>(layout)</a:t>
          </a:r>
        </a:p>
      </dgm:t>
    </dgm:pt>
    <dgm:pt modelId="{1D0878E0-7193-1745-A1CF-A63B2EEE3EE3}" type="par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0A123BE9-166A-6440-B936-218ACF4F08BB}" type="sib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5704A09A-C4FA-CF48-9583-A233C798164A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3.</a:t>
          </a:r>
          <a:r>
            <a:rPr lang="zh-CN" altLang="en-US" dirty="0"/>
            <a:t>路由</a:t>
          </a:r>
          <a:endParaRPr lang="en-US" altLang="zh-CN" dirty="0"/>
        </a:p>
        <a:p>
          <a:r>
            <a:rPr lang="en-US" altLang="zh-CN" dirty="0"/>
            <a:t>(routing)</a:t>
          </a:r>
        </a:p>
      </dgm:t>
    </dgm:pt>
    <dgm:pt modelId="{76ADBF51-7118-2849-839A-6534BA5B7666}" type="par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4EDED0D8-F83B-CA4E-B5B3-BBF457C4A6F1}" type="sib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5003FB4C-A975-114F-B512-D4EA7A225BFE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4.</a:t>
          </a:r>
          <a:r>
            <a:rPr lang="zh-CN" altLang="en-US" dirty="0"/>
            <a:t>翻译</a:t>
          </a:r>
          <a:endParaRPr lang="en-US" altLang="zh-CN" dirty="0"/>
        </a:p>
        <a:p>
          <a:r>
            <a:rPr lang="en-US" altLang="zh-CN" dirty="0"/>
            <a:t>(translation)</a:t>
          </a:r>
        </a:p>
      </dgm:t>
    </dgm:pt>
    <dgm:pt modelId="{85CDC0A0-EC9D-0045-B78C-347AD03436B2}" type="par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F4BEB45F-CB07-0440-87E5-2432CC6D927D}" type="sib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20AD8EAF-9F8D-F74D-9354-76BF70AF1502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5.</a:t>
          </a:r>
          <a:r>
            <a:rPr lang="zh-CN" altLang="en-US" dirty="0"/>
            <a:t>优化</a:t>
          </a:r>
          <a:endParaRPr lang="en-US" altLang="zh-CN" dirty="0"/>
        </a:p>
        <a:p>
          <a:r>
            <a:rPr lang="en-US" altLang="zh-CN" dirty="0"/>
            <a:t>(optimization)</a:t>
          </a:r>
        </a:p>
      </dgm:t>
    </dgm:pt>
    <dgm:pt modelId="{A38DB91C-7A2D-1E42-A0E5-D0D7191F270F}" type="par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87F278A4-41B6-2740-9DA5-D115103D849D}" type="sib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B12EFCE2-BE95-E246-ABFF-19D82C290494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6.</a:t>
          </a:r>
          <a:r>
            <a:rPr lang="zh-CN" altLang="en-US" dirty="0"/>
            <a:t>时序排布</a:t>
          </a:r>
          <a:endParaRPr lang="en-US" altLang="zh-CN" dirty="0"/>
        </a:p>
        <a:p>
          <a:r>
            <a:rPr lang="en-US" altLang="zh-CN" dirty="0"/>
            <a:t>(scheduling)</a:t>
          </a:r>
        </a:p>
      </dgm:t>
    </dgm:pt>
    <dgm:pt modelId="{F718E94B-D0E6-794A-8BB0-1E00CBD9301D}" type="par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C50A5B9C-2DED-4544-9600-24C7DBC93DCF}" type="sib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AD4132CC-E5D1-244A-B3B4-7C75F8B4B645}" type="pres">
      <dgm:prSet presAssocID="{FBE9BB02-BAAD-074E-94C0-4FF6C734949F}" presName="Name0" presStyleCnt="0">
        <dgm:presLayoutVars>
          <dgm:dir/>
          <dgm:resizeHandles val="exact"/>
        </dgm:presLayoutVars>
      </dgm:prSet>
      <dgm:spPr/>
    </dgm:pt>
    <dgm:pt modelId="{1BD00DD1-2456-5241-9D4D-85C306E428ED}" type="pres">
      <dgm:prSet presAssocID="{C0FC1C91-2A42-E14B-826F-0E1C541AB99F}" presName="parTxOnly" presStyleLbl="node1" presStyleIdx="0" presStyleCnt="6">
        <dgm:presLayoutVars>
          <dgm:bulletEnabled val="1"/>
        </dgm:presLayoutVars>
      </dgm:prSet>
      <dgm:spPr/>
    </dgm:pt>
    <dgm:pt modelId="{28E39AF6-D40D-A94C-97AC-A3BC1AF73A04}" type="pres">
      <dgm:prSet presAssocID="{45760547-B4C7-4D40-BAC6-D4A58DCE4C36}" presName="parSpace" presStyleCnt="0"/>
      <dgm:spPr/>
    </dgm:pt>
    <dgm:pt modelId="{5961C551-5610-8F4A-981D-4FD50B6AEE23}" type="pres">
      <dgm:prSet presAssocID="{BB81DBD1-FD7B-794F-B7AD-6ECC131D0CF6}" presName="parTxOnly" presStyleLbl="node1" presStyleIdx="1" presStyleCnt="6">
        <dgm:presLayoutVars>
          <dgm:bulletEnabled val="1"/>
        </dgm:presLayoutVars>
      </dgm:prSet>
      <dgm:spPr/>
    </dgm:pt>
    <dgm:pt modelId="{73B04B81-0A92-8C43-9BA4-130F72AA7E3D}" type="pres">
      <dgm:prSet presAssocID="{0A123BE9-166A-6440-B936-218ACF4F08BB}" presName="parSpace" presStyleCnt="0"/>
      <dgm:spPr/>
    </dgm:pt>
    <dgm:pt modelId="{6CB8C65E-843A-844C-8A45-A9DFC5F5D9ED}" type="pres">
      <dgm:prSet presAssocID="{5704A09A-C4FA-CF48-9583-A233C798164A}" presName="parTxOnly" presStyleLbl="node1" presStyleIdx="2" presStyleCnt="6">
        <dgm:presLayoutVars>
          <dgm:bulletEnabled val="1"/>
        </dgm:presLayoutVars>
      </dgm:prSet>
      <dgm:spPr/>
    </dgm:pt>
    <dgm:pt modelId="{1EE6C867-C68B-A241-9BCE-8C505CF8DB77}" type="pres">
      <dgm:prSet presAssocID="{4EDED0D8-F83B-CA4E-B5B3-BBF457C4A6F1}" presName="parSpace" presStyleCnt="0"/>
      <dgm:spPr/>
    </dgm:pt>
    <dgm:pt modelId="{AA74E2FE-8BC0-4149-8CC4-582FE4B88B9B}" type="pres">
      <dgm:prSet presAssocID="{5003FB4C-A975-114F-B512-D4EA7A225BFE}" presName="parTxOnly" presStyleLbl="node1" presStyleIdx="3" presStyleCnt="6">
        <dgm:presLayoutVars>
          <dgm:bulletEnabled val="1"/>
        </dgm:presLayoutVars>
      </dgm:prSet>
      <dgm:spPr/>
    </dgm:pt>
    <dgm:pt modelId="{BA20E4EF-114F-D640-9370-715DD958E589}" type="pres">
      <dgm:prSet presAssocID="{F4BEB45F-CB07-0440-87E5-2432CC6D927D}" presName="parSpace" presStyleCnt="0"/>
      <dgm:spPr/>
    </dgm:pt>
    <dgm:pt modelId="{849A2842-1159-8148-B17E-18898706E6A5}" type="pres">
      <dgm:prSet presAssocID="{20AD8EAF-9F8D-F74D-9354-76BF70AF1502}" presName="parTxOnly" presStyleLbl="node1" presStyleIdx="4" presStyleCnt="6">
        <dgm:presLayoutVars>
          <dgm:bulletEnabled val="1"/>
        </dgm:presLayoutVars>
      </dgm:prSet>
      <dgm:spPr/>
    </dgm:pt>
    <dgm:pt modelId="{FE0A6B9E-EE2E-6E49-9EF1-B0FA9FF351FD}" type="pres">
      <dgm:prSet presAssocID="{87F278A4-41B6-2740-9DA5-D115103D849D}" presName="parSpace" presStyleCnt="0"/>
      <dgm:spPr/>
    </dgm:pt>
    <dgm:pt modelId="{F70AA3ED-3773-D14B-B1B9-9ACFD042E006}" type="pres">
      <dgm:prSet presAssocID="{B12EFCE2-BE95-E246-ABFF-19D82C29049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D2060E06-BDE7-724D-A9C4-25BF16B713FC}" type="presOf" srcId="{FBE9BB02-BAAD-074E-94C0-4FF6C734949F}" destId="{AD4132CC-E5D1-244A-B3B4-7C75F8B4B645}" srcOrd="0" destOrd="0" presId="urn:microsoft.com/office/officeart/2005/8/layout/hChevron3"/>
    <dgm:cxn modelId="{3654870C-003C-CD4E-8283-992816E7848B}" type="presOf" srcId="{20AD8EAF-9F8D-F74D-9354-76BF70AF1502}" destId="{849A2842-1159-8148-B17E-18898706E6A5}" srcOrd="0" destOrd="0" presId="urn:microsoft.com/office/officeart/2005/8/layout/hChevron3"/>
    <dgm:cxn modelId="{0475E02C-EACE-E645-BBF5-7F50C71BB347}" srcId="{FBE9BB02-BAAD-074E-94C0-4FF6C734949F}" destId="{BB81DBD1-FD7B-794F-B7AD-6ECC131D0CF6}" srcOrd="1" destOrd="0" parTransId="{1D0878E0-7193-1745-A1CF-A63B2EEE3EE3}" sibTransId="{0A123BE9-166A-6440-B936-218ACF4F08BB}"/>
    <dgm:cxn modelId="{63A7AB45-FBEA-D241-BCE5-F47D90F58B19}" srcId="{FBE9BB02-BAAD-074E-94C0-4FF6C734949F}" destId="{B12EFCE2-BE95-E246-ABFF-19D82C290494}" srcOrd="5" destOrd="0" parTransId="{F718E94B-D0E6-794A-8BB0-1E00CBD9301D}" sibTransId="{C50A5B9C-2DED-4544-9600-24C7DBC93DCF}"/>
    <dgm:cxn modelId="{6E86FE4E-5B74-5743-BDD5-529A75B737F5}" type="presOf" srcId="{B12EFCE2-BE95-E246-ABFF-19D82C290494}" destId="{F70AA3ED-3773-D14B-B1B9-9ACFD042E006}" srcOrd="0" destOrd="0" presId="urn:microsoft.com/office/officeart/2005/8/layout/hChevron3"/>
    <dgm:cxn modelId="{9397CD5B-E0E7-1C43-AFC2-6A368FB6A251}" type="presOf" srcId="{5003FB4C-A975-114F-B512-D4EA7A225BFE}" destId="{AA74E2FE-8BC0-4149-8CC4-582FE4B88B9B}" srcOrd="0" destOrd="0" presId="urn:microsoft.com/office/officeart/2005/8/layout/hChevron3"/>
    <dgm:cxn modelId="{82F4B781-6465-3644-9167-85EBD8CDCCCC}" type="presOf" srcId="{BB81DBD1-FD7B-794F-B7AD-6ECC131D0CF6}" destId="{5961C551-5610-8F4A-981D-4FD50B6AEE23}" srcOrd="0" destOrd="0" presId="urn:microsoft.com/office/officeart/2005/8/layout/hChevron3"/>
    <dgm:cxn modelId="{2E160AA2-27F1-C646-9B58-4BA7084D4987}" srcId="{FBE9BB02-BAAD-074E-94C0-4FF6C734949F}" destId="{20AD8EAF-9F8D-F74D-9354-76BF70AF1502}" srcOrd="4" destOrd="0" parTransId="{A38DB91C-7A2D-1E42-A0E5-D0D7191F270F}" sibTransId="{87F278A4-41B6-2740-9DA5-D115103D849D}"/>
    <dgm:cxn modelId="{8ED9F7A2-BA79-E248-B61B-C80B88A743A0}" type="presOf" srcId="{C0FC1C91-2A42-E14B-826F-0E1C541AB99F}" destId="{1BD00DD1-2456-5241-9D4D-85C306E428ED}" srcOrd="0" destOrd="0" presId="urn:microsoft.com/office/officeart/2005/8/layout/hChevron3"/>
    <dgm:cxn modelId="{573293A8-E58C-CA4C-B5B3-A7CC3530549D}" srcId="{FBE9BB02-BAAD-074E-94C0-4FF6C734949F}" destId="{5003FB4C-A975-114F-B512-D4EA7A225BFE}" srcOrd="3" destOrd="0" parTransId="{85CDC0A0-EC9D-0045-B78C-347AD03436B2}" sibTransId="{F4BEB45F-CB07-0440-87E5-2432CC6D927D}"/>
    <dgm:cxn modelId="{5F978CB4-131D-0C49-9144-90FE349A098B}" srcId="{FBE9BB02-BAAD-074E-94C0-4FF6C734949F}" destId="{C0FC1C91-2A42-E14B-826F-0E1C541AB99F}" srcOrd="0" destOrd="0" parTransId="{353C1E5D-8D78-6740-8508-4E5098F25B76}" sibTransId="{45760547-B4C7-4D40-BAC6-D4A58DCE4C36}"/>
    <dgm:cxn modelId="{032BBAB9-0BD9-094C-AFFF-1A5CCE6C8D09}" srcId="{FBE9BB02-BAAD-074E-94C0-4FF6C734949F}" destId="{5704A09A-C4FA-CF48-9583-A233C798164A}" srcOrd="2" destOrd="0" parTransId="{76ADBF51-7118-2849-839A-6534BA5B7666}" sibTransId="{4EDED0D8-F83B-CA4E-B5B3-BBF457C4A6F1}"/>
    <dgm:cxn modelId="{8A93CED7-6D9B-1D4F-9CD2-378FCC765C7E}" type="presOf" srcId="{5704A09A-C4FA-CF48-9583-A233C798164A}" destId="{6CB8C65E-843A-844C-8A45-A9DFC5F5D9ED}" srcOrd="0" destOrd="0" presId="urn:microsoft.com/office/officeart/2005/8/layout/hChevron3"/>
    <dgm:cxn modelId="{59E705F5-F4CE-644E-800B-200F85148B95}" type="presParOf" srcId="{AD4132CC-E5D1-244A-B3B4-7C75F8B4B645}" destId="{1BD00DD1-2456-5241-9D4D-85C306E428ED}" srcOrd="0" destOrd="0" presId="urn:microsoft.com/office/officeart/2005/8/layout/hChevron3"/>
    <dgm:cxn modelId="{BD47E738-4C23-8347-AB15-118B8C184010}" type="presParOf" srcId="{AD4132CC-E5D1-244A-B3B4-7C75F8B4B645}" destId="{28E39AF6-D40D-A94C-97AC-A3BC1AF73A04}" srcOrd="1" destOrd="0" presId="urn:microsoft.com/office/officeart/2005/8/layout/hChevron3"/>
    <dgm:cxn modelId="{009511CD-0CE2-D341-83C4-C5F2434FBE71}" type="presParOf" srcId="{AD4132CC-E5D1-244A-B3B4-7C75F8B4B645}" destId="{5961C551-5610-8F4A-981D-4FD50B6AEE23}" srcOrd="2" destOrd="0" presId="urn:microsoft.com/office/officeart/2005/8/layout/hChevron3"/>
    <dgm:cxn modelId="{61FDF495-79C0-1A45-BA29-F7BDCAC38AE5}" type="presParOf" srcId="{AD4132CC-E5D1-244A-B3B4-7C75F8B4B645}" destId="{73B04B81-0A92-8C43-9BA4-130F72AA7E3D}" srcOrd="3" destOrd="0" presId="urn:microsoft.com/office/officeart/2005/8/layout/hChevron3"/>
    <dgm:cxn modelId="{E936BA20-4977-504E-A864-B06F6A3616E0}" type="presParOf" srcId="{AD4132CC-E5D1-244A-B3B4-7C75F8B4B645}" destId="{6CB8C65E-843A-844C-8A45-A9DFC5F5D9ED}" srcOrd="4" destOrd="0" presId="urn:microsoft.com/office/officeart/2005/8/layout/hChevron3"/>
    <dgm:cxn modelId="{2F238CC5-DBFE-BA41-852C-F6B2AC6D9FA9}" type="presParOf" srcId="{AD4132CC-E5D1-244A-B3B4-7C75F8B4B645}" destId="{1EE6C867-C68B-A241-9BCE-8C505CF8DB77}" srcOrd="5" destOrd="0" presId="urn:microsoft.com/office/officeart/2005/8/layout/hChevron3"/>
    <dgm:cxn modelId="{F2A16077-0F45-E243-98D5-4B1B7EE66F49}" type="presParOf" srcId="{AD4132CC-E5D1-244A-B3B4-7C75F8B4B645}" destId="{AA74E2FE-8BC0-4149-8CC4-582FE4B88B9B}" srcOrd="6" destOrd="0" presId="urn:microsoft.com/office/officeart/2005/8/layout/hChevron3"/>
    <dgm:cxn modelId="{F6F47AD0-05A1-9D42-B613-8128F4911222}" type="presParOf" srcId="{AD4132CC-E5D1-244A-B3B4-7C75F8B4B645}" destId="{BA20E4EF-114F-D640-9370-715DD958E589}" srcOrd="7" destOrd="0" presId="urn:microsoft.com/office/officeart/2005/8/layout/hChevron3"/>
    <dgm:cxn modelId="{DF795C6A-29B5-6249-BF90-D0EFABF7E1C1}" type="presParOf" srcId="{AD4132CC-E5D1-244A-B3B4-7C75F8B4B645}" destId="{849A2842-1159-8148-B17E-18898706E6A5}" srcOrd="8" destOrd="0" presId="urn:microsoft.com/office/officeart/2005/8/layout/hChevron3"/>
    <dgm:cxn modelId="{E419B649-6713-8243-B198-4A5C04CF09FD}" type="presParOf" srcId="{AD4132CC-E5D1-244A-B3B4-7C75F8B4B645}" destId="{FE0A6B9E-EE2E-6E49-9EF1-B0FA9FF351FD}" srcOrd="9" destOrd="0" presId="urn:microsoft.com/office/officeart/2005/8/layout/hChevron3"/>
    <dgm:cxn modelId="{3E4DBA7A-575B-A54C-A1B0-D8EB74078B74}" type="presParOf" srcId="{AD4132CC-E5D1-244A-B3B4-7C75F8B4B645}" destId="{F70AA3ED-3773-D14B-B1B9-9ACFD042E006}" srcOrd="10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BE9BB02-BAAD-074E-94C0-4FF6C734949F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C0FC1C91-2A42-E14B-826F-0E1C541AB99F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1.</a:t>
          </a:r>
          <a:r>
            <a:rPr lang="zh-CN" altLang="en-US" dirty="0"/>
            <a:t>初始化</a:t>
          </a:r>
          <a:endParaRPr lang="en-US" altLang="zh-CN" dirty="0"/>
        </a:p>
        <a:p>
          <a:r>
            <a:rPr lang="en-US" altLang="zh-CN" dirty="0"/>
            <a:t>(</a:t>
          </a:r>
          <a:r>
            <a:rPr lang="en-US" altLang="zh-CN" dirty="0" err="1"/>
            <a:t>init</a:t>
          </a:r>
          <a:r>
            <a:rPr lang="en-US" altLang="zh-CN" dirty="0"/>
            <a:t>)</a:t>
          </a:r>
        </a:p>
      </dgm:t>
    </dgm:pt>
    <dgm:pt modelId="{353C1E5D-8D78-6740-8508-4E5098F25B76}" type="par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45760547-B4C7-4D40-BAC6-D4A58DCE4C36}" type="sib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BB81DBD1-FD7B-794F-B7AD-6ECC131D0CF6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2.</a:t>
          </a:r>
          <a:r>
            <a:rPr lang="zh-CN" altLang="en-US" dirty="0"/>
            <a:t>排布</a:t>
          </a:r>
          <a:endParaRPr lang="en-US" altLang="zh-CN" dirty="0"/>
        </a:p>
        <a:p>
          <a:r>
            <a:rPr lang="en-US" altLang="zh-CN" dirty="0"/>
            <a:t>(layout)</a:t>
          </a:r>
        </a:p>
      </dgm:t>
    </dgm:pt>
    <dgm:pt modelId="{1D0878E0-7193-1745-A1CF-A63B2EEE3EE3}" type="par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0A123BE9-166A-6440-B936-218ACF4F08BB}" type="sib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5704A09A-C4FA-CF48-9583-A233C798164A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3.</a:t>
          </a:r>
          <a:r>
            <a:rPr lang="zh-CN" altLang="en-US" dirty="0"/>
            <a:t>路由</a:t>
          </a:r>
          <a:endParaRPr lang="en-US" altLang="zh-CN" dirty="0"/>
        </a:p>
        <a:p>
          <a:r>
            <a:rPr lang="en-US" altLang="zh-CN" dirty="0"/>
            <a:t>(routing)</a:t>
          </a:r>
        </a:p>
      </dgm:t>
    </dgm:pt>
    <dgm:pt modelId="{76ADBF51-7118-2849-839A-6534BA5B7666}" type="par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4EDED0D8-F83B-CA4E-B5B3-BBF457C4A6F1}" type="sib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5003FB4C-A975-114F-B512-D4EA7A225BFE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4.</a:t>
          </a:r>
          <a:r>
            <a:rPr lang="zh-CN" altLang="en-US" dirty="0"/>
            <a:t>翻译</a:t>
          </a:r>
          <a:endParaRPr lang="en-US" altLang="zh-CN" dirty="0"/>
        </a:p>
        <a:p>
          <a:r>
            <a:rPr lang="en-US" altLang="zh-CN" dirty="0"/>
            <a:t>(translation)</a:t>
          </a:r>
        </a:p>
      </dgm:t>
    </dgm:pt>
    <dgm:pt modelId="{85CDC0A0-EC9D-0045-B78C-347AD03436B2}" type="par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F4BEB45F-CB07-0440-87E5-2432CC6D927D}" type="sib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20AD8EAF-9F8D-F74D-9354-76BF70AF1502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5.</a:t>
          </a:r>
          <a:r>
            <a:rPr lang="zh-CN" altLang="en-US" dirty="0"/>
            <a:t>优化</a:t>
          </a:r>
          <a:endParaRPr lang="en-US" altLang="zh-CN" dirty="0"/>
        </a:p>
        <a:p>
          <a:r>
            <a:rPr lang="en-US" altLang="zh-CN" dirty="0"/>
            <a:t>(optimization)</a:t>
          </a:r>
        </a:p>
      </dgm:t>
    </dgm:pt>
    <dgm:pt modelId="{A38DB91C-7A2D-1E42-A0E5-D0D7191F270F}" type="par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87F278A4-41B6-2740-9DA5-D115103D849D}" type="sib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B12EFCE2-BE95-E246-ABFF-19D82C290494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6.</a:t>
          </a:r>
          <a:r>
            <a:rPr lang="zh-CN" altLang="en-US" dirty="0"/>
            <a:t>时序排布</a:t>
          </a:r>
          <a:endParaRPr lang="en-US" altLang="zh-CN" dirty="0"/>
        </a:p>
        <a:p>
          <a:r>
            <a:rPr lang="en-US" altLang="zh-CN" dirty="0"/>
            <a:t>(scheduling)</a:t>
          </a:r>
        </a:p>
      </dgm:t>
    </dgm:pt>
    <dgm:pt modelId="{F718E94B-D0E6-794A-8BB0-1E00CBD9301D}" type="par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C50A5B9C-2DED-4544-9600-24C7DBC93DCF}" type="sib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AD4132CC-E5D1-244A-B3B4-7C75F8B4B645}" type="pres">
      <dgm:prSet presAssocID="{FBE9BB02-BAAD-074E-94C0-4FF6C734949F}" presName="Name0" presStyleCnt="0">
        <dgm:presLayoutVars>
          <dgm:dir/>
          <dgm:resizeHandles val="exact"/>
        </dgm:presLayoutVars>
      </dgm:prSet>
      <dgm:spPr/>
    </dgm:pt>
    <dgm:pt modelId="{1BD00DD1-2456-5241-9D4D-85C306E428ED}" type="pres">
      <dgm:prSet presAssocID="{C0FC1C91-2A42-E14B-826F-0E1C541AB99F}" presName="parTxOnly" presStyleLbl="node1" presStyleIdx="0" presStyleCnt="6">
        <dgm:presLayoutVars>
          <dgm:bulletEnabled val="1"/>
        </dgm:presLayoutVars>
      </dgm:prSet>
      <dgm:spPr/>
    </dgm:pt>
    <dgm:pt modelId="{28E39AF6-D40D-A94C-97AC-A3BC1AF73A04}" type="pres">
      <dgm:prSet presAssocID="{45760547-B4C7-4D40-BAC6-D4A58DCE4C36}" presName="parSpace" presStyleCnt="0"/>
      <dgm:spPr/>
    </dgm:pt>
    <dgm:pt modelId="{5961C551-5610-8F4A-981D-4FD50B6AEE23}" type="pres">
      <dgm:prSet presAssocID="{BB81DBD1-FD7B-794F-B7AD-6ECC131D0CF6}" presName="parTxOnly" presStyleLbl="node1" presStyleIdx="1" presStyleCnt="6">
        <dgm:presLayoutVars>
          <dgm:bulletEnabled val="1"/>
        </dgm:presLayoutVars>
      </dgm:prSet>
      <dgm:spPr/>
    </dgm:pt>
    <dgm:pt modelId="{73B04B81-0A92-8C43-9BA4-130F72AA7E3D}" type="pres">
      <dgm:prSet presAssocID="{0A123BE9-166A-6440-B936-218ACF4F08BB}" presName="parSpace" presStyleCnt="0"/>
      <dgm:spPr/>
    </dgm:pt>
    <dgm:pt modelId="{6CB8C65E-843A-844C-8A45-A9DFC5F5D9ED}" type="pres">
      <dgm:prSet presAssocID="{5704A09A-C4FA-CF48-9583-A233C798164A}" presName="parTxOnly" presStyleLbl="node1" presStyleIdx="2" presStyleCnt="6">
        <dgm:presLayoutVars>
          <dgm:bulletEnabled val="1"/>
        </dgm:presLayoutVars>
      </dgm:prSet>
      <dgm:spPr/>
    </dgm:pt>
    <dgm:pt modelId="{1EE6C867-C68B-A241-9BCE-8C505CF8DB77}" type="pres">
      <dgm:prSet presAssocID="{4EDED0D8-F83B-CA4E-B5B3-BBF457C4A6F1}" presName="parSpace" presStyleCnt="0"/>
      <dgm:spPr/>
    </dgm:pt>
    <dgm:pt modelId="{AA74E2FE-8BC0-4149-8CC4-582FE4B88B9B}" type="pres">
      <dgm:prSet presAssocID="{5003FB4C-A975-114F-B512-D4EA7A225BFE}" presName="parTxOnly" presStyleLbl="node1" presStyleIdx="3" presStyleCnt="6">
        <dgm:presLayoutVars>
          <dgm:bulletEnabled val="1"/>
        </dgm:presLayoutVars>
      </dgm:prSet>
      <dgm:spPr/>
    </dgm:pt>
    <dgm:pt modelId="{BA20E4EF-114F-D640-9370-715DD958E589}" type="pres">
      <dgm:prSet presAssocID="{F4BEB45F-CB07-0440-87E5-2432CC6D927D}" presName="parSpace" presStyleCnt="0"/>
      <dgm:spPr/>
    </dgm:pt>
    <dgm:pt modelId="{849A2842-1159-8148-B17E-18898706E6A5}" type="pres">
      <dgm:prSet presAssocID="{20AD8EAF-9F8D-F74D-9354-76BF70AF1502}" presName="parTxOnly" presStyleLbl="node1" presStyleIdx="4" presStyleCnt="6">
        <dgm:presLayoutVars>
          <dgm:bulletEnabled val="1"/>
        </dgm:presLayoutVars>
      </dgm:prSet>
      <dgm:spPr/>
    </dgm:pt>
    <dgm:pt modelId="{FE0A6B9E-EE2E-6E49-9EF1-B0FA9FF351FD}" type="pres">
      <dgm:prSet presAssocID="{87F278A4-41B6-2740-9DA5-D115103D849D}" presName="parSpace" presStyleCnt="0"/>
      <dgm:spPr/>
    </dgm:pt>
    <dgm:pt modelId="{F70AA3ED-3773-D14B-B1B9-9ACFD042E006}" type="pres">
      <dgm:prSet presAssocID="{B12EFCE2-BE95-E246-ABFF-19D82C29049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D2060E06-BDE7-724D-A9C4-25BF16B713FC}" type="presOf" srcId="{FBE9BB02-BAAD-074E-94C0-4FF6C734949F}" destId="{AD4132CC-E5D1-244A-B3B4-7C75F8B4B645}" srcOrd="0" destOrd="0" presId="urn:microsoft.com/office/officeart/2005/8/layout/hChevron3"/>
    <dgm:cxn modelId="{3654870C-003C-CD4E-8283-992816E7848B}" type="presOf" srcId="{20AD8EAF-9F8D-F74D-9354-76BF70AF1502}" destId="{849A2842-1159-8148-B17E-18898706E6A5}" srcOrd="0" destOrd="0" presId="urn:microsoft.com/office/officeart/2005/8/layout/hChevron3"/>
    <dgm:cxn modelId="{0475E02C-EACE-E645-BBF5-7F50C71BB347}" srcId="{FBE9BB02-BAAD-074E-94C0-4FF6C734949F}" destId="{BB81DBD1-FD7B-794F-B7AD-6ECC131D0CF6}" srcOrd="1" destOrd="0" parTransId="{1D0878E0-7193-1745-A1CF-A63B2EEE3EE3}" sibTransId="{0A123BE9-166A-6440-B936-218ACF4F08BB}"/>
    <dgm:cxn modelId="{63A7AB45-FBEA-D241-BCE5-F47D90F58B19}" srcId="{FBE9BB02-BAAD-074E-94C0-4FF6C734949F}" destId="{B12EFCE2-BE95-E246-ABFF-19D82C290494}" srcOrd="5" destOrd="0" parTransId="{F718E94B-D0E6-794A-8BB0-1E00CBD9301D}" sibTransId="{C50A5B9C-2DED-4544-9600-24C7DBC93DCF}"/>
    <dgm:cxn modelId="{6E86FE4E-5B74-5743-BDD5-529A75B737F5}" type="presOf" srcId="{B12EFCE2-BE95-E246-ABFF-19D82C290494}" destId="{F70AA3ED-3773-D14B-B1B9-9ACFD042E006}" srcOrd="0" destOrd="0" presId="urn:microsoft.com/office/officeart/2005/8/layout/hChevron3"/>
    <dgm:cxn modelId="{9397CD5B-E0E7-1C43-AFC2-6A368FB6A251}" type="presOf" srcId="{5003FB4C-A975-114F-B512-D4EA7A225BFE}" destId="{AA74E2FE-8BC0-4149-8CC4-582FE4B88B9B}" srcOrd="0" destOrd="0" presId="urn:microsoft.com/office/officeart/2005/8/layout/hChevron3"/>
    <dgm:cxn modelId="{82F4B781-6465-3644-9167-85EBD8CDCCCC}" type="presOf" srcId="{BB81DBD1-FD7B-794F-B7AD-6ECC131D0CF6}" destId="{5961C551-5610-8F4A-981D-4FD50B6AEE23}" srcOrd="0" destOrd="0" presId="urn:microsoft.com/office/officeart/2005/8/layout/hChevron3"/>
    <dgm:cxn modelId="{2E160AA2-27F1-C646-9B58-4BA7084D4987}" srcId="{FBE9BB02-BAAD-074E-94C0-4FF6C734949F}" destId="{20AD8EAF-9F8D-F74D-9354-76BF70AF1502}" srcOrd="4" destOrd="0" parTransId="{A38DB91C-7A2D-1E42-A0E5-D0D7191F270F}" sibTransId="{87F278A4-41B6-2740-9DA5-D115103D849D}"/>
    <dgm:cxn modelId="{8ED9F7A2-BA79-E248-B61B-C80B88A743A0}" type="presOf" srcId="{C0FC1C91-2A42-E14B-826F-0E1C541AB99F}" destId="{1BD00DD1-2456-5241-9D4D-85C306E428ED}" srcOrd="0" destOrd="0" presId="urn:microsoft.com/office/officeart/2005/8/layout/hChevron3"/>
    <dgm:cxn modelId="{573293A8-E58C-CA4C-B5B3-A7CC3530549D}" srcId="{FBE9BB02-BAAD-074E-94C0-4FF6C734949F}" destId="{5003FB4C-A975-114F-B512-D4EA7A225BFE}" srcOrd="3" destOrd="0" parTransId="{85CDC0A0-EC9D-0045-B78C-347AD03436B2}" sibTransId="{F4BEB45F-CB07-0440-87E5-2432CC6D927D}"/>
    <dgm:cxn modelId="{5F978CB4-131D-0C49-9144-90FE349A098B}" srcId="{FBE9BB02-BAAD-074E-94C0-4FF6C734949F}" destId="{C0FC1C91-2A42-E14B-826F-0E1C541AB99F}" srcOrd="0" destOrd="0" parTransId="{353C1E5D-8D78-6740-8508-4E5098F25B76}" sibTransId="{45760547-B4C7-4D40-BAC6-D4A58DCE4C36}"/>
    <dgm:cxn modelId="{032BBAB9-0BD9-094C-AFFF-1A5CCE6C8D09}" srcId="{FBE9BB02-BAAD-074E-94C0-4FF6C734949F}" destId="{5704A09A-C4FA-CF48-9583-A233C798164A}" srcOrd="2" destOrd="0" parTransId="{76ADBF51-7118-2849-839A-6534BA5B7666}" sibTransId="{4EDED0D8-F83B-CA4E-B5B3-BBF457C4A6F1}"/>
    <dgm:cxn modelId="{8A93CED7-6D9B-1D4F-9CD2-378FCC765C7E}" type="presOf" srcId="{5704A09A-C4FA-CF48-9583-A233C798164A}" destId="{6CB8C65E-843A-844C-8A45-A9DFC5F5D9ED}" srcOrd="0" destOrd="0" presId="urn:microsoft.com/office/officeart/2005/8/layout/hChevron3"/>
    <dgm:cxn modelId="{59E705F5-F4CE-644E-800B-200F85148B95}" type="presParOf" srcId="{AD4132CC-E5D1-244A-B3B4-7C75F8B4B645}" destId="{1BD00DD1-2456-5241-9D4D-85C306E428ED}" srcOrd="0" destOrd="0" presId="urn:microsoft.com/office/officeart/2005/8/layout/hChevron3"/>
    <dgm:cxn modelId="{BD47E738-4C23-8347-AB15-118B8C184010}" type="presParOf" srcId="{AD4132CC-E5D1-244A-B3B4-7C75F8B4B645}" destId="{28E39AF6-D40D-A94C-97AC-A3BC1AF73A04}" srcOrd="1" destOrd="0" presId="urn:microsoft.com/office/officeart/2005/8/layout/hChevron3"/>
    <dgm:cxn modelId="{009511CD-0CE2-D341-83C4-C5F2434FBE71}" type="presParOf" srcId="{AD4132CC-E5D1-244A-B3B4-7C75F8B4B645}" destId="{5961C551-5610-8F4A-981D-4FD50B6AEE23}" srcOrd="2" destOrd="0" presId="urn:microsoft.com/office/officeart/2005/8/layout/hChevron3"/>
    <dgm:cxn modelId="{61FDF495-79C0-1A45-BA29-F7BDCAC38AE5}" type="presParOf" srcId="{AD4132CC-E5D1-244A-B3B4-7C75F8B4B645}" destId="{73B04B81-0A92-8C43-9BA4-130F72AA7E3D}" srcOrd="3" destOrd="0" presId="urn:microsoft.com/office/officeart/2005/8/layout/hChevron3"/>
    <dgm:cxn modelId="{E936BA20-4977-504E-A864-B06F6A3616E0}" type="presParOf" srcId="{AD4132CC-E5D1-244A-B3B4-7C75F8B4B645}" destId="{6CB8C65E-843A-844C-8A45-A9DFC5F5D9ED}" srcOrd="4" destOrd="0" presId="urn:microsoft.com/office/officeart/2005/8/layout/hChevron3"/>
    <dgm:cxn modelId="{2F238CC5-DBFE-BA41-852C-F6B2AC6D9FA9}" type="presParOf" srcId="{AD4132CC-E5D1-244A-B3B4-7C75F8B4B645}" destId="{1EE6C867-C68B-A241-9BCE-8C505CF8DB77}" srcOrd="5" destOrd="0" presId="urn:microsoft.com/office/officeart/2005/8/layout/hChevron3"/>
    <dgm:cxn modelId="{F2A16077-0F45-E243-98D5-4B1B7EE66F49}" type="presParOf" srcId="{AD4132CC-E5D1-244A-B3B4-7C75F8B4B645}" destId="{AA74E2FE-8BC0-4149-8CC4-582FE4B88B9B}" srcOrd="6" destOrd="0" presId="urn:microsoft.com/office/officeart/2005/8/layout/hChevron3"/>
    <dgm:cxn modelId="{F6F47AD0-05A1-9D42-B613-8128F4911222}" type="presParOf" srcId="{AD4132CC-E5D1-244A-B3B4-7C75F8B4B645}" destId="{BA20E4EF-114F-D640-9370-715DD958E589}" srcOrd="7" destOrd="0" presId="urn:microsoft.com/office/officeart/2005/8/layout/hChevron3"/>
    <dgm:cxn modelId="{DF795C6A-29B5-6249-BF90-D0EFABF7E1C1}" type="presParOf" srcId="{AD4132CC-E5D1-244A-B3B4-7C75F8B4B645}" destId="{849A2842-1159-8148-B17E-18898706E6A5}" srcOrd="8" destOrd="0" presId="urn:microsoft.com/office/officeart/2005/8/layout/hChevron3"/>
    <dgm:cxn modelId="{E419B649-6713-8243-B198-4A5C04CF09FD}" type="presParOf" srcId="{AD4132CC-E5D1-244A-B3B4-7C75F8B4B645}" destId="{FE0A6B9E-EE2E-6E49-9EF1-B0FA9FF351FD}" srcOrd="9" destOrd="0" presId="urn:microsoft.com/office/officeart/2005/8/layout/hChevron3"/>
    <dgm:cxn modelId="{3E4DBA7A-575B-A54C-A1B0-D8EB74078B74}" type="presParOf" srcId="{AD4132CC-E5D1-244A-B3B4-7C75F8B4B645}" destId="{F70AA3ED-3773-D14B-B1B9-9ACFD042E006}" srcOrd="10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33741FB-CB5F-D649-AE35-001730BB69FD}" type="doc">
      <dgm:prSet loTypeId="urn:microsoft.com/office/officeart/2005/8/layout/matrix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 altLang="zh-CN"/>
        </a:p>
      </dgm:t>
    </dgm:pt>
    <dgm:pt modelId="{2C150E14-1ABA-5B4A-A417-DD236B22D0FE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altLang="zh-CN" sz="2800" dirty="0">
              <a:solidFill>
                <a:schemeClr val="tx1"/>
              </a:solidFill>
            </a:rPr>
            <a:t>QC+HPC</a:t>
          </a:r>
        </a:p>
      </dgm:t>
    </dgm:pt>
    <dgm:pt modelId="{2FB962F4-5B07-F445-9E8D-F5CDB89DA406}" type="parTrans" cxnId="{16B5C5AF-CDB0-2B41-8FAB-6F76BB473CF3}">
      <dgm:prSet/>
      <dgm:spPr/>
      <dgm:t>
        <a:bodyPr/>
        <a:lstStyle/>
        <a:p>
          <a:endParaRPr lang="en-US" altLang="zh-CN">
            <a:solidFill>
              <a:schemeClr val="tx1"/>
            </a:solidFill>
          </a:endParaRPr>
        </a:p>
      </dgm:t>
    </dgm:pt>
    <dgm:pt modelId="{DC1A6E37-CE95-CB4F-868B-8AEB623CB535}" type="sibTrans" cxnId="{16B5C5AF-CDB0-2B41-8FAB-6F76BB473CF3}">
      <dgm:prSet/>
      <dgm:spPr/>
      <dgm:t>
        <a:bodyPr/>
        <a:lstStyle/>
        <a:p>
          <a:endParaRPr lang="en-US" altLang="zh-CN">
            <a:solidFill>
              <a:schemeClr val="tx1"/>
            </a:solidFill>
          </a:endParaRPr>
        </a:p>
      </dgm:t>
    </dgm:pt>
    <dgm:pt modelId="{F5C9C145-8B3B-9746-88BE-A6C1E51A055E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kumimoji="1" lang="zh-CN" altLang="en-CN" dirty="0">
              <a:solidFill>
                <a:schemeClr val="tx1"/>
              </a:solidFill>
            </a:rPr>
            <a:t>量子</a:t>
          </a:r>
          <a:r>
            <a:rPr kumimoji="1" lang="zh-CN" altLang="en-US" dirty="0">
              <a:solidFill>
                <a:schemeClr val="tx1"/>
              </a:solidFill>
            </a:rPr>
            <a:t>子空间对角化</a:t>
          </a:r>
          <a:endParaRPr kumimoji="1" lang="en-US" altLang="zh-CN" dirty="0">
            <a:solidFill>
              <a:schemeClr val="tx1"/>
            </a:solidFill>
          </a:endParaRPr>
        </a:p>
        <a:p>
          <a:pPr>
            <a:buFont typeface="Arial" panose="020B0604020202020204" pitchFamily="34" charset="0"/>
            <a:buChar char="•"/>
          </a:pPr>
          <a:r>
            <a:rPr lang="en-US" altLang="zh-CN" dirty="0">
              <a:solidFill>
                <a:schemeClr val="accent6">
                  <a:lumMod val="50000"/>
                </a:schemeClr>
              </a:solidFill>
            </a:rPr>
            <a:t>(</a:t>
          </a:r>
          <a:r>
            <a:rPr lang="zh-CN" altLang="en-US" dirty="0">
              <a:solidFill>
                <a:schemeClr val="accent6">
                  <a:lumMod val="50000"/>
                </a:schemeClr>
              </a:solidFill>
            </a:rPr>
            <a:t>求解采样基矢本征值</a:t>
          </a:r>
          <a:r>
            <a:rPr lang="en-US" altLang="zh-CN" dirty="0">
              <a:solidFill>
                <a:schemeClr val="accent6">
                  <a:lumMod val="50000"/>
                </a:schemeClr>
              </a:solidFill>
            </a:rPr>
            <a:t>)</a:t>
          </a:r>
        </a:p>
      </dgm:t>
    </dgm:pt>
    <dgm:pt modelId="{BFE6E894-2D6B-014B-8C3E-46F1F9866D4E}" type="parTrans" cxnId="{528D5D62-A10F-294C-B0BB-9A2E0CB8800E}">
      <dgm:prSet/>
      <dgm:spPr/>
      <dgm:t>
        <a:bodyPr/>
        <a:lstStyle/>
        <a:p>
          <a:endParaRPr lang="en-US" altLang="zh-CN">
            <a:solidFill>
              <a:schemeClr val="tx1"/>
            </a:solidFill>
          </a:endParaRPr>
        </a:p>
      </dgm:t>
    </dgm:pt>
    <dgm:pt modelId="{7C856F01-6967-FE40-8385-40E7E189A631}" type="sibTrans" cxnId="{528D5D62-A10F-294C-B0BB-9A2E0CB8800E}">
      <dgm:prSet/>
      <dgm:spPr/>
      <dgm:t>
        <a:bodyPr/>
        <a:lstStyle/>
        <a:p>
          <a:endParaRPr lang="en-US" altLang="zh-CN">
            <a:solidFill>
              <a:schemeClr val="tx1"/>
            </a:solidFill>
          </a:endParaRPr>
        </a:p>
      </dgm:t>
    </dgm:pt>
    <dgm:pt modelId="{36658603-CBAC-7B42-BAD3-9B222D5EBF87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kumimoji="1" lang="zh-CN" altLang="en-US" dirty="0">
              <a:solidFill>
                <a:schemeClr val="tx1"/>
              </a:solidFill>
            </a:rPr>
            <a:t>量子纠错</a:t>
          </a:r>
          <a:endParaRPr kumimoji="1" lang="en-US" altLang="zh-CN" dirty="0">
            <a:solidFill>
              <a:schemeClr val="tx1"/>
            </a:solidFill>
          </a:endParaRPr>
        </a:p>
        <a:p>
          <a:pPr>
            <a:buFont typeface="Arial" panose="020B0604020202020204" pitchFamily="34" charset="0"/>
            <a:buChar char="•"/>
          </a:pPr>
          <a:r>
            <a:rPr kumimoji="1" lang="en-US" altLang="zh-CN" dirty="0">
              <a:solidFill>
                <a:schemeClr val="accent5">
                  <a:lumMod val="50000"/>
                </a:schemeClr>
              </a:solidFill>
            </a:rPr>
            <a:t>(</a:t>
          </a:r>
          <a:r>
            <a:rPr kumimoji="1" lang="zh-CN" altLang="en-US" dirty="0">
              <a:solidFill>
                <a:schemeClr val="accent5">
                  <a:lumMod val="50000"/>
                </a:schemeClr>
              </a:solidFill>
            </a:rPr>
            <a:t>实时解码</a:t>
          </a:r>
          <a:r>
            <a:rPr kumimoji="1" lang="en-US" altLang="zh-CN" dirty="0">
              <a:solidFill>
                <a:schemeClr val="accent5">
                  <a:lumMod val="50000"/>
                </a:schemeClr>
              </a:solidFill>
            </a:rPr>
            <a:t>)</a:t>
          </a:r>
          <a:endParaRPr lang="en-US" altLang="zh-CN" dirty="0">
            <a:solidFill>
              <a:schemeClr val="accent5">
                <a:lumMod val="50000"/>
              </a:schemeClr>
            </a:solidFill>
          </a:endParaRPr>
        </a:p>
      </dgm:t>
    </dgm:pt>
    <dgm:pt modelId="{004AE3BB-52AB-F845-9599-25CEBC39FF56}" type="parTrans" cxnId="{A6D83CF2-4F4E-B948-B787-91BA6624825B}">
      <dgm:prSet/>
      <dgm:spPr/>
      <dgm:t>
        <a:bodyPr/>
        <a:lstStyle/>
        <a:p>
          <a:endParaRPr lang="en-US" altLang="zh-CN">
            <a:solidFill>
              <a:schemeClr val="tx1"/>
            </a:solidFill>
          </a:endParaRPr>
        </a:p>
      </dgm:t>
    </dgm:pt>
    <dgm:pt modelId="{0A10A232-F5E6-F541-A037-D5635DE86314}" type="sibTrans" cxnId="{A6D83CF2-4F4E-B948-B787-91BA6624825B}">
      <dgm:prSet/>
      <dgm:spPr/>
      <dgm:t>
        <a:bodyPr/>
        <a:lstStyle/>
        <a:p>
          <a:endParaRPr lang="en-US" altLang="zh-CN">
            <a:solidFill>
              <a:schemeClr val="tx1"/>
            </a:solidFill>
          </a:endParaRPr>
        </a:p>
      </dgm:t>
    </dgm:pt>
    <dgm:pt modelId="{29D95445-E16F-7248-9CA0-BF4489F0380B}">
      <dgm:prSet phldrT="[Tex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kumimoji="1" lang="zh-CN" altLang="en-US" dirty="0">
              <a:solidFill>
                <a:schemeClr val="tx1"/>
              </a:solidFill>
            </a:rPr>
            <a:t>误差缓解</a:t>
          </a:r>
          <a:endParaRPr kumimoji="1" lang="en-US" altLang="zh-CN" dirty="0">
            <a:solidFill>
              <a:schemeClr val="tx1"/>
            </a:solidFill>
          </a:endParaRPr>
        </a:p>
        <a:p>
          <a:pPr>
            <a:buFont typeface="Arial" panose="020B0604020202020204" pitchFamily="34" charset="0"/>
            <a:buChar char="•"/>
          </a:pPr>
          <a:r>
            <a:rPr lang="en-US" altLang="zh-CN" dirty="0">
              <a:solidFill>
                <a:schemeClr val="accent4">
                  <a:lumMod val="50000"/>
                </a:schemeClr>
              </a:solidFill>
            </a:rPr>
            <a:t>(</a:t>
          </a:r>
          <a:r>
            <a:rPr lang="zh-CN" altLang="en-US" dirty="0">
              <a:solidFill>
                <a:schemeClr val="accent4">
                  <a:lumMod val="50000"/>
                </a:schemeClr>
              </a:solidFill>
            </a:rPr>
            <a:t>读出误差缓解</a:t>
          </a:r>
          <a:r>
            <a:rPr lang="en-US" altLang="zh-CN" dirty="0">
              <a:solidFill>
                <a:schemeClr val="accent4">
                  <a:lumMod val="50000"/>
                </a:schemeClr>
              </a:solidFill>
            </a:rPr>
            <a:t>)</a:t>
          </a:r>
        </a:p>
      </dgm:t>
    </dgm:pt>
    <dgm:pt modelId="{C0855F89-47FA-6C4D-8657-29EB4DE19F6C}" type="parTrans" cxnId="{23921447-B227-B54A-815F-F4DD0899866B}">
      <dgm:prSet/>
      <dgm:spPr/>
      <dgm:t>
        <a:bodyPr/>
        <a:lstStyle/>
        <a:p>
          <a:endParaRPr lang="en-US" altLang="zh-CN">
            <a:solidFill>
              <a:schemeClr val="tx1"/>
            </a:solidFill>
          </a:endParaRPr>
        </a:p>
      </dgm:t>
    </dgm:pt>
    <dgm:pt modelId="{C80A3107-6088-F044-899D-662F9C83B8C3}" type="sibTrans" cxnId="{23921447-B227-B54A-815F-F4DD0899866B}">
      <dgm:prSet/>
      <dgm:spPr/>
      <dgm:t>
        <a:bodyPr/>
        <a:lstStyle/>
        <a:p>
          <a:endParaRPr lang="en-US" altLang="zh-CN">
            <a:solidFill>
              <a:schemeClr val="tx1"/>
            </a:solidFill>
          </a:endParaRPr>
        </a:p>
      </dgm:t>
    </dgm:pt>
    <dgm:pt modelId="{30426AA5-908B-3246-B65D-1F7057549761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kumimoji="1" lang="zh-CN" altLang="en-US" dirty="0">
              <a:solidFill>
                <a:schemeClr val="tx1"/>
              </a:solidFill>
            </a:rPr>
            <a:t>经典</a:t>
          </a:r>
          <a:r>
            <a:rPr kumimoji="1" lang="en-US" altLang="zh-CN" dirty="0">
              <a:solidFill>
                <a:schemeClr val="tx1"/>
              </a:solidFill>
            </a:rPr>
            <a:t>-</a:t>
          </a:r>
          <a:r>
            <a:rPr kumimoji="1" lang="zh-CN" altLang="en-US" dirty="0">
              <a:solidFill>
                <a:schemeClr val="tx1"/>
              </a:solidFill>
            </a:rPr>
            <a:t>量子混合算法</a:t>
          </a:r>
          <a:endParaRPr kumimoji="1" lang="en-US" altLang="zh-CN" dirty="0">
            <a:solidFill>
              <a:schemeClr val="tx1"/>
            </a:solidFill>
          </a:endParaRPr>
        </a:p>
        <a:p>
          <a:pPr>
            <a:buFont typeface="Arial" panose="020B0604020202020204" pitchFamily="34" charset="0"/>
            <a:buChar char="•"/>
          </a:pPr>
          <a:r>
            <a:rPr lang="en-US" altLang="zh-CN" dirty="0">
              <a:solidFill>
                <a:schemeClr val="accent2">
                  <a:lumMod val="50000"/>
                </a:schemeClr>
              </a:solidFill>
            </a:rPr>
            <a:t>(</a:t>
          </a:r>
          <a:r>
            <a:rPr lang="zh-CN" altLang="en-US" dirty="0">
              <a:solidFill>
                <a:schemeClr val="accent2">
                  <a:lumMod val="50000"/>
                </a:schemeClr>
              </a:solidFill>
            </a:rPr>
            <a:t>快速计算期望值</a:t>
          </a:r>
          <a:r>
            <a:rPr lang="en-US" altLang="zh-CN" dirty="0">
              <a:solidFill>
                <a:schemeClr val="accent2">
                  <a:lumMod val="50000"/>
                </a:schemeClr>
              </a:solidFill>
            </a:rPr>
            <a:t>)</a:t>
          </a:r>
        </a:p>
      </dgm:t>
    </dgm:pt>
    <dgm:pt modelId="{6D6E3BEE-9F15-2149-BBED-C809E88ECBF0}" type="parTrans" cxnId="{F9D8E7CD-0CBC-044D-B70B-1C08F1D2C677}">
      <dgm:prSet/>
      <dgm:spPr/>
      <dgm:t>
        <a:bodyPr/>
        <a:lstStyle/>
        <a:p>
          <a:endParaRPr lang="en-US" altLang="zh-CN">
            <a:solidFill>
              <a:schemeClr val="tx1"/>
            </a:solidFill>
          </a:endParaRPr>
        </a:p>
      </dgm:t>
    </dgm:pt>
    <dgm:pt modelId="{AD00773E-F077-2A49-A380-A405C5F17389}" type="sibTrans" cxnId="{F9D8E7CD-0CBC-044D-B70B-1C08F1D2C677}">
      <dgm:prSet/>
      <dgm:spPr/>
      <dgm:t>
        <a:bodyPr/>
        <a:lstStyle/>
        <a:p>
          <a:endParaRPr lang="en-US" altLang="zh-CN">
            <a:solidFill>
              <a:schemeClr val="tx1"/>
            </a:solidFill>
          </a:endParaRPr>
        </a:p>
      </dgm:t>
    </dgm:pt>
    <dgm:pt modelId="{5C62BD50-FC85-E045-8B31-C73AEA805993}" type="pres">
      <dgm:prSet presAssocID="{133741FB-CB5F-D649-AE35-001730BB69FD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4AD457E-0CEF-164F-B419-056DE8DCEB5B}" type="pres">
      <dgm:prSet presAssocID="{133741FB-CB5F-D649-AE35-001730BB69FD}" presName="matrix" presStyleCnt="0"/>
      <dgm:spPr/>
    </dgm:pt>
    <dgm:pt modelId="{E5BFF11D-BA70-9640-A0D2-61A7591033CA}" type="pres">
      <dgm:prSet presAssocID="{133741FB-CB5F-D649-AE35-001730BB69FD}" presName="tile1" presStyleLbl="node1" presStyleIdx="0" presStyleCnt="4"/>
      <dgm:spPr/>
    </dgm:pt>
    <dgm:pt modelId="{0178F087-295C-5143-B81B-90833E64C8DC}" type="pres">
      <dgm:prSet presAssocID="{133741FB-CB5F-D649-AE35-001730BB69F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F84A23A-0E52-1245-97F0-CCC052558610}" type="pres">
      <dgm:prSet presAssocID="{133741FB-CB5F-D649-AE35-001730BB69FD}" presName="tile2" presStyleLbl="node1" presStyleIdx="1" presStyleCnt="4"/>
      <dgm:spPr/>
    </dgm:pt>
    <dgm:pt modelId="{45321BCF-C1DF-2C4D-89FC-425AAF80A992}" type="pres">
      <dgm:prSet presAssocID="{133741FB-CB5F-D649-AE35-001730BB69F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FBE165B-DAFD-5D41-A68A-329CC9BD84D3}" type="pres">
      <dgm:prSet presAssocID="{133741FB-CB5F-D649-AE35-001730BB69FD}" presName="tile3" presStyleLbl="node1" presStyleIdx="2" presStyleCnt="4"/>
      <dgm:spPr/>
    </dgm:pt>
    <dgm:pt modelId="{369C15D6-6ECF-2B4E-B39E-72A09CA72E7D}" type="pres">
      <dgm:prSet presAssocID="{133741FB-CB5F-D649-AE35-001730BB69F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493B033-E815-C041-8EE5-BB1DFE46E09A}" type="pres">
      <dgm:prSet presAssocID="{133741FB-CB5F-D649-AE35-001730BB69FD}" presName="tile4" presStyleLbl="node1" presStyleIdx="3" presStyleCnt="4"/>
      <dgm:spPr/>
    </dgm:pt>
    <dgm:pt modelId="{092A42B6-9403-B94C-9C60-FD1B6C466E64}" type="pres">
      <dgm:prSet presAssocID="{133741FB-CB5F-D649-AE35-001730BB69F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52C4E6BE-3341-FB4E-9522-A9438175FB3E}" type="pres">
      <dgm:prSet presAssocID="{133741FB-CB5F-D649-AE35-001730BB69FD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0C120701-1AA9-4C40-85BD-29191AA8633C}" type="presOf" srcId="{29D95445-E16F-7248-9CA0-BF4489F0380B}" destId="{CFBE165B-DAFD-5D41-A68A-329CC9BD84D3}" srcOrd="0" destOrd="0" presId="urn:microsoft.com/office/officeart/2005/8/layout/matrix1"/>
    <dgm:cxn modelId="{8B2B9001-F8E8-4944-923C-E05740433F2D}" type="presOf" srcId="{36658603-CBAC-7B42-BAD3-9B222D5EBF87}" destId="{EF84A23A-0E52-1245-97F0-CCC052558610}" srcOrd="0" destOrd="0" presId="urn:microsoft.com/office/officeart/2005/8/layout/matrix1"/>
    <dgm:cxn modelId="{8CEEEB0B-8E88-FF4A-AB19-E34686D97FB6}" type="presOf" srcId="{F5C9C145-8B3B-9746-88BE-A6C1E51A055E}" destId="{0178F087-295C-5143-B81B-90833E64C8DC}" srcOrd="1" destOrd="0" presId="urn:microsoft.com/office/officeart/2005/8/layout/matrix1"/>
    <dgm:cxn modelId="{898CC732-83A5-D241-AD23-22EB521808DE}" type="presOf" srcId="{133741FB-CB5F-D649-AE35-001730BB69FD}" destId="{5C62BD50-FC85-E045-8B31-C73AEA805993}" srcOrd="0" destOrd="0" presId="urn:microsoft.com/office/officeart/2005/8/layout/matrix1"/>
    <dgm:cxn modelId="{23921447-B227-B54A-815F-F4DD0899866B}" srcId="{2C150E14-1ABA-5B4A-A417-DD236B22D0FE}" destId="{29D95445-E16F-7248-9CA0-BF4489F0380B}" srcOrd="2" destOrd="0" parTransId="{C0855F89-47FA-6C4D-8657-29EB4DE19F6C}" sibTransId="{C80A3107-6088-F044-899D-662F9C83B8C3}"/>
    <dgm:cxn modelId="{DF42544E-F1E6-B446-A66E-20EDC0BDD792}" type="presOf" srcId="{F5C9C145-8B3B-9746-88BE-A6C1E51A055E}" destId="{E5BFF11D-BA70-9640-A0D2-61A7591033CA}" srcOrd="0" destOrd="0" presId="urn:microsoft.com/office/officeart/2005/8/layout/matrix1"/>
    <dgm:cxn modelId="{D6E9EC55-8B91-A44A-8722-EEF3E042A0B4}" type="presOf" srcId="{30426AA5-908B-3246-B65D-1F7057549761}" destId="{092A42B6-9403-B94C-9C60-FD1B6C466E64}" srcOrd="1" destOrd="0" presId="urn:microsoft.com/office/officeart/2005/8/layout/matrix1"/>
    <dgm:cxn modelId="{BE870257-0EBB-9041-84F3-33E7F7F6F750}" type="presOf" srcId="{29D95445-E16F-7248-9CA0-BF4489F0380B}" destId="{369C15D6-6ECF-2B4E-B39E-72A09CA72E7D}" srcOrd="1" destOrd="0" presId="urn:microsoft.com/office/officeart/2005/8/layout/matrix1"/>
    <dgm:cxn modelId="{F7B9EB61-A242-804B-80D8-94C4B2458A18}" type="presOf" srcId="{2C150E14-1ABA-5B4A-A417-DD236B22D0FE}" destId="{52C4E6BE-3341-FB4E-9522-A9438175FB3E}" srcOrd="0" destOrd="0" presId="urn:microsoft.com/office/officeart/2005/8/layout/matrix1"/>
    <dgm:cxn modelId="{528D5D62-A10F-294C-B0BB-9A2E0CB8800E}" srcId="{2C150E14-1ABA-5B4A-A417-DD236B22D0FE}" destId="{F5C9C145-8B3B-9746-88BE-A6C1E51A055E}" srcOrd="0" destOrd="0" parTransId="{BFE6E894-2D6B-014B-8C3E-46F1F9866D4E}" sibTransId="{7C856F01-6967-FE40-8385-40E7E189A631}"/>
    <dgm:cxn modelId="{16B5C5AF-CDB0-2B41-8FAB-6F76BB473CF3}" srcId="{133741FB-CB5F-D649-AE35-001730BB69FD}" destId="{2C150E14-1ABA-5B4A-A417-DD236B22D0FE}" srcOrd="0" destOrd="0" parTransId="{2FB962F4-5B07-F445-9E8D-F5CDB89DA406}" sibTransId="{DC1A6E37-CE95-CB4F-868B-8AEB623CB535}"/>
    <dgm:cxn modelId="{02625CC6-35A1-4148-8058-E8F01658D912}" type="presOf" srcId="{36658603-CBAC-7B42-BAD3-9B222D5EBF87}" destId="{45321BCF-C1DF-2C4D-89FC-425AAF80A992}" srcOrd="1" destOrd="0" presId="urn:microsoft.com/office/officeart/2005/8/layout/matrix1"/>
    <dgm:cxn modelId="{F9D8E7CD-0CBC-044D-B70B-1C08F1D2C677}" srcId="{2C150E14-1ABA-5B4A-A417-DD236B22D0FE}" destId="{30426AA5-908B-3246-B65D-1F7057549761}" srcOrd="3" destOrd="0" parTransId="{6D6E3BEE-9F15-2149-BBED-C809E88ECBF0}" sibTransId="{AD00773E-F077-2A49-A380-A405C5F17389}"/>
    <dgm:cxn modelId="{B5E3C5D1-14E9-734E-9CC1-620BD364A57A}" type="presOf" srcId="{30426AA5-908B-3246-B65D-1F7057549761}" destId="{9493B033-E815-C041-8EE5-BB1DFE46E09A}" srcOrd="0" destOrd="0" presId="urn:microsoft.com/office/officeart/2005/8/layout/matrix1"/>
    <dgm:cxn modelId="{A6D83CF2-4F4E-B948-B787-91BA6624825B}" srcId="{2C150E14-1ABA-5B4A-A417-DD236B22D0FE}" destId="{36658603-CBAC-7B42-BAD3-9B222D5EBF87}" srcOrd="1" destOrd="0" parTransId="{004AE3BB-52AB-F845-9599-25CEBC39FF56}" sibTransId="{0A10A232-F5E6-F541-A037-D5635DE86314}"/>
    <dgm:cxn modelId="{2A9E59EE-5CAC-D24F-91DD-ED35F6EF6D9D}" type="presParOf" srcId="{5C62BD50-FC85-E045-8B31-C73AEA805993}" destId="{B4AD457E-0CEF-164F-B419-056DE8DCEB5B}" srcOrd="0" destOrd="0" presId="urn:microsoft.com/office/officeart/2005/8/layout/matrix1"/>
    <dgm:cxn modelId="{8F6362A9-48AE-7A41-AE13-63771E8AE85E}" type="presParOf" srcId="{B4AD457E-0CEF-164F-B419-056DE8DCEB5B}" destId="{E5BFF11D-BA70-9640-A0D2-61A7591033CA}" srcOrd="0" destOrd="0" presId="urn:microsoft.com/office/officeart/2005/8/layout/matrix1"/>
    <dgm:cxn modelId="{09D1BA37-17F9-7C4D-9790-C25FC7775A19}" type="presParOf" srcId="{B4AD457E-0CEF-164F-B419-056DE8DCEB5B}" destId="{0178F087-295C-5143-B81B-90833E64C8DC}" srcOrd="1" destOrd="0" presId="urn:microsoft.com/office/officeart/2005/8/layout/matrix1"/>
    <dgm:cxn modelId="{B6871CA5-D6EF-C140-965F-738C69D2E2D7}" type="presParOf" srcId="{B4AD457E-0CEF-164F-B419-056DE8DCEB5B}" destId="{EF84A23A-0E52-1245-97F0-CCC052558610}" srcOrd="2" destOrd="0" presId="urn:microsoft.com/office/officeart/2005/8/layout/matrix1"/>
    <dgm:cxn modelId="{9F6EB2A5-DCF6-6347-8F17-9BD7AEBAF6C5}" type="presParOf" srcId="{B4AD457E-0CEF-164F-B419-056DE8DCEB5B}" destId="{45321BCF-C1DF-2C4D-89FC-425AAF80A992}" srcOrd="3" destOrd="0" presId="urn:microsoft.com/office/officeart/2005/8/layout/matrix1"/>
    <dgm:cxn modelId="{7F3B3ABF-620E-2941-A442-3F2E99B2D831}" type="presParOf" srcId="{B4AD457E-0CEF-164F-B419-056DE8DCEB5B}" destId="{CFBE165B-DAFD-5D41-A68A-329CC9BD84D3}" srcOrd="4" destOrd="0" presId="urn:microsoft.com/office/officeart/2005/8/layout/matrix1"/>
    <dgm:cxn modelId="{5FA0114A-2056-E547-89E7-92515E23795F}" type="presParOf" srcId="{B4AD457E-0CEF-164F-B419-056DE8DCEB5B}" destId="{369C15D6-6ECF-2B4E-B39E-72A09CA72E7D}" srcOrd="5" destOrd="0" presId="urn:microsoft.com/office/officeart/2005/8/layout/matrix1"/>
    <dgm:cxn modelId="{C755EB06-D6A1-824C-A7D0-3B7AB14BDD55}" type="presParOf" srcId="{B4AD457E-0CEF-164F-B419-056DE8DCEB5B}" destId="{9493B033-E815-C041-8EE5-BB1DFE46E09A}" srcOrd="6" destOrd="0" presId="urn:microsoft.com/office/officeart/2005/8/layout/matrix1"/>
    <dgm:cxn modelId="{4A80B5C0-E756-C049-91C4-9DC34E503FBD}" type="presParOf" srcId="{B4AD457E-0CEF-164F-B419-056DE8DCEB5B}" destId="{092A42B6-9403-B94C-9C60-FD1B6C466E64}" srcOrd="7" destOrd="0" presId="urn:microsoft.com/office/officeart/2005/8/layout/matrix1"/>
    <dgm:cxn modelId="{B2ECE7E6-D8CD-1B4E-A138-E094BAFDCF18}" type="presParOf" srcId="{5C62BD50-FC85-E045-8B31-C73AEA805993}" destId="{52C4E6BE-3341-FB4E-9522-A9438175FB3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A1720DA-EEE2-FE43-8C51-FAA1E51C017C}" type="doc">
      <dgm:prSet loTypeId="urn:microsoft.com/office/officeart/2005/8/layout/bProcess4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 altLang="zh-CN"/>
        </a:p>
      </dgm:t>
    </dgm:pt>
    <dgm:pt modelId="{6CAC5576-D650-B34A-BEBE-C6A7D1BBF346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zh-CN" altLang="en-US" dirty="0"/>
            <a:t>安装编写软件</a:t>
          </a:r>
          <a:r>
            <a:rPr lang="en-US" altLang="zh-CN" dirty="0"/>
            <a:t>(qiskit,</a:t>
          </a:r>
          <a:r>
            <a:rPr lang="zh-CN" altLang="en-US" dirty="0"/>
            <a:t> </a:t>
          </a:r>
          <a:r>
            <a:rPr lang="en-US" altLang="zh-CN" dirty="0" err="1"/>
            <a:t>pytket</a:t>
          </a:r>
          <a:r>
            <a:rPr lang="en-US" altLang="zh-CN" dirty="0"/>
            <a:t>..)</a:t>
          </a:r>
        </a:p>
      </dgm:t>
    </dgm:pt>
    <dgm:pt modelId="{D20FAAD3-66DB-6344-B75F-A30394F8E38E}" type="parTrans" cxnId="{54339839-0314-F74D-8A0C-1A4C4CF878F0}">
      <dgm:prSet/>
      <dgm:spPr/>
      <dgm:t>
        <a:bodyPr/>
        <a:lstStyle/>
        <a:p>
          <a:endParaRPr lang="en-US" altLang="zh-CN"/>
        </a:p>
      </dgm:t>
    </dgm:pt>
    <dgm:pt modelId="{5CBAD4F1-DFF5-9840-A90D-CD404930ECD3}" type="sibTrans" cxnId="{54339839-0314-F74D-8A0C-1A4C4CF878F0}">
      <dgm:prSet/>
      <dgm:spPr/>
      <dgm:t>
        <a:bodyPr/>
        <a:lstStyle/>
        <a:p>
          <a:endParaRPr lang="en-US" altLang="zh-CN"/>
        </a:p>
      </dgm:t>
    </dgm:pt>
    <dgm:pt modelId="{FEB706F1-5FAF-DA46-A1FC-3DCD2F73F741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zh-CN" altLang="en-US" dirty="0"/>
            <a:t>注册云平台账号，获得芯片访问权限</a:t>
          </a:r>
          <a:endParaRPr lang="en-US" altLang="zh-CN" dirty="0"/>
        </a:p>
      </dgm:t>
    </dgm:pt>
    <dgm:pt modelId="{0621B081-E1A0-0740-8BCF-4CB72C786A2B}" type="parTrans" cxnId="{0AF11D0F-5046-7442-811C-16C9809EB743}">
      <dgm:prSet/>
      <dgm:spPr/>
      <dgm:t>
        <a:bodyPr/>
        <a:lstStyle/>
        <a:p>
          <a:endParaRPr lang="en-US" altLang="zh-CN"/>
        </a:p>
      </dgm:t>
    </dgm:pt>
    <dgm:pt modelId="{A8C9D7A9-015A-6744-8EE1-1AF3621CD770}" type="sibTrans" cxnId="{0AF11D0F-5046-7442-811C-16C9809EB743}">
      <dgm:prSet/>
      <dgm:spPr/>
      <dgm:t>
        <a:bodyPr/>
        <a:lstStyle/>
        <a:p>
          <a:endParaRPr lang="en-US" altLang="zh-CN"/>
        </a:p>
      </dgm:t>
    </dgm:pt>
    <dgm:pt modelId="{107443BB-4180-2D45-A556-2430609E2F1D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zh-CN" altLang="en-US" dirty="0"/>
            <a:t>将访问权限登记到本地设备</a:t>
          </a:r>
          <a:endParaRPr lang="en-US" altLang="zh-CN" dirty="0"/>
        </a:p>
      </dgm:t>
    </dgm:pt>
    <dgm:pt modelId="{593C120C-603A-7842-AAC0-9B0D27C43C7B}" type="parTrans" cxnId="{9A938096-7173-7C42-81A1-336837A97A7E}">
      <dgm:prSet/>
      <dgm:spPr/>
      <dgm:t>
        <a:bodyPr/>
        <a:lstStyle/>
        <a:p>
          <a:endParaRPr lang="en-US" altLang="zh-CN"/>
        </a:p>
      </dgm:t>
    </dgm:pt>
    <dgm:pt modelId="{6CCECE6F-70A3-3B44-94AB-EB4E3D8A84AA}" type="sibTrans" cxnId="{9A938096-7173-7C42-81A1-336837A97A7E}">
      <dgm:prSet/>
      <dgm:spPr/>
      <dgm:t>
        <a:bodyPr/>
        <a:lstStyle/>
        <a:p>
          <a:endParaRPr lang="en-US" altLang="zh-CN"/>
        </a:p>
      </dgm:t>
    </dgm:pt>
    <dgm:pt modelId="{C452E7DD-880F-A645-833A-757F4284AC7D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zh-CN" altLang="en-US" dirty="0"/>
            <a:t>选择量子芯片</a:t>
          </a:r>
          <a:endParaRPr lang="en-US" altLang="zh-CN" dirty="0"/>
        </a:p>
      </dgm:t>
    </dgm:pt>
    <dgm:pt modelId="{1EEC6107-5EB8-754B-AEEB-C5311ACD5BB3}" type="parTrans" cxnId="{2FEB620C-5F03-E645-9E4E-637875717A74}">
      <dgm:prSet/>
      <dgm:spPr/>
      <dgm:t>
        <a:bodyPr/>
        <a:lstStyle/>
        <a:p>
          <a:endParaRPr lang="en-US" altLang="zh-CN"/>
        </a:p>
      </dgm:t>
    </dgm:pt>
    <dgm:pt modelId="{D12CD0DF-68E4-F44E-8EE2-6FBD5063CD80}" type="sibTrans" cxnId="{2FEB620C-5F03-E645-9E4E-637875717A74}">
      <dgm:prSet/>
      <dgm:spPr/>
      <dgm:t>
        <a:bodyPr/>
        <a:lstStyle/>
        <a:p>
          <a:endParaRPr lang="en-US" altLang="zh-CN"/>
        </a:p>
      </dgm:t>
    </dgm:pt>
    <dgm:pt modelId="{0ED7FB7C-D6A6-7C44-A121-A0978FA6C81B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zh-CN" altLang="en-US"/>
            <a:t>编写量子线路</a:t>
          </a:r>
          <a:endParaRPr lang="en-US" altLang="zh-CN" dirty="0"/>
        </a:p>
      </dgm:t>
    </dgm:pt>
    <dgm:pt modelId="{586F2274-B047-CB46-8E98-E5B55ED852C3}" type="parTrans" cxnId="{1190F223-13C0-FF48-BF08-7F94E5B4BCB6}">
      <dgm:prSet/>
      <dgm:spPr/>
      <dgm:t>
        <a:bodyPr/>
        <a:lstStyle/>
        <a:p>
          <a:endParaRPr lang="en-US" altLang="zh-CN"/>
        </a:p>
      </dgm:t>
    </dgm:pt>
    <dgm:pt modelId="{04733E93-BDF1-CD4D-AD5C-870C570A9CCB}" type="sibTrans" cxnId="{1190F223-13C0-FF48-BF08-7F94E5B4BCB6}">
      <dgm:prSet/>
      <dgm:spPr/>
      <dgm:t>
        <a:bodyPr/>
        <a:lstStyle/>
        <a:p>
          <a:endParaRPr lang="en-US" altLang="zh-CN"/>
        </a:p>
      </dgm:t>
    </dgm:pt>
    <dgm:pt modelId="{B865D800-62E5-944D-BE1E-81F61B933062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zh-CN" altLang="en-US" dirty="0"/>
            <a:t>量子线路转译</a:t>
          </a:r>
          <a:endParaRPr lang="en-US" altLang="zh-CN" dirty="0"/>
        </a:p>
        <a:p>
          <a:r>
            <a:rPr lang="zh-CN" altLang="en-US" dirty="0">
              <a:solidFill>
                <a:schemeClr val="accent6">
                  <a:lumMod val="75000"/>
                </a:schemeClr>
              </a:solidFill>
            </a:rPr>
            <a:t>转译流程</a:t>
          </a:r>
          <a:endParaRPr lang="en-US" altLang="zh-CN" dirty="0">
            <a:solidFill>
              <a:schemeClr val="accent6">
                <a:lumMod val="75000"/>
              </a:schemeClr>
            </a:solidFill>
          </a:endParaRPr>
        </a:p>
      </dgm:t>
    </dgm:pt>
    <dgm:pt modelId="{1943E92A-8A0E-3A49-BFD0-2EEEEFB5E50F}" type="parTrans" cxnId="{C9DD17FF-52EE-8C4B-90B3-F4A60BF1499E}">
      <dgm:prSet/>
      <dgm:spPr/>
      <dgm:t>
        <a:bodyPr/>
        <a:lstStyle/>
        <a:p>
          <a:endParaRPr lang="en-US" altLang="zh-CN"/>
        </a:p>
      </dgm:t>
    </dgm:pt>
    <dgm:pt modelId="{50111127-8191-6D41-B431-5D86F4DE8F55}" type="sibTrans" cxnId="{C9DD17FF-52EE-8C4B-90B3-F4A60BF1499E}">
      <dgm:prSet/>
      <dgm:spPr/>
      <dgm:t>
        <a:bodyPr/>
        <a:lstStyle/>
        <a:p>
          <a:endParaRPr lang="en-US" altLang="zh-CN"/>
        </a:p>
      </dgm:t>
    </dgm:pt>
    <dgm:pt modelId="{5C91FCF9-DB7A-D448-A99A-B686DEAB0C21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CN" altLang="en-US" dirty="0"/>
            <a:t>提交量子线路</a:t>
          </a:r>
          <a:endParaRPr lang="en-US" altLang="zh-CN" dirty="0"/>
        </a:p>
      </dgm:t>
    </dgm:pt>
    <dgm:pt modelId="{BAA9CEDE-469D-9E47-943F-1A0F0428D930}" type="parTrans" cxnId="{A88A8530-1899-7D45-BF35-1FA4D11B6325}">
      <dgm:prSet/>
      <dgm:spPr/>
      <dgm:t>
        <a:bodyPr/>
        <a:lstStyle/>
        <a:p>
          <a:endParaRPr lang="en-US" altLang="zh-CN"/>
        </a:p>
      </dgm:t>
    </dgm:pt>
    <dgm:pt modelId="{0F37A363-C705-9046-AD31-1B2D09847B07}" type="sibTrans" cxnId="{A88A8530-1899-7D45-BF35-1FA4D11B6325}">
      <dgm:prSet/>
      <dgm:spPr/>
      <dgm:t>
        <a:bodyPr/>
        <a:lstStyle/>
        <a:p>
          <a:endParaRPr lang="en-US" altLang="zh-CN"/>
        </a:p>
      </dgm:t>
    </dgm:pt>
    <dgm:pt modelId="{87556540-D82A-BD47-B98B-A5616930A11D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CN" altLang="en-US" dirty="0"/>
            <a:t>下载运行数据</a:t>
          </a:r>
          <a:endParaRPr lang="en-US" altLang="zh-CN" dirty="0"/>
        </a:p>
      </dgm:t>
    </dgm:pt>
    <dgm:pt modelId="{5183B18A-A7C8-1C47-A009-E17E4A5241DF}" type="parTrans" cxnId="{8E6279F4-BFBB-4E45-9154-285E4F713B7C}">
      <dgm:prSet/>
      <dgm:spPr/>
      <dgm:t>
        <a:bodyPr/>
        <a:lstStyle/>
        <a:p>
          <a:endParaRPr lang="en-US" altLang="zh-CN"/>
        </a:p>
      </dgm:t>
    </dgm:pt>
    <dgm:pt modelId="{DF587F28-8969-8D4A-AF96-3F9287824B75}" type="sibTrans" cxnId="{8E6279F4-BFBB-4E45-9154-285E4F713B7C}">
      <dgm:prSet/>
      <dgm:spPr/>
      <dgm:t>
        <a:bodyPr/>
        <a:lstStyle/>
        <a:p>
          <a:endParaRPr lang="en-US" altLang="zh-CN"/>
        </a:p>
      </dgm:t>
    </dgm:pt>
    <dgm:pt modelId="{42199446-4C51-104A-BBE2-2339122784D0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zh-CN" altLang="en-US" dirty="0"/>
            <a:t>数据后处理</a:t>
          </a:r>
          <a:endParaRPr lang="en-US" altLang="zh-CN" dirty="0"/>
        </a:p>
        <a:p>
          <a:r>
            <a:rPr lang="zh-CN" altLang="en-US" dirty="0">
              <a:solidFill>
                <a:schemeClr val="accent6">
                  <a:lumMod val="75000"/>
                </a:schemeClr>
              </a:solidFill>
            </a:rPr>
            <a:t>量子误差缓和方法</a:t>
          </a:r>
          <a:endParaRPr lang="en-US" altLang="zh-CN" dirty="0">
            <a:solidFill>
              <a:schemeClr val="accent6">
                <a:lumMod val="75000"/>
              </a:schemeClr>
            </a:solidFill>
          </a:endParaRPr>
        </a:p>
      </dgm:t>
    </dgm:pt>
    <dgm:pt modelId="{8AE4D3F8-CA42-B34A-943D-F0E056A4E603}" type="parTrans" cxnId="{BBAF4CB8-BE38-AE42-93DB-3FCAA48F979C}">
      <dgm:prSet/>
      <dgm:spPr/>
      <dgm:t>
        <a:bodyPr/>
        <a:lstStyle/>
        <a:p>
          <a:endParaRPr lang="en-US" altLang="zh-CN"/>
        </a:p>
      </dgm:t>
    </dgm:pt>
    <dgm:pt modelId="{0FCA256D-5489-B740-B9E0-E963F6B14129}" type="sibTrans" cxnId="{BBAF4CB8-BE38-AE42-93DB-3FCAA48F979C}">
      <dgm:prSet/>
      <dgm:spPr/>
      <dgm:t>
        <a:bodyPr/>
        <a:lstStyle/>
        <a:p>
          <a:endParaRPr lang="en-US" altLang="zh-CN"/>
        </a:p>
      </dgm:t>
    </dgm:pt>
    <dgm:pt modelId="{094351FD-9381-5C49-A577-ABAAA97AB4A1}" type="pres">
      <dgm:prSet presAssocID="{BA1720DA-EEE2-FE43-8C51-FAA1E51C017C}" presName="Name0" presStyleCnt="0">
        <dgm:presLayoutVars>
          <dgm:dir/>
          <dgm:resizeHandles/>
        </dgm:presLayoutVars>
      </dgm:prSet>
      <dgm:spPr/>
    </dgm:pt>
    <dgm:pt modelId="{688108F1-F7CD-DE41-9830-F1A1253C8FC3}" type="pres">
      <dgm:prSet presAssocID="{6CAC5576-D650-B34A-BEBE-C6A7D1BBF346}" presName="compNode" presStyleCnt="0"/>
      <dgm:spPr/>
    </dgm:pt>
    <dgm:pt modelId="{1E288F4A-1A70-254A-979F-192D105081F1}" type="pres">
      <dgm:prSet presAssocID="{6CAC5576-D650-B34A-BEBE-C6A7D1BBF346}" presName="dummyConnPt" presStyleCnt="0"/>
      <dgm:spPr/>
    </dgm:pt>
    <dgm:pt modelId="{69EC7053-6817-AD4E-A849-B5D845D0E2F2}" type="pres">
      <dgm:prSet presAssocID="{6CAC5576-D650-B34A-BEBE-C6A7D1BBF346}" presName="node" presStyleLbl="node1" presStyleIdx="0" presStyleCnt="9">
        <dgm:presLayoutVars>
          <dgm:bulletEnabled val="1"/>
        </dgm:presLayoutVars>
      </dgm:prSet>
      <dgm:spPr/>
    </dgm:pt>
    <dgm:pt modelId="{89CB6F48-68ED-924D-BCC9-B28F7E160B81}" type="pres">
      <dgm:prSet presAssocID="{5CBAD4F1-DFF5-9840-A90D-CD404930ECD3}" presName="sibTrans" presStyleLbl="bgSibTrans2D1" presStyleIdx="0" presStyleCnt="8"/>
      <dgm:spPr/>
    </dgm:pt>
    <dgm:pt modelId="{8C74493E-4125-AB42-A192-F4709D4F9985}" type="pres">
      <dgm:prSet presAssocID="{FEB706F1-5FAF-DA46-A1FC-3DCD2F73F741}" presName="compNode" presStyleCnt="0"/>
      <dgm:spPr/>
    </dgm:pt>
    <dgm:pt modelId="{9687EF61-C4F8-3D49-93F3-1D0EFAE48FB2}" type="pres">
      <dgm:prSet presAssocID="{FEB706F1-5FAF-DA46-A1FC-3DCD2F73F741}" presName="dummyConnPt" presStyleCnt="0"/>
      <dgm:spPr/>
    </dgm:pt>
    <dgm:pt modelId="{3F6C96F9-2F29-604E-BEF9-21F0B396001E}" type="pres">
      <dgm:prSet presAssocID="{FEB706F1-5FAF-DA46-A1FC-3DCD2F73F741}" presName="node" presStyleLbl="node1" presStyleIdx="1" presStyleCnt="9">
        <dgm:presLayoutVars>
          <dgm:bulletEnabled val="1"/>
        </dgm:presLayoutVars>
      </dgm:prSet>
      <dgm:spPr/>
    </dgm:pt>
    <dgm:pt modelId="{B8A3E99B-9145-2F4A-9A2E-C982597CF592}" type="pres">
      <dgm:prSet presAssocID="{A8C9D7A9-015A-6744-8EE1-1AF3621CD770}" presName="sibTrans" presStyleLbl="bgSibTrans2D1" presStyleIdx="1" presStyleCnt="8"/>
      <dgm:spPr/>
    </dgm:pt>
    <dgm:pt modelId="{47EF44A4-E868-EF42-B5AC-EFA801049C41}" type="pres">
      <dgm:prSet presAssocID="{107443BB-4180-2D45-A556-2430609E2F1D}" presName="compNode" presStyleCnt="0"/>
      <dgm:spPr/>
    </dgm:pt>
    <dgm:pt modelId="{0915B63E-3C87-FA4F-85BF-18EFE2CD30C4}" type="pres">
      <dgm:prSet presAssocID="{107443BB-4180-2D45-A556-2430609E2F1D}" presName="dummyConnPt" presStyleCnt="0"/>
      <dgm:spPr/>
    </dgm:pt>
    <dgm:pt modelId="{1611C999-D5C4-D54A-9266-B7CD10C52120}" type="pres">
      <dgm:prSet presAssocID="{107443BB-4180-2D45-A556-2430609E2F1D}" presName="node" presStyleLbl="node1" presStyleIdx="2" presStyleCnt="9">
        <dgm:presLayoutVars>
          <dgm:bulletEnabled val="1"/>
        </dgm:presLayoutVars>
      </dgm:prSet>
      <dgm:spPr/>
    </dgm:pt>
    <dgm:pt modelId="{E438473D-6574-0047-810F-1865BE0F05C6}" type="pres">
      <dgm:prSet presAssocID="{6CCECE6F-70A3-3B44-94AB-EB4E3D8A84AA}" presName="sibTrans" presStyleLbl="bgSibTrans2D1" presStyleIdx="2" presStyleCnt="8"/>
      <dgm:spPr/>
    </dgm:pt>
    <dgm:pt modelId="{56ED9AC1-E6BF-4F4D-9B83-5D5CD78B6DCB}" type="pres">
      <dgm:prSet presAssocID="{C452E7DD-880F-A645-833A-757F4284AC7D}" presName="compNode" presStyleCnt="0"/>
      <dgm:spPr/>
    </dgm:pt>
    <dgm:pt modelId="{7F01AB9C-383A-1F46-A552-38B88B3E5491}" type="pres">
      <dgm:prSet presAssocID="{C452E7DD-880F-A645-833A-757F4284AC7D}" presName="dummyConnPt" presStyleCnt="0"/>
      <dgm:spPr/>
    </dgm:pt>
    <dgm:pt modelId="{7B29817F-337A-AF4D-95E6-FF6973B8445B}" type="pres">
      <dgm:prSet presAssocID="{C452E7DD-880F-A645-833A-757F4284AC7D}" presName="node" presStyleLbl="node1" presStyleIdx="3" presStyleCnt="9">
        <dgm:presLayoutVars>
          <dgm:bulletEnabled val="1"/>
        </dgm:presLayoutVars>
      </dgm:prSet>
      <dgm:spPr/>
    </dgm:pt>
    <dgm:pt modelId="{262F6A7E-8EED-254A-89EC-D561FAE4AA4A}" type="pres">
      <dgm:prSet presAssocID="{D12CD0DF-68E4-F44E-8EE2-6FBD5063CD80}" presName="sibTrans" presStyleLbl="bgSibTrans2D1" presStyleIdx="3" presStyleCnt="8"/>
      <dgm:spPr/>
    </dgm:pt>
    <dgm:pt modelId="{6D69F9FF-4C6F-BB4E-B171-C0E77DEFF86E}" type="pres">
      <dgm:prSet presAssocID="{0ED7FB7C-D6A6-7C44-A121-A0978FA6C81B}" presName="compNode" presStyleCnt="0"/>
      <dgm:spPr/>
    </dgm:pt>
    <dgm:pt modelId="{86A50DAD-AF05-4C41-B365-E9D84750EC14}" type="pres">
      <dgm:prSet presAssocID="{0ED7FB7C-D6A6-7C44-A121-A0978FA6C81B}" presName="dummyConnPt" presStyleCnt="0"/>
      <dgm:spPr/>
    </dgm:pt>
    <dgm:pt modelId="{83F9E464-114B-0A4C-825C-7A328DCC363D}" type="pres">
      <dgm:prSet presAssocID="{0ED7FB7C-D6A6-7C44-A121-A0978FA6C81B}" presName="node" presStyleLbl="node1" presStyleIdx="4" presStyleCnt="9">
        <dgm:presLayoutVars>
          <dgm:bulletEnabled val="1"/>
        </dgm:presLayoutVars>
      </dgm:prSet>
      <dgm:spPr/>
    </dgm:pt>
    <dgm:pt modelId="{2A87159B-0A67-6C43-A6F5-F266658FA587}" type="pres">
      <dgm:prSet presAssocID="{04733E93-BDF1-CD4D-AD5C-870C570A9CCB}" presName="sibTrans" presStyleLbl="bgSibTrans2D1" presStyleIdx="4" presStyleCnt="8"/>
      <dgm:spPr/>
    </dgm:pt>
    <dgm:pt modelId="{EDAE4B7E-EA4E-0E4D-A06A-1EA8DDCC79E0}" type="pres">
      <dgm:prSet presAssocID="{B865D800-62E5-944D-BE1E-81F61B933062}" presName="compNode" presStyleCnt="0"/>
      <dgm:spPr/>
    </dgm:pt>
    <dgm:pt modelId="{4FBF23E0-3742-5B42-A4AB-CCB2CF46C510}" type="pres">
      <dgm:prSet presAssocID="{B865D800-62E5-944D-BE1E-81F61B933062}" presName="dummyConnPt" presStyleCnt="0"/>
      <dgm:spPr/>
    </dgm:pt>
    <dgm:pt modelId="{BCB9D308-9390-2044-A431-53B4055FD9D2}" type="pres">
      <dgm:prSet presAssocID="{B865D800-62E5-944D-BE1E-81F61B933062}" presName="node" presStyleLbl="node1" presStyleIdx="5" presStyleCnt="9">
        <dgm:presLayoutVars>
          <dgm:bulletEnabled val="1"/>
        </dgm:presLayoutVars>
      </dgm:prSet>
      <dgm:spPr/>
    </dgm:pt>
    <dgm:pt modelId="{1425CFE0-04E1-064B-8A68-8E15ECE00C0A}" type="pres">
      <dgm:prSet presAssocID="{50111127-8191-6D41-B431-5D86F4DE8F55}" presName="sibTrans" presStyleLbl="bgSibTrans2D1" presStyleIdx="5" presStyleCnt="8"/>
      <dgm:spPr/>
    </dgm:pt>
    <dgm:pt modelId="{DDD7FC23-5AE8-8248-A5B9-B039869CFAAF}" type="pres">
      <dgm:prSet presAssocID="{5C91FCF9-DB7A-D448-A99A-B686DEAB0C21}" presName="compNode" presStyleCnt="0"/>
      <dgm:spPr/>
    </dgm:pt>
    <dgm:pt modelId="{4FBCA464-16AC-4F43-AAE0-8E4B0314FBA0}" type="pres">
      <dgm:prSet presAssocID="{5C91FCF9-DB7A-D448-A99A-B686DEAB0C21}" presName="dummyConnPt" presStyleCnt="0"/>
      <dgm:spPr/>
    </dgm:pt>
    <dgm:pt modelId="{2BBD76C5-D994-0B43-9352-DDCD1DD87F34}" type="pres">
      <dgm:prSet presAssocID="{5C91FCF9-DB7A-D448-A99A-B686DEAB0C21}" presName="node" presStyleLbl="node1" presStyleIdx="6" presStyleCnt="9">
        <dgm:presLayoutVars>
          <dgm:bulletEnabled val="1"/>
        </dgm:presLayoutVars>
      </dgm:prSet>
      <dgm:spPr/>
    </dgm:pt>
    <dgm:pt modelId="{70001CA1-5459-DB4A-82F0-C7F8C7537E93}" type="pres">
      <dgm:prSet presAssocID="{0F37A363-C705-9046-AD31-1B2D09847B07}" presName="sibTrans" presStyleLbl="bgSibTrans2D1" presStyleIdx="6" presStyleCnt="8"/>
      <dgm:spPr/>
    </dgm:pt>
    <dgm:pt modelId="{2C1BF108-5ED4-A74F-9670-0190DB20C31B}" type="pres">
      <dgm:prSet presAssocID="{87556540-D82A-BD47-B98B-A5616930A11D}" presName="compNode" presStyleCnt="0"/>
      <dgm:spPr/>
    </dgm:pt>
    <dgm:pt modelId="{5133400B-6DA1-5845-A512-24B03A44EF78}" type="pres">
      <dgm:prSet presAssocID="{87556540-D82A-BD47-B98B-A5616930A11D}" presName="dummyConnPt" presStyleCnt="0"/>
      <dgm:spPr/>
    </dgm:pt>
    <dgm:pt modelId="{F5992774-5FD6-7A4D-B249-ECC01D635C19}" type="pres">
      <dgm:prSet presAssocID="{87556540-D82A-BD47-B98B-A5616930A11D}" presName="node" presStyleLbl="node1" presStyleIdx="7" presStyleCnt="9">
        <dgm:presLayoutVars>
          <dgm:bulletEnabled val="1"/>
        </dgm:presLayoutVars>
      </dgm:prSet>
      <dgm:spPr/>
    </dgm:pt>
    <dgm:pt modelId="{42189012-E3BC-9240-9B39-E1F649ED4326}" type="pres">
      <dgm:prSet presAssocID="{DF587F28-8969-8D4A-AF96-3F9287824B75}" presName="sibTrans" presStyleLbl="bgSibTrans2D1" presStyleIdx="7" presStyleCnt="8"/>
      <dgm:spPr/>
    </dgm:pt>
    <dgm:pt modelId="{F3E3C8BD-1402-1745-B92B-D2AF51C72E67}" type="pres">
      <dgm:prSet presAssocID="{42199446-4C51-104A-BBE2-2339122784D0}" presName="compNode" presStyleCnt="0"/>
      <dgm:spPr/>
    </dgm:pt>
    <dgm:pt modelId="{DFDFC96C-F289-BC46-BD27-C40C1F80C0FE}" type="pres">
      <dgm:prSet presAssocID="{42199446-4C51-104A-BBE2-2339122784D0}" presName="dummyConnPt" presStyleCnt="0"/>
      <dgm:spPr/>
    </dgm:pt>
    <dgm:pt modelId="{01D03CB6-4336-A54D-AB81-30638D03C497}" type="pres">
      <dgm:prSet presAssocID="{42199446-4C51-104A-BBE2-2339122784D0}" presName="node" presStyleLbl="node1" presStyleIdx="8" presStyleCnt="9">
        <dgm:presLayoutVars>
          <dgm:bulletEnabled val="1"/>
        </dgm:presLayoutVars>
      </dgm:prSet>
      <dgm:spPr/>
    </dgm:pt>
  </dgm:ptLst>
  <dgm:cxnLst>
    <dgm:cxn modelId="{872F5B07-340F-7C42-81E1-5583AFFD3001}" type="presOf" srcId="{A8C9D7A9-015A-6744-8EE1-1AF3621CD770}" destId="{B8A3E99B-9145-2F4A-9A2E-C982597CF592}" srcOrd="0" destOrd="0" presId="urn:microsoft.com/office/officeart/2005/8/layout/bProcess4"/>
    <dgm:cxn modelId="{630C7509-40D6-8549-BE50-BF51D7299BC5}" type="presOf" srcId="{BA1720DA-EEE2-FE43-8C51-FAA1E51C017C}" destId="{094351FD-9381-5C49-A577-ABAAA97AB4A1}" srcOrd="0" destOrd="0" presId="urn:microsoft.com/office/officeart/2005/8/layout/bProcess4"/>
    <dgm:cxn modelId="{2FEB620C-5F03-E645-9E4E-637875717A74}" srcId="{BA1720DA-EEE2-FE43-8C51-FAA1E51C017C}" destId="{C452E7DD-880F-A645-833A-757F4284AC7D}" srcOrd="3" destOrd="0" parTransId="{1EEC6107-5EB8-754B-AEEB-C5311ACD5BB3}" sibTransId="{D12CD0DF-68E4-F44E-8EE2-6FBD5063CD80}"/>
    <dgm:cxn modelId="{0AF11D0F-5046-7442-811C-16C9809EB743}" srcId="{BA1720DA-EEE2-FE43-8C51-FAA1E51C017C}" destId="{FEB706F1-5FAF-DA46-A1FC-3DCD2F73F741}" srcOrd="1" destOrd="0" parTransId="{0621B081-E1A0-0740-8BCF-4CB72C786A2B}" sibTransId="{A8C9D7A9-015A-6744-8EE1-1AF3621CD770}"/>
    <dgm:cxn modelId="{22D8F315-4E51-2B47-A7F5-1D13313A6D25}" type="presOf" srcId="{107443BB-4180-2D45-A556-2430609E2F1D}" destId="{1611C999-D5C4-D54A-9266-B7CD10C52120}" srcOrd="0" destOrd="0" presId="urn:microsoft.com/office/officeart/2005/8/layout/bProcess4"/>
    <dgm:cxn modelId="{3C06FA18-D8D2-4E41-8B4D-678316279DDD}" type="presOf" srcId="{04733E93-BDF1-CD4D-AD5C-870C570A9CCB}" destId="{2A87159B-0A67-6C43-A6F5-F266658FA587}" srcOrd="0" destOrd="0" presId="urn:microsoft.com/office/officeart/2005/8/layout/bProcess4"/>
    <dgm:cxn modelId="{1190F223-13C0-FF48-BF08-7F94E5B4BCB6}" srcId="{BA1720DA-EEE2-FE43-8C51-FAA1E51C017C}" destId="{0ED7FB7C-D6A6-7C44-A121-A0978FA6C81B}" srcOrd="4" destOrd="0" parTransId="{586F2274-B047-CB46-8E98-E5B55ED852C3}" sibTransId="{04733E93-BDF1-CD4D-AD5C-870C570A9CCB}"/>
    <dgm:cxn modelId="{A88A8530-1899-7D45-BF35-1FA4D11B6325}" srcId="{BA1720DA-EEE2-FE43-8C51-FAA1E51C017C}" destId="{5C91FCF9-DB7A-D448-A99A-B686DEAB0C21}" srcOrd="6" destOrd="0" parTransId="{BAA9CEDE-469D-9E47-943F-1A0F0428D930}" sibTransId="{0F37A363-C705-9046-AD31-1B2D09847B07}"/>
    <dgm:cxn modelId="{02BDC131-FED7-0A42-9573-ADDA1044C763}" type="presOf" srcId="{6CAC5576-D650-B34A-BEBE-C6A7D1BBF346}" destId="{69EC7053-6817-AD4E-A849-B5D845D0E2F2}" srcOrd="0" destOrd="0" presId="urn:microsoft.com/office/officeart/2005/8/layout/bProcess4"/>
    <dgm:cxn modelId="{6FBDDE35-B841-364B-9391-08F53AA8955A}" type="presOf" srcId="{5C91FCF9-DB7A-D448-A99A-B686DEAB0C21}" destId="{2BBD76C5-D994-0B43-9352-DDCD1DD87F34}" srcOrd="0" destOrd="0" presId="urn:microsoft.com/office/officeart/2005/8/layout/bProcess4"/>
    <dgm:cxn modelId="{54339839-0314-F74D-8A0C-1A4C4CF878F0}" srcId="{BA1720DA-EEE2-FE43-8C51-FAA1E51C017C}" destId="{6CAC5576-D650-B34A-BEBE-C6A7D1BBF346}" srcOrd="0" destOrd="0" parTransId="{D20FAAD3-66DB-6344-B75F-A30394F8E38E}" sibTransId="{5CBAD4F1-DFF5-9840-A90D-CD404930ECD3}"/>
    <dgm:cxn modelId="{CCAF4E59-1AB0-D249-8993-330E5AEE5686}" type="presOf" srcId="{B865D800-62E5-944D-BE1E-81F61B933062}" destId="{BCB9D308-9390-2044-A431-53B4055FD9D2}" srcOrd="0" destOrd="0" presId="urn:microsoft.com/office/officeart/2005/8/layout/bProcess4"/>
    <dgm:cxn modelId="{48C4685B-564F-1545-99E9-09676378B6D4}" type="presOf" srcId="{C452E7DD-880F-A645-833A-757F4284AC7D}" destId="{7B29817F-337A-AF4D-95E6-FF6973B8445B}" srcOrd="0" destOrd="0" presId="urn:microsoft.com/office/officeart/2005/8/layout/bProcess4"/>
    <dgm:cxn modelId="{71D30460-4EEF-9D4A-899D-6156396597C2}" type="presOf" srcId="{42199446-4C51-104A-BBE2-2339122784D0}" destId="{01D03CB6-4336-A54D-AB81-30638D03C497}" srcOrd="0" destOrd="0" presId="urn:microsoft.com/office/officeart/2005/8/layout/bProcess4"/>
    <dgm:cxn modelId="{67CBA877-5567-A44F-903D-0FA2CF420F2A}" type="presOf" srcId="{0ED7FB7C-D6A6-7C44-A121-A0978FA6C81B}" destId="{83F9E464-114B-0A4C-825C-7A328DCC363D}" srcOrd="0" destOrd="0" presId="urn:microsoft.com/office/officeart/2005/8/layout/bProcess4"/>
    <dgm:cxn modelId="{D072F482-109B-BC40-8A32-6BC17D61045B}" type="presOf" srcId="{0F37A363-C705-9046-AD31-1B2D09847B07}" destId="{70001CA1-5459-DB4A-82F0-C7F8C7537E93}" srcOrd="0" destOrd="0" presId="urn:microsoft.com/office/officeart/2005/8/layout/bProcess4"/>
    <dgm:cxn modelId="{A009F485-2FD3-AF41-9BA1-7BA52D9067F4}" type="presOf" srcId="{DF587F28-8969-8D4A-AF96-3F9287824B75}" destId="{42189012-E3BC-9240-9B39-E1F649ED4326}" srcOrd="0" destOrd="0" presId="urn:microsoft.com/office/officeart/2005/8/layout/bProcess4"/>
    <dgm:cxn modelId="{C5F46487-AE25-8546-844C-68A6A6F6A411}" type="presOf" srcId="{D12CD0DF-68E4-F44E-8EE2-6FBD5063CD80}" destId="{262F6A7E-8EED-254A-89EC-D561FAE4AA4A}" srcOrd="0" destOrd="0" presId="urn:microsoft.com/office/officeart/2005/8/layout/bProcess4"/>
    <dgm:cxn modelId="{9A938096-7173-7C42-81A1-336837A97A7E}" srcId="{BA1720DA-EEE2-FE43-8C51-FAA1E51C017C}" destId="{107443BB-4180-2D45-A556-2430609E2F1D}" srcOrd="2" destOrd="0" parTransId="{593C120C-603A-7842-AAC0-9B0D27C43C7B}" sibTransId="{6CCECE6F-70A3-3B44-94AB-EB4E3D8A84AA}"/>
    <dgm:cxn modelId="{986D6997-5FE1-2D47-B9AC-F8AD5A2BD380}" type="presOf" srcId="{5CBAD4F1-DFF5-9840-A90D-CD404930ECD3}" destId="{89CB6F48-68ED-924D-BCC9-B28F7E160B81}" srcOrd="0" destOrd="0" presId="urn:microsoft.com/office/officeart/2005/8/layout/bProcess4"/>
    <dgm:cxn modelId="{F23383AD-012F-D449-892C-AC16C4688762}" type="presOf" srcId="{6CCECE6F-70A3-3B44-94AB-EB4E3D8A84AA}" destId="{E438473D-6574-0047-810F-1865BE0F05C6}" srcOrd="0" destOrd="0" presId="urn:microsoft.com/office/officeart/2005/8/layout/bProcess4"/>
    <dgm:cxn modelId="{BBAF4CB8-BE38-AE42-93DB-3FCAA48F979C}" srcId="{BA1720DA-EEE2-FE43-8C51-FAA1E51C017C}" destId="{42199446-4C51-104A-BBE2-2339122784D0}" srcOrd="8" destOrd="0" parTransId="{8AE4D3F8-CA42-B34A-943D-F0E056A4E603}" sibTransId="{0FCA256D-5489-B740-B9E0-E963F6B14129}"/>
    <dgm:cxn modelId="{326AC6CB-90C6-C542-A67D-D14D610075C3}" type="presOf" srcId="{50111127-8191-6D41-B431-5D86F4DE8F55}" destId="{1425CFE0-04E1-064B-8A68-8E15ECE00C0A}" srcOrd="0" destOrd="0" presId="urn:microsoft.com/office/officeart/2005/8/layout/bProcess4"/>
    <dgm:cxn modelId="{8AC09BCC-F068-6747-BBD9-2BB21CAAFE99}" type="presOf" srcId="{87556540-D82A-BD47-B98B-A5616930A11D}" destId="{F5992774-5FD6-7A4D-B249-ECC01D635C19}" srcOrd="0" destOrd="0" presId="urn:microsoft.com/office/officeart/2005/8/layout/bProcess4"/>
    <dgm:cxn modelId="{8E6279F4-BFBB-4E45-9154-285E4F713B7C}" srcId="{BA1720DA-EEE2-FE43-8C51-FAA1E51C017C}" destId="{87556540-D82A-BD47-B98B-A5616930A11D}" srcOrd="7" destOrd="0" parTransId="{5183B18A-A7C8-1C47-A009-E17E4A5241DF}" sibTransId="{DF587F28-8969-8D4A-AF96-3F9287824B75}"/>
    <dgm:cxn modelId="{C30855F7-E2EB-7340-9E8B-820C41677BAD}" type="presOf" srcId="{FEB706F1-5FAF-DA46-A1FC-3DCD2F73F741}" destId="{3F6C96F9-2F29-604E-BEF9-21F0B396001E}" srcOrd="0" destOrd="0" presId="urn:microsoft.com/office/officeart/2005/8/layout/bProcess4"/>
    <dgm:cxn modelId="{C9DD17FF-52EE-8C4B-90B3-F4A60BF1499E}" srcId="{BA1720DA-EEE2-FE43-8C51-FAA1E51C017C}" destId="{B865D800-62E5-944D-BE1E-81F61B933062}" srcOrd="5" destOrd="0" parTransId="{1943E92A-8A0E-3A49-BFD0-2EEEEFB5E50F}" sibTransId="{50111127-8191-6D41-B431-5D86F4DE8F55}"/>
    <dgm:cxn modelId="{FC5CABCE-882B-C343-B391-6E15A698E359}" type="presParOf" srcId="{094351FD-9381-5C49-A577-ABAAA97AB4A1}" destId="{688108F1-F7CD-DE41-9830-F1A1253C8FC3}" srcOrd="0" destOrd="0" presId="urn:microsoft.com/office/officeart/2005/8/layout/bProcess4"/>
    <dgm:cxn modelId="{BDB030D0-3085-BF4C-A12F-800979864FDE}" type="presParOf" srcId="{688108F1-F7CD-DE41-9830-F1A1253C8FC3}" destId="{1E288F4A-1A70-254A-979F-192D105081F1}" srcOrd="0" destOrd="0" presId="urn:microsoft.com/office/officeart/2005/8/layout/bProcess4"/>
    <dgm:cxn modelId="{5B0D49A6-B2A5-7A49-97F6-A7C3B59A4263}" type="presParOf" srcId="{688108F1-F7CD-DE41-9830-F1A1253C8FC3}" destId="{69EC7053-6817-AD4E-A849-B5D845D0E2F2}" srcOrd="1" destOrd="0" presId="urn:microsoft.com/office/officeart/2005/8/layout/bProcess4"/>
    <dgm:cxn modelId="{4CD0C24F-2E6B-054A-9A32-ED412CC9EE40}" type="presParOf" srcId="{094351FD-9381-5C49-A577-ABAAA97AB4A1}" destId="{89CB6F48-68ED-924D-BCC9-B28F7E160B81}" srcOrd="1" destOrd="0" presId="urn:microsoft.com/office/officeart/2005/8/layout/bProcess4"/>
    <dgm:cxn modelId="{D071C25B-E9CE-A840-9B9B-488DA1657107}" type="presParOf" srcId="{094351FD-9381-5C49-A577-ABAAA97AB4A1}" destId="{8C74493E-4125-AB42-A192-F4709D4F9985}" srcOrd="2" destOrd="0" presId="urn:microsoft.com/office/officeart/2005/8/layout/bProcess4"/>
    <dgm:cxn modelId="{5F6BDBA7-34AA-FD45-A9EE-3212E4AEC3FB}" type="presParOf" srcId="{8C74493E-4125-AB42-A192-F4709D4F9985}" destId="{9687EF61-C4F8-3D49-93F3-1D0EFAE48FB2}" srcOrd="0" destOrd="0" presId="urn:microsoft.com/office/officeart/2005/8/layout/bProcess4"/>
    <dgm:cxn modelId="{B88422EA-D729-DB4A-9769-24F3F1EA6CDC}" type="presParOf" srcId="{8C74493E-4125-AB42-A192-F4709D4F9985}" destId="{3F6C96F9-2F29-604E-BEF9-21F0B396001E}" srcOrd="1" destOrd="0" presId="urn:microsoft.com/office/officeart/2005/8/layout/bProcess4"/>
    <dgm:cxn modelId="{E2D6E795-683C-7246-AC6C-12D2F343620A}" type="presParOf" srcId="{094351FD-9381-5C49-A577-ABAAA97AB4A1}" destId="{B8A3E99B-9145-2F4A-9A2E-C982597CF592}" srcOrd="3" destOrd="0" presId="urn:microsoft.com/office/officeart/2005/8/layout/bProcess4"/>
    <dgm:cxn modelId="{7A0A438A-C276-B649-9F04-98DDD4A139F7}" type="presParOf" srcId="{094351FD-9381-5C49-A577-ABAAA97AB4A1}" destId="{47EF44A4-E868-EF42-B5AC-EFA801049C41}" srcOrd="4" destOrd="0" presId="urn:microsoft.com/office/officeart/2005/8/layout/bProcess4"/>
    <dgm:cxn modelId="{215C6F03-9631-4743-AF1E-FA06B8E6E4F6}" type="presParOf" srcId="{47EF44A4-E868-EF42-B5AC-EFA801049C41}" destId="{0915B63E-3C87-FA4F-85BF-18EFE2CD30C4}" srcOrd="0" destOrd="0" presId="urn:microsoft.com/office/officeart/2005/8/layout/bProcess4"/>
    <dgm:cxn modelId="{4BA0E4A9-2FC4-F645-826F-104DE76FD27B}" type="presParOf" srcId="{47EF44A4-E868-EF42-B5AC-EFA801049C41}" destId="{1611C999-D5C4-D54A-9266-B7CD10C52120}" srcOrd="1" destOrd="0" presId="urn:microsoft.com/office/officeart/2005/8/layout/bProcess4"/>
    <dgm:cxn modelId="{02E1073F-5683-904F-A8EE-7140DC50D195}" type="presParOf" srcId="{094351FD-9381-5C49-A577-ABAAA97AB4A1}" destId="{E438473D-6574-0047-810F-1865BE0F05C6}" srcOrd="5" destOrd="0" presId="urn:microsoft.com/office/officeart/2005/8/layout/bProcess4"/>
    <dgm:cxn modelId="{69B2071D-14AC-324D-8BA8-78E59E3834F3}" type="presParOf" srcId="{094351FD-9381-5C49-A577-ABAAA97AB4A1}" destId="{56ED9AC1-E6BF-4F4D-9B83-5D5CD78B6DCB}" srcOrd="6" destOrd="0" presId="urn:microsoft.com/office/officeart/2005/8/layout/bProcess4"/>
    <dgm:cxn modelId="{29286FC2-A188-D64F-B9BA-722F3495CBC8}" type="presParOf" srcId="{56ED9AC1-E6BF-4F4D-9B83-5D5CD78B6DCB}" destId="{7F01AB9C-383A-1F46-A552-38B88B3E5491}" srcOrd="0" destOrd="0" presId="urn:microsoft.com/office/officeart/2005/8/layout/bProcess4"/>
    <dgm:cxn modelId="{8475E39D-9081-5043-889B-9FCCBB9E91C9}" type="presParOf" srcId="{56ED9AC1-E6BF-4F4D-9B83-5D5CD78B6DCB}" destId="{7B29817F-337A-AF4D-95E6-FF6973B8445B}" srcOrd="1" destOrd="0" presId="urn:microsoft.com/office/officeart/2005/8/layout/bProcess4"/>
    <dgm:cxn modelId="{D891FE4C-5FFF-184B-A320-0CBB88FA7D36}" type="presParOf" srcId="{094351FD-9381-5C49-A577-ABAAA97AB4A1}" destId="{262F6A7E-8EED-254A-89EC-D561FAE4AA4A}" srcOrd="7" destOrd="0" presId="urn:microsoft.com/office/officeart/2005/8/layout/bProcess4"/>
    <dgm:cxn modelId="{A77F79EE-789B-1244-A020-E215FE8C65A3}" type="presParOf" srcId="{094351FD-9381-5C49-A577-ABAAA97AB4A1}" destId="{6D69F9FF-4C6F-BB4E-B171-C0E77DEFF86E}" srcOrd="8" destOrd="0" presId="urn:microsoft.com/office/officeart/2005/8/layout/bProcess4"/>
    <dgm:cxn modelId="{7373E495-60E0-A94E-A536-0F8CBFF5D648}" type="presParOf" srcId="{6D69F9FF-4C6F-BB4E-B171-C0E77DEFF86E}" destId="{86A50DAD-AF05-4C41-B365-E9D84750EC14}" srcOrd="0" destOrd="0" presId="urn:microsoft.com/office/officeart/2005/8/layout/bProcess4"/>
    <dgm:cxn modelId="{72092E86-3FF1-4D48-857F-40C66320D07E}" type="presParOf" srcId="{6D69F9FF-4C6F-BB4E-B171-C0E77DEFF86E}" destId="{83F9E464-114B-0A4C-825C-7A328DCC363D}" srcOrd="1" destOrd="0" presId="urn:microsoft.com/office/officeart/2005/8/layout/bProcess4"/>
    <dgm:cxn modelId="{277648F5-BA61-DA46-A79D-0E86826C6B1E}" type="presParOf" srcId="{094351FD-9381-5C49-A577-ABAAA97AB4A1}" destId="{2A87159B-0A67-6C43-A6F5-F266658FA587}" srcOrd="9" destOrd="0" presId="urn:microsoft.com/office/officeart/2005/8/layout/bProcess4"/>
    <dgm:cxn modelId="{CC167733-269A-234B-8550-C0CABA34A746}" type="presParOf" srcId="{094351FD-9381-5C49-A577-ABAAA97AB4A1}" destId="{EDAE4B7E-EA4E-0E4D-A06A-1EA8DDCC79E0}" srcOrd="10" destOrd="0" presId="urn:microsoft.com/office/officeart/2005/8/layout/bProcess4"/>
    <dgm:cxn modelId="{67040029-B3E4-2E4E-90EB-481CCB275194}" type="presParOf" srcId="{EDAE4B7E-EA4E-0E4D-A06A-1EA8DDCC79E0}" destId="{4FBF23E0-3742-5B42-A4AB-CCB2CF46C510}" srcOrd="0" destOrd="0" presId="urn:microsoft.com/office/officeart/2005/8/layout/bProcess4"/>
    <dgm:cxn modelId="{1EC7CD98-9743-FC40-9FF4-E23229C2C88E}" type="presParOf" srcId="{EDAE4B7E-EA4E-0E4D-A06A-1EA8DDCC79E0}" destId="{BCB9D308-9390-2044-A431-53B4055FD9D2}" srcOrd="1" destOrd="0" presId="urn:microsoft.com/office/officeart/2005/8/layout/bProcess4"/>
    <dgm:cxn modelId="{D94075D1-37B5-FE49-A409-0E0344418C82}" type="presParOf" srcId="{094351FD-9381-5C49-A577-ABAAA97AB4A1}" destId="{1425CFE0-04E1-064B-8A68-8E15ECE00C0A}" srcOrd="11" destOrd="0" presId="urn:microsoft.com/office/officeart/2005/8/layout/bProcess4"/>
    <dgm:cxn modelId="{2D56720B-70A5-5446-A5A6-E18C6E32D340}" type="presParOf" srcId="{094351FD-9381-5C49-A577-ABAAA97AB4A1}" destId="{DDD7FC23-5AE8-8248-A5B9-B039869CFAAF}" srcOrd="12" destOrd="0" presId="urn:microsoft.com/office/officeart/2005/8/layout/bProcess4"/>
    <dgm:cxn modelId="{89367A56-25B0-354D-B7F1-1E69D78B3B3D}" type="presParOf" srcId="{DDD7FC23-5AE8-8248-A5B9-B039869CFAAF}" destId="{4FBCA464-16AC-4F43-AAE0-8E4B0314FBA0}" srcOrd="0" destOrd="0" presId="urn:microsoft.com/office/officeart/2005/8/layout/bProcess4"/>
    <dgm:cxn modelId="{EFC4AEC6-0254-DC41-BB82-4F4517FBF310}" type="presParOf" srcId="{DDD7FC23-5AE8-8248-A5B9-B039869CFAAF}" destId="{2BBD76C5-D994-0B43-9352-DDCD1DD87F34}" srcOrd="1" destOrd="0" presId="urn:microsoft.com/office/officeart/2005/8/layout/bProcess4"/>
    <dgm:cxn modelId="{8B1E2175-CACB-3F45-88BB-951B0B9494CE}" type="presParOf" srcId="{094351FD-9381-5C49-A577-ABAAA97AB4A1}" destId="{70001CA1-5459-DB4A-82F0-C7F8C7537E93}" srcOrd="13" destOrd="0" presId="urn:microsoft.com/office/officeart/2005/8/layout/bProcess4"/>
    <dgm:cxn modelId="{448E59F7-3A1E-E84A-BF9C-E1AFC9C9F007}" type="presParOf" srcId="{094351FD-9381-5C49-A577-ABAAA97AB4A1}" destId="{2C1BF108-5ED4-A74F-9670-0190DB20C31B}" srcOrd="14" destOrd="0" presId="urn:microsoft.com/office/officeart/2005/8/layout/bProcess4"/>
    <dgm:cxn modelId="{E5429E67-E664-0B4B-9931-A1938FD30D82}" type="presParOf" srcId="{2C1BF108-5ED4-A74F-9670-0190DB20C31B}" destId="{5133400B-6DA1-5845-A512-24B03A44EF78}" srcOrd="0" destOrd="0" presId="urn:microsoft.com/office/officeart/2005/8/layout/bProcess4"/>
    <dgm:cxn modelId="{A54179A9-3E25-A742-B72E-251021B8560E}" type="presParOf" srcId="{2C1BF108-5ED4-A74F-9670-0190DB20C31B}" destId="{F5992774-5FD6-7A4D-B249-ECC01D635C19}" srcOrd="1" destOrd="0" presId="urn:microsoft.com/office/officeart/2005/8/layout/bProcess4"/>
    <dgm:cxn modelId="{979DCF45-FB99-7E40-B810-725D2CC87597}" type="presParOf" srcId="{094351FD-9381-5C49-A577-ABAAA97AB4A1}" destId="{42189012-E3BC-9240-9B39-E1F649ED4326}" srcOrd="15" destOrd="0" presId="urn:microsoft.com/office/officeart/2005/8/layout/bProcess4"/>
    <dgm:cxn modelId="{ED2B052E-02B7-BA41-834F-878C70D1D706}" type="presParOf" srcId="{094351FD-9381-5C49-A577-ABAAA97AB4A1}" destId="{F3E3C8BD-1402-1745-B92B-D2AF51C72E67}" srcOrd="16" destOrd="0" presId="urn:microsoft.com/office/officeart/2005/8/layout/bProcess4"/>
    <dgm:cxn modelId="{9341C882-4713-514C-A1A0-B296D614C602}" type="presParOf" srcId="{F3E3C8BD-1402-1745-B92B-D2AF51C72E67}" destId="{DFDFC96C-F289-BC46-BD27-C40C1F80C0FE}" srcOrd="0" destOrd="0" presId="urn:microsoft.com/office/officeart/2005/8/layout/bProcess4"/>
    <dgm:cxn modelId="{B4FB0E02-B54B-BB4E-AC72-4825BD1BD0D7}" type="presParOf" srcId="{F3E3C8BD-1402-1745-B92B-D2AF51C72E67}" destId="{01D03CB6-4336-A54D-AB81-30638D03C49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E9BB02-BAAD-074E-94C0-4FF6C734949F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C0FC1C91-2A42-E14B-826F-0E1C541AB99F}">
      <dgm:prSet phldrT="[Text]"/>
      <dgm:spPr/>
      <dgm:t>
        <a:bodyPr/>
        <a:lstStyle/>
        <a:p>
          <a:r>
            <a:rPr lang="en-US" altLang="zh-CN" dirty="0"/>
            <a:t>1.</a:t>
          </a:r>
          <a:r>
            <a:rPr lang="zh-CN" altLang="en-US" dirty="0"/>
            <a:t>初始化</a:t>
          </a:r>
          <a:endParaRPr lang="en-US" altLang="zh-CN" dirty="0"/>
        </a:p>
        <a:p>
          <a:r>
            <a:rPr lang="en-US" altLang="zh-CN" dirty="0"/>
            <a:t>(</a:t>
          </a:r>
          <a:r>
            <a:rPr lang="en-US" altLang="zh-CN" dirty="0" err="1"/>
            <a:t>init</a:t>
          </a:r>
          <a:r>
            <a:rPr lang="en-US" altLang="zh-CN" dirty="0"/>
            <a:t>)</a:t>
          </a:r>
        </a:p>
      </dgm:t>
    </dgm:pt>
    <dgm:pt modelId="{353C1E5D-8D78-6740-8508-4E5098F25B76}" type="par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45760547-B4C7-4D40-BAC6-D4A58DCE4C36}" type="sib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BB81DBD1-FD7B-794F-B7AD-6ECC131D0CF6}">
      <dgm:prSet phldrT="[Text]"/>
      <dgm:spPr/>
      <dgm:t>
        <a:bodyPr/>
        <a:lstStyle/>
        <a:p>
          <a:r>
            <a:rPr lang="en-US" altLang="zh-CN" dirty="0"/>
            <a:t>2.</a:t>
          </a:r>
          <a:r>
            <a:rPr lang="zh-CN" altLang="en-US" dirty="0"/>
            <a:t>排布</a:t>
          </a:r>
          <a:endParaRPr lang="en-US" altLang="zh-CN" dirty="0"/>
        </a:p>
        <a:p>
          <a:r>
            <a:rPr lang="en-US" altLang="zh-CN" dirty="0"/>
            <a:t>(layout)</a:t>
          </a:r>
        </a:p>
      </dgm:t>
    </dgm:pt>
    <dgm:pt modelId="{1D0878E0-7193-1745-A1CF-A63B2EEE3EE3}" type="par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0A123BE9-166A-6440-B936-218ACF4F08BB}" type="sib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5704A09A-C4FA-CF48-9583-A233C798164A}">
      <dgm:prSet phldrT="[Text]"/>
      <dgm:spPr/>
      <dgm:t>
        <a:bodyPr/>
        <a:lstStyle/>
        <a:p>
          <a:r>
            <a:rPr lang="en-US" altLang="zh-CN" dirty="0"/>
            <a:t>3.</a:t>
          </a:r>
          <a:r>
            <a:rPr lang="zh-CN" altLang="en-US" dirty="0"/>
            <a:t>路由</a:t>
          </a:r>
          <a:endParaRPr lang="en-US" altLang="zh-CN" dirty="0"/>
        </a:p>
        <a:p>
          <a:r>
            <a:rPr lang="en-US" altLang="zh-CN" dirty="0"/>
            <a:t>(routing)</a:t>
          </a:r>
        </a:p>
      </dgm:t>
    </dgm:pt>
    <dgm:pt modelId="{76ADBF51-7118-2849-839A-6534BA5B7666}" type="par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4EDED0D8-F83B-CA4E-B5B3-BBF457C4A6F1}" type="sib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5003FB4C-A975-114F-B512-D4EA7A225BFE}">
      <dgm:prSet/>
      <dgm:spPr/>
      <dgm:t>
        <a:bodyPr/>
        <a:lstStyle/>
        <a:p>
          <a:r>
            <a:rPr lang="en-US" altLang="zh-CN" dirty="0"/>
            <a:t>4.</a:t>
          </a:r>
          <a:r>
            <a:rPr lang="zh-CN" altLang="en-US" dirty="0"/>
            <a:t>翻译</a:t>
          </a:r>
          <a:endParaRPr lang="en-US" altLang="zh-CN" dirty="0"/>
        </a:p>
        <a:p>
          <a:r>
            <a:rPr lang="en-US" altLang="zh-CN" dirty="0"/>
            <a:t>(translation)</a:t>
          </a:r>
        </a:p>
      </dgm:t>
    </dgm:pt>
    <dgm:pt modelId="{85CDC0A0-EC9D-0045-B78C-347AD03436B2}" type="par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F4BEB45F-CB07-0440-87E5-2432CC6D927D}" type="sib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20AD8EAF-9F8D-F74D-9354-76BF70AF1502}">
      <dgm:prSet/>
      <dgm:spPr/>
      <dgm:t>
        <a:bodyPr/>
        <a:lstStyle/>
        <a:p>
          <a:r>
            <a:rPr lang="en-US" altLang="zh-CN" dirty="0"/>
            <a:t>5.</a:t>
          </a:r>
          <a:r>
            <a:rPr lang="zh-CN" altLang="en-US" dirty="0"/>
            <a:t>优化</a:t>
          </a:r>
          <a:endParaRPr lang="en-US" altLang="zh-CN" dirty="0"/>
        </a:p>
        <a:p>
          <a:r>
            <a:rPr lang="en-US" altLang="zh-CN" dirty="0"/>
            <a:t>(optimization)</a:t>
          </a:r>
        </a:p>
      </dgm:t>
    </dgm:pt>
    <dgm:pt modelId="{A38DB91C-7A2D-1E42-A0E5-D0D7191F270F}" type="par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87F278A4-41B6-2740-9DA5-D115103D849D}" type="sib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B12EFCE2-BE95-E246-ABFF-19D82C290494}">
      <dgm:prSet/>
      <dgm:spPr/>
      <dgm:t>
        <a:bodyPr/>
        <a:lstStyle/>
        <a:p>
          <a:r>
            <a:rPr lang="en-US" altLang="zh-CN" dirty="0"/>
            <a:t>6.</a:t>
          </a:r>
          <a:r>
            <a:rPr lang="zh-CN" altLang="en-US" dirty="0"/>
            <a:t>时序排布</a:t>
          </a:r>
          <a:endParaRPr lang="en-US" altLang="zh-CN" dirty="0"/>
        </a:p>
        <a:p>
          <a:r>
            <a:rPr lang="en-US" altLang="zh-CN" dirty="0"/>
            <a:t>(scheduling)</a:t>
          </a:r>
        </a:p>
      </dgm:t>
    </dgm:pt>
    <dgm:pt modelId="{F718E94B-D0E6-794A-8BB0-1E00CBD9301D}" type="par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C50A5B9C-2DED-4544-9600-24C7DBC93DCF}" type="sib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AD4132CC-E5D1-244A-B3B4-7C75F8B4B645}" type="pres">
      <dgm:prSet presAssocID="{FBE9BB02-BAAD-074E-94C0-4FF6C734949F}" presName="Name0" presStyleCnt="0">
        <dgm:presLayoutVars>
          <dgm:dir/>
          <dgm:resizeHandles val="exact"/>
        </dgm:presLayoutVars>
      </dgm:prSet>
      <dgm:spPr/>
    </dgm:pt>
    <dgm:pt modelId="{1BD00DD1-2456-5241-9D4D-85C306E428ED}" type="pres">
      <dgm:prSet presAssocID="{C0FC1C91-2A42-E14B-826F-0E1C541AB99F}" presName="parTxOnly" presStyleLbl="node1" presStyleIdx="0" presStyleCnt="6">
        <dgm:presLayoutVars>
          <dgm:bulletEnabled val="1"/>
        </dgm:presLayoutVars>
      </dgm:prSet>
      <dgm:spPr/>
    </dgm:pt>
    <dgm:pt modelId="{28E39AF6-D40D-A94C-97AC-A3BC1AF73A04}" type="pres">
      <dgm:prSet presAssocID="{45760547-B4C7-4D40-BAC6-D4A58DCE4C36}" presName="parSpace" presStyleCnt="0"/>
      <dgm:spPr/>
    </dgm:pt>
    <dgm:pt modelId="{5961C551-5610-8F4A-981D-4FD50B6AEE23}" type="pres">
      <dgm:prSet presAssocID="{BB81DBD1-FD7B-794F-B7AD-6ECC131D0CF6}" presName="parTxOnly" presStyleLbl="node1" presStyleIdx="1" presStyleCnt="6">
        <dgm:presLayoutVars>
          <dgm:bulletEnabled val="1"/>
        </dgm:presLayoutVars>
      </dgm:prSet>
      <dgm:spPr/>
    </dgm:pt>
    <dgm:pt modelId="{73B04B81-0A92-8C43-9BA4-130F72AA7E3D}" type="pres">
      <dgm:prSet presAssocID="{0A123BE9-166A-6440-B936-218ACF4F08BB}" presName="parSpace" presStyleCnt="0"/>
      <dgm:spPr/>
    </dgm:pt>
    <dgm:pt modelId="{6CB8C65E-843A-844C-8A45-A9DFC5F5D9ED}" type="pres">
      <dgm:prSet presAssocID="{5704A09A-C4FA-CF48-9583-A233C798164A}" presName="parTxOnly" presStyleLbl="node1" presStyleIdx="2" presStyleCnt="6">
        <dgm:presLayoutVars>
          <dgm:bulletEnabled val="1"/>
        </dgm:presLayoutVars>
      </dgm:prSet>
      <dgm:spPr/>
    </dgm:pt>
    <dgm:pt modelId="{1EE6C867-C68B-A241-9BCE-8C505CF8DB77}" type="pres">
      <dgm:prSet presAssocID="{4EDED0D8-F83B-CA4E-B5B3-BBF457C4A6F1}" presName="parSpace" presStyleCnt="0"/>
      <dgm:spPr/>
    </dgm:pt>
    <dgm:pt modelId="{AA74E2FE-8BC0-4149-8CC4-582FE4B88B9B}" type="pres">
      <dgm:prSet presAssocID="{5003FB4C-A975-114F-B512-D4EA7A225BFE}" presName="parTxOnly" presStyleLbl="node1" presStyleIdx="3" presStyleCnt="6">
        <dgm:presLayoutVars>
          <dgm:bulletEnabled val="1"/>
        </dgm:presLayoutVars>
      </dgm:prSet>
      <dgm:spPr/>
    </dgm:pt>
    <dgm:pt modelId="{BA20E4EF-114F-D640-9370-715DD958E589}" type="pres">
      <dgm:prSet presAssocID="{F4BEB45F-CB07-0440-87E5-2432CC6D927D}" presName="parSpace" presStyleCnt="0"/>
      <dgm:spPr/>
    </dgm:pt>
    <dgm:pt modelId="{849A2842-1159-8148-B17E-18898706E6A5}" type="pres">
      <dgm:prSet presAssocID="{20AD8EAF-9F8D-F74D-9354-76BF70AF1502}" presName="parTxOnly" presStyleLbl="node1" presStyleIdx="4" presStyleCnt="6">
        <dgm:presLayoutVars>
          <dgm:bulletEnabled val="1"/>
        </dgm:presLayoutVars>
      </dgm:prSet>
      <dgm:spPr/>
    </dgm:pt>
    <dgm:pt modelId="{FE0A6B9E-EE2E-6E49-9EF1-B0FA9FF351FD}" type="pres">
      <dgm:prSet presAssocID="{87F278A4-41B6-2740-9DA5-D115103D849D}" presName="parSpace" presStyleCnt="0"/>
      <dgm:spPr/>
    </dgm:pt>
    <dgm:pt modelId="{F70AA3ED-3773-D14B-B1B9-9ACFD042E006}" type="pres">
      <dgm:prSet presAssocID="{B12EFCE2-BE95-E246-ABFF-19D82C29049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D2060E06-BDE7-724D-A9C4-25BF16B713FC}" type="presOf" srcId="{FBE9BB02-BAAD-074E-94C0-4FF6C734949F}" destId="{AD4132CC-E5D1-244A-B3B4-7C75F8B4B645}" srcOrd="0" destOrd="0" presId="urn:microsoft.com/office/officeart/2005/8/layout/hChevron3"/>
    <dgm:cxn modelId="{3654870C-003C-CD4E-8283-992816E7848B}" type="presOf" srcId="{20AD8EAF-9F8D-F74D-9354-76BF70AF1502}" destId="{849A2842-1159-8148-B17E-18898706E6A5}" srcOrd="0" destOrd="0" presId="urn:microsoft.com/office/officeart/2005/8/layout/hChevron3"/>
    <dgm:cxn modelId="{0475E02C-EACE-E645-BBF5-7F50C71BB347}" srcId="{FBE9BB02-BAAD-074E-94C0-4FF6C734949F}" destId="{BB81DBD1-FD7B-794F-B7AD-6ECC131D0CF6}" srcOrd="1" destOrd="0" parTransId="{1D0878E0-7193-1745-A1CF-A63B2EEE3EE3}" sibTransId="{0A123BE9-166A-6440-B936-218ACF4F08BB}"/>
    <dgm:cxn modelId="{63A7AB45-FBEA-D241-BCE5-F47D90F58B19}" srcId="{FBE9BB02-BAAD-074E-94C0-4FF6C734949F}" destId="{B12EFCE2-BE95-E246-ABFF-19D82C290494}" srcOrd="5" destOrd="0" parTransId="{F718E94B-D0E6-794A-8BB0-1E00CBD9301D}" sibTransId="{C50A5B9C-2DED-4544-9600-24C7DBC93DCF}"/>
    <dgm:cxn modelId="{6E86FE4E-5B74-5743-BDD5-529A75B737F5}" type="presOf" srcId="{B12EFCE2-BE95-E246-ABFF-19D82C290494}" destId="{F70AA3ED-3773-D14B-B1B9-9ACFD042E006}" srcOrd="0" destOrd="0" presId="urn:microsoft.com/office/officeart/2005/8/layout/hChevron3"/>
    <dgm:cxn modelId="{9397CD5B-E0E7-1C43-AFC2-6A368FB6A251}" type="presOf" srcId="{5003FB4C-A975-114F-B512-D4EA7A225BFE}" destId="{AA74E2FE-8BC0-4149-8CC4-582FE4B88B9B}" srcOrd="0" destOrd="0" presId="urn:microsoft.com/office/officeart/2005/8/layout/hChevron3"/>
    <dgm:cxn modelId="{82F4B781-6465-3644-9167-85EBD8CDCCCC}" type="presOf" srcId="{BB81DBD1-FD7B-794F-B7AD-6ECC131D0CF6}" destId="{5961C551-5610-8F4A-981D-4FD50B6AEE23}" srcOrd="0" destOrd="0" presId="urn:microsoft.com/office/officeart/2005/8/layout/hChevron3"/>
    <dgm:cxn modelId="{2E160AA2-27F1-C646-9B58-4BA7084D4987}" srcId="{FBE9BB02-BAAD-074E-94C0-4FF6C734949F}" destId="{20AD8EAF-9F8D-F74D-9354-76BF70AF1502}" srcOrd="4" destOrd="0" parTransId="{A38DB91C-7A2D-1E42-A0E5-D0D7191F270F}" sibTransId="{87F278A4-41B6-2740-9DA5-D115103D849D}"/>
    <dgm:cxn modelId="{8ED9F7A2-BA79-E248-B61B-C80B88A743A0}" type="presOf" srcId="{C0FC1C91-2A42-E14B-826F-0E1C541AB99F}" destId="{1BD00DD1-2456-5241-9D4D-85C306E428ED}" srcOrd="0" destOrd="0" presId="urn:microsoft.com/office/officeart/2005/8/layout/hChevron3"/>
    <dgm:cxn modelId="{573293A8-E58C-CA4C-B5B3-A7CC3530549D}" srcId="{FBE9BB02-BAAD-074E-94C0-4FF6C734949F}" destId="{5003FB4C-A975-114F-B512-D4EA7A225BFE}" srcOrd="3" destOrd="0" parTransId="{85CDC0A0-EC9D-0045-B78C-347AD03436B2}" sibTransId="{F4BEB45F-CB07-0440-87E5-2432CC6D927D}"/>
    <dgm:cxn modelId="{5F978CB4-131D-0C49-9144-90FE349A098B}" srcId="{FBE9BB02-BAAD-074E-94C0-4FF6C734949F}" destId="{C0FC1C91-2A42-E14B-826F-0E1C541AB99F}" srcOrd="0" destOrd="0" parTransId="{353C1E5D-8D78-6740-8508-4E5098F25B76}" sibTransId="{45760547-B4C7-4D40-BAC6-D4A58DCE4C36}"/>
    <dgm:cxn modelId="{032BBAB9-0BD9-094C-AFFF-1A5CCE6C8D09}" srcId="{FBE9BB02-BAAD-074E-94C0-4FF6C734949F}" destId="{5704A09A-C4FA-CF48-9583-A233C798164A}" srcOrd="2" destOrd="0" parTransId="{76ADBF51-7118-2849-839A-6534BA5B7666}" sibTransId="{4EDED0D8-F83B-CA4E-B5B3-BBF457C4A6F1}"/>
    <dgm:cxn modelId="{8A93CED7-6D9B-1D4F-9CD2-378FCC765C7E}" type="presOf" srcId="{5704A09A-C4FA-CF48-9583-A233C798164A}" destId="{6CB8C65E-843A-844C-8A45-A9DFC5F5D9ED}" srcOrd="0" destOrd="0" presId="urn:microsoft.com/office/officeart/2005/8/layout/hChevron3"/>
    <dgm:cxn modelId="{59E705F5-F4CE-644E-800B-200F85148B95}" type="presParOf" srcId="{AD4132CC-E5D1-244A-B3B4-7C75F8B4B645}" destId="{1BD00DD1-2456-5241-9D4D-85C306E428ED}" srcOrd="0" destOrd="0" presId="urn:microsoft.com/office/officeart/2005/8/layout/hChevron3"/>
    <dgm:cxn modelId="{BD47E738-4C23-8347-AB15-118B8C184010}" type="presParOf" srcId="{AD4132CC-E5D1-244A-B3B4-7C75F8B4B645}" destId="{28E39AF6-D40D-A94C-97AC-A3BC1AF73A04}" srcOrd="1" destOrd="0" presId="urn:microsoft.com/office/officeart/2005/8/layout/hChevron3"/>
    <dgm:cxn modelId="{009511CD-0CE2-D341-83C4-C5F2434FBE71}" type="presParOf" srcId="{AD4132CC-E5D1-244A-B3B4-7C75F8B4B645}" destId="{5961C551-5610-8F4A-981D-4FD50B6AEE23}" srcOrd="2" destOrd="0" presId="urn:microsoft.com/office/officeart/2005/8/layout/hChevron3"/>
    <dgm:cxn modelId="{61FDF495-79C0-1A45-BA29-F7BDCAC38AE5}" type="presParOf" srcId="{AD4132CC-E5D1-244A-B3B4-7C75F8B4B645}" destId="{73B04B81-0A92-8C43-9BA4-130F72AA7E3D}" srcOrd="3" destOrd="0" presId="urn:microsoft.com/office/officeart/2005/8/layout/hChevron3"/>
    <dgm:cxn modelId="{E936BA20-4977-504E-A864-B06F6A3616E0}" type="presParOf" srcId="{AD4132CC-E5D1-244A-B3B4-7C75F8B4B645}" destId="{6CB8C65E-843A-844C-8A45-A9DFC5F5D9ED}" srcOrd="4" destOrd="0" presId="urn:microsoft.com/office/officeart/2005/8/layout/hChevron3"/>
    <dgm:cxn modelId="{2F238CC5-DBFE-BA41-852C-F6B2AC6D9FA9}" type="presParOf" srcId="{AD4132CC-E5D1-244A-B3B4-7C75F8B4B645}" destId="{1EE6C867-C68B-A241-9BCE-8C505CF8DB77}" srcOrd="5" destOrd="0" presId="urn:microsoft.com/office/officeart/2005/8/layout/hChevron3"/>
    <dgm:cxn modelId="{F2A16077-0F45-E243-98D5-4B1B7EE66F49}" type="presParOf" srcId="{AD4132CC-E5D1-244A-B3B4-7C75F8B4B645}" destId="{AA74E2FE-8BC0-4149-8CC4-582FE4B88B9B}" srcOrd="6" destOrd="0" presId="urn:microsoft.com/office/officeart/2005/8/layout/hChevron3"/>
    <dgm:cxn modelId="{F6F47AD0-05A1-9D42-B613-8128F4911222}" type="presParOf" srcId="{AD4132CC-E5D1-244A-B3B4-7C75F8B4B645}" destId="{BA20E4EF-114F-D640-9370-715DD958E589}" srcOrd="7" destOrd="0" presId="urn:microsoft.com/office/officeart/2005/8/layout/hChevron3"/>
    <dgm:cxn modelId="{DF795C6A-29B5-6249-BF90-D0EFABF7E1C1}" type="presParOf" srcId="{AD4132CC-E5D1-244A-B3B4-7C75F8B4B645}" destId="{849A2842-1159-8148-B17E-18898706E6A5}" srcOrd="8" destOrd="0" presId="urn:microsoft.com/office/officeart/2005/8/layout/hChevron3"/>
    <dgm:cxn modelId="{E419B649-6713-8243-B198-4A5C04CF09FD}" type="presParOf" srcId="{AD4132CC-E5D1-244A-B3B4-7C75F8B4B645}" destId="{FE0A6B9E-EE2E-6E49-9EF1-B0FA9FF351FD}" srcOrd="9" destOrd="0" presId="urn:microsoft.com/office/officeart/2005/8/layout/hChevron3"/>
    <dgm:cxn modelId="{3E4DBA7A-575B-A54C-A1B0-D8EB74078B74}" type="presParOf" srcId="{AD4132CC-E5D1-244A-B3B4-7C75F8B4B645}" destId="{F70AA3ED-3773-D14B-B1B9-9ACFD042E00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E9BB02-BAAD-074E-94C0-4FF6C734949F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C0FC1C91-2A42-E14B-826F-0E1C541AB99F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1.</a:t>
          </a:r>
          <a:r>
            <a:rPr lang="zh-CN" altLang="en-US" dirty="0"/>
            <a:t>初始化</a:t>
          </a:r>
          <a:endParaRPr lang="en-US" altLang="zh-CN" dirty="0"/>
        </a:p>
        <a:p>
          <a:r>
            <a:rPr lang="en-US" altLang="zh-CN" dirty="0"/>
            <a:t>(</a:t>
          </a:r>
          <a:r>
            <a:rPr lang="en-US" altLang="zh-CN" dirty="0" err="1"/>
            <a:t>init</a:t>
          </a:r>
          <a:r>
            <a:rPr lang="en-US" altLang="zh-CN" dirty="0"/>
            <a:t>)</a:t>
          </a:r>
        </a:p>
      </dgm:t>
    </dgm:pt>
    <dgm:pt modelId="{353C1E5D-8D78-6740-8508-4E5098F25B76}" type="par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45760547-B4C7-4D40-BAC6-D4A58DCE4C36}" type="sib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BB81DBD1-FD7B-794F-B7AD-6ECC131D0CF6}">
      <dgm:prSet phldrT="[Text]"/>
      <dgm:spPr/>
      <dgm:t>
        <a:bodyPr/>
        <a:lstStyle/>
        <a:p>
          <a:r>
            <a:rPr lang="en-US" altLang="zh-CN" dirty="0"/>
            <a:t>2.</a:t>
          </a:r>
          <a:r>
            <a:rPr lang="zh-CN" altLang="en-US" dirty="0"/>
            <a:t>排布</a:t>
          </a:r>
          <a:endParaRPr lang="en-US" altLang="zh-CN" dirty="0"/>
        </a:p>
        <a:p>
          <a:r>
            <a:rPr lang="en-US" altLang="zh-CN" dirty="0"/>
            <a:t>(layout)</a:t>
          </a:r>
        </a:p>
      </dgm:t>
    </dgm:pt>
    <dgm:pt modelId="{1D0878E0-7193-1745-A1CF-A63B2EEE3EE3}" type="par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0A123BE9-166A-6440-B936-218ACF4F08BB}" type="sib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5704A09A-C4FA-CF48-9583-A233C798164A}">
      <dgm:prSet phldrT="[Text]"/>
      <dgm:spPr/>
      <dgm:t>
        <a:bodyPr/>
        <a:lstStyle/>
        <a:p>
          <a:r>
            <a:rPr lang="en-US" altLang="zh-CN" dirty="0"/>
            <a:t>3.</a:t>
          </a:r>
          <a:r>
            <a:rPr lang="zh-CN" altLang="en-US" dirty="0"/>
            <a:t>路由</a:t>
          </a:r>
          <a:endParaRPr lang="en-US" altLang="zh-CN" dirty="0"/>
        </a:p>
        <a:p>
          <a:r>
            <a:rPr lang="en-US" altLang="zh-CN" dirty="0"/>
            <a:t>(routing)</a:t>
          </a:r>
        </a:p>
      </dgm:t>
    </dgm:pt>
    <dgm:pt modelId="{76ADBF51-7118-2849-839A-6534BA5B7666}" type="par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4EDED0D8-F83B-CA4E-B5B3-BBF457C4A6F1}" type="sib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5003FB4C-A975-114F-B512-D4EA7A225BFE}">
      <dgm:prSet/>
      <dgm:spPr/>
      <dgm:t>
        <a:bodyPr/>
        <a:lstStyle/>
        <a:p>
          <a:r>
            <a:rPr lang="en-US" altLang="zh-CN" dirty="0"/>
            <a:t>4.</a:t>
          </a:r>
          <a:r>
            <a:rPr lang="zh-CN" altLang="en-US" dirty="0"/>
            <a:t>翻译</a:t>
          </a:r>
          <a:endParaRPr lang="en-US" altLang="zh-CN" dirty="0"/>
        </a:p>
        <a:p>
          <a:r>
            <a:rPr lang="en-US" altLang="zh-CN" dirty="0"/>
            <a:t>(translation)</a:t>
          </a:r>
        </a:p>
      </dgm:t>
    </dgm:pt>
    <dgm:pt modelId="{85CDC0A0-EC9D-0045-B78C-347AD03436B2}" type="par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F4BEB45F-CB07-0440-87E5-2432CC6D927D}" type="sib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20AD8EAF-9F8D-F74D-9354-76BF70AF1502}">
      <dgm:prSet/>
      <dgm:spPr/>
      <dgm:t>
        <a:bodyPr/>
        <a:lstStyle/>
        <a:p>
          <a:r>
            <a:rPr lang="en-US" altLang="zh-CN" dirty="0"/>
            <a:t>5.</a:t>
          </a:r>
          <a:r>
            <a:rPr lang="zh-CN" altLang="en-US" dirty="0"/>
            <a:t>优化</a:t>
          </a:r>
          <a:endParaRPr lang="en-US" altLang="zh-CN" dirty="0"/>
        </a:p>
        <a:p>
          <a:r>
            <a:rPr lang="en-US" altLang="zh-CN" dirty="0"/>
            <a:t>(optimization)</a:t>
          </a:r>
        </a:p>
      </dgm:t>
    </dgm:pt>
    <dgm:pt modelId="{A38DB91C-7A2D-1E42-A0E5-D0D7191F270F}" type="par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87F278A4-41B6-2740-9DA5-D115103D849D}" type="sib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B12EFCE2-BE95-E246-ABFF-19D82C290494}">
      <dgm:prSet/>
      <dgm:spPr/>
      <dgm:t>
        <a:bodyPr/>
        <a:lstStyle/>
        <a:p>
          <a:r>
            <a:rPr lang="en-US" altLang="zh-CN" dirty="0"/>
            <a:t>6.</a:t>
          </a:r>
          <a:r>
            <a:rPr lang="zh-CN" altLang="en-US" dirty="0"/>
            <a:t>时序排布</a:t>
          </a:r>
          <a:endParaRPr lang="en-US" altLang="zh-CN" dirty="0"/>
        </a:p>
        <a:p>
          <a:r>
            <a:rPr lang="en-US" altLang="zh-CN" dirty="0"/>
            <a:t>(scheduling)</a:t>
          </a:r>
        </a:p>
      </dgm:t>
    </dgm:pt>
    <dgm:pt modelId="{F718E94B-D0E6-794A-8BB0-1E00CBD9301D}" type="par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C50A5B9C-2DED-4544-9600-24C7DBC93DCF}" type="sib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AD4132CC-E5D1-244A-B3B4-7C75F8B4B645}" type="pres">
      <dgm:prSet presAssocID="{FBE9BB02-BAAD-074E-94C0-4FF6C734949F}" presName="Name0" presStyleCnt="0">
        <dgm:presLayoutVars>
          <dgm:dir/>
          <dgm:resizeHandles val="exact"/>
        </dgm:presLayoutVars>
      </dgm:prSet>
      <dgm:spPr/>
    </dgm:pt>
    <dgm:pt modelId="{1BD00DD1-2456-5241-9D4D-85C306E428ED}" type="pres">
      <dgm:prSet presAssocID="{C0FC1C91-2A42-E14B-826F-0E1C541AB99F}" presName="parTxOnly" presStyleLbl="node1" presStyleIdx="0" presStyleCnt="6">
        <dgm:presLayoutVars>
          <dgm:bulletEnabled val="1"/>
        </dgm:presLayoutVars>
      </dgm:prSet>
      <dgm:spPr/>
    </dgm:pt>
    <dgm:pt modelId="{28E39AF6-D40D-A94C-97AC-A3BC1AF73A04}" type="pres">
      <dgm:prSet presAssocID="{45760547-B4C7-4D40-BAC6-D4A58DCE4C36}" presName="parSpace" presStyleCnt="0"/>
      <dgm:spPr/>
    </dgm:pt>
    <dgm:pt modelId="{5961C551-5610-8F4A-981D-4FD50B6AEE23}" type="pres">
      <dgm:prSet presAssocID="{BB81DBD1-FD7B-794F-B7AD-6ECC131D0CF6}" presName="parTxOnly" presStyleLbl="node1" presStyleIdx="1" presStyleCnt="6">
        <dgm:presLayoutVars>
          <dgm:bulletEnabled val="1"/>
        </dgm:presLayoutVars>
      </dgm:prSet>
      <dgm:spPr/>
    </dgm:pt>
    <dgm:pt modelId="{73B04B81-0A92-8C43-9BA4-130F72AA7E3D}" type="pres">
      <dgm:prSet presAssocID="{0A123BE9-166A-6440-B936-218ACF4F08BB}" presName="parSpace" presStyleCnt="0"/>
      <dgm:spPr/>
    </dgm:pt>
    <dgm:pt modelId="{6CB8C65E-843A-844C-8A45-A9DFC5F5D9ED}" type="pres">
      <dgm:prSet presAssocID="{5704A09A-C4FA-CF48-9583-A233C798164A}" presName="parTxOnly" presStyleLbl="node1" presStyleIdx="2" presStyleCnt="6">
        <dgm:presLayoutVars>
          <dgm:bulletEnabled val="1"/>
        </dgm:presLayoutVars>
      </dgm:prSet>
      <dgm:spPr/>
    </dgm:pt>
    <dgm:pt modelId="{1EE6C867-C68B-A241-9BCE-8C505CF8DB77}" type="pres">
      <dgm:prSet presAssocID="{4EDED0D8-F83B-CA4E-B5B3-BBF457C4A6F1}" presName="parSpace" presStyleCnt="0"/>
      <dgm:spPr/>
    </dgm:pt>
    <dgm:pt modelId="{AA74E2FE-8BC0-4149-8CC4-582FE4B88B9B}" type="pres">
      <dgm:prSet presAssocID="{5003FB4C-A975-114F-B512-D4EA7A225BFE}" presName="parTxOnly" presStyleLbl="node1" presStyleIdx="3" presStyleCnt="6">
        <dgm:presLayoutVars>
          <dgm:bulletEnabled val="1"/>
        </dgm:presLayoutVars>
      </dgm:prSet>
      <dgm:spPr/>
    </dgm:pt>
    <dgm:pt modelId="{BA20E4EF-114F-D640-9370-715DD958E589}" type="pres">
      <dgm:prSet presAssocID="{F4BEB45F-CB07-0440-87E5-2432CC6D927D}" presName="parSpace" presStyleCnt="0"/>
      <dgm:spPr/>
    </dgm:pt>
    <dgm:pt modelId="{849A2842-1159-8148-B17E-18898706E6A5}" type="pres">
      <dgm:prSet presAssocID="{20AD8EAF-9F8D-F74D-9354-76BF70AF1502}" presName="parTxOnly" presStyleLbl="node1" presStyleIdx="4" presStyleCnt="6">
        <dgm:presLayoutVars>
          <dgm:bulletEnabled val="1"/>
        </dgm:presLayoutVars>
      </dgm:prSet>
      <dgm:spPr/>
    </dgm:pt>
    <dgm:pt modelId="{FE0A6B9E-EE2E-6E49-9EF1-B0FA9FF351FD}" type="pres">
      <dgm:prSet presAssocID="{87F278A4-41B6-2740-9DA5-D115103D849D}" presName="parSpace" presStyleCnt="0"/>
      <dgm:spPr/>
    </dgm:pt>
    <dgm:pt modelId="{F70AA3ED-3773-D14B-B1B9-9ACFD042E006}" type="pres">
      <dgm:prSet presAssocID="{B12EFCE2-BE95-E246-ABFF-19D82C29049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D2060E06-BDE7-724D-A9C4-25BF16B713FC}" type="presOf" srcId="{FBE9BB02-BAAD-074E-94C0-4FF6C734949F}" destId="{AD4132CC-E5D1-244A-B3B4-7C75F8B4B645}" srcOrd="0" destOrd="0" presId="urn:microsoft.com/office/officeart/2005/8/layout/hChevron3"/>
    <dgm:cxn modelId="{3654870C-003C-CD4E-8283-992816E7848B}" type="presOf" srcId="{20AD8EAF-9F8D-F74D-9354-76BF70AF1502}" destId="{849A2842-1159-8148-B17E-18898706E6A5}" srcOrd="0" destOrd="0" presId="urn:microsoft.com/office/officeart/2005/8/layout/hChevron3"/>
    <dgm:cxn modelId="{0475E02C-EACE-E645-BBF5-7F50C71BB347}" srcId="{FBE9BB02-BAAD-074E-94C0-4FF6C734949F}" destId="{BB81DBD1-FD7B-794F-B7AD-6ECC131D0CF6}" srcOrd="1" destOrd="0" parTransId="{1D0878E0-7193-1745-A1CF-A63B2EEE3EE3}" sibTransId="{0A123BE9-166A-6440-B936-218ACF4F08BB}"/>
    <dgm:cxn modelId="{63A7AB45-FBEA-D241-BCE5-F47D90F58B19}" srcId="{FBE9BB02-BAAD-074E-94C0-4FF6C734949F}" destId="{B12EFCE2-BE95-E246-ABFF-19D82C290494}" srcOrd="5" destOrd="0" parTransId="{F718E94B-D0E6-794A-8BB0-1E00CBD9301D}" sibTransId="{C50A5B9C-2DED-4544-9600-24C7DBC93DCF}"/>
    <dgm:cxn modelId="{6E86FE4E-5B74-5743-BDD5-529A75B737F5}" type="presOf" srcId="{B12EFCE2-BE95-E246-ABFF-19D82C290494}" destId="{F70AA3ED-3773-D14B-B1B9-9ACFD042E006}" srcOrd="0" destOrd="0" presId="urn:microsoft.com/office/officeart/2005/8/layout/hChevron3"/>
    <dgm:cxn modelId="{9397CD5B-E0E7-1C43-AFC2-6A368FB6A251}" type="presOf" srcId="{5003FB4C-A975-114F-B512-D4EA7A225BFE}" destId="{AA74E2FE-8BC0-4149-8CC4-582FE4B88B9B}" srcOrd="0" destOrd="0" presId="urn:microsoft.com/office/officeart/2005/8/layout/hChevron3"/>
    <dgm:cxn modelId="{82F4B781-6465-3644-9167-85EBD8CDCCCC}" type="presOf" srcId="{BB81DBD1-FD7B-794F-B7AD-6ECC131D0CF6}" destId="{5961C551-5610-8F4A-981D-4FD50B6AEE23}" srcOrd="0" destOrd="0" presId="urn:microsoft.com/office/officeart/2005/8/layout/hChevron3"/>
    <dgm:cxn modelId="{2E160AA2-27F1-C646-9B58-4BA7084D4987}" srcId="{FBE9BB02-BAAD-074E-94C0-4FF6C734949F}" destId="{20AD8EAF-9F8D-F74D-9354-76BF70AF1502}" srcOrd="4" destOrd="0" parTransId="{A38DB91C-7A2D-1E42-A0E5-D0D7191F270F}" sibTransId="{87F278A4-41B6-2740-9DA5-D115103D849D}"/>
    <dgm:cxn modelId="{8ED9F7A2-BA79-E248-B61B-C80B88A743A0}" type="presOf" srcId="{C0FC1C91-2A42-E14B-826F-0E1C541AB99F}" destId="{1BD00DD1-2456-5241-9D4D-85C306E428ED}" srcOrd="0" destOrd="0" presId="urn:microsoft.com/office/officeart/2005/8/layout/hChevron3"/>
    <dgm:cxn modelId="{573293A8-E58C-CA4C-B5B3-A7CC3530549D}" srcId="{FBE9BB02-BAAD-074E-94C0-4FF6C734949F}" destId="{5003FB4C-A975-114F-B512-D4EA7A225BFE}" srcOrd="3" destOrd="0" parTransId="{85CDC0A0-EC9D-0045-B78C-347AD03436B2}" sibTransId="{F4BEB45F-CB07-0440-87E5-2432CC6D927D}"/>
    <dgm:cxn modelId="{5F978CB4-131D-0C49-9144-90FE349A098B}" srcId="{FBE9BB02-BAAD-074E-94C0-4FF6C734949F}" destId="{C0FC1C91-2A42-E14B-826F-0E1C541AB99F}" srcOrd="0" destOrd="0" parTransId="{353C1E5D-8D78-6740-8508-4E5098F25B76}" sibTransId="{45760547-B4C7-4D40-BAC6-D4A58DCE4C36}"/>
    <dgm:cxn modelId="{032BBAB9-0BD9-094C-AFFF-1A5CCE6C8D09}" srcId="{FBE9BB02-BAAD-074E-94C0-4FF6C734949F}" destId="{5704A09A-C4FA-CF48-9583-A233C798164A}" srcOrd="2" destOrd="0" parTransId="{76ADBF51-7118-2849-839A-6534BA5B7666}" sibTransId="{4EDED0D8-F83B-CA4E-B5B3-BBF457C4A6F1}"/>
    <dgm:cxn modelId="{8A93CED7-6D9B-1D4F-9CD2-378FCC765C7E}" type="presOf" srcId="{5704A09A-C4FA-CF48-9583-A233C798164A}" destId="{6CB8C65E-843A-844C-8A45-A9DFC5F5D9ED}" srcOrd="0" destOrd="0" presId="urn:microsoft.com/office/officeart/2005/8/layout/hChevron3"/>
    <dgm:cxn modelId="{59E705F5-F4CE-644E-800B-200F85148B95}" type="presParOf" srcId="{AD4132CC-E5D1-244A-B3B4-7C75F8B4B645}" destId="{1BD00DD1-2456-5241-9D4D-85C306E428ED}" srcOrd="0" destOrd="0" presId="urn:microsoft.com/office/officeart/2005/8/layout/hChevron3"/>
    <dgm:cxn modelId="{BD47E738-4C23-8347-AB15-118B8C184010}" type="presParOf" srcId="{AD4132CC-E5D1-244A-B3B4-7C75F8B4B645}" destId="{28E39AF6-D40D-A94C-97AC-A3BC1AF73A04}" srcOrd="1" destOrd="0" presId="urn:microsoft.com/office/officeart/2005/8/layout/hChevron3"/>
    <dgm:cxn modelId="{009511CD-0CE2-D341-83C4-C5F2434FBE71}" type="presParOf" srcId="{AD4132CC-E5D1-244A-B3B4-7C75F8B4B645}" destId="{5961C551-5610-8F4A-981D-4FD50B6AEE23}" srcOrd="2" destOrd="0" presId="urn:microsoft.com/office/officeart/2005/8/layout/hChevron3"/>
    <dgm:cxn modelId="{61FDF495-79C0-1A45-BA29-F7BDCAC38AE5}" type="presParOf" srcId="{AD4132CC-E5D1-244A-B3B4-7C75F8B4B645}" destId="{73B04B81-0A92-8C43-9BA4-130F72AA7E3D}" srcOrd="3" destOrd="0" presId="urn:microsoft.com/office/officeart/2005/8/layout/hChevron3"/>
    <dgm:cxn modelId="{E936BA20-4977-504E-A864-B06F6A3616E0}" type="presParOf" srcId="{AD4132CC-E5D1-244A-B3B4-7C75F8B4B645}" destId="{6CB8C65E-843A-844C-8A45-A9DFC5F5D9ED}" srcOrd="4" destOrd="0" presId="urn:microsoft.com/office/officeart/2005/8/layout/hChevron3"/>
    <dgm:cxn modelId="{2F238CC5-DBFE-BA41-852C-F6B2AC6D9FA9}" type="presParOf" srcId="{AD4132CC-E5D1-244A-B3B4-7C75F8B4B645}" destId="{1EE6C867-C68B-A241-9BCE-8C505CF8DB77}" srcOrd="5" destOrd="0" presId="urn:microsoft.com/office/officeart/2005/8/layout/hChevron3"/>
    <dgm:cxn modelId="{F2A16077-0F45-E243-98D5-4B1B7EE66F49}" type="presParOf" srcId="{AD4132CC-E5D1-244A-B3B4-7C75F8B4B645}" destId="{AA74E2FE-8BC0-4149-8CC4-582FE4B88B9B}" srcOrd="6" destOrd="0" presId="urn:microsoft.com/office/officeart/2005/8/layout/hChevron3"/>
    <dgm:cxn modelId="{F6F47AD0-05A1-9D42-B613-8128F4911222}" type="presParOf" srcId="{AD4132CC-E5D1-244A-B3B4-7C75F8B4B645}" destId="{BA20E4EF-114F-D640-9370-715DD958E589}" srcOrd="7" destOrd="0" presId="urn:microsoft.com/office/officeart/2005/8/layout/hChevron3"/>
    <dgm:cxn modelId="{DF795C6A-29B5-6249-BF90-D0EFABF7E1C1}" type="presParOf" srcId="{AD4132CC-E5D1-244A-B3B4-7C75F8B4B645}" destId="{849A2842-1159-8148-B17E-18898706E6A5}" srcOrd="8" destOrd="0" presId="urn:microsoft.com/office/officeart/2005/8/layout/hChevron3"/>
    <dgm:cxn modelId="{E419B649-6713-8243-B198-4A5C04CF09FD}" type="presParOf" srcId="{AD4132CC-E5D1-244A-B3B4-7C75F8B4B645}" destId="{FE0A6B9E-EE2E-6E49-9EF1-B0FA9FF351FD}" srcOrd="9" destOrd="0" presId="urn:microsoft.com/office/officeart/2005/8/layout/hChevron3"/>
    <dgm:cxn modelId="{3E4DBA7A-575B-A54C-A1B0-D8EB74078B74}" type="presParOf" srcId="{AD4132CC-E5D1-244A-B3B4-7C75F8B4B645}" destId="{F70AA3ED-3773-D14B-B1B9-9ACFD042E00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E9BB02-BAAD-074E-94C0-4FF6C734949F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C0FC1C91-2A42-E14B-826F-0E1C541AB99F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1.</a:t>
          </a:r>
          <a:r>
            <a:rPr lang="zh-CN" altLang="en-US" dirty="0"/>
            <a:t>初始化</a:t>
          </a:r>
          <a:endParaRPr lang="en-US" altLang="zh-CN" dirty="0"/>
        </a:p>
        <a:p>
          <a:r>
            <a:rPr lang="en-US" altLang="zh-CN" dirty="0"/>
            <a:t>(</a:t>
          </a:r>
          <a:r>
            <a:rPr lang="en-US" altLang="zh-CN" dirty="0" err="1"/>
            <a:t>init</a:t>
          </a:r>
          <a:r>
            <a:rPr lang="en-US" altLang="zh-CN" dirty="0"/>
            <a:t>)</a:t>
          </a:r>
        </a:p>
      </dgm:t>
    </dgm:pt>
    <dgm:pt modelId="{353C1E5D-8D78-6740-8508-4E5098F25B76}" type="par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45760547-B4C7-4D40-BAC6-D4A58DCE4C36}" type="sib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BB81DBD1-FD7B-794F-B7AD-6ECC131D0CF6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2.</a:t>
          </a:r>
          <a:r>
            <a:rPr lang="zh-CN" altLang="en-US" dirty="0"/>
            <a:t>排布</a:t>
          </a:r>
          <a:endParaRPr lang="en-US" altLang="zh-CN" dirty="0"/>
        </a:p>
        <a:p>
          <a:r>
            <a:rPr lang="en-US" altLang="zh-CN" dirty="0"/>
            <a:t>(layout)</a:t>
          </a:r>
        </a:p>
      </dgm:t>
    </dgm:pt>
    <dgm:pt modelId="{1D0878E0-7193-1745-A1CF-A63B2EEE3EE3}" type="par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0A123BE9-166A-6440-B936-218ACF4F08BB}" type="sib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5704A09A-C4FA-CF48-9583-A233C798164A}">
      <dgm:prSet phldrT="[Text]"/>
      <dgm:spPr/>
      <dgm:t>
        <a:bodyPr/>
        <a:lstStyle/>
        <a:p>
          <a:r>
            <a:rPr lang="en-US" altLang="zh-CN" dirty="0"/>
            <a:t>3.</a:t>
          </a:r>
          <a:r>
            <a:rPr lang="zh-CN" altLang="en-US" dirty="0"/>
            <a:t>路由</a:t>
          </a:r>
          <a:endParaRPr lang="en-US" altLang="zh-CN" dirty="0"/>
        </a:p>
        <a:p>
          <a:r>
            <a:rPr lang="en-US" altLang="zh-CN" dirty="0"/>
            <a:t>(routing)</a:t>
          </a:r>
        </a:p>
      </dgm:t>
    </dgm:pt>
    <dgm:pt modelId="{76ADBF51-7118-2849-839A-6534BA5B7666}" type="par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4EDED0D8-F83B-CA4E-B5B3-BBF457C4A6F1}" type="sib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5003FB4C-A975-114F-B512-D4EA7A225BFE}">
      <dgm:prSet/>
      <dgm:spPr/>
      <dgm:t>
        <a:bodyPr/>
        <a:lstStyle/>
        <a:p>
          <a:r>
            <a:rPr lang="en-US" altLang="zh-CN" dirty="0"/>
            <a:t>4.</a:t>
          </a:r>
          <a:r>
            <a:rPr lang="zh-CN" altLang="en-US" dirty="0"/>
            <a:t>翻译</a:t>
          </a:r>
          <a:endParaRPr lang="en-US" altLang="zh-CN" dirty="0"/>
        </a:p>
        <a:p>
          <a:r>
            <a:rPr lang="en-US" altLang="zh-CN" dirty="0"/>
            <a:t>(translation)</a:t>
          </a:r>
        </a:p>
      </dgm:t>
    </dgm:pt>
    <dgm:pt modelId="{85CDC0A0-EC9D-0045-B78C-347AD03436B2}" type="par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F4BEB45F-CB07-0440-87E5-2432CC6D927D}" type="sib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20AD8EAF-9F8D-F74D-9354-76BF70AF1502}">
      <dgm:prSet/>
      <dgm:spPr/>
      <dgm:t>
        <a:bodyPr/>
        <a:lstStyle/>
        <a:p>
          <a:r>
            <a:rPr lang="en-US" altLang="zh-CN" dirty="0"/>
            <a:t>5.</a:t>
          </a:r>
          <a:r>
            <a:rPr lang="zh-CN" altLang="en-US" dirty="0"/>
            <a:t>优化</a:t>
          </a:r>
          <a:endParaRPr lang="en-US" altLang="zh-CN" dirty="0"/>
        </a:p>
        <a:p>
          <a:r>
            <a:rPr lang="en-US" altLang="zh-CN" dirty="0"/>
            <a:t>(optimization)</a:t>
          </a:r>
        </a:p>
      </dgm:t>
    </dgm:pt>
    <dgm:pt modelId="{A38DB91C-7A2D-1E42-A0E5-D0D7191F270F}" type="par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87F278A4-41B6-2740-9DA5-D115103D849D}" type="sib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B12EFCE2-BE95-E246-ABFF-19D82C290494}">
      <dgm:prSet/>
      <dgm:spPr/>
      <dgm:t>
        <a:bodyPr/>
        <a:lstStyle/>
        <a:p>
          <a:r>
            <a:rPr lang="en-US" altLang="zh-CN" dirty="0"/>
            <a:t>6.</a:t>
          </a:r>
          <a:r>
            <a:rPr lang="zh-CN" altLang="en-US" dirty="0"/>
            <a:t>时序排布</a:t>
          </a:r>
          <a:endParaRPr lang="en-US" altLang="zh-CN" dirty="0"/>
        </a:p>
        <a:p>
          <a:r>
            <a:rPr lang="en-US" altLang="zh-CN" dirty="0"/>
            <a:t>(scheduling)</a:t>
          </a:r>
        </a:p>
      </dgm:t>
    </dgm:pt>
    <dgm:pt modelId="{F718E94B-D0E6-794A-8BB0-1E00CBD9301D}" type="par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C50A5B9C-2DED-4544-9600-24C7DBC93DCF}" type="sib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AD4132CC-E5D1-244A-B3B4-7C75F8B4B645}" type="pres">
      <dgm:prSet presAssocID="{FBE9BB02-BAAD-074E-94C0-4FF6C734949F}" presName="Name0" presStyleCnt="0">
        <dgm:presLayoutVars>
          <dgm:dir/>
          <dgm:resizeHandles val="exact"/>
        </dgm:presLayoutVars>
      </dgm:prSet>
      <dgm:spPr/>
    </dgm:pt>
    <dgm:pt modelId="{1BD00DD1-2456-5241-9D4D-85C306E428ED}" type="pres">
      <dgm:prSet presAssocID="{C0FC1C91-2A42-E14B-826F-0E1C541AB99F}" presName="parTxOnly" presStyleLbl="node1" presStyleIdx="0" presStyleCnt="6">
        <dgm:presLayoutVars>
          <dgm:bulletEnabled val="1"/>
        </dgm:presLayoutVars>
      </dgm:prSet>
      <dgm:spPr/>
    </dgm:pt>
    <dgm:pt modelId="{28E39AF6-D40D-A94C-97AC-A3BC1AF73A04}" type="pres">
      <dgm:prSet presAssocID="{45760547-B4C7-4D40-BAC6-D4A58DCE4C36}" presName="parSpace" presStyleCnt="0"/>
      <dgm:spPr/>
    </dgm:pt>
    <dgm:pt modelId="{5961C551-5610-8F4A-981D-4FD50B6AEE23}" type="pres">
      <dgm:prSet presAssocID="{BB81DBD1-FD7B-794F-B7AD-6ECC131D0CF6}" presName="parTxOnly" presStyleLbl="node1" presStyleIdx="1" presStyleCnt="6">
        <dgm:presLayoutVars>
          <dgm:bulletEnabled val="1"/>
        </dgm:presLayoutVars>
      </dgm:prSet>
      <dgm:spPr/>
    </dgm:pt>
    <dgm:pt modelId="{73B04B81-0A92-8C43-9BA4-130F72AA7E3D}" type="pres">
      <dgm:prSet presAssocID="{0A123BE9-166A-6440-B936-218ACF4F08BB}" presName="parSpace" presStyleCnt="0"/>
      <dgm:spPr/>
    </dgm:pt>
    <dgm:pt modelId="{6CB8C65E-843A-844C-8A45-A9DFC5F5D9ED}" type="pres">
      <dgm:prSet presAssocID="{5704A09A-C4FA-CF48-9583-A233C798164A}" presName="parTxOnly" presStyleLbl="node1" presStyleIdx="2" presStyleCnt="6">
        <dgm:presLayoutVars>
          <dgm:bulletEnabled val="1"/>
        </dgm:presLayoutVars>
      </dgm:prSet>
      <dgm:spPr/>
    </dgm:pt>
    <dgm:pt modelId="{1EE6C867-C68B-A241-9BCE-8C505CF8DB77}" type="pres">
      <dgm:prSet presAssocID="{4EDED0D8-F83B-CA4E-B5B3-BBF457C4A6F1}" presName="parSpace" presStyleCnt="0"/>
      <dgm:spPr/>
    </dgm:pt>
    <dgm:pt modelId="{AA74E2FE-8BC0-4149-8CC4-582FE4B88B9B}" type="pres">
      <dgm:prSet presAssocID="{5003FB4C-A975-114F-B512-D4EA7A225BFE}" presName="parTxOnly" presStyleLbl="node1" presStyleIdx="3" presStyleCnt="6">
        <dgm:presLayoutVars>
          <dgm:bulletEnabled val="1"/>
        </dgm:presLayoutVars>
      </dgm:prSet>
      <dgm:spPr/>
    </dgm:pt>
    <dgm:pt modelId="{BA20E4EF-114F-D640-9370-715DD958E589}" type="pres">
      <dgm:prSet presAssocID="{F4BEB45F-CB07-0440-87E5-2432CC6D927D}" presName="parSpace" presStyleCnt="0"/>
      <dgm:spPr/>
    </dgm:pt>
    <dgm:pt modelId="{849A2842-1159-8148-B17E-18898706E6A5}" type="pres">
      <dgm:prSet presAssocID="{20AD8EAF-9F8D-F74D-9354-76BF70AF1502}" presName="parTxOnly" presStyleLbl="node1" presStyleIdx="4" presStyleCnt="6">
        <dgm:presLayoutVars>
          <dgm:bulletEnabled val="1"/>
        </dgm:presLayoutVars>
      </dgm:prSet>
      <dgm:spPr/>
    </dgm:pt>
    <dgm:pt modelId="{FE0A6B9E-EE2E-6E49-9EF1-B0FA9FF351FD}" type="pres">
      <dgm:prSet presAssocID="{87F278A4-41B6-2740-9DA5-D115103D849D}" presName="parSpace" presStyleCnt="0"/>
      <dgm:spPr/>
    </dgm:pt>
    <dgm:pt modelId="{F70AA3ED-3773-D14B-B1B9-9ACFD042E006}" type="pres">
      <dgm:prSet presAssocID="{B12EFCE2-BE95-E246-ABFF-19D82C29049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D2060E06-BDE7-724D-A9C4-25BF16B713FC}" type="presOf" srcId="{FBE9BB02-BAAD-074E-94C0-4FF6C734949F}" destId="{AD4132CC-E5D1-244A-B3B4-7C75F8B4B645}" srcOrd="0" destOrd="0" presId="urn:microsoft.com/office/officeart/2005/8/layout/hChevron3"/>
    <dgm:cxn modelId="{3654870C-003C-CD4E-8283-992816E7848B}" type="presOf" srcId="{20AD8EAF-9F8D-F74D-9354-76BF70AF1502}" destId="{849A2842-1159-8148-B17E-18898706E6A5}" srcOrd="0" destOrd="0" presId="urn:microsoft.com/office/officeart/2005/8/layout/hChevron3"/>
    <dgm:cxn modelId="{0475E02C-EACE-E645-BBF5-7F50C71BB347}" srcId="{FBE9BB02-BAAD-074E-94C0-4FF6C734949F}" destId="{BB81DBD1-FD7B-794F-B7AD-6ECC131D0CF6}" srcOrd="1" destOrd="0" parTransId="{1D0878E0-7193-1745-A1CF-A63B2EEE3EE3}" sibTransId="{0A123BE9-166A-6440-B936-218ACF4F08BB}"/>
    <dgm:cxn modelId="{63A7AB45-FBEA-D241-BCE5-F47D90F58B19}" srcId="{FBE9BB02-BAAD-074E-94C0-4FF6C734949F}" destId="{B12EFCE2-BE95-E246-ABFF-19D82C290494}" srcOrd="5" destOrd="0" parTransId="{F718E94B-D0E6-794A-8BB0-1E00CBD9301D}" sibTransId="{C50A5B9C-2DED-4544-9600-24C7DBC93DCF}"/>
    <dgm:cxn modelId="{6E86FE4E-5B74-5743-BDD5-529A75B737F5}" type="presOf" srcId="{B12EFCE2-BE95-E246-ABFF-19D82C290494}" destId="{F70AA3ED-3773-D14B-B1B9-9ACFD042E006}" srcOrd="0" destOrd="0" presId="urn:microsoft.com/office/officeart/2005/8/layout/hChevron3"/>
    <dgm:cxn modelId="{9397CD5B-E0E7-1C43-AFC2-6A368FB6A251}" type="presOf" srcId="{5003FB4C-A975-114F-B512-D4EA7A225BFE}" destId="{AA74E2FE-8BC0-4149-8CC4-582FE4B88B9B}" srcOrd="0" destOrd="0" presId="urn:microsoft.com/office/officeart/2005/8/layout/hChevron3"/>
    <dgm:cxn modelId="{82F4B781-6465-3644-9167-85EBD8CDCCCC}" type="presOf" srcId="{BB81DBD1-FD7B-794F-B7AD-6ECC131D0CF6}" destId="{5961C551-5610-8F4A-981D-4FD50B6AEE23}" srcOrd="0" destOrd="0" presId="urn:microsoft.com/office/officeart/2005/8/layout/hChevron3"/>
    <dgm:cxn modelId="{2E160AA2-27F1-C646-9B58-4BA7084D4987}" srcId="{FBE9BB02-BAAD-074E-94C0-4FF6C734949F}" destId="{20AD8EAF-9F8D-F74D-9354-76BF70AF1502}" srcOrd="4" destOrd="0" parTransId="{A38DB91C-7A2D-1E42-A0E5-D0D7191F270F}" sibTransId="{87F278A4-41B6-2740-9DA5-D115103D849D}"/>
    <dgm:cxn modelId="{8ED9F7A2-BA79-E248-B61B-C80B88A743A0}" type="presOf" srcId="{C0FC1C91-2A42-E14B-826F-0E1C541AB99F}" destId="{1BD00DD1-2456-5241-9D4D-85C306E428ED}" srcOrd="0" destOrd="0" presId="urn:microsoft.com/office/officeart/2005/8/layout/hChevron3"/>
    <dgm:cxn modelId="{573293A8-E58C-CA4C-B5B3-A7CC3530549D}" srcId="{FBE9BB02-BAAD-074E-94C0-4FF6C734949F}" destId="{5003FB4C-A975-114F-B512-D4EA7A225BFE}" srcOrd="3" destOrd="0" parTransId="{85CDC0A0-EC9D-0045-B78C-347AD03436B2}" sibTransId="{F4BEB45F-CB07-0440-87E5-2432CC6D927D}"/>
    <dgm:cxn modelId="{5F978CB4-131D-0C49-9144-90FE349A098B}" srcId="{FBE9BB02-BAAD-074E-94C0-4FF6C734949F}" destId="{C0FC1C91-2A42-E14B-826F-0E1C541AB99F}" srcOrd="0" destOrd="0" parTransId="{353C1E5D-8D78-6740-8508-4E5098F25B76}" sibTransId="{45760547-B4C7-4D40-BAC6-D4A58DCE4C36}"/>
    <dgm:cxn modelId="{032BBAB9-0BD9-094C-AFFF-1A5CCE6C8D09}" srcId="{FBE9BB02-BAAD-074E-94C0-4FF6C734949F}" destId="{5704A09A-C4FA-CF48-9583-A233C798164A}" srcOrd="2" destOrd="0" parTransId="{76ADBF51-7118-2849-839A-6534BA5B7666}" sibTransId="{4EDED0D8-F83B-CA4E-B5B3-BBF457C4A6F1}"/>
    <dgm:cxn modelId="{8A93CED7-6D9B-1D4F-9CD2-378FCC765C7E}" type="presOf" srcId="{5704A09A-C4FA-CF48-9583-A233C798164A}" destId="{6CB8C65E-843A-844C-8A45-A9DFC5F5D9ED}" srcOrd="0" destOrd="0" presId="urn:microsoft.com/office/officeart/2005/8/layout/hChevron3"/>
    <dgm:cxn modelId="{59E705F5-F4CE-644E-800B-200F85148B95}" type="presParOf" srcId="{AD4132CC-E5D1-244A-B3B4-7C75F8B4B645}" destId="{1BD00DD1-2456-5241-9D4D-85C306E428ED}" srcOrd="0" destOrd="0" presId="urn:microsoft.com/office/officeart/2005/8/layout/hChevron3"/>
    <dgm:cxn modelId="{BD47E738-4C23-8347-AB15-118B8C184010}" type="presParOf" srcId="{AD4132CC-E5D1-244A-B3B4-7C75F8B4B645}" destId="{28E39AF6-D40D-A94C-97AC-A3BC1AF73A04}" srcOrd="1" destOrd="0" presId="urn:microsoft.com/office/officeart/2005/8/layout/hChevron3"/>
    <dgm:cxn modelId="{009511CD-0CE2-D341-83C4-C5F2434FBE71}" type="presParOf" srcId="{AD4132CC-E5D1-244A-B3B4-7C75F8B4B645}" destId="{5961C551-5610-8F4A-981D-4FD50B6AEE23}" srcOrd="2" destOrd="0" presId="urn:microsoft.com/office/officeart/2005/8/layout/hChevron3"/>
    <dgm:cxn modelId="{61FDF495-79C0-1A45-BA29-F7BDCAC38AE5}" type="presParOf" srcId="{AD4132CC-E5D1-244A-B3B4-7C75F8B4B645}" destId="{73B04B81-0A92-8C43-9BA4-130F72AA7E3D}" srcOrd="3" destOrd="0" presId="urn:microsoft.com/office/officeart/2005/8/layout/hChevron3"/>
    <dgm:cxn modelId="{E936BA20-4977-504E-A864-B06F6A3616E0}" type="presParOf" srcId="{AD4132CC-E5D1-244A-B3B4-7C75F8B4B645}" destId="{6CB8C65E-843A-844C-8A45-A9DFC5F5D9ED}" srcOrd="4" destOrd="0" presId="urn:microsoft.com/office/officeart/2005/8/layout/hChevron3"/>
    <dgm:cxn modelId="{2F238CC5-DBFE-BA41-852C-F6B2AC6D9FA9}" type="presParOf" srcId="{AD4132CC-E5D1-244A-B3B4-7C75F8B4B645}" destId="{1EE6C867-C68B-A241-9BCE-8C505CF8DB77}" srcOrd="5" destOrd="0" presId="urn:microsoft.com/office/officeart/2005/8/layout/hChevron3"/>
    <dgm:cxn modelId="{F2A16077-0F45-E243-98D5-4B1B7EE66F49}" type="presParOf" srcId="{AD4132CC-E5D1-244A-B3B4-7C75F8B4B645}" destId="{AA74E2FE-8BC0-4149-8CC4-582FE4B88B9B}" srcOrd="6" destOrd="0" presId="urn:microsoft.com/office/officeart/2005/8/layout/hChevron3"/>
    <dgm:cxn modelId="{F6F47AD0-05A1-9D42-B613-8128F4911222}" type="presParOf" srcId="{AD4132CC-E5D1-244A-B3B4-7C75F8B4B645}" destId="{BA20E4EF-114F-D640-9370-715DD958E589}" srcOrd="7" destOrd="0" presId="urn:microsoft.com/office/officeart/2005/8/layout/hChevron3"/>
    <dgm:cxn modelId="{DF795C6A-29B5-6249-BF90-D0EFABF7E1C1}" type="presParOf" srcId="{AD4132CC-E5D1-244A-B3B4-7C75F8B4B645}" destId="{849A2842-1159-8148-B17E-18898706E6A5}" srcOrd="8" destOrd="0" presId="urn:microsoft.com/office/officeart/2005/8/layout/hChevron3"/>
    <dgm:cxn modelId="{E419B649-6713-8243-B198-4A5C04CF09FD}" type="presParOf" srcId="{AD4132CC-E5D1-244A-B3B4-7C75F8B4B645}" destId="{FE0A6B9E-EE2E-6E49-9EF1-B0FA9FF351FD}" srcOrd="9" destOrd="0" presId="urn:microsoft.com/office/officeart/2005/8/layout/hChevron3"/>
    <dgm:cxn modelId="{3E4DBA7A-575B-A54C-A1B0-D8EB74078B74}" type="presParOf" srcId="{AD4132CC-E5D1-244A-B3B4-7C75F8B4B645}" destId="{F70AA3ED-3773-D14B-B1B9-9ACFD042E00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E9BB02-BAAD-074E-94C0-4FF6C734949F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C0FC1C91-2A42-E14B-826F-0E1C541AB99F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1.</a:t>
          </a:r>
          <a:r>
            <a:rPr lang="zh-CN" altLang="en-US" dirty="0"/>
            <a:t>初始化</a:t>
          </a:r>
          <a:endParaRPr lang="en-US" altLang="zh-CN" dirty="0"/>
        </a:p>
        <a:p>
          <a:r>
            <a:rPr lang="en-US" altLang="zh-CN" dirty="0"/>
            <a:t>(</a:t>
          </a:r>
          <a:r>
            <a:rPr lang="en-US" altLang="zh-CN" dirty="0" err="1"/>
            <a:t>init</a:t>
          </a:r>
          <a:r>
            <a:rPr lang="en-US" altLang="zh-CN" dirty="0"/>
            <a:t>)</a:t>
          </a:r>
        </a:p>
      </dgm:t>
    </dgm:pt>
    <dgm:pt modelId="{353C1E5D-8D78-6740-8508-4E5098F25B76}" type="par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45760547-B4C7-4D40-BAC6-D4A58DCE4C36}" type="sib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BB81DBD1-FD7B-794F-B7AD-6ECC131D0CF6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2.</a:t>
          </a:r>
          <a:r>
            <a:rPr lang="zh-CN" altLang="en-US" dirty="0"/>
            <a:t>排布</a:t>
          </a:r>
          <a:endParaRPr lang="en-US" altLang="zh-CN" dirty="0"/>
        </a:p>
        <a:p>
          <a:r>
            <a:rPr lang="en-US" altLang="zh-CN" dirty="0"/>
            <a:t>(layout)</a:t>
          </a:r>
        </a:p>
      </dgm:t>
    </dgm:pt>
    <dgm:pt modelId="{1D0878E0-7193-1745-A1CF-A63B2EEE3EE3}" type="par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0A123BE9-166A-6440-B936-218ACF4F08BB}" type="sib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5704A09A-C4FA-CF48-9583-A233C798164A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3.</a:t>
          </a:r>
          <a:r>
            <a:rPr lang="zh-CN" altLang="en-US" dirty="0"/>
            <a:t>路由</a:t>
          </a:r>
          <a:endParaRPr lang="en-US" altLang="zh-CN" dirty="0"/>
        </a:p>
        <a:p>
          <a:r>
            <a:rPr lang="en-US" altLang="zh-CN" dirty="0"/>
            <a:t>(routing)</a:t>
          </a:r>
        </a:p>
      </dgm:t>
    </dgm:pt>
    <dgm:pt modelId="{76ADBF51-7118-2849-839A-6534BA5B7666}" type="par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4EDED0D8-F83B-CA4E-B5B3-BBF457C4A6F1}" type="sib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5003FB4C-A975-114F-B512-D4EA7A225BFE}">
      <dgm:prSet/>
      <dgm:spPr/>
      <dgm:t>
        <a:bodyPr/>
        <a:lstStyle/>
        <a:p>
          <a:r>
            <a:rPr lang="en-US" altLang="zh-CN" dirty="0"/>
            <a:t>4.</a:t>
          </a:r>
          <a:r>
            <a:rPr lang="zh-CN" altLang="en-US" dirty="0"/>
            <a:t>翻译</a:t>
          </a:r>
          <a:endParaRPr lang="en-US" altLang="zh-CN" dirty="0"/>
        </a:p>
        <a:p>
          <a:r>
            <a:rPr lang="en-US" altLang="zh-CN" dirty="0"/>
            <a:t>(translation)</a:t>
          </a:r>
        </a:p>
      </dgm:t>
    </dgm:pt>
    <dgm:pt modelId="{85CDC0A0-EC9D-0045-B78C-347AD03436B2}" type="par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F4BEB45F-CB07-0440-87E5-2432CC6D927D}" type="sib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20AD8EAF-9F8D-F74D-9354-76BF70AF1502}">
      <dgm:prSet/>
      <dgm:spPr/>
      <dgm:t>
        <a:bodyPr/>
        <a:lstStyle/>
        <a:p>
          <a:r>
            <a:rPr lang="en-US" altLang="zh-CN" dirty="0"/>
            <a:t>5.</a:t>
          </a:r>
          <a:r>
            <a:rPr lang="zh-CN" altLang="en-US" dirty="0"/>
            <a:t>优化</a:t>
          </a:r>
          <a:endParaRPr lang="en-US" altLang="zh-CN" dirty="0"/>
        </a:p>
        <a:p>
          <a:r>
            <a:rPr lang="en-US" altLang="zh-CN" dirty="0"/>
            <a:t>(optimization)</a:t>
          </a:r>
        </a:p>
      </dgm:t>
    </dgm:pt>
    <dgm:pt modelId="{A38DB91C-7A2D-1E42-A0E5-D0D7191F270F}" type="par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87F278A4-41B6-2740-9DA5-D115103D849D}" type="sib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B12EFCE2-BE95-E246-ABFF-19D82C290494}">
      <dgm:prSet/>
      <dgm:spPr/>
      <dgm:t>
        <a:bodyPr/>
        <a:lstStyle/>
        <a:p>
          <a:r>
            <a:rPr lang="en-US" altLang="zh-CN" dirty="0"/>
            <a:t>6.</a:t>
          </a:r>
          <a:r>
            <a:rPr lang="zh-CN" altLang="en-US" dirty="0"/>
            <a:t>时序排布</a:t>
          </a:r>
          <a:endParaRPr lang="en-US" altLang="zh-CN" dirty="0"/>
        </a:p>
        <a:p>
          <a:r>
            <a:rPr lang="en-US" altLang="zh-CN" dirty="0"/>
            <a:t>(scheduling)</a:t>
          </a:r>
        </a:p>
      </dgm:t>
    </dgm:pt>
    <dgm:pt modelId="{F718E94B-D0E6-794A-8BB0-1E00CBD9301D}" type="par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C50A5B9C-2DED-4544-9600-24C7DBC93DCF}" type="sib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AD4132CC-E5D1-244A-B3B4-7C75F8B4B645}" type="pres">
      <dgm:prSet presAssocID="{FBE9BB02-BAAD-074E-94C0-4FF6C734949F}" presName="Name0" presStyleCnt="0">
        <dgm:presLayoutVars>
          <dgm:dir/>
          <dgm:resizeHandles val="exact"/>
        </dgm:presLayoutVars>
      </dgm:prSet>
      <dgm:spPr/>
    </dgm:pt>
    <dgm:pt modelId="{1BD00DD1-2456-5241-9D4D-85C306E428ED}" type="pres">
      <dgm:prSet presAssocID="{C0FC1C91-2A42-E14B-826F-0E1C541AB99F}" presName="parTxOnly" presStyleLbl="node1" presStyleIdx="0" presStyleCnt="6">
        <dgm:presLayoutVars>
          <dgm:bulletEnabled val="1"/>
        </dgm:presLayoutVars>
      </dgm:prSet>
      <dgm:spPr/>
    </dgm:pt>
    <dgm:pt modelId="{28E39AF6-D40D-A94C-97AC-A3BC1AF73A04}" type="pres">
      <dgm:prSet presAssocID="{45760547-B4C7-4D40-BAC6-D4A58DCE4C36}" presName="parSpace" presStyleCnt="0"/>
      <dgm:spPr/>
    </dgm:pt>
    <dgm:pt modelId="{5961C551-5610-8F4A-981D-4FD50B6AEE23}" type="pres">
      <dgm:prSet presAssocID="{BB81DBD1-FD7B-794F-B7AD-6ECC131D0CF6}" presName="parTxOnly" presStyleLbl="node1" presStyleIdx="1" presStyleCnt="6">
        <dgm:presLayoutVars>
          <dgm:bulletEnabled val="1"/>
        </dgm:presLayoutVars>
      </dgm:prSet>
      <dgm:spPr/>
    </dgm:pt>
    <dgm:pt modelId="{73B04B81-0A92-8C43-9BA4-130F72AA7E3D}" type="pres">
      <dgm:prSet presAssocID="{0A123BE9-166A-6440-B936-218ACF4F08BB}" presName="parSpace" presStyleCnt="0"/>
      <dgm:spPr/>
    </dgm:pt>
    <dgm:pt modelId="{6CB8C65E-843A-844C-8A45-A9DFC5F5D9ED}" type="pres">
      <dgm:prSet presAssocID="{5704A09A-C4FA-CF48-9583-A233C798164A}" presName="parTxOnly" presStyleLbl="node1" presStyleIdx="2" presStyleCnt="6">
        <dgm:presLayoutVars>
          <dgm:bulletEnabled val="1"/>
        </dgm:presLayoutVars>
      </dgm:prSet>
      <dgm:spPr/>
    </dgm:pt>
    <dgm:pt modelId="{1EE6C867-C68B-A241-9BCE-8C505CF8DB77}" type="pres">
      <dgm:prSet presAssocID="{4EDED0D8-F83B-CA4E-B5B3-BBF457C4A6F1}" presName="parSpace" presStyleCnt="0"/>
      <dgm:spPr/>
    </dgm:pt>
    <dgm:pt modelId="{AA74E2FE-8BC0-4149-8CC4-582FE4B88B9B}" type="pres">
      <dgm:prSet presAssocID="{5003FB4C-A975-114F-B512-D4EA7A225BFE}" presName="parTxOnly" presStyleLbl="node1" presStyleIdx="3" presStyleCnt="6">
        <dgm:presLayoutVars>
          <dgm:bulletEnabled val="1"/>
        </dgm:presLayoutVars>
      </dgm:prSet>
      <dgm:spPr/>
    </dgm:pt>
    <dgm:pt modelId="{BA20E4EF-114F-D640-9370-715DD958E589}" type="pres">
      <dgm:prSet presAssocID="{F4BEB45F-CB07-0440-87E5-2432CC6D927D}" presName="parSpace" presStyleCnt="0"/>
      <dgm:spPr/>
    </dgm:pt>
    <dgm:pt modelId="{849A2842-1159-8148-B17E-18898706E6A5}" type="pres">
      <dgm:prSet presAssocID="{20AD8EAF-9F8D-F74D-9354-76BF70AF1502}" presName="parTxOnly" presStyleLbl="node1" presStyleIdx="4" presStyleCnt="6">
        <dgm:presLayoutVars>
          <dgm:bulletEnabled val="1"/>
        </dgm:presLayoutVars>
      </dgm:prSet>
      <dgm:spPr/>
    </dgm:pt>
    <dgm:pt modelId="{FE0A6B9E-EE2E-6E49-9EF1-B0FA9FF351FD}" type="pres">
      <dgm:prSet presAssocID="{87F278A4-41B6-2740-9DA5-D115103D849D}" presName="parSpace" presStyleCnt="0"/>
      <dgm:spPr/>
    </dgm:pt>
    <dgm:pt modelId="{F70AA3ED-3773-D14B-B1B9-9ACFD042E006}" type="pres">
      <dgm:prSet presAssocID="{B12EFCE2-BE95-E246-ABFF-19D82C29049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D2060E06-BDE7-724D-A9C4-25BF16B713FC}" type="presOf" srcId="{FBE9BB02-BAAD-074E-94C0-4FF6C734949F}" destId="{AD4132CC-E5D1-244A-B3B4-7C75F8B4B645}" srcOrd="0" destOrd="0" presId="urn:microsoft.com/office/officeart/2005/8/layout/hChevron3"/>
    <dgm:cxn modelId="{3654870C-003C-CD4E-8283-992816E7848B}" type="presOf" srcId="{20AD8EAF-9F8D-F74D-9354-76BF70AF1502}" destId="{849A2842-1159-8148-B17E-18898706E6A5}" srcOrd="0" destOrd="0" presId="urn:microsoft.com/office/officeart/2005/8/layout/hChevron3"/>
    <dgm:cxn modelId="{0475E02C-EACE-E645-BBF5-7F50C71BB347}" srcId="{FBE9BB02-BAAD-074E-94C0-4FF6C734949F}" destId="{BB81DBD1-FD7B-794F-B7AD-6ECC131D0CF6}" srcOrd="1" destOrd="0" parTransId="{1D0878E0-7193-1745-A1CF-A63B2EEE3EE3}" sibTransId="{0A123BE9-166A-6440-B936-218ACF4F08BB}"/>
    <dgm:cxn modelId="{63A7AB45-FBEA-D241-BCE5-F47D90F58B19}" srcId="{FBE9BB02-BAAD-074E-94C0-4FF6C734949F}" destId="{B12EFCE2-BE95-E246-ABFF-19D82C290494}" srcOrd="5" destOrd="0" parTransId="{F718E94B-D0E6-794A-8BB0-1E00CBD9301D}" sibTransId="{C50A5B9C-2DED-4544-9600-24C7DBC93DCF}"/>
    <dgm:cxn modelId="{6E86FE4E-5B74-5743-BDD5-529A75B737F5}" type="presOf" srcId="{B12EFCE2-BE95-E246-ABFF-19D82C290494}" destId="{F70AA3ED-3773-D14B-B1B9-9ACFD042E006}" srcOrd="0" destOrd="0" presId="urn:microsoft.com/office/officeart/2005/8/layout/hChevron3"/>
    <dgm:cxn modelId="{9397CD5B-E0E7-1C43-AFC2-6A368FB6A251}" type="presOf" srcId="{5003FB4C-A975-114F-B512-D4EA7A225BFE}" destId="{AA74E2FE-8BC0-4149-8CC4-582FE4B88B9B}" srcOrd="0" destOrd="0" presId="urn:microsoft.com/office/officeart/2005/8/layout/hChevron3"/>
    <dgm:cxn modelId="{82F4B781-6465-3644-9167-85EBD8CDCCCC}" type="presOf" srcId="{BB81DBD1-FD7B-794F-B7AD-6ECC131D0CF6}" destId="{5961C551-5610-8F4A-981D-4FD50B6AEE23}" srcOrd="0" destOrd="0" presId="urn:microsoft.com/office/officeart/2005/8/layout/hChevron3"/>
    <dgm:cxn modelId="{2E160AA2-27F1-C646-9B58-4BA7084D4987}" srcId="{FBE9BB02-BAAD-074E-94C0-4FF6C734949F}" destId="{20AD8EAF-9F8D-F74D-9354-76BF70AF1502}" srcOrd="4" destOrd="0" parTransId="{A38DB91C-7A2D-1E42-A0E5-D0D7191F270F}" sibTransId="{87F278A4-41B6-2740-9DA5-D115103D849D}"/>
    <dgm:cxn modelId="{8ED9F7A2-BA79-E248-B61B-C80B88A743A0}" type="presOf" srcId="{C0FC1C91-2A42-E14B-826F-0E1C541AB99F}" destId="{1BD00DD1-2456-5241-9D4D-85C306E428ED}" srcOrd="0" destOrd="0" presId="urn:microsoft.com/office/officeart/2005/8/layout/hChevron3"/>
    <dgm:cxn modelId="{573293A8-E58C-CA4C-B5B3-A7CC3530549D}" srcId="{FBE9BB02-BAAD-074E-94C0-4FF6C734949F}" destId="{5003FB4C-A975-114F-B512-D4EA7A225BFE}" srcOrd="3" destOrd="0" parTransId="{85CDC0A0-EC9D-0045-B78C-347AD03436B2}" sibTransId="{F4BEB45F-CB07-0440-87E5-2432CC6D927D}"/>
    <dgm:cxn modelId="{5F978CB4-131D-0C49-9144-90FE349A098B}" srcId="{FBE9BB02-BAAD-074E-94C0-4FF6C734949F}" destId="{C0FC1C91-2A42-E14B-826F-0E1C541AB99F}" srcOrd="0" destOrd="0" parTransId="{353C1E5D-8D78-6740-8508-4E5098F25B76}" sibTransId="{45760547-B4C7-4D40-BAC6-D4A58DCE4C36}"/>
    <dgm:cxn modelId="{032BBAB9-0BD9-094C-AFFF-1A5CCE6C8D09}" srcId="{FBE9BB02-BAAD-074E-94C0-4FF6C734949F}" destId="{5704A09A-C4FA-CF48-9583-A233C798164A}" srcOrd="2" destOrd="0" parTransId="{76ADBF51-7118-2849-839A-6534BA5B7666}" sibTransId="{4EDED0D8-F83B-CA4E-B5B3-BBF457C4A6F1}"/>
    <dgm:cxn modelId="{8A93CED7-6D9B-1D4F-9CD2-378FCC765C7E}" type="presOf" srcId="{5704A09A-C4FA-CF48-9583-A233C798164A}" destId="{6CB8C65E-843A-844C-8A45-A9DFC5F5D9ED}" srcOrd="0" destOrd="0" presId="urn:microsoft.com/office/officeart/2005/8/layout/hChevron3"/>
    <dgm:cxn modelId="{59E705F5-F4CE-644E-800B-200F85148B95}" type="presParOf" srcId="{AD4132CC-E5D1-244A-B3B4-7C75F8B4B645}" destId="{1BD00DD1-2456-5241-9D4D-85C306E428ED}" srcOrd="0" destOrd="0" presId="urn:microsoft.com/office/officeart/2005/8/layout/hChevron3"/>
    <dgm:cxn modelId="{BD47E738-4C23-8347-AB15-118B8C184010}" type="presParOf" srcId="{AD4132CC-E5D1-244A-B3B4-7C75F8B4B645}" destId="{28E39AF6-D40D-A94C-97AC-A3BC1AF73A04}" srcOrd="1" destOrd="0" presId="urn:microsoft.com/office/officeart/2005/8/layout/hChevron3"/>
    <dgm:cxn modelId="{009511CD-0CE2-D341-83C4-C5F2434FBE71}" type="presParOf" srcId="{AD4132CC-E5D1-244A-B3B4-7C75F8B4B645}" destId="{5961C551-5610-8F4A-981D-4FD50B6AEE23}" srcOrd="2" destOrd="0" presId="urn:microsoft.com/office/officeart/2005/8/layout/hChevron3"/>
    <dgm:cxn modelId="{61FDF495-79C0-1A45-BA29-F7BDCAC38AE5}" type="presParOf" srcId="{AD4132CC-E5D1-244A-B3B4-7C75F8B4B645}" destId="{73B04B81-0A92-8C43-9BA4-130F72AA7E3D}" srcOrd="3" destOrd="0" presId="urn:microsoft.com/office/officeart/2005/8/layout/hChevron3"/>
    <dgm:cxn modelId="{E936BA20-4977-504E-A864-B06F6A3616E0}" type="presParOf" srcId="{AD4132CC-E5D1-244A-B3B4-7C75F8B4B645}" destId="{6CB8C65E-843A-844C-8A45-A9DFC5F5D9ED}" srcOrd="4" destOrd="0" presId="urn:microsoft.com/office/officeart/2005/8/layout/hChevron3"/>
    <dgm:cxn modelId="{2F238CC5-DBFE-BA41-852C-F6B2AC6D9FA9}" type="presParOf" srcId="{AD4132CC-E5D1-244A-B3B4-7C75F8B4B645}" destId="{1EE6C867-C68B-A241-9BCE-8C505CF8DB77}" srcOrd="5" destOrd="0" presId="urn:microsoft.com/office/officeart/2005/8/layout/hChevron3"/>
    <dgm:cxn modelId="{F2A16077-0F45-E243-98D5-4B1B7EE66F49}" type="presParOf" srcId="{AD4132CC-E5D1-244A-B3B4-7C75F8B4B645}" destId="{AA74E2FE-8BC0-4149-8CC4-582FE4B88B9B}" srcOrd="6" destOrd="0" presId="urn:microsoft.com/office/officeart/2005/8/layout/hChevron3"/>
    <dgm:cxn modelId="{F6F47AD0-05A1-9D42-B613-8128F4911222}" type="presParOf" srcId="{AD4132CC-E5D1-244A-B3B4-7C75F8B4B645}" destId="{BA20E4EF-114F-D640-9370-715DD958E589}" srcOrd="7" destOrd="0" presId="urn:microsoft.com/office/officeart/2005/8/layout/hChevron3"/>
    <dgm:cxn modelId="{DF795C6A-29B5-6249-BF90-D0EFABF7E1C1}" type="presParOf" srcId="{AD4132CC-E5D1-244A-B3B4-7C75F8B4B645}" destId="{849A2842-1159-8148-B17E-18898706E6A5}" srcOrd="8" destOrd="0" presId="urn:microsoft.com/office/officeart/2005/8/layout/hChevron3"/>
    <dgm:cxn modelId="{E419B649-6713-8243-B198-4A5C04CF09FD}" type="presParOf" srcId="{AD4132CC-E5D1-244A-B3B4-7C75F8B4B645}" destId="{FE0A6B9E-EE2E-6E49-9EF1-B0FA9FF351FD}" srcOrd="9" destOrd="0" presId="urn:microsoft.com/office/officeart/2005/8/layout/hChevron3"/>
    <dgm:cxn modelId="{3E4DBA7A-575B-A54C-A1B0-D8EB74078B74}" type="presParOf" srcId="{AD4132CC-E5D1-244A-B3B4-7C75F8B4B645}" destId="{F70AA3ED-3773-D14B-B1B9-9ACFD042E00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E9BB02-BAAD-074E-94C0-4FF6C734949F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C0FC1C91-2A42-E14B-826F-0E1C541AB99F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1.</a:t>
          </a:r>
          <a:r>
            <a:rPr lang="zh-CN" altLang="en-US" dirty="0"/>
            <a:t>初始化</a:t>
          </a:r>
          <a:endParaRPr lang="en-US" altLang="zh-CN" dirty="0"/>
        </a:p>
        <a:p>
          <a:r>
            <a:rPr lang="en-US" altLang="zh-CN" dirty="0"/>
            <a:t>(</a:t>
          </a:r>
          <a:r>
            <a:rPr lang="en-US" altLang="zh-CN" dirty="0" err="1"/>
            <a:t>init</a:t>
          </a:r>
          <a:r>
            <a:rPr lang="en-US" altLang="zh-CN" dirty="0"/>
            <a:t>)</a:t>
          </a:r>
        </a:p>
      </dgm:t>
    </dgm:pt>
    <dgm:pt modelId="{353C1E5D-8D78-6740-8508-4E5098F25B76}" type="par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45760547-B4C7-4D40-BAC6-D4A58DCE4C36}" type="sib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BB81DBD1-FD7B-794F-B7AD-6ECC131D0CF6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2.</a:t>
          </a:r>
          <a:r>
            <a:rPr lang="zh-CN" altLang="en-US" dirty="0"/>
            <a:t>排布</a:t>
          </a:r>
          <a:endParaRPr lang="en-US" altLang="zh-CN" dirty="0"/>
        </a:p>
        <a:p>
          <a:r>
            <a:rPr lang="en-US" altLang="zh-CN" dirty="0"/>
            <a:t>(layout)</a:t>
          </a:r>
        </a:p>
      </dgm:t>
    </dgm:pt>
    <dgm:pt modelId="{1D0878E0-7193-1745-A1CF-A63B2EEE3EE3}" type="par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0A123BE9-166A-6440-B936-218ACF4F08BB}" type="sib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5704A09A-C4FA-CF48-9583-A233C798164A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3.</a:t>
          </a:r>
          <a:r>
            <a:rPr lang="zh-CN" altLang="en-US" dirty="0"/>
            <a:t>路由</a:t>
          </a:r>
          <a:endParaRPr lang="en-US" altLang="zh-CN" dirty="0"/>
        </a:p>
        <a:p>
          <a:r>
            <a:rPr lang="en-US" altLang="zh-CN" dirty="0"/>
            <a:t>(routing)</a:t>
          </a:r>
        </a:p>
      </dgm:t>
    </dgm:pt>
    <dgm:pt modelId="{76ADBF51-7118-2849-839A-6534BA5B7666}" type="par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4EDED0D8-F83B-CA4E-B5B3-BBF457C4A6F1}" type="sib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5003FB4C-A975-114F-B512-D4EA7A225BFE}">
      <dgm:prSet/>
      <dgm:spPr/>
      <dgm:t>
        <a:bodyPr/>
        <a:lstStyle/>
        <a:p>
          <a:r>
            <a:rPr lang="en-US" altLang="zh-CN" dirty="0"/>
            <a:t>4.</a:t>
          </a:r>
          <a:r>
            <a:rPr lang="zh-CN" altLang="en-US" dirty="0"/>
            <a:t>翻译</a:t>
          </a:r>
          <a:endParaRPr lang="en-US" altLang="zh-CN" dirty="0"/>
        </a:p>
        <a:p>
          <a:r>
            <a:rPr lang="en-US" altLang="zh-CN" dirty="0"/>
            <a:t>(translation)</a:t>
          </a:r>
        </a:p>
      </dgm:t>
    </dgm:pt>
    <dgm:pt modelId="{85CDC0A0-EC9D-0045-B78C-347AD03436B2}" type="par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F4BEB45F-CB07-0440-87E5-2432CC6D927D}" type="sib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20AD8EAF-9F8D-F74D-9354-76BF70AF1502}">
      <dgm:prSet/>
      <dgm:spPr/>
      <dgm:t>
        <a:bodyPr/>
        <a:lstStyle/>
        <a:p>
          <a:r>
            <a:rPr lang="en-US" altLang="zh-CN" dirty="0"/>
            <a:t>5.</a:t>
          </a:r>
          <a:r>
            <a:rPr lang="zh-CN" altLang="en-US" dirty="0"/>
            <a:t>优化</a:t>
          </a:r>
          <a:endParaRPr lang="en-US" altLang="zh-CN" dirty="0"/>
        </a:p>
        <a:p>
          <a:r>
            <a:rPr lang="en-US" altLang="zh-CN" dirty="0"/>
            <a:t>(optimization)</a:t>
          </a:r>
        </a:p>
      </dgm:t>
    </dgm:pt>
    <dgm:pt modelId="{A38DB91C-7A2D-1E42-A0E5-D0D7191F270F}" type="par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87F278A4-41B6-2740-9DA5-D115103D849D}" type="sib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B12EFCE2-BE95-E246-ABFF-19D82C290494}">
      <dgm:prSet/>
      <dgm:spPr/>
      <dgm:t>
        <a:bodyPr/>
        <a:lstStyle/>
        <a:p>
          <a:r>
            <a:rPr lang="en-US" altLang="zh-CN" dirty="0"/>
            <a:t>6.</a:t>
          </a:r>
          <a:r>
            <a:rPr lang="zh-CN" altLang="en-US" dirty="0"/>
            <a:t>时序排布</a:t>
          </a:r>
          <a:endParaRPr lang="en-US" altLang="zh-CN" dirty="0"/>
        </a:p>
        <a:p>
          <a:r>
            <a:rPr lang="en-US" altLang="zh-CN" dirty="0"/>
            <a:t>(scheduling)</a:t>
          </a:r>
        </a:p>
      </dgm:t>
    </dgm:pt>
    <dgm:pt modelId="{F718E94B-D0E6-794A-8BB0-1E00CBD9301D}" type="par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C50A5B9C-2DED-4544-9600-24C7DBC93DCF}" type="sib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AD4132CC-E5D1-244A-B3B4-7C75F8B4B645}" type="pres">
      <dgm:prSet presAssocID="{FBE9BB02-BAAD-074E-94C0-4FF6C734949F}" presName="Name0" presStyleCnt="0">
        <dgm:presLayoutVars>
          <dgm:dir/>
          <dgm:resizeHandles val="exact"/>
        </dgm:presLayoutVars>
      </dgm:prSet>
      <dgm:spPr/>
    </dgm:pt>
    <dgm:pt modelId="{1BD00DD1-2456-5241-9D4D-85C306E428ED}" type="pres">
      <dgm:prSet presAssocID="{C0FC1C91-2A42-E14B-826F-0E1C541AB99F}" presName="parTxOnly" presStyleLbl="node1" presStyleIdx="0" presStyleCnt="6">
        <dgm:presLayoutVars>
          <dgm:bulletEnabled val="1"/>
        </dgm:presLayoutVars>
      </dgm:prSet>
      <dgm:spPr/>
    </dgm:pt>
    <dgm:pt modelId="{28E39AF6-D40D-A94C-97AC-A3BC1AF73A04}" type="pres">
      <dgm:prSet presAssocID="{45760547-B4C7-4D40-BAC6-D4A58DCE4C36}" presName="parSpace" presStyleCnt="0"/>
      <dgm:spPr/>
    </dgm:pt>
    <dgm:pt modelId="{5961C551-5610-8F4A-981D-4FD50B6AEE23}" type="pres">
      <dgm:prSet presAssocID="{BB81DBD1-FD7B-794F-B7AD-6ECC131D0CF6}" presName="parTxOnly" presStyleLbl="node1" presStyleIdx="1" presStyleCnt="6">
        <dgm:presLayoutVars>
          <dgm:bulletEnabled val="1"/>
        </dgm:presLayoutVars>
      </dgm:prSet>
      <dgm:spPr/>
    </dgm:pt>
    <dgm:pt modelId="{73B04B81-0A92-8C43-9BA4-130F72AA7E3D}" type="pres">
      <dgm:prSet presAssocID="{0A123BE9-166A-6440-B936-218ACF4F08BB}" presName="parSpace" presStyleCnt="0"/>
      <dgm:spPr/>
    </dgm:pt>
    <dgm:pt modelId="{6CB8C65E-843A-844C-8A45-A9DFC5F5D9ED}" type="pres">
      <dgm:prSet presAssocID="{5704A09A-C4FA-CF48-9583-A233C798164A}" presName="parTxOnly" presStyleLbl="node1" presStyleIdx="2" presStyleCnt="6">
        <dgm:presLayoutVars>
          <dgm:bulletEnabled val="1"/>
        </dgm:presLayoutVars>
      </dgm:prSet>
      <dgm:spPr/>
    </dgm:pt>
    <dgm:pt modelId="{1EE6C867-C68B-A241-9BCE-8C505CF8DB77}" type="pres">
      <dgm:prSet presAssocID="{4EDED0D8-F83B-CA4E-B5B3-BBF457C4A6F1}" presName="parSpace" presStyleCnt="0"/>
      <dgm:spPr/>
    </dgm:pt>
    <dgm:pt modelId="{AA74E2FE-8BC0-4149-8CC4-582FE4B88B9B}" type="pres">
      <dgm:prSet presAssocID="{5003FB4C-A975-114F-B512-D4EA7A225BFE}" presName="parTxOnly" presStyleLbl="node1" presStyleIdx="3" presStyleCnt="6">
        <dgm:presLayoutVars>
          <dgm:bulletEnabled val="1"/>
        </dgm:presLayoutVars>
      </dgm:prSet>
      <dgm:spPr/>
    </dgm:pt>
    <dgm:pt modelId="{BA20E4EF-114F-D640-9370-715DD958E589}" type="pres">
      <dgm:prSet presAssocID="{F4BEB45F-CB07-0440-87E5-2432CC6D927D}" presName="parSpace" presStyleCnt="0"/>
      <dgm:spPr/>
    </dgm:pt>
    <dgm:pt modelId="{849A2842-1159-8148-B17E-18898706E6A5}" type="pres">
      <dgm:prSet presAssocID="{20AD8EAF-9F8D-F74D-9354-76BF70AF1502}" presName="parTxOnly" presStyleLbl="node1" presStyleIdx="4" presStyleCnt="6">
        <dgm:presLayoutVars>
          <dgm:bulletEnabled val="1"/>
        </dgm:presLayoutVars>
      </dgm:prSet>
      <dgm:spPr/>
    </dgm:pt>
    <dgm:pt modelId="{FE0A6B9E-EE2E-6E49-9EF1-B0FA9FF351FD}" type="pres">
      <dgm:prSet presAssocID="{87F278A4-41B6-2740-9DA5-D115103D849D}" presName="parSpace" presStyleCnt="0"/>
      <dgm:spPr/>
    </dgm:pt>
    <dgm:pt modelId="{F70AA3ED-3773-D14B-B1B9-9ACFD042E006}" type="pres">
      <dgm:prSet presAssocID="{B12EFCE2-BE95-E246-ABFF-19D82C29049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D2060E06-BDE7-724D-A9C4-25BF16B713FC}" type="presOf" srcId="{FBE9BB02-BAAD-074E-94C0-4FF6C734949F}" destId="{AD4132CC-E5D1-244A-B3B4-7C75F8B4B645}" srcOrd="0" destOrd="0" presId="urn:microsoft.com/office/officeart/2005/8/layout/hChevron3"/>
    <dgm:cxn modelId="{3654870C-003C-CD4E-8283-992816E7848B}" type="presOf" srcId="{20AD8EAF-9F8D-F74D-9354-76BF70AF1502}" destId="{849A2842-1159-8148-B17E-18898706E6A5}" srcOrd="0" destOrd="0" presId="urn:microsoft.com/office/officeart/2005/8/layout/hChevron3"/>
    <dgm:cxn modelId="{0475E02C-EACE-E645-BBF5-7F50C71BB347}" srcId="{FBE9BB02-BAAD-074E-94C0-4FF6C734949F}" destId="{BB81DBD1-FD7B-794F-B7AD-6ECC131D0CF6}" srcOrd="1" destOrd="0" parTransId="{1D0878E0-7193-1745-A1CF-A63B2EEE3EE3}" sibTransId="{0A123BE9-166A-6440-B936-218ACF4F08BB}"/>
    <dgm:cxn modelId="{63A7AB45-FBEA-D241-BCE5-F47D90F58B19}" srcId="{FBE9BB02-BAAD-074E-94C0-4FF6C734949F}" destId="{B12EFCE2-BE95-E246-ABFF-19D82C290494}" srcOrd="5" destOrd="0" parTransId="{F718E94B-D0E6-794A-8BB0-1E00CBD9301D}" sibTransId="{C50A5B9C-2DED-4544-9600-24C7DBC93DCF}"/>
    <dgm:cxn modelId="{6E86FE4E-5B74-5743-BDD5-529A75B737F5}" type="presOf" srcId="{B12EFCE2-BE95-E246-ABFF-19D82C290494}" destId="{F70AA3ED-3773-D14B-B1B9-9ACFD042E006}" srcOrd="0" destOrd="0" presId="urn:microsoft.com/office/officeart/2005/8/layout/hChevron3"/>
    <dgm:cxn modelId="{9397CD5B-E0E7-1C43-AFC2-6A368FB6A251}" type="presOf" srcId="{5003FB4C-A975-114F-B512-D4EA7A225BFE}" destId="{AA74E2FE-8BC0-4149-8CC4-582FE4B88B9B}" srcOrd="0" destOrd="0" presId="urn:microsoft.com/office/officeart/2005/8/layout/hChevron3"/>
    <dgm:cxn modelId="{82F4B781-6465-3644-9167-85EBD8CDCCCC}" type="presOf" srcId="{BB81DBD1-FD7B-794F-B7AD-6ECC131D0CF6}" destId="{5961C551-5610-8F4A-981D-4FD50B6AEE23}" srcOrd="0" destOrd="0" presId="urn:microsoft.com/office/officeart/2005/8/layout/hChevron3"/>
    <dgm:cxn modelId="{2E160AA2-27F1-C646-9B58-4BA7084D4987}" srcId="{FBE9BB02-BAAD-074E-94C0-4FF6C734949F}" destId="{20AD8EAF-9F8D-F74D-9354-76BF70AF1502}" srcOrd="4" destOrd="0" parTransId="{A38DB91C-7A2D-1E42-A0E5-D0D7191F270F}" sibTransId="{87F278A4-41B6-2740-9DA5-D115103D849D}"/>
    <dgm:cxn modelId="{8ED9F7A2-BA79-E248-B61B-C80B88A743A0}" type="presOf" srcId="{C0FC1C91-2A42-E14B-826F-0E1C541AB99F}" destId="{1BD00DD1-2456-5241-9D4D-85C306E428ED}" srcOrd="0" destOrd="0" presId="urn:microsoft.com/office/officeart/2005/8/layout/hChevron3"/>
    <dgm:cxn modelId="{573293A8-E58C-CA4C-B5B3-A7CC3530549D}" srcId="{FBE9BB02-BAAD-074E-94C0-4FF6C734949F}" destId="{5003FB4C-A975-114F-B512-D4EA7A225BFE}" srcOrd="3" destOrd="0" parTransId="{85CDC0A0-EC9D-0045-B78C-347AD03436B2}" sibTransId="{F4BEB45F-CB07-0440-87E5-2432CC6D927D}"/>
    <dgm:cxn modelId="{5F978CB4-131D-0C49-9144-90FE349A098B}" srcId="{FBE9BB02-BAAD-074E-94C0-4FF6C734949F}" destId="{C0FC1C91-2A42-E14B-826F-0E1C541AB99F}" srcOrd="0" destOrd="0" parTransId="{353C1E5D-8D78-6740-8508-4E5098F25B76}" sibTransId="{45760547-B4C7-4D40-BAC6-D4A58DCE4C36}"/>
    <dgm:cxn modelId="{032BBAB9-0BD9-094C-AFFF-1A5CCE6C8D09}" srcId="{FBE9BB02-BAAD-074E-94C0-4FF6C734949F}" destId="{5704A09A-C4FA-CF48-9583-A233C798164A}" srcOrd="2" destOrd="0" parTransId="{76ADBF51-7118-2849-839A-6534BA5B7666}" sibTransId="{4EDED0D8-F83B-CA4E-B5B3-BBF457C4A6F1}"/>
    <dgm:cxn modelId="{8A93CED7-6D9B-1D4F-9CD2-378FCC765C7E}" type="presOf" srcId="{5704A09A-C4FA-CF48-9583-A233C798164A}" destId="{6CB8C65E-843A-844C-8A45-A9DFC5F5D9ED}" srcOrd="0" destOrd="0" presId="urn:microsoft.com/office/officeart/2005/8/layout/hChevron3"/>
    <dgm:cxn modelId="{59E705F5-F4CE-644E-800B-200F85148B95}" type="presParOf" srcId="{AD4132CC-E5D1-244A-B3B4-7C75F8B4B645}" destId="{1BD00DD1-2456-5241-9D4D-85C306E428ED}" srcOrd="0" destOrd="0" presId="urn:microsoft.com/office/officeart/2005/8/layout/hChevron3"/>
    <dgm:cxn modelId="{BD47E738-4C23-8347-AB15-118B8C184010}" type="presParOf" srcId="{AD4132CC-E5D1-244A-B3B4-7C75F8B4B645}" destId="{28E39AF6-D40D-A94C-97AC-A3BC1AF73A04}" srcOrd="1" destOrd="0" presId="urn:microsoft.com/office/officeart/2005/8/layout/hChevron3"/>
    <dgm:cxn modelId="{009511CD-0CE2-D341-83C4-C5F2434FBE71}" type="presParOf" srcId="{AD4132CC-E5D1-244A-B3B4-7C75F8B4B645}" destId="{5961C551-5610-8F4A-981D-4FD50B6AEE23}" srcOrd="2" destOrd="0" presId="urn:microsoft.com/office/officeart/2005/8/layout/hChevron3"/>
    <dgm:cxn modelId="{61FDF495-79C0-1A45-BA29-F7BDCAC38AE5}" type="presParOf" srcId="{AD4132CC-E5D1-244A-B3B4-7C75F8B4B645}" destId="{73B04B81-0A92-8C43-9BA4-130F72AA7E3D}" srcOrd="3" destOrd="0" presId="urn:microsoft.com/office/officeart/2005/8/layout/hChevron3"/>
    <dgm:cxn modelId="{E936BA20-4977-504E-A864-B06F6A3616E0}" type="presParOf" srcId="{AD4132CC-E5D1-244A-B3B4-7C75F8B4B645}" destId="{6CB8C65E-843A-844C-8A45-A9DFC5F5D9ED}" srcOrd="4" destOrd="0" presId="urn:microsoft.com/office/officeart/2005/8/layout/hChevron3"/>
    <dgm:cxn modelId="{2F238CC5-DBFE-BA41-852C-F6B2AC6D9FA9}" type="presParOf" srcId="{AD4132CC-E5D1-244A-B3B4-7C75F8B4B645}" destId="{1EE6C867-C68B-A241-9BCE-8C505CF8DB77}" srcOrd="5" destOrd="0" presId="urn:microsoft.com/office/officeart/2005/8/layout/hChevron3"/>
    <dgm:cxn modelId="{F2A16077-0F45-E243-98D5-4B1B7EE66F49}" type="presParOf" srcId="{AD4132CC-E5D1-244A-B3B4-7C75F8B4B645}" destId="{AA74E2FE-8BC0-4149-8CC4-582FE4B88B9B}" srcOrd="6" destOrd="0" presId="urn:microsoft.com/office/officeart/2005/8/layout/hChevron3"/>
    <dgm:cxn modelId="{F6F47AD0-05A1-9D42-B613-8128F4911222}" type="presParOf" srcId="{AD4132CC-E5D1-244A-B3B4-7C75F8B4B645}" destId="{BA20E4EF-114F-D640-9370-715DD958E589}" srcOrd="7" destOrd="0" presId="urn:microsoft.com/office/officeart/2005/8/layout/hChevron3"/>
    <dgm:cxn modelId="{DF795C6A-29B5-6249-BF90-D0EFABF7E1C1}" type="presParOf" srcId="{AD4132CC-E5D1-244A-B3B4-7C75F8B4B645}" destId="{849A2842-1159-8148-B17E-18898706E6A5}" srcOrd="8" destOrd="0" presId="urn:microsoft.com/office/officeart/2005/8/layout/hChevron3"/>
    <dgm:cxn modelId="{E419B649-6713-8243-B198-4A5C04CF09FD}" type="presParOf" srcId="{AD4132CC-E5D1-244A-B3B4-7C75F8B4B645}" destId="{FE0A6B9E-EE2E-6E49-9EF1-B0FA9FF351FD}" srcOrd="9" destOrd="0" presId="urn:microsoft.com/office/officeart/2005/8/layout/hChevron3"/>
    <dgm:cxn modelId="{3E4DBA7A-575B-A54C-A1B0-D8EB74078B74}" type="presParOf" srcId="{AD4132CC-E5D1-244A-B3B4-7C75F8B4B645}" destId="{F70AA3ED-3773-D14B-B1B9-9ACFD042E00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E9BB02-BAAD-074E-94C0-4FF6C734949F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C0FC1C91-2A42-E14B-826F-0E1C541AB99F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1.</a:t>
          </a:r>
          <a:r>
            <a:rPr lang="zh-CN" altLang="en-US" dirty="0"/>
            <a:t>初始化</a:t>
          </a:r>
          <a:endParaRPr lang="en-US" altLang="zh-CN" dirty="0"/>
        </a:p>
        <a:p>
          <a:r>
            <a:rPr lang="en-US" altLang="zh-CN" dirty="0"/>
            <a:t>(</a:t>
          </a:r>
          <a:r>
            <a:rPr lang="en-US" altLang="zh-CN" dirty="0" err="1"/>
            <a:t>init</a:t>
          </a:r>
          <a:r>
            <a:rPr lang="en-US" altLang="zh-CN" dirty="0"/>
            <a:t>)</a:t>
          </a:r>
        </a:p>
      </dgm:t>
    </dgm:pt>
    <dgm:pt modelId="{353C1E5D-8D78-6740-8508-4E5098F25B76}" type="par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45760547-B4C7-4D40-BAC6-D4A58DCE4C36}" type="sib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BB81DBD1-FD7B-794F-B7AD-6ECC131D0CF6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2.</a:t>
          </a:r>
          <a:r>
            <a:rPr lang="zh-CN" altLang="en-US" dirty="0"/>
            <a:t>排布</a:t>
          </a:r>
          <a:endParaRPr lang="en-US" altLang="zh-CN" dirty="0"/>
        </a:p>
        <a:p>
          <a:r>
            <a:rPr lang="en-US" altLang="zh-CN" dirty="0"/>
            <a:t>(layout)</a:t>
          </a:r>
        </a:p>
      </dgm:t>
    </dgm:pt>
    <dgm:pt modelId="{1D0878E0-7193-1745-A1CF-A63B2EEE3EE3}" type="par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0A123BE9-166A-6440-B936-218ACF4F08BB}" type="sib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5704A09A-C4FA-CF48-9583-A233C798164A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3.</a:t>
          </a:r>
          <a:r>
            <a:rPr lang="zh-CN" altLang="en-US" dirty="0"/>
            <a:t>路由</a:t>
          </a:r>
          <a:endParaRPr lang="en-US" altLang="zh-CN" dirty="0"/>
        </a:p>
        <a:p>
          <a:r>
            <a:rPr lang="en-US" altLang="zh-CN" dirty="0"/>
            <a:t>(routing)</a:t>
          </a:r>
        </a:p>
      </dgm:t>
    </dgm:pt>
    <dgm:pt modelId="{76ADBF51-7118-2849-839A-6534BA5B7666}" type="par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4EDED0D8-F83B-CA4E-B5B3-BBF457C4A6F1}" type="sib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5003FB4C-A975-114F-B512-D4EA7A225BFE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4.</a:t>
          </a:r>
          <a:r>
            <a:rPr lang="zh-CN" altLang="en-US" dirty="0"/>
            <a:t>翻译</a:t>
          </a:r>
          <a:endParaRPr lang="en-US" altLang="zh-CN" dirty="0"/>
        </a:p>
        <a:p>
          <a:r>
            <a:rPr lang="en-US" altLang="zh-CN" dirty="0"/>
            <a:t>(translation)</a:t>
          </a:r>
        </a:p>
      </dgm:t>
    </dgm:pt>
    <dgm:pt modelId="{85CDC0A0-EC9D-0045-B78C-347AD03436B2}" type="par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F4BEB45F-CB07-0440-87E5-2432CC6D927D}" type="sib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20AD8EAF-9F8D-F74D-9354-76BF70AF1502}">
      <dgm:prSet/>
      <dgm:spPr/>
      <dgm:t>
        <a:bodyPr/>
        <a:lstStyle/>
        <a:p>
          <a:r>
            <a:rPr lang="en-US" altLang="zh-CN" dirty="0"/>
            <a:t>5.</a:t>
          </a:r>
          <a:r>
            <a:rPr lang="zh-CN" altLang="en-US" dirty="0"/>
            <a:t>优化</a:t>
          </a:r>
          <a:endParaRPr lang="en-US" altLang="zh-CN" dirty="0"/>
        </a:p>
        <a:p>
          <a:r>
            <a:rPr lang="en-US" altLang="zh-CN" dirty="0"/>
            <a:t>(optimization)</a:t>
          </a:r>
        </a:p>
      </dgm:t>
    </dgm:pt>
    <dgm:pt modelId="{A38DB91C-7A2D-1E42-A0E5-D0D7191F270F}" type="par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87F278A4-41B6-2740-9DA5-D115103D849D}" type="sib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B12EFCE2-BE95-E246-ABFF-19D82C290494}">
      <dgm:prSet/>
      <dgm:spPr/>
      <dgm:t>
        <a:bodyPr/>
        <a:lstStyle/>
        <a:p>
          <a:r>
            <a:rPr lang="en-US" altLang="zh-CN" dirty="0"/>
            <a:t>6.</a:t>
          </a:r>
          <a:r>
            <a:rPr lang="zh-CN" altLang="en-US" dirty="0"/>
            <a:t>时序排布</a:t>
          </a:r>
          <a:endParaRPr lang="en-US" altLang="zh-CN" dirty="0"/>
        </a:p>
        <a:p>
          <a:r>
            <a:rPr lang="en-US" altLang="zh-CN" dirty="0"/>
            <a:t>(scheduling)</a:t>
          </a:r>
        </a:p>
      </dgm:t>
    </dgm:pt>
    <dgm:pt modelId="{F718E94B-D0E6-794A-8BB0-1E00CBD9301D}" type="par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C50A5B9C-2DED-4544-9600-24C7DBC93DCF}" type="sib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AD4132CC-E5D1-244A-B3B4-7C75F8B4B645}" type="pres">
      <dgm:prSet presAssocID="{FBE9BB02-BAAD-074E-94C0-4FF6C734949F}" presName="Name0" presStyleCnt="0">
        <dgm:presLayoutVars>
          <dgm:dir/>
          <dgm:resizeHandles val="exact"/>
        </dgm:presLayoutVars>
      </dgm:prSet>
      <dgm:spPr/>
    </dgm:pt>
    <dgm:pt modelId="{1BD00DD1-2456-5241-9D4D-85C306E428ED}" type="pres">
      <dgm:prSet presAssocID="{C0FC1C91-2A42-E14B-826F-0E1C541AB99F}" presName="parTxOnly" presStyleLbl="node1" presStyleIdx="0" presStyleCnt="6">
        <dgm:presLayoutVars>
          <dgm:bulletEnabled val="1"/>
        </dgm:presLayoutVars>
      </dgm:prSet>
      <dgm:spPr/>
    </dgm:pt>
    <dgm:pt modelId="{28E39AF6-D40D-A94C-97AC-A3BC1AF73A04}" type="pres">
      <dgm:prSet presAssocID="{45760547-B4C7-4D40-BAC6-D4A58DCE4C36}" presName="parSpace" presStyleCnt="0"/>
      <dgm:spPr/>
    </dgm:pt>
    <dgm:pt modelId="{5961C551-5610-8F4A-981D-4FD50B6AEE23}" type="pres">
      <dgm:prSet presAssocID="{BB81DBD1-FD7B-794F-B7AD-6ECC131D0CF6}" presName="parTxOnly" presStyleLbl="node1" presStyleIdx="1" presStyleCnt="6">
        <dgm:presLayoutVars>
          <dgm:bulletEnabled val="1"/>
        </dgm:presLayoutVars>
      </dgm:prSet>
      <dgm:spPr/>
    </dgm:pt>
    <dgm:pt modelId="{73B04B81-0A92-8C43-9BA4-130F72AA7E3D}" type="pres">
      <dgm:prSet presAssocID="{0A123BE9-166A-6440-B936-218ACF4F08BB}" presName="parSpace" presStyleCnt="0"/>
      <dgm:spPr/>
    </dgm:pt>
    <dgm:pt modelId="{6CB8C65E-843A-844C-8A45-A9DFC5F5D9ED}" type="pres">
      <dgm:prSet presAssocID="{5704A09A-C4FA-CF48-9583-A233C798164A}" presName="parTxOnly" presStyleLbl="node1" presStyleIdx="2" presStyleCnt="6">
        <dgm:presLayoutVars>
          <dgm:bulletEnabled val="1"/>
        </dgm:presLayoutVars>
      </dgm:prSet>
      <dgm:spPr/>
    </dgm:pt>
    <dgm:pt modelId="{1EE6C867-C68B-A241-9BCE-8C505CF8DB77}" type="pres">
      <dgm:prSet presAssocID="{4EDED0D8-F83B-CA4E-B5B3-BBF457C4A6F1}" presName="parSpace" presStyleCnt="0"/>
      <dgm:spPr/>
    </dgm:pt>
    <dgm:pt modelId="{AA74E2FE-8BC0-4149-8CC4-582FE4B88B9B}" type="pres">
      <dgm:prSet presAssocID="{5003FB4C-A975-114F-B512-D4EA7A225BFE}" presName="parTxOnly" presStyleLbl="node1" presStyleIdx="3" presStyleCnt="6">
        <dgm:presLayoutVars>
          <dgm:bulletEnabled val="1"/>
        </dgm:presLayoutVars>
      </dgm:prSet>
      <dgm:spPr/>
    </dgm:pt>
    <dgm:pt modelId="{BA20E4EF-114F-D640-9370-715DD958E589}" type="pres">
      <dgm:prSet presAssocID="{F4BEB45F-CB07-0440-87E5-2432CC6D927D}" presName="parSpace" presStyleCnt="0"/>
      <dgm:spPr/>
    </dgm:pt>
    <dgm:pt modelId="{849A2842-1159-8148-B17E-18898706E6A5}" type="pres">
      <dgm:prSet presAssocID="{20AD8EAF-9F8D-F74D-9354-76BF70AF1502}" presName="parTxOnly" presStyleLbl="node1" presStyleIdx="4" presStyleCnt="6">
        <dgm:presLayoutVars>
          <dgm:bulletEnabled val="1"/>
        </dgm:presLayoutVars>
      </dgm:prSet>
      <dgm:spPr/>
    </dgm:pt>
    <dgm:pt modelId="{FE0A6B9E-EE2E-6E49-9EF1-B0FA9FF351FD}" type="pres">
      <dgm:prSet presAssocID="{87F278A4-41B6-2740-9DA5-D115103D849D}" presName="parSpace" presStyleCnt="0"/>
      <dgm:spPr/>
    </dgm:pt>
    <dgm:pt modelId="{F70AA3ED-3773-D14B-B1B9-9ACFD042E006}" type="pres">
      <dgm:prSet presAssocID="{B12EFCE2-BE95-E246-ABFF-19D82C29049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D2060E06-BDE7-724D-A9C4-25BF16B713FC}" type="presOf" srcId="{FBE9BB02-BAAD-074E-94C0-4FF6C734949F}" destId="{AD4132CC-E5D1-244A-B3B4-7C75F8B4B645}" srcOrd="0" destOrd="0" presId="urn:microsoft.com/office/officeart/2005/8/layout/hChevron3"/>
    <dgm:cxn modelId="{3654870C-003C-CD4E-8283-992816E7848B}" type="presOf" srcId="{20AD8EAF-9F8D-F74D-9354-76BF70AF1502}" destId="{849A2842-1159-8148-B17E-18898706E6A5}" srcOrd="0" destOrd="0" presId="urn:microsoft.com/office/officeart/2005/8/layout/hChevron3"/>
    <dgm:cxn modelId="{0475E02C-EACE-E645-BBF5-7F50C71BB347}" srcId="{FBE9BB02-BAAD-074E-94C0-4FF6C734949F}" destId="{BB81DBD1-FD7B-794F-B7AD-6ECC131D0CF6}" srcOrd="1" destOrd="0" parTransId="{1D0878E0-7193-1745-A1CF-A63B2EEE3EE3}" sibTransId="{0A123BE9-166A-6440-B936-218ACF4F08BB}"/>
    <dgm:cxn modelId="{63A7AB45-FBEA-D241-BCE5-F47D90F58B19}" srcId="{FBE9BB02-BAAD-074E-94C0-4FF6C734949F}" destId="{B12EFCE2-BE95-E246-ABFF-19D82C290494}" srcOrd="5" destOrd="0" parTransId="{F718E94B-D0E6-794A-8BB0-1E00CBD9301D}" sibTransId="{C50A5B9C-2DED-4544-9600-24C7DBC93DCF}"/>
    <dgm:cxn modelId="{6E86FE4E-5B74-5743-BDD5-529A75B737F5}" type="presOf" srcId="{B12EFCE2-BE95-E246-ABFF-19D82C290494}" destId="{F70AA3ED-3773-D14B-B1B9-9ACFD042E006}" srcOrd="0" destOrd="0" presId="urn:microsoft.com/office/officeart/2005/8/layout/hChevron3"/>
    <dgm:cxn modelId="{9397CD5B-E0E7-1C43-AFC2-6A368FB6A251}" type="presOf" srcId="{5003FB4C-A975-114F-B512-D4EA7A225BFE}" destId="{AA74E2FE-8BC0-4149-8CC4-582FE4B88B9B}" srcOrd="0" destOrd="0" presId="urn:microsoft.com/office/officeart/2005/8/layout/hChevron3"/>
    <dgm:cxn modelId="{82F4B781-6465-3644-9167-85EBD8CDCCCC}" type="presOf" srcId="{BB81DBD1-FD7B-794F-B7AD-6ECC131D0CF6}" destId="{5961C551-5610-8F4A-981D-4FD50B6AEE23}" srcOrd="0" destOrd="0" presId="urn:microsoft.com/office/officeart/2005/8/layout/hChevron3"/>
    <dgm:cxn modelId="{2E160AA2-27F1-C646-9B58-4BA7084D4987}" srcId="{FBE9BB02-BAAD-074E-94C0-4FF6C734949F}" destId="{20AD8EAF-9F8D-F74D-9354-76BF70AF1502}" srcOrd="4" destOrd="0" parTransId="{A38DB91C-7A2D-1E42-A0E5-D0D7191F270F}" sibTransId="{87F278A4-41B6-2740-9DA5-D115103D849D}"/>
    <dgm:cxn modelId="{8ED9F7A2-BA79-E248-B61B-C80B88A743A0}" type="presOf" srcId="{C0FC1C91-2A42-E14B-826F-0E1C541AB99F}" destId="{1BD00DD1-2456-5241-9D4D-85C306E428ED}" srcOrd="0" destOrd="0" presId="urn:microsoft.com/office/officeart/2005/8/layout/hChevron3"/>
    <dgm:cxn modelId="{573293A8-E58C-CA4C-B5B3-A7CC3530549D}" srcId="{FBE9BB02-BAAD-074E-94C0-4FF6C734949F}" destId="{5003FB4C-A975-114F-B512-D4EA7A225BFE}" srcOrd="3" destOrd="0" parTransId="{85CDC0A0-EC9D-0045-B78C-347AD03436B2}" sibTransId="{F4BEB45F-CB07-0440-87E5-2432CC6D927D}"/>
    <dgm:cxn modelId="{5F978CB4-131D-0C49-9144-90FE349A098B}" srcId="{FBE9BB02-BAAD-074E-94C0-4FF6C734949F}" destId="{C0FC1C91-2A42-E14B-826F-0E1C541AB99F}" srcOrd="0" destOrd="0" parTransId="{353C1E5D-8D78-6740-8508-4E5098F25B76}" sibTransId="{45760547-B4C7-4D40-BAC6-D4A58DCE4C36}"/>
    <dgm:cxn modelId="{032BBAB9-0BD9-094C-AFFF-1A5CCE6C8D09}" srcId="{FBE9BB02-BAAD-074E-94C0-4FF6C734949F}" destId="{5704A09A-C4FA-CF48-9583-A233C798164A}" srcOrd="2" destOrd="0" parTransId="{76ADBF51-7118-2849-839A-6534BA5B7666}" sibTransId="{4EDED0D8-F83B-CA4E-B5B3-BBF457C4A6F1}"/>
    <dgm:cxn modelId="{8A93CED7-6D9B-1D4F-9CD2-378FCC765C7E}" type="presOf" srcId="{5704A09A-C4FA-CF48-9583-A233C798164A}" destId="{6CB8C65E-843A-844C-8A45-A9DFC5F5D9ED}" srcOrd="0" destOrd="0" presId="urn:microsoft.com/office/officeart/2005/8/layout/hChevron3"/>
    <dgm:cxn modelId="{59E705F5-F4CE-644E-800B-200F85148B95}" type="presParOf" srcId="{AD4132CC-E5D1-244A-B3B4-7C75F8B4B645}" destId="{1BD00DD1-2456-5241-9D4D-85C306E428ED}" srcOrd="0" destOrd="0" presId="urn:microsoft.com/office/officeart/2005/8/layout/hChevron3"/>
    <dgm:cxn modelId="{BD47E738-4C23-8347-AB15-118B8C184010}" type="presParOf" srcId="{AD4132CC-E5D1-244A-B3B4-7C75F8B4B645}" destId="{28E39AF6-D40D-A94C-97AC-A3BC1AF73A04}" srcOrd="1" destOrd="0" presId="urn:microsoft.com/office/officeart/2005/8/layout/hChevron3"/>
    <dgm:cxn modelId="{009511CD-0CE2-D341-83C4-C5F2434FBE71}" type="presParOf" srcId="{AD4132CC-E5D1-244A-B3B4-7C75F8B4B645}" destId="{5961C551-5610-8F4A-981D-4FD50B6AEE23}" srcOrd="2" destOrd="0" presId="urn:microsoft.com/office/officeart/2005/8/layout/hChevron3"/>
    <dgm:cxn modelId="{61FDF495-79C0-1A45-BA29-F7BDCAC38AE5}" type="presParOf" srcId="{AD4132CC-E5D1-244A-B3B4-7C75F8B4B645}" destId="{73B04B81-0A92-8C43-9BA4-130F72AA7E3D}" srcOrd="3" destOrd="0" presId="urn:microsoft.com/office/officeart/2005/8/layout/hChevron3"/>
    <dgm:cxn modelId="{E936BA20-4977-504E-A864-B06F6A3616E0}" type="presParOf" srcId="{AD4132CC-E5D1-244A-B3B4-7C75F8B4B645}" destId="{6CB8C65E-843A-844C-8A45-A9DFC5F5D9ED}" srcOrd="4" destOrd="0" presId="urn:microsoft.com/office/officeart/2005/8/layout/hChevron3"/>
    <dgm:cxn modelId="{2F238CC5-DBFE-BA41-852C-F6B2AC6D9FA9}" type="presParOf" srcId="{AD4132CC-E5D1-244A-B3B4-7C75F8B4B645}" destId="{1EE6C867-C68B-A241-9BCE-8C505CF8DB77}" srcOrd="5" destOrd="0" presId="urn:microsoft.com/office/officeart/2005/8/layout/hChevron3"/>
    <dgm:cxn modelId="{F2A16077-0F45-E243-98D5-4B1B7EE66F49}" type="presParOf" srcId="{AD4132CC-E5D1-244A-B3B4-7C75F8B4B645}" destId="{AA74E2FE-8BC0-4149-8CC4-582FE4B88B9B}" srcOrd="6" destOrd="0" presId="urn:microsoft.com/office/officeart/2005/8/layout/hChevron3"/>
    <dgm:cxn modelId="{F6F47AD0-05A1-9D42-B613-8128F4911222}" type="presParOf" srcId="{AD4132CC-E5D1-244A-B3B4-7C75F8B4B645}" destId="{BA20E4EF-114F-D640-9370-715DD958E589}" srcOrd="7" destOrd="0" presId="urn:microsoft.com/office/officeart/2005/8/layout/hChevron3"/>
    <dgm:cxn modelId="{DF795C6A-29B5-6249-BF90-D0EFABF7E1C1}" type="presParOf" srcId="{AD4132CC-E5D1-244A-B3B4-7C75F8B4B645}" destId="{849A2842-1159-8148-B17E-18898706E6A5}" srcOrd="8" destOrd="0" presId="urn:microsoft.com/office/officeart/2005/8/layout/hChevron3"/>
    <dgm:cxn modelId="{E419B649-6713-8243-B198-4A5C04CF09FD}" type="presParOf" srcId="{AD4132CC-E5D1-244A-B3B4-7C75F8B4B645}" destId="{FE0A6B9E-EE2E-6E49-9EF1-B0FA9FF351FD}" srcOrd="9" destOrd="0" presId="urn:microsoft.com/office/officeart/2005/8/layout/hChevron3"/>
    <dgm:cxn modelId="{3E4DBA7A-575B-A54C-A1B0-D8EB74078B74}" type="presParOf" srcId="{AD4132CC-E5D1-244A-B3B4-7C75F8B4B645}" destId="{F70AA3ED-3773-D14B-B1B9-9ACFD042E00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BE9BB02-BAAD-074E-94C0-4FF6C734949F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C0FC1C91-2A42-E14B-826F-0E1C541AB99F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1.</a:t>
          </a:r>
          <a:r>
            <a:rPr lang="zh-CN" altLang="en-US" dirty="0"/>
            <a:t>初始化</a:t>
          </a:r>
          <a:endParaRPr lang="en-US" altLang="zh-CN" dirty="0"/>
        </a:p>
        <a:p>
          <a:r>
            <a:rPr lang="en-US" altLang="zh-CN" dirty="0"/>
            <a:t>(</a:t>
          </a:r>
          <a:r>
            <a:rPr lang="en-US" altLang="zh-CN" dirty="0" err="1"/>
            <a:t>init</a:t>
          </a:r>
          <a:r>
            <a:rPr lang="en-US" altLang="zh-CN" dirty="0"/>
            <a:t>)</a:t>
          </a:r>
        </a:p>
      </dgm:t>
    </dgm:pt>
    <dgm:pt modelId="{353C1E5D-8D78-6740-8508-4E5098F25B76}" type="par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45760547-B4C7-4D40-BAC6-D4A58DCE4C36}" type="sib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BB81DBD1-FD7B-794F-B7AD-6ECC131D0CF6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2.</a:t>
          </a:r>
          <a:r>
            <a:rPr lang="zh-CN" altLang="en-US" dirty="0"/>
            <a:t>排布</a:t>
          </a:r>
          <a:endParaRPr lang="en-US" altLang="zh-CN" dirty="0"/>
        </a:p>
        <a:p>
          <a:r>
            <a:rPr lang="en-US" altLang="zh-CN" dirty="0"/>
            <a:t>(layout)</a:t>
          </a:r>
        </a:p>
      </dgm:t>
    </dgm:pt>
    <dgm:pt modelId="{1D0878E0-7193-1745-A1CF-A63B2EEE3EE3}" type="par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0A123BE9-166A-6440-B936-218ACF4F08BB}" type="sib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5704A09A-C4FA-CF48-9583-A233C798164A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3.</a:t>
          </a:r>
          <a:r>
            <a:rPr lang="zh-CN" altLang="en-US" dirty="0"/>
            <a:t>路由</a:t>
          </a:r>
          <a:endParaRPr lang="en-US" altLang="zh-CN" dirty="0"/>
        </a:p>
        <a:p>
          <a:r>
            <a:rPr lang="en-US" altLang="zh-CN" dirty="0"/>
            <a:t>(routing)</a:t>
          </a:r>
        </a:p>
      </dgm:t>
    </dgm:pt>
    <dgm:pt modelId="{76ADBF51-7118-2849-839A-6534BA5B7666}" type="par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4EDED0D8-F83B-CA4E-B5B3-BBF457C4A6F1}" type="sib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5003FB4C-A975-114F-B512-D4EA7A225BFE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4.</a:t>
          </a:r>
          <a:r>
            <a:rPr lang="zh-CN" altLang="en-US" dirty="0"/>
            <a:t>翻译</a:t>
          </a:r>
          <a:endParaRPr lang="en-US" altLang="zh-CN" dirty="0"/>
        </a:p>
        <a:p>
          <a:r>
            <a:rPr lang="en-US" altLang="zh-CN" dirty="0"/>
            <a:t>(translation)</a:t>
          </a:r>
        </a:p>
      </dgm:t>
    </dgm:pt>
    <dgm:pt modelId="{85CDC0A0-EC9D-0045-B78C-347AD03436B2}" type="par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F4BEB45F-CB07-0440-87E5-2432CC6D927D}" type="sib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20AD8EAF-9F8D-F74D-9354-76BF70AF1502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5.</a:t>
          </a:r>
          <a:r>
            <a:rPr lang="zh-CN" altLang="en-US" dirty="0"/>
            <a:t>优化</a:t>
          </a:r>
          <a:endParaRPr lang="en-US" altLang="zh-CN" dirty="0"/>
        </a:p>
        <a:p>
          <a:r>
            <a:rPr lang="en-US" altLang="zh-CN" dirty="0"/>
            <a:t>(optimization)</a:t>
          </a:r>
        </a:p>
      </dgm:t>
    </dgm:pt>
    <dgm:pt modelId="{A38DB91C-7A2D-1E42-A0E5-D0D7191F270F}" type="par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87F278A4-41B6-2740-9DA5-D115103D849D}" type="sib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B12EFCE2-BE95-E246-ABFF-19D82C290494}">
      <dgm:prSet/>
      <dgm:spPr/>
      <dgm:t>
        <a:bodyPr/>
        <a:lstStyle/>
        <a:p>
          <a:r>
            <a:rPr lang="en-US" altLang="zh-CN" dirty="0"/>
            <a:t>6.</a:t>
          </a:r>
          <a:r>
            <a:rPr lang="zh-CN" altLang="en-US" dirty="0"/>
            <a:t>时序排布</a:t>
          </a:r>
          <a:endParaRPr lang="en-US" altLang="zh-CN" dirty="0"/>
        </a:p>
        <a:p>
          <a:r>
            <a:rPr lang="en-US" altLang="zh-CN" dirty="0"/>
            <a:t>(scheduling)</a:t>
          </a:r>
        </a:p>
      </dgm:t>
    </dgm:pt>
    <dgm:pt modelId="{F718E94B-D0E6-794A-8BB0-1E00CBD9301D}" type="par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C50A5B9C-2DED-4544-9600-24C7DBC93DCF}" type="sib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AD4132CC-E5D1-244A-B3B4-7C75F8B4B645}" type="pres">
      <dgm:prSet presAssocID="{FBE9BB02-BAAD-074E-94C0-4FF6C734949F}" presName="Name0" presStyleCnt="0">
        <dgm:presLayoutVars>
          <dgm:dir/>
          <dgm:resizeHandles val="exact"/>
        </dgm:presLayoutVars>
      </dgm:prSet>
      <dgm:spPr/>
    </dgm:pt>
    <dgm:pt modelId="{1BD00DD1-2456-5241-9D4D-85C306E428ED}" type="pres">
      <dgm:prSet presAssocID="{C0FC1C91-2A42-E14B-826F-0E1C541AB99F}" presName="parTxOnly" presStyleLbl="node1" presStyleIdx="0" presStyleCnt="6">
        <dgm:presLayoutVars>
          <dgm:bulletEnabled val="1"/>
        </dgm:presLayoutVars>
      </dgm:prSet>
      <dgm:spPr/>
    </dgm:pt>
    <dgm:pt modelId="{28E39AF6-D40D-A94C-97AC-A3BC1AF73A04}" type="pres">
      <dgm:prSet presAssocID="{45760547-B4C7-4D40-BAC6-D4A58DCE4C36}" presName="parSpace" presStyleCnt="0"/>
      <dgm:spPr/>
    </dgm:pt>
    <dgm:pt modelId="{5961C551-5610-8F4A-981D-4FD50B6AEE23}" type="pres">
      <dgm:prSet presAssocID="{BB81DBD1-FD7B-794F-B7AD-6ECC131D0CF6}" presName="parTxOnly" presStyleLbl="node1" presStyleIdx="1" presStyleCnt="6">
        <dgm:presLayoutVars>
          <dgm:bulletEnabled val="1"/>
        </dgm:presLayoutVars>
      </dgm:prSet>
      <dgm:spPr/>
    </dgm:pt>
    <dgm:pt modelId="{73B04B81-0A92-8C43-9BA4-130F72AA7E3D}" type="pres">
      <dgm:prSet presAssocID="{0A123BE9-166A-6440-B936-218ACF4F08BB}" presName="parSpace" presStyleCnt="0"/>
      <dgm:spPr/>
    </dgm:pt>
    <dgm:pt modelId="{6CB8C65E-843A-844C-8A45-A9DFC5F5D9ED}" type="pres">
      <dgm:prSet presAssocID="{5704A09A-C4FA-CF48-9583-A233C798164A}" presName="parTxOnly" presStyleLbl="node1" presStyleIdx="2" presStyleCnt="6">
        <dgm:presLayoutVars>
          <dgm:bulletEnabled val="1"/>
        </dgm:presLayoutVars>
      </dgm:prSet>
      <dgm:spPr/>
    </dgm:pt>
    <dgm:pt modelId="{1EE6C867-C68B-A241-9BCE-8C505CF8DB77}" type="pres">
      <dgm:prSet presAssocID="{4EDED0D8-F83B-CA4E-B5B3-BBF457C4A6F1}" presName="parSpace" presStyleCnt="0"/>
      <dgm:spPr/>
    </dgm:pt>
    <dgm:pt modelId="{AA74E2FE-8BC0-4149-8CC4-582FE4B88B9B}" type="pres">
      <dgm:prSet presAssocID="{5003FB4C-A975-114F-B512-D4EA7A225BFE}" presName="parTxOnly" presStyleLbl="node1" presStyleIdx="3" presStyleCnt="6">
        <dgm:presLayoutVars>
          <dgm:bulletEnabled val="1"/>
        </dgm:presLayoutVars>
      </dgm:prSet>
      <dgm:spPr/>
    </dgm:pt>
    <dgm:pt modelId="{BA20E4EF-114F-D640-9370-715DD958E589}" type="pres">
      <dgm:prSet presAssocID="{F4BEB45F-CB07-0440-87E5-2432CC6D927D}" presName="parSpace" presStyleCnt="0"/>
      <dgm:spPr/>
    </dgm:pt>
    <dgm:pt modelId="{849A2842-1159-8148-B17E-18898706E6A5}" type="pres">
      <dgm:prSet presAssocID="{20AD8EAF-9F8D-F74D-9354-76BF70AF1502}" presName="parTxOnly" presStyleLbl="node1" presStyleIdx="4" presStyleCnt="6">
        <dgm:presLayoutVars>
          <dgm:bulletEnabled val="1"/>
        </dgm:presLayoutVars>
      </dgm:prSet>
      <dgm:spPr/>
    </dgm:pt>
    <dgm:pt modelId="{FE0A6B9E-EE2E-6E49-9EF1-B0FA9FF351FD}" type="pres">
      <dgm:prSet presAssocID="{87F278A4-41B6-2740-9DA5-D115103D849D}" presName="parSpace" presStyleCnt="0"/>
      <dgm:spPr/>
    </dgm:pt>
    <dgm:pt modelId="{F70AA3ED-3773-D14B-B1B9-9ACFD042E006}" type="pres">
      <dgm:prSet presAssocID="{B12EFCE2-BE95-E246-ABFF-19D82C29049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D2060E06-BDE7-724D-A9C4-25BF16B713FC}" type="presOf" srcId="{FBE9BB02-BAAD-074E-94C0-4FF6C734949F}" destId="{AD4132CC-E5D1-244A-B3B4-7C75F8B4B645}" srcOrd="0" destOrd="0" presId="urn:microsoft.com/office/officeart/2005/8/layout/hChevron3"/>
    <dgm:cxn modelId="{3654870C-003C-CD4E-8283-992816E7848B}" type="presOf" srcId="{20AD8EAF-9F8D-F74D-9354-76BF70AF1502}" destId="{849A2842-1159-8148-B17E-18898706E6A5}" srcOrd="0" destOrd="0" presId="urn:microsoft.com/office/officeart/2005/8/layout/hChevron3"/>
    <dgm:cxn modelId="{0475E02C-EACE-E645-BBF5-7F50C71BB347}" srcId="{FBE9BB02-BAAD-074E-94C0-4FF6C734949F}" destId="{BB81DBD1-FD7B-794F-B7AD-6ECC131D0CF6}" srcOrd="1" destOrd="0" parTransId="{1D0878E0-7193-1745-A1CF-A63B2EEE3EE3}" sibTransId="{0A123BE9-166A-6440-B936-218ACF4F08BB}"/>
    <dgm:cxn modelId="{63A7AB45-FBEA-D241-BCE5-F47D90F58B19}" srcId="{FBE9BB02-BAAD-074E-94C0-4FF6C734949F}" destId="{B12EFCE2-BE95-E246-ABFF-19D82C290494}" srcOrd="5" destOrd="0" parTransId="{F718E94B-D0E6-794A-8BB0-1E00CBD9301D}" sibTransId="{C50A5B9C-2DED-4544-9600-24C7DBC93DCF}"/>
    <dgm:cxn modelId="{6E86FE4E-5B74-5743-BDD5-529A75B737F5}" type="presOf" srcId="{B12EFCE2-BE95-E246-ABFF-19D82C290494}" destId="{F70AA3ED-3773-D14B-B1B9-9ACFD042E006}" srcOrd="0" destOrd="0" presId="urn:microsoft.com/office/officeart/2005/8/layout/hChevron3"/>
    <dgm:cxn modelId="{9397CD5B-E0E7-1C43-AFC2-6A368FB6A251}" type="presOf" srcId="{5003FB4C-A975-114F-B512-D4EA7A225BFE}" destId="{AA74E2FE-8BC0-4149-8CC4-582FE4B88B9B}" srcOrd="0" destOrd="0" presId="urn:microsoft.com/office/officeart/2005/8/layout/hChevron3"/>
    <dgm:cxn modelId="{82F4B781-6465-3644-9167-85EBD8CDCCCC}" type="presOf" srcId="{BB81DBD1-FD7B-794F-B7AD-6ECC131D0CF6}" destId="{5961C551-5610-8F4A-981D-4FD50B6AEE23}" srcOrd="0" destOrd="0" presId="urn:microsoft.com/office/officeart/2005/8/layout/hChevron3"/>
    <dgm:cxn modelId="{2E160AA2-27F1-C646-9B58-4BA7084D4987}" srcId="{FBE9BB02-BAAD-074E-94C0-4FF6C734949F}" destId="{20AD8EAF-9F8D-F74D-9354-76BF70AF1502}" srcOrd="4" destOrd="0" parTransId="{A38DB91C-7A2D-1E42-A0E5-D0D7191F270F}" sibTransId="{87F278A4-41B6-2740-9DA5-D115103D849D}"/>
    <dgm:cxn modelId="{8ED9F7A2-BA79-E248-B61B-C80B88A743A0}" type="presOf" srcId="{C0FC1C91-2A42-E14B-826F-0E1C541AB99F}" destId="{1BD00DD1-2456-5241-9D4D-85C306E428ED}" srcOrd="0" destOrd="0" presId="urn:microsoft.com/office/officeart/2005/8/layout/hChevron3"/>
    <dgm:cxn modelId="{573293A8-E58C-CA4C-B5B3-A7CC3530549D}" srcId="{FBE9BB02-BAAD-074E-94C0-4FF6C734949F}" destId="{5003FB4C-A975-114F-B512-D4EA7A225BFE}" srcOrd="3" destOrd="0" parTransId="{85CDC0A0-EC9D-0045-B78C-347AD03436B2}" sibTransId="{F4BEB45F-CB07-0440-87E5-2432CC6D927D}"/>
    <dgm:cxn modelId="{5F978CB4-131D-0C49-9144-90FE349A098B}" srcId="{FBE9BB02-BAAD-074E-94C0-4FF6C734949F}" destId="{C0FC1C91-2A42-E14B-826F-0E1C541AB99F}" srcOrd="0" destOrd="0" parTransId="{353C1E5D-8D78-6740-8508-4E5098F25B76}" sibTransId="{45760547-B4C7-4D40-BAC6-D4A58DCE4C36}"/>
    <dgm:cxn modelId="{032BBAB9-0BD9-094C-AFFF-1A5CCE6C8D09}" srcId="{FBE9BB02-BAAD-074E-94C0-4FF6C734949F}" destId="{5704A09A-C4FA-CF48-9583-A233C798164A}" srcOrd="2" destOrd="0" parTransId="{76ADBF51-7118-2849-839A-6534BA5B7666}" sibTransId="{4EDED0D8-F83B-CA4E-B5B3-BBF457C4A6F1}"/>
    <dgm:cxn modelId="{8A93CED7-6D9B-1D4F-9CD2-378FCC765C7E}" type="presOf" srcId="{5704A09A-C4FA-CF48-9583-A233C798164A}" destId="{6CB8C65E-843A-844C-8A45-A9DFC5F5D9ED}" srcOrd="0" destOrd="0" presId="urn:microsoft.com/office/officeart/2005/8/layout/hChevron3"/>
    <dgm:cxn modelId="{59E705F5-F4CE-644E-800B-200F85148B95}" type="presParOf" srcId="{AD4132CC-E5D1-244A-B3B4-7C75F8B4B645}" destId="{1BD00DD1-2456-5241-9D4D-85C306E428ED}" srcOrd="0" destOrd="0" presId="urn:microsoft.com/office/officeart/2005/8/layout/hChevron3"/>
    <dgm:cxn modelId="{BD47E738-4C23-8347-AB15-118B8C184010}" type="presParOf" srcId="{AD4132CC-E5D1-244A-B3B4-7C75F8B4B645}" destId="{28E39AF6-D40D-A94C-97AC-A3BC1AF73A04}" srcOrd="1" destOrd="0" presId="urn:microsoft.com/office/officeart/2005/8/layout/hChevron3"/>
    <dgm:cxn modelId="{009511CD-0CE2-D341-83C4-C5F2434FBE71}" type="presParOf" srcId="{AD4132CC-E5D1-244A-B3B4-7C75F8B4B645}" destId="{5961C551-5610-8F4A-981D-4FD50B6AEE23}" srcOrd="2" destOrd="0" presId="urn:microsoft.com/office/officeart/2005/8/layout/hChevron3"/>
    <dgm:cxn modelId="{61FDF495-79C0-1A45-BA29-F7BDCAC38AE5}" type="presParOf" srcId="{AD4132CC-E5D1-244A-B3B4-7C75F8B4B645}" destId="{73B04B81-0A92-8C43-9BA4-130F72AA7E3D}" srcOrd="3" destOrd="0" presId="urn:microsoft.com/office/officeart/2005/8/layout/hChevron3"/>
    <dgm:cxn modelId="{E936BA20-4977-504E-A864-B06F6A3616E0}" type="presParOf" srcId="{AD4132CC-E5D1-244A-B3B4-7C75F8B4B645}" destId="{6CB8C65E-843A-844C-8A45-A9DFC5F5D9ED}" srcOrd="4" destOrd="0" presId="urn:microsoft.com/office/officeart/2005/8/layout/hChevron3"/>
    <dgm:cxn modelId="{2F238CC5-DBFE-BA41-852C-F6B2AC6D9FA9}" type="presParOf" srcId="{AD4132CC-E5D1-244A-B3B4-7C75F8B4B645}" destId="{1EE6C867-C68B-A241-9BCE-8C505CF8DB77}" srcOrd="5" destOrd="0" presId="urn:microsoft.com/office/officeart/2005/8/layout/hChevron3"/>
    <dgm:cxn modelId="{F2A16077-0F45-E243-98D5-4B1B7EE66F49}" type="presParOf" srcId="{AD4132CC-E5D1-244A-B3B4-7C75F8B4B645}" destId="{AA74E2FE-8BC0-4149-8CC4-582FE4B88B9B}" srcOrd="6" destOrd="0" presId="urn:microsoft.com/office/officeart/2005/8/layout/hChevron3"/>
    <dgm:cxn modelId="{F6F47AD0-05A1-9D42-B613-8128F4911222}" type="presParOf" srcId="{AD4132CC-E5D1-244A-B3B4-7C75F8B4B645}" destId="{BA20E4EF-114F-D640-9370-715DD958E589}" srcOrd="7" destOrd="0" presId="urn:microsoft.com/office/officeart/2005/8/layout/hChevron3"/>
    <dgm:cxn modelId="{DF795C6A-29B5-6249-BF90-D0EFABF7E1C1}" type="presParOf" srcId="{AD4132CC-E5D1-244A-B3B4-7C75F8B4B645}" destId="{849A2842-1159-8148-B17E-18898706E6A5}" srcOrd="8" destOrd="0" presId="urn:microsoft.com/office/officeart/2005/8/layout/hChevron3"/>
    <dgm:cxn modelId="{E419B649-6713-8243-B198-4A5C04CF09FD}" type="presParOf" srcId="{AD4132CC-E5D1-244A-B3B4-7C75F8B4B645}" destId="{FE0A6B9E-EE2E-6E49-9EF1-B0FA9FF351FD}" srcOrd="9" destOrd="0" presId="urn:microsoft.com/office/officeart/2005/8/layout/hChevron3"/>
    <dgm:cxn modelId="{3E4DBA7A-575B-A54C-A1B0-D8EB74078B74}" type="presParOf" srcId="{AD4132CC-E5D1-244A-B3B4-7C75F8B4B645}" destId="{F70AA3ED-3773-D14B-B1B9-9ACFD042E00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BE9BB02-BAAD-074E-94C0-4FF6C734949F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C0FC1C91-2A42-E14B-826F-0E1C541AB99F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1.</a:t>
          </a:r>
          <a:r>
            <a:rPr lang="zh-CN" altLang="en-US" dirty="0"/>
            <a:t>初始化</a:t>
          </a:r>
          <a:endParaRPr lang="en-US" altLang="zh-CN" dirty="0"/>
        </a:p>
        <a:p>
          <a:r>
            <a:rPr lang="en-US" altLang="zh-CN" dirty="0"/>
            <a:t>(</a:t>
          </a:r>
          <a:r>
            <a:rPr lang="en-US" altLang="zh-CN" dirty="0" err="1"/>
            <a:t>init</a:t>
          </a:r>
          <a:r>
            <a:rPr lang="en-US" altLang="zh-CN" dirty="0"/>
            <a:t>)</a:t>
          </a:r>
        </a:p>
      </dgm:t>
    </dgm:pt>
    <dgm:pt modelId="{353C1E5D-8D78-6740-8508-4E5098F25B76}" type="par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45760547-B4C7-4D40-BAC6-D4A58DCE4C36}" type="sibTrans" cxnId="{5F978CB4-131D-0C49-9144-90FE349A098B}">
      <dgm:prSet/>
      <dgm:spPr/>
      <dgm:t>
        <a:bodyPr/>
        <a:lstStyle/>
        <a:p>
          <a:endParaRPr lang="en-US" altLang="zh-CN"/>
        </a:p>
      </dgm:t>
    </dgm:pt>
    <dgm:pt modelId="{BB81DBD1-FD7B-794F-B7AD-6ECC131D0CF6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2.</a:t>
          </a:r>
          <a:r>
            <a:rPr lang="zh-CN" altLang="en-US" dirty="0"/>
            <a:t>排布</a:t>
          </a:r>
          <a:endParaRPr lang="en-US" altLang="zh-CN" dirty="0"/>
        </a:p>
        <a:p>
          <a:r>
            <a:rPr lang="en-US" altLang="zh-CN" dirty="0"/>
            <a:t>(layout)</a:t>
          </a:r>
        </a:p>
      </dgm:t>
    </dgm:pt>
    <dgm:pt modelId="{1D0878E0-7193-1745-A1CF-A63B2EEE3EE3}" type="par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0A123BE9-166A-6440-B936-218ACF4F08BB}" type="sibTrans" cxnId="{0475E02C-EACE-E645-BBF5-7F50C71BB347}">
      <dgm:prSet/>
      <dgm:spPr/>
      <dgm:t>
        <a:bodyPr/>
        <a:lstStyle/>
        <a:p>
          <a:endParaRPr lang="en-US" altLang="zh-CN"/>
        </a:p>
      </dgm:t>
    </dgm:pt>
    <dgm:pt modelId="{5704A09A-C4FA-CF48-9583-A233C798164A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3.</a:t>
          </a:r>
          <a:r>
            <a:rPr lang="zh-CN" altLang="en-US" dirty="0"/>
            <a:t>路由</a:t>
          </a:r>
          <a:endParaRPr lang="en-US" altLang="zh-CN" dirty="0"/>
        </a:p>
        <a:p>
          <a:r>
            <a:rPr lang="en-US" altLang="zh-CN" dirty="0"/>
            <a:t>(routing)</a:t>
          </a:r>
        </a:p>
      </dgm:t>
    </dgm:pt>
    <dgm:pt modelId="{76ADBF51-7118-2849-839A-6534BA5B7666}" type="par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4EDED0D8-F83B-CA4E-B5B3-BBF457C4A6F1}" type="sibTrans" cxnId="{032BBAB9-0BD9-094C-AFFF-1A5CCE6C8D09}">
      <dgm:prSet/>
      <dgm:spPr/>
      <dgm:t>
        <a:bodyPr/>
        <a:lstStyle/>
        <a:p>
          <a:endParaRPr lang="en-US" altLang="zh-CN"/>
        </a:p>
      </dgm:t>
    </dgm:pt>
    <dgm:pt modelId="{5003FB4C-A975-114F-B512-D4EA7A225BFE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altLang="zh-CN" dirty="0"/>
            <a:t>4.</a:t>
          </a:r>
          <a:r>
            <a:rPr lang="zh-CN" altLang="en-US" dirty="0"/>
            <a:t>翻译</a:t>
          </a:r>
          <a:endParaRPr lang="en-US" altLang="zh-CN" dirty="0"/>
        </a:p>
        <a:p>
          <a:r>
            <a:rPr lang="en-US" altLang="zh-CN" dirty="0"/>
            <a:t>(translation)</a:t>
          </a:r>
        </a:p>
      </dgm:t>
    </dgm:pt>
    <dgm:pt modelId="{85CDC0A0-EC9D-0045-B78C-347AD03436B2}" type="par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F4BEB45F-CB07-0440-87E5-2432CC6D927D}" type="sibTrans" cxnId="{573293A8-E58C-CA4C-B5B3-A7CC3530549D}">
      <dgm:prSet/>
      <dgm:spPr/>
      <dgm:t>
        <a:bodyPr/>
        <a:lstStyle/>
        <a:p>
          <a:endParaRPr lang="en-US" altLang="zh-CN"/>
        </a:p>
      </dgm:t>
    </dgm:pt>
    <dgm:pt modelId="{20AD8EAF-9F8D-F74D-9354-76BF70AF1502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altLang="zh-CN" dirty="0"/>
            <a:t>5.</a:t>
          </a:r>
          <a:r>
            <a:rPr lang="zh-CN" altLang="en-US" dirty="0"/>
            <a:t>优化</a:t>
          </a:r>
          <a:endParaRPr lang="en-US" altLang="zh-CN" dirty="0"/>
        </a:p>
        <a:p>
          <a:r>
            <a:rPr lang="en-US" altLang="zh-CN" dirty="0"/>
            <a:t>(optimization)</a:t>
          </a:r>
        </a:p>
      </dgm:t>
    </dgm:pt>
    <dgm:pt modelId="{A38DB91C-7A2D-1E42-A0E5-D0D7191F270F}" type="par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87F278A4-41B6-2740-9DA5-D115103D849D}" type="sibTrans" cxnId="{2E160AA2-27F1-C646-9B58-4BA7084D4987}">
      <dgm:prSet/>
      <dgm:spPr/>
      <dgm:t>
        <a:bodyPr/>
        <a:lstStyle/>
        <a:p>
          <a:endParaRPr lang="en-US" altLang="zh-CN"/>
        </a:p>
      </dgm:t>
    </dgm:pt>
    <dgm:pt modelId="{B12EFCE2-BE95-E246-ABFF-19D82C290494}">
      <dgm:prSet/>
      <dgm:spPr/>
      <dgm:t>
        <a:bodyPr/>
        <a:lstStyle/>
        <a:p>
          <a:r>
            <a:rPr lang="en-US" altLang="zh-CN" dirty="0"/>
            <a:t>6.</a:t>
          </a:r>
          <a:r>
            <a:rPr lang="zh-CN" altLang="en-US" dirty="0"/>
            <a:t>时序排布</a:t>
          </a:r>
          <a:endParaRPr lang="en-US" altLang="zh-CN" dirty="0"/>
        </a:p>
        <a:p>
          <a:r>
            <a:rPr lang="en-US" altLang="zh-CN" dirty="0"/>
            <a:t>(scheduling)</a:t>
          </a:r>
        </a:p>
      </dgm:t>
    </dgm:pt>
    <dgm:pt modelId="{F718E94B-D0E6-794A-8BB0-1E00CBD9301D}" type="par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C50A5B9C-2DED-4544-9600-24C7DBC93DCF}" type="sibTrans" cxnId="{63A7AB45-FBEA-D241-BCE5-F47D90F58B19}">
      <dgm:prSet/>
      <dgm:spPr/>
      <dgm:t>
        <a:bodyPr/>
        <a:lstStyle/>
        <a:p>
          <a:endParaRPr lang="en-US" altLang="zh-CN"/>
        </a:p>
      </dgm:t>
    </dgm:pt>
    <dgm:pt modelId="{AD4132CC-E5D1-244A-B3B4-7C75F8B4B645}" type="pres">
      <dgm:prSet presAssocID="{FBE9BB02-BAAD-074E-94C0-4FF6C734949F}" presName="Name0" presStyleCnt="0">
        <dgm:presLayoutVars>
          <dgm:dir/>
          <dgm:resizeHandles val="exact"/>
        </dgm:presLayoutVars>
      </dgm:prSet>
      <dgm:spPr/>
    </dgm:pt>
    <dgm:pt modelId="{1BD00DD1-2456-5241-9D4D-85C306E428ED}" type="pres">
      <dgm:prSet presAssocID="{C0FC1C91-2A42-E14B-826F-0E1C541AB99F}" presName="parTxOnly" presStyleLbl="node1" presStyleIdx="0" presStyleCnt="6">
        <dgm:presLayoutVars>
          <dgm:bulletEnabled val="1"/>
        </dgm:presLayoutVars>
      </dgm:prSet>
      <dgm:spPr/>
    </dgm:pt>
    <dgm:pt modelId="{28E39AF6-D40D-A94C-97AC-A3BC1AF73A04}" type="pres">
      <dgm:prSet presAssocID="{45760547-B4C7-4D40-BAC6-D4A58DCE4C36}" presName="parSpace" presStyleCnt="0"/>
      <dgm:spPr/>
    </dgm:pt>
    <dgm:pt modelId="{5961C551-5610-8F4A-981D-4FD50B6AEE23}" type="pres">
      <dgm:prSet presAssocID="{BB81DBD1-FD7B-794F-B7AD-6ECC131D0CF6}" presName="parTxOnly" presStyleLbl="node1" presStyleIdx="1" presStyleCnt="6">
        <dgm:presLayoutVars>
          <dgm:bulletEnabled val="1"/>
        </dgm:presLayoutVars>
      </dgm:prSet>
      <dgm:spPr/>
    </dgm:pt>
    <dgm:pt modelId="{73B04B81-0A92-8C43-9BA4-130F72AA7E3D}" type="pres">
      <dgm:prSet presAssocID="{0A123BE9-166A-6440-B936-218ACF4F08BB}" presName="parSpace" presStyleCnt="0"/>
      <dgm:spPr/>
    </dgm:pt>
    <dgm:pt modelId="{6CB8C65E-843A-844C-8A45-A9DFC5F5D9ED}" type="pres">
      <dgm:prSet presAssocID="{5704A09A-C4FA-CF48-9583-A233C798164A}" presName="parTxOnly" presStyleLbl="node1" presStyleIdx="2" presStyleCnt="6">
        <dgm:presLayoutVars>
          <dgm:bulletEnabled val="1"/>
        </dgm:presLayoutVars>
      </dgm:prSet>
      <dgm:spPr/>
    </dgm:pt>
    <dgm:pt modelId="{1EE6C867-C68B-A241-9BCE-8C505CF8DB77}" type="pres">
      <dgm:prSet presAssocID="{4EDED0D8-F83B-CA4E-B5B3-BBF457C4A6F1}" presName="parSpace" presStyleCnt="0"/>
      <dgm:spPr/>
    </dgm:pt>
    <dgm:pt modelId="{AA74E2FE-8BC0-4149-8CC4-582FE4B88B9B}" type="pres">
      <dgm:prSet presAssocID="{5003FB4C-A975-114F-B512-D4EA7A225BFE}" presName="parTxOnly" presStyleLbl="node1" presStyleIdx="3" presStyleCnt="6">
        <dgm:presLayoutVars>
          <dgm:bulletEnabled val="1"/>
        </dgm:presLayoutVars>
      </dgm:prSet>
      <dgm:spPr/>
    </dgm:pt>
    <dgm:pt modelId="{BA20E4EF-114F-D640-9370-715DD958E589}" type="pres">
      <dgm:prSet presAssocID="{F4BEB45F-CB07-0440-87E5-2432CC6D927D}" presName="parSpace" presStyleCnt="0"/>
      <dgm:spPr/>
    </dgm:pt>
    <dgm:pt modelId="{849A2842-1159-8148-B17E-18898706E6A5}" type="pres">
      <dgm:prSet presAssocID="{20AD8EAF-9F8D-F74D-9354-76BF70AF1502}" presName="parTxOnly" presStyleLbl="node1" presStyleIdx="4" presStyleCnt="6">
        <dgm:presLayoutVars>
          <dgm:bulletEnabled val="1"/>
        </dgm:presLayoutVars>
      </dgm:prSet>
      <dgm:spPr/>
    </dgm:pt>
    <dgm:pt modelId="{FE0A6B9E-EE2E-6E49-9EF1-B0FA9FF351FD}" type="pres">
      <dgm:prSet presAssocID="{87F278A4-41B6-2740-9DA5-D115103D849D}" presName="parSpace" presStyleCnt="0"/>
      <dgm:spPr/>
    </dgm:pt>
    <dgm:pt modelId="{F70AA3ED-3773-D14B-B1B9-9ACFD042E006}" type="pres">
      <dgm:prSet presAssocID="{B12EFCE2-BE95-E246-ABFF-19D82C29049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D2060E06-BDE7-724D-A9C4-25BF16B713FC}" type="presOf" srcId="{FBE9BB02-BAAD-074E-94C0-4FF6C734949F}" destId="{AD4132CC-E5D1-244A-B3B4-7C75F8B4B645}" srcOrd="0" destOrd="0" presId="urn:microsoft.com/office/officeart/2005/8/layout/hChevron3"/>
    <dgm:cxn modelId="{3654870C-003C-CD4E-8283-992816E7848B}" type="presOf" srcId="{20AD8EAF-9F8D-F74D-9354-76BF70AF1502}" destId="{849A2842-1159-8148-B17E-18898706E6A5}" srcOrd="0" destOrd="0" presId="urn:microsoft.com/office/officeart/2005/8/layout/hChevron3"/>
    <dgm:cxn modelId="{0475E02C-EACE-E645-BBF5-7F50C71BB347}" srcId="{FBE9BB02-BAAD-074E-94C0-4FF6C734949F}" destId="{BB81DBD1-FD7B-794F-B7AD-6ECC131D0CF6}" srcOrd="1" destOrd="0" parTransId="{1D0878E0-7193-1745-A1CF-A63B2EEE3EE3}" sibTransId="{0A123BE9-166A-6440-B936-218ACF4F08BB}"/>
    <dgm:cxn modelId="{63A7AB45-FBEA-D241-BCE5-F47D90F58B19}" srcId="{FBE9BB02-BAAD-074E-94C0-4FF6C734949F}" destId="{B12EFCE2-BE95-E246-ABFF-19D82C290494}" srcOrd="5" destOrd="0" parTransId="{F718E94B-D0E6-794A-8BB0-1E00CBD9301D}" sibTransId="{C50A5B9C-2DED-4544-9600-24C7DBC93DCF}"/>
    <dgm:cxn modelId="{6E86FE4E-5B74-5743-BDD5-529A75B737F5}" type="presOf" srcId="{B12EFCE2-BE95-E246-ABFF-19D82C290494}" destId="{F70AA3ED-3773-D14B-B1B9-9ACFD042E006}" srcOrd="0" destOrd="0" presId="urn:microsoft.com/office/officeart/2005/8/layout/hChevron3"/>
    <dgm:cxn modelId="{9397CD5B-E0E7-1C43-AFC2-6A368FB6A251}" type="presOf" srcId="{5003FB4C-A975-114F-B512-D4EA7A225BFE}" destId="{AA74E2FE-8BC0-4149-8CC4-582FE4B88B9B}" srcOrd="0" destOrd="0" presId="urn:microsoft.com/office/officeart/2005/8/layout/hChevron3"/>
    <dgm:cxn modelId="{82F4B781-6465-3644-9167-85EBD8CDCCCC}" type="presOf" srcId="{BB81DBD1-FD7B-794F-B7AD-6ECC131D0CF6}" destId="{5961C551-5610-8F4A-981D-4FD50B6AEE23}" srcOrd="0" destOrd="0" presId="urn:microsoft.com/office/officeart/2005/8/layout/hChevron3"/>
    <dgm:cxn modelId="{2E160AA2-27F1-C646-9B58-4BA7084D4987}" srcId="{FBE9BB02-BAAD-074E-94C0-4FF6C734949F}" destId="{20AD8EAF-9F8D-F74D-9354-76BF70AF1502}" srcOrd="4" destOrd="0" parTransId="{A38DB91C-7A2D-1E42-A0E5-D0D7191F270F}" sibTransId="{87F278A4-41B6-2740-9DA5-D115103D849D}"/>
    <dgm:cxn modelId="{8ED9F7A2-BA79-E248-B61B-C80B88A743A0}" type="presOf" srcId="{C0FC1C91-2A42-E14B-826F-0E1C541AB99F}" destId="{1BD00DD1-2456-5241-9D4D-85C306E428ED}" srcOrd="0" destOrd="0" presId="urn:microsoft.com/office/officeart/2005/8/layout/hChevron3"/>
    <dgm:cxn modelId="{573293A8-E58C-CA4C-B5B3-A7CC3530549D}" srcId="{FBE9BB02-BAAD-074E-94C0-4FF6C734949F}" destId="{5003FB4C-A975-114F-B512-D4EA7A225BFE}" srcOrd="3" destOrd="0" parTransId="{85CDC0A0-EC9D-0045-B78C-347AD03436B2}" sibTransId="{F4BEB45F-CB07-0440-87E5-2432CC6D927D}"/>
    <dgm:cxn modelId="{5F978CB4-131D-0C49-9144-90FE349A098B}" srcId="{FBE9BB02-BAAD-074E-94C0-4FF6C734949F}" destId="{C0FC1C91-2A42-E14B-826F-0E1C541AB99F}" srcOrd="0" destOrd="0" parTransId="{353C1E5D-8D78-6740-8508-4E5098F25B76}" sibTransId="{45760547-B4C7-4D40-BAC6-D4A58DCE4C36}"/>
    <dgm:cxn modelId="{032BBAB9-0BD9-094C-AFFF-1A5CCE6C8D09}" srcId="{FBE9BB02-BAAD-074E-94C0-4FF6C734949F}" destId="{5704A09A-C4FA-CF48-9583-A233C798164A}" srcOrd="2" destOrd="0" parTransId="{76ADBF51-7118-2849-839A-6534BA5B7666}" sibTransId="{4EDED0D8-F83B-CA4E-B5B3-BBF457C4A6F1}"/>
    <dgm:cxn modelId="{8A93CED7-6D9B-1D4F-9CD2-378FCC765C7E}" type="presOf" srcId="{5704A09A-C4FA-CF48-9583-A233C798164A}" destId="{6CB8C65E-843A-844C-8A45-A9DFC5F5D9ED}" srcOrd="0" destOrd="0" presId="urn:microsoft.com/office/officeart/2005/8/layout/hChevron3"/>
    <dgm:cxn modelId="{59E705F5-F4CE-644E-800B-200F85148B95}" type="presParOf" srcId="{AD4132CC-E5D1-244A-B3B4-7C75F8B4B645}" destId="{1BD00DD1-2456-5241-9D4D-85C306E428ED}" srcOrd="0" destOrd="0" presId="urn:microsoft.com/office/officeart/2005/8/layout/hChevron3"/>
    <dgm:cxn modelId="{BD47E738-4C23-8347-AB15-118B8C184010}" type="presParOf" srcId="{AD4132CC-E5D1-244A-B3B4-7C75F8B4B645}" destId="{28E39AF6-D40D-A94C-97AC-A3BC1AF73A04}" srcOrd="1" destOrd="0" presId="urn:microsoft.com/office/officeart/2005/8/layout/hChevron3"/>
    <dgm:cxn modelId="{009511CD-0CE2-D341-83C4-C5F2434FBE71}" type="presParOf" srcId="{AD4132CC-E5D1-244A-B3B4-7C75F8B4B645}" destId="{5961C551-5610-8F4A-981D-4FD50B6AEE23}" srcOrd="2" destOrd="0" presId="urn:microsoft.com/office/officeart/2005/8/layout/hChevron3"/>
    <dgm:cxn modelId="{61FDF495-79C0-1A45-BA29-F7BDCAC38AE5}" type="presParOf" srcId="{AD4132CC-E5D1-244A-B3B4-7C75F8B4B645}" destId="{73B04B81-0A92-8C43-9BA4-130F72AA7E3D}" srcOrd="3" destOrd="0" presId="urn:microsoft.com/office/officeart/2005/8/layout/hChevron3"/>
    <dgm:cxn modelId="{E936BA20-4977-504E-A864-B06F6A3616E0}" type="presParOf" srcId="{AD4132CC-E5D1-244A-B3B4-7C75F8B4B645}" destId="{6CB8C65E-843A-844C-8A45-A9DFC5F5D9ED}" srcOrd="4" destOrd="0" presId="urn:microsoft.com/office/officeart/2005/8/layout/hChevron3"/>
    <dgm:cxn modelId="{2F238CC5-DBFE-BA41-852C-F6B2AC6D9FA9}" type="presParOf" srcId="{AD4132CC-E5D1-244A-B3B4-7C75F8B4B645}" destId="{1EE6C867-C68B-A241-9BCE-8C505CF8DB77}" srcOrd="5" destOrd="0" presId="urn:microsoft.com/office/officeart/2005/8/layout/hChevron3"/>
    <dgm:cxn modelId="{F2A16077-0F45-E243-98D5-4B1B7EE66F49}" type="presParOf" srcId="{AD4132CC-E5D1-244A-B3B4-7C75F8B4B645}" destId="{AA74E2FE-8BC0-4149-8CC4-582FE4B88B9B}" srcOrd="6" destOrd="0" presId="urn:microsoft.com/office/officeart/2005/8/layout/hChevron3"/>
    <dgm:cxn modelId="{F6F47AD0-05A1-9D42-B613-8128F4911222}" type="presParOf" srcId="{AD4132CC-E5D1-244A-B3B4-7C75F8B4B645}" destId="{BA20E4EF-114F-D640-9370-715DD958E589}" srcOrd="7" destOrd="0" presId="urn:microsoft.com/office/officeart/2005/8/layout/hChevron3"/>
    <dgm:cxn modelId="{DF795C6A-29B5-6249-BF90-D0EFABF7E1C1}" type="presParOf" srcId="{AD4132CC-E5D1-244A-B3B4-7C75F8B4B645}" destId="{849A2842-1159-8148-B17E-18898706E6A5}" srcOrd="8" destOrd="0" presId="urn:microsoft.com/office/officeart/2005/8/layout/hChevron3"/>
    <dgm:cxn modelId="{E419B649-6713-8243-B198-4A5C04CF09FD}" type="presParOf" srcId="{AD4132CC-E5D1-244A-B3B4-7C75F8B4B645}" destId="{FE0A6B9E-EE2E-6E49-9EF1-B0FA9FF351FD}" srcOrd="9" destOrd="0" presId="urn:microsoft.com/office/officeart/2005/8/layout/hChevron3"/>
    <dgm:cxn modelId="{3E4DBA7A-575B-A54C-A1B0-D8EB74078B74}" type="presParOf" srcId="{AD4132CC-E5D1-244A-B3B4-7C75F8B4B645}" destId="{F70AA3ED-3773-D14B-B1B9-9ACFD042E00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B6F48-68ED-924D-BCC9-B28F7E160B81}">
      <dsp:nvSpPr>
        <dsp:cNvPr id="0" name=""/>
        <dsp:cNvSpPr/>
      </dsp:nvSpPr>
      <dsp:spPr>
        <a:xfrm rot="5400000">
          <a:off x="-374328" y="1438591"/>
          <a:ext cx="1654072" cy="199667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EC7053-6817-AD4E-A849-B5D845D0E2F2}">
      <dsp:nvSpPr>
        <dsp:cNvPr id="0" name=""/>
        <dsp:cNvSpPr/>
      </dsp:nvSpPr>
      <dsp:spPr>
        <a:xfrm>
          <a:off x="4087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安装编写软件</a:t>
          </a:r>
          <a:r>
            <a:rPr lang="en-US" altLang="zh-CN" sz="2400" kern="1200" dirty="0"/>
            <a:t>(qiskit,</a:t>
          </a:r>
          <a:r>
            <a:rPr lang="zh-CN" altLang="en-US" sz="2400" kern="1200" dirty="0"/>
            <a:t> </a:t>
          </a:r>
          <a:r>
            <a:rPr lang="en-US" altLang="zh-CN" sz="2400" kern="1200" dirty="0" err="1"/>
            <a:t>pytket</a:t>
          </a:r>
          <a:r>
            <a:rPr lang="en-US" altLang="zh-CN" sz="2400" kern="1200" dirty="0"/>
            <a:t>..)</a:t>
          </a:r>
        </a:p>
      </dsp:txBody>
      <dsp:txXfrm>
        <a:off x="43074" y="418862"/>
        <a:ext cx="2140557" cy="1253144"/>
      </dsp:txXfrm>
    </dsp:sp>
    <dsp:sp modelId="{B8A3E99B-9145-2F4A-9A2E-C982597CF592}">
      <dsp:nvSpPr>
        <dsp:cNvPr id="0" name=""/>
        <dsp:cNvSpPr/>
      </dsp:nvSpPr>
      <dsp:spPr>
        <a:xfrm rot="5400000">
          <a:off x="-374328" y="3102489"/>
          <a:ext cx="1654072" cy="199667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6C96F9-2F29-604E-BEF9-21F0B396001E}">
      <dsp:nvSpPr>
        <dsp:cNvPr id="0" name=""/>
        <dsp:cNvSpPr/>
      </dsp:nvSpPr>
      <dsp:spPr>
        <a:xfrm>
          <a:off x="4087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注册云平台账号，获得芯片访问权限</a:t>
          </a:r>
          <a:endParaRPr lang="en-US" altLang="zh-CN" sz="2400" kern="1200" dirty="0"/>
        </a:p>
      </dsp:txBody>
      <dsp:txXfrm>
        <a:off x="43074" y="2082761"/>
        <a:ext cx="2140557" cy="1253144"/>
      </dsp:txXfrm>
    </dsp:sp>
    <dsp:sp modelId="{E438473D-6574-0047-810F-1865BE0F05C6}">
      <dsp:nvSpPr>
        <dsp:cNvPr id="0" name=""/>
        <dsp:cNvSpPr/>
      </dsp:nvSpPr>
      <dsp:spPr>
        <a:xfrm>
          <a:off x="457620" y="3934438"/>
          <a:ext cx="2940820" cy="199667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11C999-D5C4-D54A-9266-B7CD10C52120}">
      <dsp:nvSpPr>
        <dsp:cNvPr id="0" name=""/>
        <dsp:cNvSpPr/>
      </dsp:nvSpPr>
      <dsp:spPr>
        <a:xfrm>
          <a:off x="4087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将访问权限登记到本地设备</a:t>
          </a:r>
          <a:endParaRPr lang="en-US" altLang="zh-CN" sz="2400" kern="1200" dirty="0"/>
        </a:p>
      </dsp:txBody>
      <dsp:txXfrm>
        <a:off x="43074" y="3746659"/>
        <a:ext cx="2140557" cy="1253144"/>
      </dsp:txXfrm>
    </dsp:sp>
    <dsp:sp modelId="{262F6A7E-8EED-254A-89EC-D561FAE4AA4A}">
      <dsp:nvSpPr>
        <dsp:cNvPr id="0" name=""/>
        <dsp:cNvSpPr/>
      </dsp:nvSpPr>
      <dsp:spPr>
        <a:xfrm rot="16200000">
          <a:off x="2576317" y="3102489"/>
          <a:ext cx="1654072" cy="199667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29817F-337A-AF4D-95E6-FF6973B8445B}">
      <dsp:nvSpPr>
        <dsp:cNvPr id="0" name=""/>
        <dsp:cNvSpPr/>
      </dsp:nvSpPr>
      <dsp:spPr>
        <a:xfrm>
          <a:off x="2954734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选择量子芯片</a:t>
          </a:r>
          <a:endParaRPr lang="en-US" altLang="zh-CN" sz="2400" kern="1200" dirty="0"/>
        </a:p>
      </dsp:txBody>
      <dsp:txXfrm>
        <a:off x="2993721" y="3746659"/>
        <a:ext cx="2140557" cy="1253144"/>
      </dsp:txXfrm>
    </dsp:sp>
    <dsp:sp modelId="{2A87159B-0A67-6C43-A6F5-F266658FA587}">
      <dsp:nvSpPr>
        <dsp:cNvPr id="0" name=""/>
        <dsp:cNvSpPr/>
      </dsp:nvSpPr>
      <dsp:spPr>
        <a:xfrm rot="16200000">
          <a:off x="2576317" y="1438591"/>
          <a:ext cx="1654072" cy="199667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F9E464-114B-0A4C-825C-7A328DCC363D}">
      <dsp:nvSpPr>
        <dsp:cNvPr id="0" name=""/>
        <dsp:cNvSpPr/>
      </dsp:nvSpPr>
      <dsp:spPr>
        <a:xfrm>
          <a:off x="2954734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/>
            <a:t>编写量子线路</a:t>
          </a:r>
          <a:endParaRPr lang="en-US" altLang="zh-CN" sz="2400" kern="1200" dirty="0"/>
        </a:p>
      </dsp:txBody>
      <dsp:txXfrm>
        <a:off x="2993721" y="2082761"/>
        <a:ext cx="2140557" cy="1253144"/>
      </dsp:txXfrm>
    </dsp:sp>
    <dsp:sp modelId="{1425CFE0-04E1-064B-8A68-8E15ECE00C0A}">
      <dsp:nvSpPr>
        <dsp:cNvPr id="0" name=""/>
        <dsp:cNvSpPr/>
      </dsp:nvSpPr>
      <dsp:spPr>
        <a:xfrm>
          <a:off x="3408266" y="606641"/>
          <a:ext cx="2940820" cy="199667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B9D308-9390-2044-A431-53B4055FD9D2}">
      <dsp:nvSpPr>
        <dsp:cNvPr id="0" name=""/>
        <dsp:cNvSpPr/>
      </dsp:nvSpPr>
      <dsp:spPr>
        <a:xfrm>
          <a:off x="2954734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量子线路转译</a:t>
          </a:r>
          <a:endParaRPr lang="en-US" altLang="zh-CN" sz="2400" kern="1200" dirty="0"/>
        </a:p>
      </dsp:txBody>
      <dsp:txXfrm>
        <a:off x="2993721" y="418862"/>
        <a:ext cx="2140557" cy="1253144"/>
      </dsp:txXfrm>
    </dsp:sp>
    <dsp:sp modelId="{70001CA1-5459-DB4A-82F0-C7F8C7537E93}">
      <dsp:nvSpPr>
        <dsp:cNvPr id="0" name=""/>
        <dsp:cNvSpPr/>
      </dsp:nvSpPr>
      <dsp:spPr>
        <a:xfrm rot="5400000">
          <a:off x="5526964" y="1438591"/>
          <a:ext cx="1654072" cy="199667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BD76C5-D994-0B43-9352-DDCD1DD87F34}">
      <dsp:nvSpPr>
        <dsp:cNvPr id="0" name=""/>
        <dsp:cNvSpPr/>
      </dsp:nvSpPr>
      <dsp:spPr>
        <a:xfrm>
          <a:off x="5905380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提交量子线路</a:t>
          </a:r>
          <a:endParaRPr lang="en-US" altLang="zh-CN" sz="2400" kern="1200" dirty="0"/>
        </a:p>
      </dsp:txBody>
      <dsp:txXfrm>
        <a:off x="5944367" y="418862"/>
        <a:ext cx="2140557" cy="1253144"/>
      </dsp:txXfrm>
    </dsp:sp>
    <dsp:sp modelId="{42189012-E3BC-9240-9B39-E1F649ED4326}">
      <dsp:nvSpPr>
        <dsp:cNvPr id="0" name=""/>
        <dsp:cNvSpPr/>
      </dsp:nvSpPr>
      <dsp:spPr>
        <a:xfrm rot="5400000">
          <a:off x="5526964" y="3102489"/>
          <a:ext cx="1654072" cy="199667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992774-5FD6-7A4D-B249-ECC01D635C19}">
      <dsp:nvSpPr>
        <dsp:cNvPr id="0" name=""/>
        <dsp:cNvSpPr/>
      </dsp:nvSpPr>
      <dsp:spPr>
        <a:xfrm>
          <a:off x="5905380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下载运行数据</a:t>
          </a:r>
          <a:endParaRPr lang="en-US" altLang="zh-CN" sz="2400" kern="1200" dirty="0"/>
        </a:p>
      </dsp:txBody>
      <dsp:txXfrm>
        <a:off x="5944367" y="2082761"/>
        <a:ext cx="2140557" cy="1253144"/>
      </dsp:txXfrm>
    </dsp:sp>
    <dsp:sp modelId="{01D03CB6-4336-A54D-AB81-30638D03C497}">
      <dsp:nvSpPr>
        <dsp:cNvPr id="0" name=""/>
        <dsp:cNvSpPr/>
      </dsp:nvSpPr>
      <dsp:spPr>
        <a:xfrm>
          <a:off x="5905380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数据后处理</a:t>
          </a:r>
          <a:endParaRPr lang="en-US" altLang="zh-CN" sz="2400" kern="1200" dirty="0"/>
        </a:p>
      </dsp:txBody>
      <dsp:txXfrm>
        <a:off x="5944367" y="3746659"/>
        <a:ext cx="2140557" cy="125314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00DD1-2456-5241-9D4D-85C306E428ED}">
      <dsp:nvSpPr>
        <dsp:cNvPr id="0" name=""/>
        <dsp:cNvSpPr/>
      </dsp:nvSpPr>
      <dsp:spPr>
        <a:xfrm>
          <a:off x="1371" y="804486"/>
          <a:ext cx="2246748" cy="898699"/>
        </a:xfrm>
        <a:prstGeom prst="homePlate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1.</a:t>
          </a:r>
          <a:r>
            <a:rPr lang="zh-CN" altLang="en-US" sz="1700" kern="1200" dirty="0"/>
            <a:t>初始化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</a:t>
          </a:r>
          <a:r>
            <a:rPr lang="en-US" altLang="zh-CN" sz="1700" kern="1200" dirty="0" err="1"/>
            <a:t>init</a:t>
          </a:r>
          <a:r>
            <a:rPr lang="en-US" altLang="zh-CN" sz="1700" kern="1200" dirty="0"/>
            <a:t>)</a:t>
          </a:r>
        </a:p>
      </dsp:txBody>
      <dsp:txXfrm>
        <a:off x="1371" y="804486"/>
        <a:ext cx="2022073" cy="898699"/>
      </dsp:txXfrm>
    </dsp:sp>
    <dsp:sp modelId="{5961C551-5610-8F4A-981D-4FD50B6AEE23}">
      <dsp:nvSpPr>
        <dsp:cNvPr id="0" name=""/>
        <dsp:cNvSpPr/>
      </dsp:nvSpPr>
      <dsp:spPr>
        <a:xfrm>
          <a:off x="1798770" y="804486"/>
          <a:ext cx="2246748" cy="898699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2.</a:t>
          </a:r>
          <a:r>
            <a:rPr lang="zh-CN" altLang="en-US" sz="1700" kern="1200" dirty="0"/>
            <a:t>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(layout)</a:t>
          </a:r>
        </a:p>
      </dsp:txBody>
      <dsp:txXfrm>
        <a:off x="2248120" y="804486"/>
        <a:ext cx="1348049" cy="898699"/>
      </dsp:txXfrm>
    </dsp:sp>
    <dsp:sp modelId="{6CB8C65E-843A-844C-8A45-A9DFC5F5D9ED}">
      <dsp:nvSpPr>
        <dsp:cNvPr id="0" name=""/>
        <dsp:cNvSpPr/>
      </dsp:nvSpPr>
      <dsp:spPr>
        <a:xfrm>
          <a:off x="3596168" y="804486"/>
          <a:ext cx="2246748" cy="898699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3.</a:t>
          </a:r>
          <a:r>
            <a:rPr lang="zh-CN" altLang="en-US" sz="1700" kern="1200" dirty="0"/>
            <a:t>路由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(routing)</a:t>
          </a:r>
        </a:p>
      </dsp:txBody>
      <dsp:txXfrm>
        <a:off x="4045518" y="804486"/>
        <a:ext cx="1348049" cy="898699"/>
      </dsp:txXfrm>
    </dsp:sp>
    <dsp:sp modelId="{AA74E2FE-8BC0-4149-8CC4-582FE4B88B9B}">
      <dsp:nvSpPr>
        <dsp:cNvPr id="0" name=""/>
        <dsp:cNvSpPr/>
      </dsp:nvSpPr>
      <dsp:spPr>
        <a:xfrm>
          <a:off x="5393567" y="804486"/>
          <a:ext cx="2246748" cy="898699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4.</a:t>
          </a:r>
          <a:r>
            <a:rPr lang="zh-CN" altLang="en-US" sz="1700" kern="1200" dirty="0"/>
            <a:t>翻译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(translation)</a:t>
          </a:r>
        </a:p>
      </dsp:txBody>
      <dsp:txXfrm>
        <a:off x="5842917" y="804486"/>
        <a:ext cx="1348049" cy="898699"/>
      </dsp:txXfrm>
    </dsp:sp>
    <dsp:sp modelId="{849A2842-1159-8148-B17E-18898706E6A5}">
      <dsp:nvSpPr>
        <dsp:cNvPr id="0" name=""/>
        <dsp:cNvSpPr/>
      </dsp:nvSpPr>
      <dsp:spPr>
        <a:xfrm>
          <a:off x="7190965" y="804486"/>
          <a:ext cx="2246748" cy="898699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5.</a:t>
          </a:r>
          <a:r>
            <a:rPr lang="zh-CN" altLang="en-US" sz="1700" kern="1200" dirty="0"/>
            <a:t>优化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(optimization)</a:t>
          </a:r>
        </a:p>
      </dsp:txBody>
      <dsp:txXfrm>
        <a:off x="7640315" y="804486"/>
        <a:ext cx="1348049" cy="898699"/>
      </dsp:txXfrm>
    </dsp:sp>
    <dsp:sp modelId="{F70AA3ED-3773-D14B-B1B9-9ACFD042E006}">
      <dsp:nvSpPr>
        <dsp:cNvPr id="0" name=""/>
        <dsp:cNvSpPr/>
      </dsp:nvSpPr>
      <dsp:spPr>
        <a:xfrm>
          <a:off x="8988364" y="804486"/>
          <a:ext cx="2246748" cy="898699"/>
        </a:xfrm>
        <a:prstGeom prst="chevron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6.</a:t>
          </a:r>
          <a:r>
            <a:rPr lang="zh-CN" altLang="en-US" sz="1700" kern="1200" dirty="0"/>
            <a:t>时序排布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(scheduling)</a:t>
          </a:r>
        </a:p>
      </dsp:txBody>
      <dsp:txXfrm>
        <a:off x="9437714" y="804486"/>
        <a:ext cx="1348049" cy="8986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00DD1-2456-5241-9D4D-85C306E428ED}">
      <dsp:nvSpPr>
        <dsp:cNvPr id="0" name=""/>
        <dsp:cNvSpPr/>
      </dsp:nvSpPr>
      <dsp:spPr>
        <a:xfrm>
          <a:off x="1371" y="804486"/>
          <a:ext cx="2246748" cy="898699"/>
        </a:xfrm>
        <a:prstGeom prst="homePlate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1.</a:t>
          </a:r>
          <a:r>
            <a:rPr lang="zh-CN" altLang="en-US" sz="1700" kern="1200" dirty="0"/>
            <a:t>初始化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</a:t>
          </a:r>
          <a:r>
            <a:rPr lang="en-US" altLang="zh-CN" sz="1700" kern="1200" dirty="0" err="1"/>
            <a:t>init</a:t>
          </a:r>
          <a:r>
            <a:rPr lang="en-US" altLang="zh-CN" sz="1700" kern="1200" dirty="0"/>
            <a:t>)</a:t>
          </a:r>
        </a:p>
      </dsp:txBody>
      <dsp:txXfrm>
        <a:off x="1371" y="804486"/>
        <a:ext cx="2022073" cy="898699"/>
      </dsp:txXfrm>
    </dsp:sp>
    <dsp:sp modelId="{5961C551-5610-8F4A-981D-4FD50B6AEE23}">
      <dsp:nvSpPr>
        <dsp:cNvPr id="0" name=""/>
        <dsp:cNvSpPr/>
      </dsp:nvSpPr>
      <dsp:spPr>
        <a:xfrm>
          <a:off x="1798770" y="804486"/>
          <a:ext cx="2246748" cy="898699"/>
        </a:xfrm>
        <a:prstGeom prst="chevron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2.</a:t>
          </a:r>
          <a:r>
            <a:rPr lang="zh-CN" altLang="en-US" sz="1700" kern="1200" dirty="0"/>
            <a:t>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(layout)</a:t>
          </a:r>
        </a:p>
      </dsp:txBody>
      <dsp:txXfrm>
        <a:off x="2248120" y="804486"/>
        <a:ext cx="1348049" cy="898699"/>
      </dsp:txXfrm>
    </dsp:sp>
    <dsp:sp modelId="{6CB8C65E-843A-844C-8A45-A9DFC5F5D9ED}">
      <dsp:nvSpPr>
        <dsp:cNvPr id="0" name=""/>
        <dsp:cNvSpPr/>
      </dsp:nvSpPr>
      <dsp:spPr>
        <a:xfrm>
          <a:off x="3596168" y="804486"/>
          <a:ext cx="2246748" cy="898699"/>
        </a:xfrm>
        <a:prstGeom prst="chevron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3.</a:t>
          </a:r>
          <a:r>
            <a:rPr lang="zh-CN" altLang="en-US" sz="1700" kern="1200" dirty="0"/>
            <a:t>路由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(routing)</a:t>
          </a:r>
        </a:p>
      </dsp:txBody>
      <dsp:txXfrm>
        <a:off x="4045518" y="804486"/>
        <a:ext cx="1348049" cy="898699"/>
      </dsp:txXfrm>
    </dsp:sp>
    <dsp:sp modelId="{AA74E2FE-8BC0-4149-8CC4-582FE4B88B9B}">
      <dsp:nvSpPr>
        <dsp:cNvPr id="0" name=""/>
        <dsp:cNvSpPr/>
      </dsp:nvSpPr>
      <dsp:spPr>
        <a:xfrm>
          <a:off x="5393567" y="804486"/>
          <a:ext cx="2246748" cy="898699"/>
        </a:xfrm>
        <a:prstGeom prst="chevron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4.</a:t>
          </a:r>
          <a:r>
            <a:rPr lang="zh-CN" altLang="en-US" sz="1700" kern="1200" dirty="0"/>
            <a:t>翻译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(translation)</a:t>
          </a:r>
        </a:p>
      </dsp:txBody>
      <dsp:txXfrm>
        <a:off x="5842917" y="804486"/>
        <a:ext cx="1348049" cy="898699"/>
      </dsp:txXfrm>
    </dsp:sp>
    <dsp:sp modelId="{849A2842-1159-8148-B17E-18898706E6A5}">
      <dsp:nvSpPr>
        <dsp:cNvPr id="0" name=""/>
        <dsp:cNvSpPr/>
      </dsp:nvSpPr>
      <dsp:spPr>
        <a:xfrm>
          <a:off x="7190965" y="804486"/>
          <a:ext cx="2246748" cy="898699"/>
        </a:xfrm>
        <a:prstGeom prst="chevron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5.</a:t>
          </a:r>
          <a:r>
            <a:rPr lang="zh-CN" altLang="en-US" sz="1700" kern="1200" dirty="0"/>
            <a:t>优化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(optimization)</a:t>
          </a:r>
        </a:p>
      </dsp:txBody>
      <dsp:txXfrm>
        <a:off x="7640315" y="804486"/>
        <a:ext cx="1348049" cy="898699"/>
      </dsp:txXfrm>
    </dsp:sp>
    <dsp:sp modelId="{F70AA3ED-3773-D14B-B1B9-9ACFD042E006}">
      <dsp:nvSpPr>
        <dsp:cNvPr id="0" name=""/>
        <dsp:cNvSpPr/>
      </dsp:nvSpPr>
      <dsp:spPr>
        <a:xfrm>
          <a:off x="8988364" y="804486"/>
          <a:ext cx="2246748" cy="898699"/>
        </a:xfrm>
        <a:prstGeom prst="chevron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6.</a:t>
          </a:r>
          <a:r>
            <a:rPr lang="zh-CN" altLang="en-US" sz="1700" kern="1200" dirty="0"/>
            <a:t>时序排布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(scheduling)</a:t>
          </a:r>
        </a:p>
      </dsp:txBody>
      <dsp:txXfrm>
        <a:off x="9437714" y="804486"/>
        <a:ext cx="1348049" cy="89869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00DD1-2456-5241-9D4D-85C306E428ED}">
      <dsp:nvSpPr>
        <dsp:cNvPr id="0" name=""/>
        <dsp:cNvSpPr/>
      </dsp:nvSpPr>
      <dsp:spPr>
        <a:xfrm>
          <a:off x="1371" y="804486"/>
          <a:ext cx="2246748" cy="898699"/>
        </a:xfrm>
        <a:prstGeom prst="homePlate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1.</a:t>
          </a:r>
          <a:r>
            <a:rPr lang="zh-CN" altLang="en-US" sz="1700" kern="1200" dirty="0"/>
            <a:t>初始化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</a:t>
          </a:r>
          <a:r>
            <a:rPr lang="en-US" altLang="zh-CN" sz="1700" kern="1200" dirty="0" err="1"/>
            <a:t>init</a:t>
          </a:r>
          <a:r>
            <a:rPr lang="en-US" altLang="zh-CN" sz="1700" kern="1200" dirty="0"/>
            <a:t>)</a:t>
          </a:r>
        </a:p>
      </dsp:txBody>
      <dsp:txXfrm>
        <a:off x="1371" y="804486"/>
        <a:ext cx="2022073" cy="898699"/>
      </dsp:txXfrm>
    </dsp:sp>
    <dsp:sp modelId="{5961C551-5610-8F4A-981D-4FD50B6AEE23}">
      <dsp:nvSpPr>
        <dsp:cNvPr id="0" name=""/>
        <dsp:cNvSpPr/>
      </dsp:nvSpPr>
      <dsp:spPr>
        <a:xfrm>
          <a:off x="1798770" y="804486"/>
          <a:ext cx="2246748" cy="898699"/>
        </a:xfrm>
        <a:prstGeom prst="chevron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2.</a:t>
          </a:r>
          <a:r>
            <a:rPr lang="zh-CN" altLang="en-US" sz="1700" kern="1200" dirty="0"/>
            <a:t>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(layout)</a:t>
          </a:r>
        </a:p>
      </dsp:txBody>
      <dsp:txXfrm>
        <a:off x="2248120" y="804486"/>
        <a:ext cx="1348049" cy="898699"/>
      </dsp:txXfrm>
    </dsp:sp>
    <dsp:sp modelId="{6CB8C65E-843A-844C-8A45-A9DFC5F5D9ED}">
      <dsp:nvSpPr>
        <dsp:cNvPr id="0" name=""/>
        <dsp:cNvSpPr/>
      </dsp:nvSpPr>
      <dsp:spPr>
        <a:xfrm>
          <a:off x="3596168" y="804486"/>
          <a:ext cx="2246748" cy="898699"/>
        </a:xfrm>
        <a:prstGeom prst="chevron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3.</a:t>
          </a:r>
          <a:r>
            <a:rPr lang="zh-CN" altLang="en-US" sz="1700" kern="1200" dirty="0"/>
            <a:t>路由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(routing)</a:t>
          </a:r>
        </a:p>
      </dsp:txBody>
      <dsp:txXfrm>
        <a:off x="4045518" y="804486"/>
        <a:ext cx="1348049" cy="898699"/>
      </dsp:txXfrm>
    </dsp:sp>
    <dsp:sp modelId="{AA74E2FE-8BC0-4149-8CC4-582FE4B88B9B}">
      <dsp:nvSpPr>
        <dsp:cNvPr id="0" name=""/>
        <dsp:cNvSpPr/>
      </dsp:nvSpPr>
      <dsp:spPr>
        <a:xfrm>
          <a:off x="5393567" y="804486"/>
          <a:ext cx="2246748" cy="898699"/>
        </a:xfrm>
        <a:prstGeom prst="chevron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4.</a:t>
          </a:r>
          <a:r>
            <a:rPr lang="zh-CN" altLang="en-US" sz="1700" kern="1200" dirty="0"/>
            <a:t>翻译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(translation)</a:t>
          </a:r>
        </a:p>
      </dsp:txBody>
      <dsp:txXfrm>
        <a:off x="5842917" y="804486"/>
        <a:ext cx="1348049" cy="898699"/>
      </dsp:txXfrm>
    </dsp:sp>
    <dsp:sp modelId="{849A2842-1159-8148-B17E-18898706E6A5}">
      <dsp:nvSpPr>
        <dsp:cNvPr id="0" name=""/>
        <dsp:cNvSpPr/>
      </dsp:nvSpPr>
      <dsp:spPr>
        <a:xfrm>
          <a:off x="7190965" y="804486"/>
          <a:ext cx="2246748" cy="898699"/>
        </a:xfrm>
        <a:prstGeom prst="chevron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5.</a:t>
          </a:r>
          <a:r>
            <a:rPr lang="zh-CN" altLang="en-US" sz="1700" kern="1200" dirty="0"/>
            <a:t>优化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(optimization)</a:t>
          </a:r>
        </a:p>
      </dsp:txBody>
      <dsp:txXfrm>
        <a:off x="7640315" y="804486"/>
        <a:ext cx="1348049" cy="898699"/>
      </dsp:txXfrm>
    </dsp:sp>
    <dsp:sp modelId="{F70AA3ED-3773-D14B-B1B9-9ACFD042E006}">
      <dsp:nvSpPr>
        <dsp:cNvPr id="0" name=""/>
        <dsp:cNvSpPr/>
      </dsp:nvSpPr>
      <dsp:spPr>
        <a:xfrm>
          <a:off x="8988364" y="804486"/>
          <a:ext cx="2246748" cy="898699"/>
        </a:xfrm>
        <a:prstGeom prst="chevron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6.</a:t>
          </a:r>
          <a:r>
            <a:rPr lang="zh-CN" altLang="en-US" sz="1700" kern="1200" dirty="0"/>
            <a:t>时序排布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(scheduling)</a:t>
          </a:r>
        </a:p>
      </dsp:txBody>
      <dsp:txXfrm>
        <a:off x="9437714" y="804486"/>
        <a:ext cx="1348049" cy="89869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00DD1-2456-5241-9D4D-85C306E428ED}">
      <dsp:nvSpPr>
        <dsp:cNvPr id="0" name=""/>
        <dsp:cNvSpPr/>
      </dsp:nvSpPr>
      <dsp:spPr>
        <a:xfrm>
          <a:off x="1371" y="804486"/>
          <a:ext cx="2246748" cy="898699"/>
        </a:xfrm>
        <a:prstGeom prst="homePlate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1.</a:t>
          </a:r>
          <a:r>
            <a:rPr lang="zh-CN" altLang="en-US" sz="1700" kern="1200" dirty="0"/>
            <a:t>初始化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</a:t>
          </a:r>
          <a:r>
            <a:rPr lang="en-US" altLang="zh-CN" sz="1700" kern="1200" dirty="0" err="1"/>
            <a:t>init</a:t>
          </a:r>
          <a:r>
            <a:rPr lang="en-US" altLang="zh-CN" sz="1700" kern="1200" dirty="0"/>
            <a:t>)</a:t>
          </a:r>
        </a:p>
      </dsp:txBody>
      <dsp:txXfrm>
        <a:off x="1371" y="804486"/>
        <a:ext cx="2022073" cy="898699"/>
      </dsp:txXfrm>
    </dsp:sp>
    <dsp:sp modelId="{5961C551-5610-8F4A-981D-4FD50B6AEE23}">
      <dsp:nvSpPr>
        <dsp:cNvPr id="0" name=""/>
        <dsp:cNvSpPr/>
      </dsp:nvSpPr>
      <dsp:spPr>
        <a:xfrm>
          <a:off x="1798770" y="804486"/>
          <a:ext cx="2246748" cy="898699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2.</a:t>
          </a:r>
          <a:r>
            <a:rPr lang="zh-CN" altLang="en-US" sz="1700" kern="1200" dirty="0"/>
            <a:t>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(layout)</a:t>
          </a:r>
        </a:p>
      </dsp:txBody>
      <dsp:txXfrm>
        <a:off x="2248120" y="804486"/>
        <a:ext cx="1348049" cy="898699"/>
      </dsp:txXfrm>
    </dsp:sp>
    <dsp:sp modelId="{6CB8C65E-843A-844C-8A45-A9DFC5F5D9ED}">
      <dsp:nvSpPr>
        <dsp:cNvPr id="0" name=""/>
        <dsp:cNvSpPr/>
      </dsp:nvSpPr>
      <dsp:spPr>
        <a:xfrm>
          <a:off x="3596168" y="804486"/>
          <a:ext cx="2246748" cy="898699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3.</a:t>
          </a:r>
          <a:r>
            <a:rPr lang="zh-CN" altLang="en-US" sz="1700" kern="1200" dirty="0"/>
            <a:t>路由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(routing)</a:t>
          </a:r>
        </a:p>
      </dsp:txBody>
      <dsp:txXfrm>
        <a:off x="4045518" y="804486"/>
        <a:ext cx="1348049" cy="898699"/>
      </dsp:txXfrm>
    </dsp:sp>
    <dsp:sp modelId="{AA74E2FE-8BC0-4149-8CC4-582FE4B88B9B}">
      <dsp:nvSpPr>
        <dsp:cNvPr id="0" name=""/>
        <dsp:cNvSpPr/>
      </dsp:nvSpPr>
      <dsp:spPr>
        <a:xfrm>
          <a:off x="5393567" y="804486"/>
          <a:ext cx="2246748" cy="898699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4.</a:t>
          </a:r>
          <a:r>
            <a:rPr lang="zh-CN" altLang="en-US" sz="1700" kern="1200" dirty="0"/>
            <a:t>翻译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(translation)</a:t>
          </a:r>
        </a:p>
      </dsp:txBody>
      <dsp:txXfrm>
        <a:off x="5842917" y="804486"/>
        <a:ext cx="1348049" cy="898699"/>
      </dsp:txXfrm>
    </dsp:sp>
    <dsp:sp modelId="{849A2842-1159-8148-B17E-18898706E6A5}">
      <dsp:nvSpPr>
        <dsp:cNvPr id="0" name=""/>
        <dsp:cNvSpPr/>
      </dsp:nvSpPr>
      <dsp:spPr>
        <a:xfrm>
          <a:off x="7190965" y="804486"/>
          <a:ext cx="2246748" cy="898699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5.</a:t>
          </a:r>
          <a:r>
            <a:rPr lang="zh-CN" altLang="en-US" sz="1700" kern="1200" dirty="0"/>
            <a:t>优化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(optimization)</a:t>
          </a:r>
        </a:p>
      </dsp:txBody>
      <dsp:txXfrm>
        <a:off x="7640315" y="804486"/>
        <a:ext cx="1348049" cy="898699"/>
      </dsp:txXfrm>
    </dsp:sp>
    <dsp:sp modelId="{F70AA3ED-3773-D14B-B1B9-9ACFD042E006}">
      <dsp:nvSpPr>
        <dsp:cNvPr id="0" name=""/>
        <dsp:cNvSpPr/>
      </dsp:nvSpPr>
      <dsp:spPr>
        <a:xfrm>
          <a:off x="8988364" y="804486"/>
          <a:ext cx="2246748" cy="898699"/>
        </a:xfrm>
        <a:prstGeom prst="chevron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6.</a:t>
          </a:r>
          <a:r>
            <a:rPr lang="zh-CN" altLang="en-US" sz="1700" kern="1200" dirty="0"/>
            <a:t>时序排布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(scheduling)</a:t>
          </a:r>
        </a:p>
      </dsp:txBody>
      <dsp:txXfrm>
        <a:off x="9437714" y="804486"/>
        <a:ext cx="1348049" cy="89869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BFF11D-BA70-9640-A0D2-61A7591033CA}">
      <dsp:nvSpPr>
        <dsp:cNvPr id="0" name=""/>
        <dsp:cNvSpPr/>
      </dsp:nvSpPr>
      <dsp:spPr>
        <a:xfrm rot="16200000">
          <a:off x="642791" y="-642791"/>
          <a:ext cx="1418631" cy="2704214"/>
        </a:xfrm>
        <a:prstGeom prst="round1Rect">
          <a:avLst/>
        </a:prstGeom>
        <a:solidFill>
          <a:schemeClr val="accent6">
            <a:lumMod val="40000"/>
            <a:lumOff val="6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kumimoji="1" lang="zh-CN" altLang="en-CN" sz="2000" kern="1200" dirty="0">
              <a:solidFill>
                <a:schemeClr val="tx1"/>
              </a:solidFill>
            </a:rPr>
            <a:t>量子</a:t>
          </a:r>
          <a:r>
            <a:rPr kumimoji="1" lang="zh-CN" altLang="en-US" sz="2000" kern="1200" dirty="0">
              <a:solidFill>
                <a:schemeClr val="tx1"/>
              </a:solidFill>
            </a:rPr>
            <a:t>子空间对角化</a:t>
          </a:r>
          <a:endParaRPr kumimoji="1" lang="en-US" altLang="zh-CN" sz="2000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zh-CN" sz="2000" kern="1200" dirty="0">
              <a:solidFill>
                <a:schemeClr val="accent6">
                  <a:lumMod val="50000"/>
                </a:schemeClr>
              </a:solidFill>
            </a:rPr>
            <a:t>(</a:t>
          </a:r>
          <a:r>
            <a:rPr lang="zh-CN" altLang="en-US" sz="2000" kern="1200" dirty="0">
              <a:solidFill>
                <a:schemeClr val="accent6">
                  <a:lumMod val="50000"/>
                </a:schemeClr>
              </a:solidFill>
            </a:rPr>
            <a:t>求解采样基矢本征值</a:t>
          </a:r>
          <a:r>
            <a:rPr lang="en-US" altLang="zh-CN" sz="2000" kern="1200" dirty="0">
              <a:solidFill>
                <a:schemeClr val="accent6">
                  <a:lumMod val="50000"/>
                </a:schemeClr>
              </a:solidFill>
            </a:rPr>
            <a:t>)</a:t>
          </a:r>
        </a:p>
      </dsp:txBody>
      <dsp:txXfrm rot="5400000">
        <a:off x="0" y="0"/>
        <a:ext cx="2704214" cy="1063973"/>
      </dsp:txXfrm>
    </dsp:sp>
    <dsp:sp modelId="{EF84A23A-0E52-1245-97F0-CCC052558610}">
      <dsp:nvSpPr>
        <dsp:cNvPr id="0" name=""/>
        <dsp:cNvSpPr/>
      </dsp:nvSpPr>
      <dsp:spPr>
        <a:xfrm>
          <a:off x="2704214" y="0"/>
          <a:ext cx="2704214" cy="1418631"/>
        </a:xfrm>
        <a:prstGeom prst="round1Rect">
          <a:avLst/>
        </a:prstGeom>
        <a:solidFill>
          <a:schemeClr val="accent5">
            <a:lumMod val="40000"/>
            <a:lumOff val="6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kumimoji="1" lang="zh-CN" altLang="en-US" sz="2000" kern="1200" dirty="0">
              <a:solidFill>
                <a:schemeClr val="tx1"/>
              </a:solidFill>
            </a:rPr>
            <a:t>量子纠错</a:t>
          </a:r>
          <a:endParaRPr kumimoji="1" lang="en-US" altLang="zh-CN" sz="2000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kumimoji="1" lang="en-US" altLang="zh-CN" sz="2000" kern="1200" dirty="0">
              <a:solidFill>
                <a:schemeClr val="accent5">
                  <a:lumMod val="50000"/>
                </a:schemeClr>
              </a:solidFill>
            </a:rPr>
            <a:t>(</a:t>
          </a:r>
          <a:r>
            <a:rPr kumimoji="1" lang="zh-CN" altLang="en-US" sz="2000" kern="1200" dirty="0">
              <a:solidFill>
                <a:schemeClr val="accent5">
                  <a:lumMod val="50000"/>
                </a:schemeClr>
              </a:solidFill>
            </a:rPr>
            <a:t>实时解码</a:t>
          </a:r>
          <a:r>
            <a:rPr kumimoji="1" lang="en-US" altLang="zh-CN" sz="2000" kern="1200" dirty="0">
              <a:solidFill>
                <a:schemeClr val="accent5">
                  <a:lumMod val="50000"/>
                </a:schemeClr>
              </a:solidFill>
            </a:rPr>
            <a:t>)</a:t>
          </a:r>
          <a:endParaRPr lang="en-US" altLang="zh-CN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2704214" y="0"/>
        <a:ext cx="2704214" cy="1063973"/>
      </dsp:txXfrm>
    </dsp:sp>
    <dsp:sp modelId="{CFBE165B-DAFD-5D41-A68A-329CC9BD84D3}">
      <dsp:nvSpPr>
        <dsp:cNvPr id="0" name=""/>
        <dsp:cNvSpPr/>
      </dsp:nvSpPr>
      <dsp:spPr>
        <a:xfrm rot="10800000">
          <a:off x="0" y="1418631"/>
          <a:ext cx="2704214" cy="1418631"/>
        </a:xfrm>
        <a:prstGeom prst="round1Rect">
          <a:avLst/>
        </a:prstGeom>
        <a:solidFill>
          <a:schemeClr val="accent4">
            <a:lumMod val="40000"/>
            <a:lumOff val="6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kumimoji="1" lang="zh-CN" altLang="en-US" sz="2000" kern="1200" dirty="0">
              <a:solidFill>
                <a:schemeClr val="tx1"/>
              </a:solidFill>
            </a:rPr>
            <a:t>误差缓解</a:t>
          </a:r>
          <a:endParaRPr kumimoji="1" lang="en-US" altLang="zh-CN" sz="2000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zh-CN" sz="2000" kern="1200" dirty="0">
              <a:solidFill>
                <a:schemeClr val="accent4">
                  <a:lumMod val="50000"/>
                </a:schemeClr>
              </a:solidFill>
            </a:rPr>
            <a:t>(</a:t>
          </a:r>
          <a:r>
            <a:rPr lang="zh-CN" altLang="en-US" sz="2000" kern="1200" dirty="0">
              <a:solidFill>
                <a:schemeClr val="accent4">
                  <a:lumMod val="50000"/>
                </a:schemeClr>
              </a:solidFill>
            </a:rPr>
            <a:t>读出误差缓解</a:t>
          </a:r>
          <a:r>
            <a:rPr lang="en-US" altLang="zh-CN" sz="2000" kern="1200" dirty="0">
              <a:solidFill>
                <a:schemeClr val="accent4">
                  <a:lumMod val="50000"/>
                </a:schemeClr>
              </a:solidFill>
            </a:rPr>
            <a:t>)</a:t>
          </a:r>
        </a:p>
      </dsp:txBody>
      <dsp:txXfrm rot="10800000">
        <a:off x="0" y="1773288"/>
        <a:ext cx="2704214" cy="1063973"/>
      </dsp:txXfrm>
    </dsp:sp>
    <dsp:sp modelId="{9493B033-E815-C041-8EE5-BB1DFE46E09A}">
      <dsp:nvSpPr>
        <dsp:cNvPr id="0" name=""/>
        <dsp:cNvSpPr/>
      </dsp:nvSpPr>
      <dsp:spPr>
        <a:xfrm rot="5400000">
          <a:off x="3347006" y="775839"/>
          <a:ext cx="1418631" cy="2704214"/>
        </a:xfrm>
        <a:prstGeom prst="round1Rect">
          <a:avLst/>
        </a:prstGeom>
        <a:solidFill>
          <a:schemeClr val="accent2">
            <a:lumMod val="40000"/>
            <a:lumOff val="6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kumimoji="1" lang="zh-CN" altLang="en-US" sz="2000" kern="1200" dirty="0">
              <a:solidFill>
                <a:schemeClr val="tx1"/>
              </a:solidFill>
            </a:rPr>
            <a:t>经典</a:t>
          </a:r>
          <a:r>
            <a:rPr kumimoji="1" lang="en-US" altLang="zh-CN" sz="2000" kern="1200" dirty="0">
              <a:solidFill>
                <a:schemeClr val="tx1"/>
              </a:solidFill>
            </a:rPr>
            <a:t>-</a:t>
          </a:r>
          <a:r>
            <a:rPr kumimoji="1" lang="zh-CN" altLang="en-US" sz="2000" kern="1200" dirty="0">
              <a:solidFill>
                <a:schemeClr val="tx1"/>
              </a:solidFill>
            </a:rPr>
            <a:t>量子混合算法</a:t>
          </a:r>
          <a:endParaRPr kumimoji="1" lang="en-US" altLang="zh-CN" sz="2000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zh-CN" sz="2000" kern="1200" dirty="0">
              <a:solidFill>
                <a:schemeClr val="accent2">
                  <a:lumMod val="50000"/>
                </a:schemeClr>
              </a:solidFill>
            </a:rPr>
            <a:t>(</a:t>
          </a:r>
          <a:r>
            <a:rPr lang="zh-CN" altLang="en-US" sz="2000" kern="1200" dirty="0">
              <a:solidFill>
                <a:schemeClr val="accent2">
                  <a:lumMod val="50000"/>
                </a:schemeClr>
              </a:solidFill>
            </a:rPr>
            <a:t>快速计算期望值</a:t>
          </a:r>
          <a:r>
            <a:rPr lang="en-US" altLang="zh-CN" sz="2000" kern="1200" dirty="0">
              <a:solidFill>
                <a:schemeClr val="accent2">
                  <a:lumMod val="50000"/>
                </a:schemeClr>
              </a:solidFill>
            </a:rPr>
            <a:t>)</a:t>
          </a:r>
        </a:p>
      </dsp:txBody>
      <dsp:txXfrm rot="-5400000">
        <a:off x="2704215" y="1773288"/>
        <a:ext cx="2704214" cy="1063973"/>
      </dsp:txXfrm>
    </dsp:sp>
    <dsp:sp modelId="{52C4E6BE-3341-FB4E-9522-A9438175FB3E}">
      <dsp:nvSpPr>
        <dsp:cNvPr id="0" name=""/>
        <dsp:cNvSpPr/>
      </dsp:nvSpPr>
      <dsp:spPr>
        <a:xfrm>
          <a:off x="1892950" y="1063973"/>
          <a:ext cx="1622528" cy="709315"/>
        </a:xfrm>
        <a:prstGeom prst="roundRect">
          <a:avLst/>
        </a:prstGeom>
        <a:solidFill>
          <a:schemeClr val="bg1"/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>
              <a:solidFill>
                <a:schemeClr val="tx1"/>
              </a:solidFill>
            </a:rPr>
            <a:t>QC+HPC</a:t>
          </a:r>
        </a:p>
      </dsp:txBody>
      <dsp:txXfrm>
        <a:off x="1927576" y="1098599"/>
        <a:ext cx="1553276" cy="64006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B6F48-68ED-924D-BCC9-B28F7E160B81}">
      <dsp:nvSpPr>
        <dsp:cNvPr id="0" name=""/>
        <dsp:cNvSpPr/>
      </dsp:nvSpPr>
      <dsp:spPr>
        <a:xfrm rot="5400000">
          <a:off x="-374328" y="1438591"/>
          <a:ext cx="1654072" cy="199667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EC7053-6817-AD4E-A849-B5D845D0E2F2}">
      <dsp:nvSpPr>
        <dsp:cNvPr id="0" name=""/>
        <dsp:cNvSpPr/>
      </dsp:nvSpPr>
      <dsp:spPr>
        <a:xfrm>
          <a:off x="4087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安装编写软件</a:t>
          </a:r>
          <a:r>
            <a:rPr lang="en-US" altLang="zh-CN" sz="2100" kern="1200" dirty="0"/>
            <a:t>(qiskit,</a:t>
          </a:r>
          <a:r>
            <a:rPr lang="zh-CN" altLang="en-US" sz="2100" kern="1200" dirty="0"/>
            <a:t> </a:t>
          </a:r>
          <a:r>
            <a:rPr lang="en-US" altLang="zh-CN" sz="2100" kern="1200" dirty="0" err="1"/>
            <a:t>pytket</a:t>
          </a:r>
          <a:r>
            <a:rPr lang="en-US" altLang="zh-CN" sz="2100" kern="1200" dirty="0"/>
            <a:t>..)</a:t>
          </a:r>
        </a:p>
      </dsp:txBody>
      <dsp:txXfrm>
        <a:off x="43074" y="418862"/>
        <a:ext cx="2140557" cy="1253144"/>
      </dsp:txXfrm>
    </dsp:sp>
    <dsp:sp modelId="{B8A3E99B-9145-2F4A-9A2E-C982597CF592}">
      <dsp:nvSpPr>
        <dsp:cNvPr id="0" name=""/>
        <dsp:cNvSpPr/>
      </dsp:nvSpPr>
      <dsp:spPr>
        <a:xfrm rot="5400000">
          <a:off x="-374328" y="3102489"/>
          <a:ext cx="1654072" cy="199667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6C96F9-2F29-604E-BEF9-21F0B396001E}">
      <dsp:nvSpPr>
        <dsp:cNvPr id="0" name=""/>
        <dsp:cNvSpPr/>
      </dsp:nvSpPr>
      <dsp:spPr>
        <a:xfrm>
          <a:off x="4087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注册云平台账号，获得芯片访问权限</a:t>
          </a:r>
          <a:endParaRPr lang="en-US" altLang="zh-CN" sz="2100" kern="1200" dirty="0"/>
        </a:p>
      </dsp:txBody>
      <dsp:txXfrm>
        <a:off x="43074" y="2082761"/>
        <a:ext cx="2140557" cy="1253144"/>
      </dsp:txXfrm>
    </dsp:sp>
    <dsp:sp modelId="{E438473D-6574-0047-810F-1865BE0F05C6}">
      <dsp:nvSpPr>
        <dsp:cNvPr id="0" name=""/>
        <dsp:cNvSpPr/>
      </dsp:nvSpPr>
      <dsp:spPr>
        <a:xfrm>
          <a:off x="457620" y="3934438"/>
          <a:ext cx="2940820" cy="199667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11C999-D5C4-D54A-9266-B7CD10C52120}">
      <dsp:nvSpPr>
        <dsp:cNvPr id="0" name=""/>
        <dsp:cNvSpPr/>
      </dsp:nvSpPr>
      <dsp:spPr>
        <a:xfrm>
          <a:off x="4087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将访问权限登记到本地设备</a:t>
          </a:r>
          <a:endParaRPr lang="en-US" altLang="zh-CN" sz="2100" kern="1200" dirty="0"/>
        </a:p>
      </dsp:txBody>
      <dsp:txXfrm>
        <a:off x="43074" y="3746659"/>
        <a:ext cx="2140557" cy="1253144"/>
      </dsp:txXfrm>
    </dsp:sp>
    <dsp:sp modelId="{262F6A7E-8EED-254A-89EC-D561FAE4AA4A}">
      <dsp:nvSpPr>
        <dsp:cNvPr id="0" name=""/>
        <dsp:cNvSpPr/>
      </dsp:nvSpPr>
      <dsp:spPr>
        <a:xfrm rot="16200000">
          <a:off x="2576317" y="3102489"/>
          <a:ext cx="1654072" cy="199667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29817F-337A-AF4D-95E6-FF6973B8445B}">
      <dsp:nvSpPr>
        <dsp:cNvPr id="0" name=""/>
        <dsp:cNvSpPr/>
      </dsp:nvSpPr>
      <dsp:spPr>
        <a:xfrm>
          <a:off x="2954734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选择量子芯片</a:t>
          </a:r>
          <a:endParaRPr lang="en-US" altLang="zh-CN" sz="2100" kern="1200" dirty="0"/>
        </a:p>
      </dsp:txBody>
      <dsp:txXfrm>
        <a:off x="2993721" y="3746659"/>
        <a:ext cx="2140557" cy="1253144"/>
      </dsp:txXfrm>
    </dsp:sp>
    <dsp:sp modelId="{2A87159B-0A67-6C43-A6F5-F266658FA587}">
      <dsp:nvSpPr>
        <dsp:cNvPr id="0" name=""/>
        <dsp:cNvSpPr/>
      </dsp:nvSpPr>
      <dsp:spPr>
        <a:xfrm rot="16200000">
          <a:off x="2576317" y="1438591"/>
          <a:ext cx="1654072" cy="199667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F9E464-114B-0A4C-825C-7A328DCC363D}">
      <dsp:nvSpPr>
        <dsp:cNvPr id="0" name=""/>
        <dsp:cNvSpPr/>
      </dsp:nvSpPr>
      <dsp:spPr>
        <a:xfrm>
          <a:off x="2954734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/>
            <a:t>编写量子线路</a:t>
          </a:r>
          <a:endParaRPr lang="en-US" altLang="zh-CN" sz="2100" kern="1200" dirty="0"/>
        </a:p>
      </dsp:txBody>
      <dsp:txXfrm>
        <a:off x="2993721" y="2082761"/>
        <a:ext cx="2140557" cy="1253144"/>
      </dsp:txXfrm>
    </dsp:sp>
    <dsp:sp modelId="{1425CFE0-04E1-064B-8A68-8E15ECE00C0A}">
      <dsp:nvSpPr>
        <dsp:cNvPr id="0" name=""/>
        <dsp:cNvSpPr/>
      </dsp:nvSpPr>
      <dsp:spPr>
        <a:xfrm>
          <a:off x="3408266" y="606641"/>
          <a:ext cx="2940820" cy="199667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B9D308-9390-2044-A431-53B4055FD9D2}">
      <dsp:nvSpPr>
        <dsp:cNvPr id="0" name=""/>
        <dsp:cNvSpPr/>
      </dsp:nvSpPr>
      <dsp:spPr>
        <a:xfrm>
          <a:off x="2954734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量子线路转译</a:t>
          </a:r>
          <a:endParaRPr lang="en-US" altLang="zh-CN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>
              <a:solidFill>
                <a:schemeClr val="accent6">
                  <a:lumMod val="75000"/>
                </a:schemeClr>
              </a:solidFill>
            </a:rPr>
            <a:t>转译流程</a:t>
          </a:r>
          <a:endParaRPr lang="en-US" altLang="zh-CN" sz="21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2993721" y="418862"/>
        <a:ext cx="2140557" cy="1253144"/>
      </dsp:txXfrm>
    </dsp:sp>
    <dsp:sp modelId="{70001CA1-5459-DB4A-82F0-C7F8C7537E93}">
      <dsp:nvSpPr>
        <dsp:cNvPr id="0" name=""/>
        <dsp:cNvSpPr/>
      </dsp:nvSpPr>
      <dsp:spPr>
        <a:xfrm rot="5400000">
          <a:off x="5526964" y="1438591"/>
          <a:ext cx="1654072" cy="199667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BD76C5-D994-0B43-9352-DDCD1DD87F34}">
      <dsp:nvSpPr>
        <dsp:cNvPr id="0" name=""/>
        <dsp:cNvSpPr/>
      </dsp:nvSpPr>
      <dsp:spPr>
        <a:xfrm>
          <a:off x="5905380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提交量子线路</a:t>
          </a:r>
          <a:endParaRPr lang="en-US" altLang="zh-CN" sz="2100" kern="1200" dirty="0"/>
        </a:p>
      </dsp:txBody>
      <dsp:txXfrm>
        <a:off x="5944367" y="418862"/>
        <a:ext cx="2140557" cy="1253144"/>
      </dsp:txXfrm>
    </dsp:sp>
    <dsp:sp modelId="{42189012-E3BC-9240-9B39-E1F649ED4326}">
      <dsp:nvSpPr>
        <dsp:cNvPr id="0" name=""/>
        <dsp:cNvSpPr/>
      </dsp:nvSpPr>
      <dsp:spPr>
        <a:xfrm rot="5400000">
          <a:off x="5526964" y="3102489"/>
          <a:ext cx="1654072" cy="199667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992774-5FD6-7A4D-B249-ECC01D635C19}">
      <dsp:nvSpPr>
        <dsp:cNvPr id="0" name=""/>
        <dsp:cNvSpPr/>
      </dsp:nvSpPr>
      <dsp:spPr>
        <a:xfrm>
          <a:off x="5905380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下载运行数据</a:t>
          </a:r>
          <a:endParaRPr lang="en-US" altLang="zh-CN" sz="2100" kern="1200" dirty="0"/>
        </a:p>
      </dsp:txBody>
      <dsp:txXfrm>
        <a:off x="5944367" y="2082761"/>
        <a:ext cx="2140557" cy="1253144"/>
      </dsp:txXfrm>
    </dsp:sp>
    <dsp:sp modelId="{01D03CB6-4336-A54D-AB81-30638D03C497}">
      <dsp:nvSpPr>
        <dsp:cNvPr id="0" name=""/>
        <dsp:cNvSpPr/>
      </dsp:nvSpPr>
      <dsp:spPr>
        <a:xfrm>
          <a:off x="5905380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数据后处理</a:t>
          </a:r>
          <a:endParaRPr lang="en-US" altLang="zh-CN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>
              <a:solidFill>
                <a:schemeClr val="accent6">
                  <a:lumMod val="75000"/>
                </a:schemeClr>
              </a:solidFill>
            </a:rPr>
            <a:t>量子误差缓和方法</a:t>
          </a:r>
          <a:endParaRPr lang="en-US" altLang="zh-CN" sz="21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5944367" y="3746659"/>
        <a:ext cx="2140557" cy="12531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00DD1-2456-5241-9D4D-85C306E428ED}">
      <dsp:nvSpPr>
        <dsp:cNvPr id="0" name=""/>
        <dsp:cNvSpPr/>
      </dsp:nvSpPr>
      <dsp:spPr>
        <a:xfrm>
          <a:off x="1371" y="804486"/>
          <a:ext cx="2246748" cy="8986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1.</a:t>
          </a:r>
          <a:r>
            <a:rPr lang="zh-CN" altLang="en-US" sz="1700" kern="1200" dirty="0"/>
            <a:t>初始化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</a:t>
          </a:r>
          <a:r>
            <a:rPr lang="en-US" altLang="zh-CN" sz="1700" kern="1200" dirty="0" err="1"/>
            <a:t>init</a:t>
          </a:r>
          <a:r>
            <a:rPr lang="en-US" altLang="zh-CN" sz="1700" kern="1200" dirty="0"/>
            <a:t>)</a:t>
          </a:r>
        </a:p>
      </dsp:txBody>
      <dsp:txXfrm>
        <a:off x="1371" y="804486"/>
        <a:ext cx="2022073" cy="898699"/>
      </dsp:txXfrm>
    </dsp:sp>
    <dsp:sp modelId="{5961C551-5610-8F4A-981D-4FD50B6AEE23}">
      <dsp:nvSpPr>
        <dsp:cNvPr id="0" name=""/>
        <dsp:cNvSpPr/>
      </dsp:nvSpPr>
      <dsp:spPr>
        <a:xfrm>
          <a:off x="1798770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2.</a:t>
          </a:r>
          <a:r>
            <a:rPr lang="zh-CN" altLang="en-US" sz="1700" kern="1200" dirty="0"/>
            <a:t>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(layout)</a:t>
          </a:r>
        </a:p>
      </dsp:txBody>
      <dsp:txXfrm>
        <a:off x="2248120" y="804486"/>
        <a:ext cx="1348049" cy="898699"/>
      </dsp:txXfrm>
    </dsp:sp>
    <dsp:sp modelId="{6CB8C65E-843A-844C-8A45-A9DFC5F5D9ED}">
      <dsp:nvSpPr>
        <dsp:cNvPr id="0" name=""/>
        <dsp:cNvSpPr/>
      </dsp:nvSpPr>
      <dsp:spPr>
        <a:xfrm>
          <a:off x="3596168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3.</a:t>
          </a:r>
          <a:r>
            <a:rPr lang="zh-CN" altLang="en-US" sz="1700" kern="1200" dirty="0"/>
            <a:t>路由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(routing)</a:t>
          </a:r>
        </a:p>
      </dsp:txBody>
      <dsp:txXfrm>
        <a:off x="4045518" y="804486"/>
        <a:ext cx="1348049" cy="898699"/>
      </dsp:txXfrm>
    </dsp:sp>
    <dsp:sp modelId="{AA74E2FE-8BC0-4149-8CC4-582FE4B88B9B}">
      <dsp:nvSpPr>
        <dsp:cNvPr id="0" name=""/>
        <dsp:cNvSpPr/>
      </dsp:nvSpPr>
      <dsp:spPr>
        <a:xfrm>
          <a:off x="5393567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4.</a:t>
          </a:r>
          <a:r>
            <a:rPr lang="zh-CN" altLang="en-US" sz="1700" kern="1200" dirty="0"/>
            <a:t>翻译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(translation)</a:t>
          </a:r>
        </a:p>
      </dsp:txBody>
      <dsp:txXfrm>
        <a:off x="5842917" y="804486"/>
        <a:ext cx="1348049" cy="898699"/>
      </dsp:txXfrm>
    </dsp:sp>
    <dsp:sp modelId="{849A2842-1159-8148-B17E-18898706E6A5}">
      <dsp:nvSpPr>
        <dsp:cNvPr id="0" name=""/>
        <dsp:cNvSpPr/>
      </dsp:nvSpPr>
      <dsp:spPr>
        <a:xfrm>
          <a:off x="7190965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5.</a:t>
          </a:r>
          <a:r>
            <a:rPr lang="zh-CN" altLang="en-US" sz="1700" kern="1200" dirty="0"/>
            <a:t>优化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(optimization)</a:t>
          </a:r>
        </a:p>
      </dsp:txBody>
      <dsp:txXfrm>
        <a:off x="7640315" y="804486"/>
        <a:ext cx="1348049" cy="898699"/>
      </dsp:txXfrm>
    </dsp:sp>
    <dsp:sp modelId="{F70AA3ED-3773-D14B-B1B9-9ACFD042E006}">
      <dsp:nvSpPr>
        <dsp:cNvPr id="0" name=""/>
        <dsp:cNvSpPr/>
      </dsp:nvSpPr>
      <dsp:spPr>
        <a:xfrm>
          <a:off x="8988364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6.</a:t>
          </a:r>
          <a:r>
            <a:rPr lang="zh-CN" altLang="en-US" sz="1700" kern="1200" dirty="0"/>
            <a:t>时序排布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(scheduling)</a:t>
          </a:r>
        </a:p>
      </dsp:txBody>
      <dsp:txXfrm>
        <a:off x="9437714" y="804486"/>
        <a:ext cx="1348049" cy="8986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00DD1-2456-5241-9D4D-85C306E428ED}">
      <dsp:nvSpPr>
        <dsp:cNvPr id="0" name=""/>
        <dsp:cNvSpPr/>
      </dsp:nvSpPr>
      <dsp:spPr>
        <a:xfrm>
          <a:off x="1371" y="804486"/>
          <a:ext cx="2246748" cy="898699"/>
        </a:xfrm>
        <a:prstGeom prst="homePlate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1.</a:t>
          </a:r>
          <a:r>
            <a:rPr lang="zh-CN" altLang="en-US" sz="1700" kern="1200" dirty="0"/>
            <a:t>初始化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</a:t>
          </a:r>
          <a:r>
            <a:rPr lang="en-US" altLang="zh-CN" sz="1700" kern="1200" dirty="0" err="1"/>
            <a:t>init</a:t>
          </a:r>
          <a:r>
            <a:rPr lang="en-US" altLang="zh-CN" sz="1700" kern="1200" dirty="0"/>
            <a:t>)</a:t>
          </a:r>
        </a:p>
      </dsp:txBody>
      <dsp:txXfrm>
        <a:off x="1371" y="804486"/>
        <a:ext cx="2022073" cy="898699"/>
      </dsp:txXfrm>
    </dsp:sp>
    <dsp:sp modelId="{5961C551-5610-8F4A-981D-4FD50B6AEE23}">
      <dsp:nvSpPr>
        <dsp:cNvPr id="0" name=""/>
        <dsp:cNvSpPr/>
      </dsp:nvSpPr>
      <dsp:spPr>
        <a:xfrm>
          <a:off x="1798770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2.</a:t>
          </a:r>
          <a:r>
            <a:rPr lang="zh-CN" altLang="en-US" sz="1700" kern="1200" dirty="0"/>
            <a:t>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(layout)</a:t>
          </a:r>
        </a:p>
      </dsp:txBody>
      <dsp:txXfrm>
        <a:off x="2248120" y="804486"/>
        <a:ext cx="1348049" cy="898699"/>
      </dsp:txXfrm>
    </dsp:sp>
    <dsp:sp modelId="{6CB8C65E-843A-844C-8A45-A9DFC5F5D9ED}">
      <dsp:nvSpPr>
        <dsp:cNvPr id="0" name=""/>
        <dsp:cNvSpPr/>
      </dsp:nvSpPr>
      <dsp:spPr>
        <a:xfrm>
          <a:off x="3596168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3.</a:t>
          </a:r>
          <a:r>
            <a:rPr lang="zh-CN" altLang="en-US" sz="1700" kern="1200" dirty="0"/>
            <a:t>路由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(routing)</a:t>
          </a:r>
        </a:p>
      </dsp:txBody>
      <dsp:txXfrm>
        <a:off x="4045518" y="804486"/>
        <a:ext cx="1348049" cy="898699"/>
      </dsp:txXfrm>
    </dsp:sp>
    <dsp:sp modelId="{AA74E2FE-8BC0-4149-8CC4-582FE4B88B9B}">
      <dsp:nvSpPr>
        <dsp:cNvPr id="0" name=""/>
        <dsp:cNvSpPr/>
      </dsp:nvSpPr>
      <dsp:spPr>
        <a:xfrm>
          <a:off x="5393567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4.</a:t>
          </a:r>
          <a:r>
            <a:rPr lang="zh-CN" altLang="en-US" sz="1700" kern="1200" dirty="0"/>
            <a:t>翻译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(translation)</a:t>
          </a:r>
        </a:p>
      </dsp:txBody>
      <dsp:txXfrm>
        <a:off x="5842917" y="804486"/>
        <a:ext cx="1348049" cy="898699"/>
      </dsp:txXfrm>
    </dsp:sp>
    <dsp:sp modelId="{849A2842-1159-8148-B17E-18898706E6A5}">
      <dsp:nvSpPr>
        <dsp:cNvPr id="0" name=""/>
        <dsp:cNvSpPr/>
      </dsp:nvSpPr>
      <dsp:spPr>
        <a:xfrm>
          <a:off x="7190965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5.</a:t>
          </a:r>
          <a:r>
            <a:rPr lang="zh-CN" altLang="en-US" sz="1700" kern="1200" dirty="0"/>
            <a:t>优化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(optimization)</a:t>
          </a:r>
        </a:p>
      </dsp:txBody>
      <dsp:txXfrm>
        <a:off x="7640315" y="804486"/>
        <a:ext cx="1348049" cy="898699"/>
      </dsp:txXfrm>
    </dsp:sp>
    <dsp:sp modelId="{F70AA3ED-3773-D14B-B1B9-9ACFD042E006}">
      <dsp:nvSpPr>
        <dsp:cNvPr id="0" name=""/>
        <dsp:cNvSpPr/>
      </dsp:nvSpPr>
      <dsp:spPr>
        <a:xfrm>
          <a:off x="8988364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6.</a:t>
          </a:r>
          <a:r>
            <a:rPr lang="zh-CN" altLang="en-US" sz="1700" kern="1200" dirty="0"/>
            <a:t>时序排布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(scheduling)</a:t>
          </a:r>
        </a:p>
      </dsp:txBody>
      <dsp:txXfrm>
        <a:off x="9437714" y="804486"/>
        <a:ext cx="1348049" cy="8986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00DD1-2456-5241-9D4D-85C306E428ED}">
      <dsp:nvSpPr>
        <dsp:cNvPr id="0" name=""/>
        <dsp:cNvSpPr/>
      </dsp:nvSpPr>
      <dsp:spPr>
        <a:xfrm>
          <a:off x="1371" y="804486"/>
          <a:ext cx="2246748" cy="898699"/>
        </a:xfrm>
        <a:prstGeom prst="homePlate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1.</a:t>
          </a:r>
          <a:r>
            <a:rPr lang="zh-CN" altLang="en-US" sz="1700" kern="1200" dirty="0"/>
            <a:t>初始化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</a:t>
          </a:r>
          <a:r>
            <a:rPr lang="en-US" altLang="zh-CN" sz="1700" kern="1200" dirty="0" err="1"/>
            <a:t>init</a:t>
          </a:r>
          <a:r>
            <a:rPr lang="en-US" altLang="zh-CN" sz="1700" kern="1200" dirty="0"/>
            <a:t>)</a:t>
          </a:r>
        </a:p>
      </dsp:txBody>
      <dsp:txXfrm>
        <a:off x="1371" y="804486"/>
        <a:ext cx="2022073" cy="898699"/>
      </dsp:txXfrm>
    </dsp:sp>
    <dsp:sp modelId="{5961C551-5610-8F4A-981D-4FD50B6AEE23}">
      <dsp:nvSpPr>
        <dsp:cNvPr id="0" name=""/>
        <dsp:cNvSpPr/>
      </dsp:nvSpPr>
      <dsp:spPr>
        <a:xfrm>
          <a:off x="1798770" y="804486"/>
          <a:ext cx="2246748" cy="898699"/>
        </a:xfrm>
        <a:prstGeom prst="chevron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2.</a:t>
          </a:r>
          <a:r>
            <a:rPr lang="zh-CN" altLang="en-US" sz="1700" kern="1200" dirty="0"/>
            <a:t>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(layout)</a:t>
          </a:r>
        </a:p>
      </dsp:txBody>
      <dsp:txXfrm>
        <a:off x="2248120" y="804486"/>
        <a:ext cx="1348049" cy="898699"/>
      </dsp:txXfrm>
    </dsp:sp>
    <dsp:sp modelId="{6CB8C65E-843A-844C-8A45-A9DFC5F5D9ED}">
      <dsp:nvSpPr>
        <dsp:cNvPr id="0" name=""/>
        <dsp:cNvSpPr/>
      </dsp:nvSpPr>
      <dsp:spPr>
        <a:xfrm>
          <a:off x="3596168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3.</a:t>
          </a:r>
          <a:r>
            <a:rPr lang="zh-CN" altLang="en-US" sz="1700" kern="1200" dirty="0"/>
            <a:t>路由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(routing)</a:t>
          </a:r>
        </a:p>
      </dsp:txBody>
      <dsp:txXfrm>
        <a:off x="4045518" y="804486"/>
        <a:ext cx="1348049" cy="898699"/>
      </dsp:txXfrm>
    </dsp:sp>
    <dsp:sp modelId="{AA74E2FE-8BC0-4149-8CC4-582FE4B88B9B}">
      <dsp:nvSpPr>
        <dsp:cNvPr id="0" name=""/>
        <dsp:cNvSpPr/>
      </dsp:nvSpPr>
      <dsp:spPr>
        <a:xfrm>
          <a:off x="5393567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4.</a:t>
          </a:r>
          <a:r>
            <a:rPr lang="zh-CN" altLang="en-US" sz="1700" kern="1200" dirty="0"/>
            <a:t>翻译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(translation)</a:t>
          </a:r>
        </a:p>
      </dsp:txBody>
      <dsp:txXfrm>
        <a:off x="5842917" y="804486"/>
        <a:ext cx="1348049" cy="898699"/>
      </dsp:txXfrm>
    </dsp:sp>
    <dsp:sp modelId="{849A2842-1159-8148-B17E-18898706E6A5}">
      <dsp:nvSpPr>
        <dsp:cNvPr id="0" name=""/>
        <dsp:cNvSpPr/>
      </dsp:nvSpPr>
      <dsp:spPr>
        <a:xfrm>
          <a:off x="7190965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5.</a:t>
          </a:r>
          <a:r>
            <a:rPr lang="zh-CN" altLang="en-US" sz="1700" kern="1200" dirty="0"/>
            <a:t>优化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(optimization)</a:t>
          </a:r>
        </a:p>
      </dsp:txBody>
      <dsp:txXfrm>
        <a:off x="7640315" y="804486"/>
        <a:ext cx="1348049" cy="898699"/>
      </dsp:txXfrm>
    </dsp:sp>
    <dsp:sp modelId="{F70AA3ED-3773-D14B-B1B9-9ACFD042E006}">
      <dsp:nvSpPr>
        <dsp:cNvPr id="0" name=""/>
        <dsp:cNvSpPr/>
      </dsp:nvSpPr>
      <dsp:spPr>
        <a:xfrm>
          <a:off x="8988364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6.</a:t>
          </a:r>
          <a:r>
            <a:rPr lang="zh-CN" altLang="en-US" sz="1700" kern="1200" dirty="0"/>
            <a:t>时序排布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(scheduling)</a:t>
          </a:r>
        </a:p>
      </dsp:txBody>
      <dsp:txXfrm>
        <a:off x="9437714" y="804486"/>
        <a:ext cx="1348049" cy="8986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00DD1-2456-5241-9D4D-85C306E428ED}">
      <dsp:nvSpPr>
        <dsp:cNvPr id="0" name=""/>
        <dsp:cNvSpPr/>
      </dsp:nvSpPr>
      <dsp:spPr>
        <a:xfrm>
          <a:off x="1371" y="804486"/>
          <a:ext cx="2246748" cy="898699"/>
        </a:xfrm>
        <a:prstGeom prst="homePlate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1.</a:t>
          </a:r>
          <a:r>
            <a:rPr lang="zh-CN" altLang="en-US" sz="1700" kern="1200" dirty="0"/>
            <a:t>初始化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</a:t>
          </a:r>
          <a:r>
            <a:rPr lang="en-US" altLang="zh-CN" sz="1700" kern="1200" dirty="0" err="1"/>
            <a:t>init</a:t>
          </a:r>
          <a:r>
            <a:rPr lang="en-US" altLang="zh-CN" sz="1700" kern="1200" dirty="0"/>
            <a:t>)</a:t>
          </a:r>
        </a:p>
      </dsp:txBody>
      <dsp:txXfrm>
        <a:off x="1371" y="804486"/>
        <a:ext cx="2022073" cy="898699"/>
      </dsp:txXfrm>
    </dsp:sp>
    <dsp:sp modelId="{5961C551-5610-8F4A-981D-4FD50B6AEE23}">
      <dsp:nvSpPr>
        <dsp:cNvPr id="0" name=""/>
        <dsp:cNvSpPr/>
      </dsp:nvSpPr>
      <dsp:spPr>
        <a:xfrm>
          <a:off x="1798770" y="804486"/>
          <a:ext cx="2246748" cy="898699"/>
        </a:xfrm>
        <a:prstGeom prst="chevron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2.</a:t>
          </a:r>
          <a:r>
            <a:rPr lang="zh-CN" altLang="en-US" sz="1700" kern="1200" dirty="0"/>
            <a:t>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(layout)</a:t>
          </a:r>
        </a:p>
      </dsp:txBody>
      <dsp:txXfrm>
        <a:off x="2248120" y="804486"/>
        <a:ext cx="1348049" cy="898699"/>
      </dsp:txXfrm>
    </dsp:sp>
    <dsp:sp modelId="{6CB8C65E-843A-844C-8A45-A9DFC5F5D9ED}">
      <dsp:nvSpPr>
        <dsp:cNvPr id="0" name=""/>
        <dsp:cNvSpPr/>
      </dsp:nvSpPr>
      <dsp:spPr>
        <a:xfrm>
          <a:off x="3596168" y="804486"/>
          <a:ext cx="2246748" cy="898699"/>
        </a:xfrm>
        <a:prstGeom prst="chevron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3.</a:t>
          </a:r>
          <a:r>
            <a:rPr lang="zh-CN" altLang="en-US" sz="1700" kern="1200" dirty="0"/>
            <a:t>路由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(routing)</a:t>
          </a:r>
        </a:p>
      </dsp:txBody>
      <dsp:txXfrm>
        <a:off x="4045518" y="804486"/>
        <a:ext cx="1348049" cy="898699"/>
      </dsp:txXfrm>
    </dsp:sp>
    <dsp:sp modelId="{AA74E2FE-8BC0-4149-8CC4-582FE4B88B9B}">
      <dsp:nvSpPr>
        <dsp:cNvPr id="0" name=""/>
        <dsp:cNvSpPr/>
      </dsp:nvSpPr>
      <dsp:spPr>
        <a:xfrm>
          <a:off x="5393567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4.</a:t>
          </a:r>
          <a:r>
            <a:rPr lang="zh-CN" altLang="en-US" sz="1700" kern="1200" dirty="0"/>
            <a:t>翻译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(translation)</a:t>
          </a:r>
        </a:p>
      </dsp:txBody>
      <dsp:txXfrm>
        <a:off x="5842917" y="804486"/>
        <a:ext cx="1348049" cy="898699"/>
      </dsp:txXfrm>
    </dsp:sp>
    <dsp:sp modelId="{849A2842-1159-8148-B17E-18898706E6A5}">
      <dsp:nvSpPr>
        <dsp:cNvPr id="0" name=""/>
        <dsp:cNvSpPr/>
      </dsp:nvSpPr>
      <dsp:spPr>
        <a:xfrm>
          <a:off x="7190965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5.</a:t>
          </a:r>
          <a:r>
            <a:rPr lang="zh-CN" altLang="en-US" sz="1700" kern="1200" dirty="0"/>
            <a:t>优化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(optimization)</a:t>
          </a:r>
        </a:p>
      </dsp:txBody>
      <dsp:txXfrm>
        <a:off x="7640315" y="804486"/>
        <a:ext cx="1348049" cy="898699"/>
      </dsp:txXfrm>
    </dsp:sp>
    <dsp:sp modelId="{F70AA3ED-3773-D14B-B1B9-9ACFD042E006}">
      <dsp:nvSpPr>
        <dsp:cNvPr id="0" name=""/>
        <dsp:cNvSpPr/>
      </dsp:nvSpPr>
      <dsp:spPr>
        <a:xfrm>
          <a:off x="8988364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6.</a:t>
          </a:r>
          <a:r>
            <a:rPr lang="zh-CN" altLang="en-US" sz="1700" kern="1200" dirty="0"/>
            <a:t>时序排布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(scheduling)</a:t>
          </a:r>
        </a:p>
      </dsp:txBody>
      <dsp:txXfrm>
        <a:off x="9437714" y="804486"/>
        <a:ext cx="1348049" cy="8986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00DD1-2456-5241-9D4D-85C306E428ED}">
      <dsp:nvSpPr>
        <dsp:cNvPr id="0" name=""/>
        <dsp:cNvSpPr/>
      </dsp:nvSpPr>
      <dsp:spPr>
        <a:xfrm>
          <a:off x="1371" y="804486"/>
          <a:ext cx="2246748" cy="898699"/>
        </a:xfrm>
        <a:prstGeom prst="homePlate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1.</a:t>
          </a:r>
          <a:r>
            <a:rPr lang="zh-CN" altLang="en-US" sz="1700" kern="1200" dirty="0"/>
            <a:t>初始化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</a:t>
          </a:r>
          <a:r>
            <a:rPr lang="en-US" altLang="zh-CN" sz="1700" kern="1200" dirty="0" err="1"/>
            <a:t>init</a:t>
          </a:r>
          <a:r>
            <a:rPr lang="en-US" altLang="zh-CN" sz="1700" kern="1200" dirty="0"/>
            <a:t>)</a:t>
          </a:r>
        </a:p>
      </dsp:txBody>
      <dsp:txXfrm>
        <a:off x="1371" y="804486"/>
        <a:ext cx="2022073" cy="898699"/>
      </dsp:txXfrm>
    </dsp:sp>
    <dsp:sp modelId="{5961C551-5610-8F4A-981D-4FD50B6AEE23}">
      <dsp:nvSpPr>
        <dsp:cNvPr id="0" name=""/>
        <dsp:cNvSpPr/>
      </dsp:nvSpPr>
      <dsp:spPr>
        <a:xfrm>
          <a:off x="1798770" y="804486"/>
          <a:ext cx="2246748" cy="898699"/>
        </a:xfrm>
        <a:prstGeom prst="chevron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2.</a:t>
          </a:r>
          <a:r>
            <a:rPr lang="zh-CN" altLang="en-US" sz="1700" kern="1200" dirty="0"/>
            <a:t>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(layout)</a:t>
          </a:r>
        </a:p>
      </dsp:txBody>
      <dsp:txXfrm>
        <a:off x="2248120" y="804486"/>
        <a:ext cx="1348049" cy="898699"/>
      </dsp:txXfrm>
    </dsp:sp>
    <dsp:sp modelId="{6CB8C65E-843A-844C-8A45-A9DFC5F5D9ED}">
      <dsp:nvSpPr>
        <dsp:cNvPr id="0" name=""/>
        <dsp:cNvSpPr/>
      </dsp:nvSpPr>
      <dsp:spPr>
        <a:xfrm>
          <a:off x="3596168" y="804486"/>
          <a:ext cx="2246748" cy="898699"/>
        </a:xfrm>
        <a:prstGeom prst="chevron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3.</a:t>
          </a:r>
          <a:r>
            <a:rPr lang="zh-CN" altLang="en-US" sz="1700" kern="1200" dirty="0"/>
            <a:t>路由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(routing)</a:t>
          </a:r>
        </a:p>
      </dsp:txBody>
      <dsp:txXfrm>
        <a:off x="4045518" y="804486"/>
        <a:ext cx="1348049" cy="898699"/>
      </dsp:txXfrm>
    </dsp:sp>
    <dsp:sp modelId="{AA74E2FE-8BC0-4149-8CC4-582FE4B88B9B}">
      <dsp:nvSpPr>
        <dsp:cNvPr id="0" name=""/>
        <dsp:cNvSpPr/>
      </dsp:nvSpPr>
      <dsp:spPr>
        <a:xfrm>
          <a:off x="5393567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4.</a:t>
          </a:r>
          <a:r>
            <a:rPr lang="zh-CN" altLang="en-US" sz="1700" kern="1200" dirty="0"/>
            <a:t>翻译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(translation)</a:t>
          </a:r>
        </a:p>
      </dsp:txBody>
      <dsp:txXfrm>
        <a:off x="5842917" y="804486"/>
        <a:ext cx="1348049" cy="898699"/>
      </dsp:txXfrm>
    </dsp:sp>
    <dsp:sp modelId="{849A2842-1159-8148-B17E-18898706E6A5}">
      <dsp:nvSpPr>
        <dsp:cNvPr id="0" name=""/>
        <dsp:cNvSpPr/>
      </dsp:nvSpPr>
      <dsp:spPr>
        <a:xfrm>
          <a:off x="7190965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5.</a:t>
          </a:r>
          <a:r>
            <a:rPr lang="zh-CN" altLang="en-US" sz="1700" kern="1200" dirty="0"/>
            <a:t>优化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(optimization)</a:t>
          </a:r>
        </a:p>
      </dsp:txBody>
      <dsp:txXfrm>
        <a:off x="7640315" y="804486"/>
        <a:ext cx="1348049" cy="898699"/>
      </dsp:txXfrm>
    </dsp:sp>
    <dsp:sp modelId="{F70AA3ED-3773-D14B-B1B9-9ACFD042E006}">
      <dsp:nvSpPr>
        <dsp:cNvPr id="0" name=""/>
        <dsp:cNvSpPr/>
      </dsp:nvSpPr>
      <dsp:spPr>
        <a:xfrm>
          <a:off x="8988364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6.</a:t>
          </a:r>
          <a:r>
            <a:rPr lang="zh-CN" altLang="en-US" sz="1700" kern="1200" dirty="0"/>
            <a:t>时序排布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(scheduling)</a:t>
          </a:r>
        </a:p>
      </dsp:txBody>
      <dsp:txXfrm>
        <a:off x="9437714" y="804486"/>
        <a:ext cx="1348049" cy="8986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00DD1-2456-5241-9D4D-85C306E428ED}">
      <dsp:nvSpPr>
        <dsp:cNvPr id="0" name=""/>
        <dsp:cNvSpPr/>
      </dsp:nvSpPr>
      <dsp:spPr>
        <a:xfrm>
          <a:off x="1371" y="804486"/>
          <a:ext cx="2246748" cy="898699"/>
        </a:xfrm>
        <a:prstGeom prst="homePlate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1.</a:t>
          </a:r>
          <a:r>
            <a:rPr lang="zh-CN" altLang="en-US" sz="1700" kern="1200" dirty="0"/>
            <a:t>初始化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</a:t>
          </a:r>
          <a:r>
            <a:rPr lang="en-US" altLang="zh-CN" sz="1700" kern="1200" dirty="0" err="1"/>
            <a:t>init</a:t>
          </a:r>
          <a:r>
            <a:rPr lang="en-US" altLang="zh-CN" sz="1700" kern="1200" dirty="0"/>
            <a:t>)</a:t>
          </a:r>
        </a:p>
      </dsp:txBody>
      <dsp:txXfrm>
        <a:off x="1371" y="804486"/>
        <a:ext cx="2022073" cy="898699"/>
      </dsp:txXfrm>
    </dsp:sp>
    <dsp:sp modelId="{5961C551-5610-8F4A-981D-4FD50B6AEE23}">
      <dsp:nvSpPr>
        <dsp:cNvPr id="0" name=""/>
        <dsp:cNvSpPr/>
      </dsp:nvSpPr>
      <dsp:spPr>
        <a:xfrm>
          <a:off x="1798770" y="804486"/>
          <a:ext cx="2246748" cy="898699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2.</a:t>
          </a:r>
          <a:r>
            <a:rPr lang="zh-CN" altLang="en-US" sz="1700" kern="1200" dirty="0"/>
            <a:t>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(layout)</a:t>
          </a:r>
        </a:p>
      </dsp:txBody>
      <dsp:txXfrm>
        <a:off x="2248120" y="804486"/>
        <a:ext cx="1348049" cy="898699"/>
      </dsp:txXfrm>
    </dsp:sp>
    <dsp:sp modelId="{6CB8C65E-843A-844C-8A45-A9DFC5F5D9ED}">
      <dsp:nvSpPr>
        <dsp:cNvPr id="0" name=""/>
        <dsp:cNvSpPr/>
      </dsp:nvSpPr>
      <dsp:spPr>
        <a:xfrm>
          <a:off x="3596168" y="804486"/>
          <a:ext cx="2246748" cy="898699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3.</a:t>
          </a:r>
          <a:r>
            <a:rPr lang="zh-CN" altLang="en-US" sz="1700" kern="1200" dirty="0"/>
            <a:t>路由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(routing)</a:t>
          </a:r>
        </a:p>
      </dsp:txBody>
      <dsp:txXfrm>
        <a:off x="4045518" y="804486"/>
        <a:ext cx="1348049" cy="898699"/>
      </dsp:txXfrm>
    </dsp:sp>
    <dsp:sp modelId="{AA74E2FE-8BC0-4149-8CC4-582FE4B88B9B}">
      <dsp:nvSpPr>
        <dsp:cNvPr id="0" name=""/>
        <dsp:cNvSpPr/>
      </dsp:nvSpPr>
      <dsp:spPr>
        <a:xfrm>
          <a:off x="5393567" y="804486"/>
          <a:ext cx="2246748" cy="898699"/>
        </a:xfrm>
        <a:prstGeom prst="chevron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4.</a:t>
          </a:r>
          <a:r>
            <a:rPr lang="zh-CN" altLang="en-US" sz="1700" kern="1200" dirty="0"/>
            <a:t>翻译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(translation)</a:t>
          </a:r>
        </a:p>
      </dsp:txBody>
      <dsp:txXfrm>
        <a:off x="5842917" y="804486"/>
        <a:ext cx="1348049" cy="898699"/>
      </dsp:txXfrm>
    </dsp:sp>
    <dsp:sp modelId="{849A2842-1159-8148-B17E-18898706E6A5}">
      <dsp:nvSpPr>
        <dsp:cNvPr id="0" name=""/>
        <dsp:cNvSpPr/>
      </dsp:nvSpPr>
      <dsp:spPr>
        <a:xfrm>
          <a:off x="7190965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5.</a:t>
          </a:r>
          <a:r>
            <a:rPr lang="zh-CN" altLang="en-US" sz="1700" kern="1200" dirty="0"/>
            <a:t>优化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(optimization)</a:t>
          </a:r>
        </a:p>
      </dsp:txBody>
      <dsp:txXfrm>
        <a:off x="7640315" y="804486"/>
        <a:ext cx="1348049" cy="898699"/>
      </dsp:txXfrm>
    </dsp:sp>
    <dsp:sp modelId="{F70AA3ED-3773-D14B-B1B9-9ACFD042E006}">
      <dsp:nvSpPr>
        <dsp:cNvPr id="0" name=""/>
        <dsp:cNvSpPr/>
      </dsp:nvSpPr>
      <dsp:spPr>
        <a:xfrm>
          <a:off x="8988364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6.</a:t>
          </a:r>
          <a:r>
            <a:rPr lang="zh-CN" altLang="en-US" sz="1700" kern="1200" dirty="0"/>
            <a:t>时序排布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(scheduling)</a:t>
          </a:r>
        </a:p>
      </dsp:txBody>
      <dsp:txXfrm>
        <a:off x="9437714" y="804486"/>
        <a:ext cx="1348049" cy="8986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00DD1-2456-5241-9D4D-85C306E428ED}">
      <dsp:nvSpPr>
        <dsp:cNvPr id="0" name=""/>
        <dsp:cNvSpPr/>
      </dsp:nvSpPr>
      <dsp:spPr>
        <a:xfrm>
          <a:off x="1371" y="804486"/>
          <a:ext cx="2246748" cy="898699"/>
        </a:xfrm>
        <a:prstGeom prst="homePlate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1.</a:t>
          </a:r>
          <a:r>
            <a:rPr lang="zh-CN" altLang="en-US" sz="1700" kern="1200" dirty="0"/>
            <a:t>初始化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</a:t>
          </a:r>
          <a:r>
            <a:rPr lang="en-US" altLang="zh-CN" sz="1700" kern="1200" dirty="0" err="1"/>
            <a:t>init</a:t>
          </a:r>
          <a:r>
            <a:rPr lang="en-US" altLang="zh-CN" sz="1700" kern="1200" dirty="0"/>
            <a:t>)</a:t>
          </a:r>
        </a:p>
      </dsp:txBody>
      <dsp:txXfrm>
        <a:off x="1371" y="804486"/>
        <a:ext cx="2022073" cy="898699"/>
      </dsp:txXfrm>
    </dsp:sp>
    <dsp:sp modelId="{5961C551-5610-8F4A-981D-4FD50B6AEE23}">
      <dsp:nvSpPr>
        <dsp:cNvPr id="0" name=""/>
        <dsp:cNvSpPr/>
      </dsp:nvSpPr>
      <dsp:spPr>
        <a:xfrm>
          <a:off x="1798770" y="804486"/>
          <a:ext cx="2246748" cy="898699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2.</a:t>
          </a:r>
          <a:r>
            <a:rPr lang="zh-CN" altLang="en-US" sz="1700" kern="1200" dirty="0"/>
            <a:t>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(layout)</a:t>
          </a:r>
        </a:p>
      </dsp:txBody>
      <dsp:txXfrm>
        <a:off x="2248120" y="804486"/>
        <a:ext cx="1348049" cy="898699"/>
      </dsp:txXfrm>
    </dsp:sp>
    <dsp:sp modelId="{6CB8C65E-843A-844C-8A45-A9DFC5F5D9ED}">
      <dsp:nvSpPr>
        <dsp:cNvPr id="0" name=""/>
        <dsp:cNvSpPr/>
      </dsp:nvSpPr>
      <dsp:spPr>
        <a:xfrm>
          <a:off x="3596168" y="804486"/>
          <a:ext cx="2246748" cy="898699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3.</a:t>
          </a:r>
          <a:r>
            <a:rPr lang="zh-CN" altLang="en-US" sz="1700" kern="1200" dirty="0"/>
            <a:t>路由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(routing)</a:t>
          </a:r>
        </a:p>
      </dsp:txBody>
      <dsp:txXfrm>
        <a:off x="4045518" y="804486"/>
        <a:ext cx="1348049" cy="898699"/>
      </dsp:txXfrm>
    </dsp:sp>
    <dsp:sp modelId="{AA74E2FE-8BC0-4149-8CC4-582FE4B88B9B}">
      <dsp:nvSpPr>
        <dsp:cNvPr id="0" name=""/>
        <dsp:cNvSpPr/>
      </dsp:nvSpPr>
      <dsp:spPr>
        <a:xfrm>
          <a:off x="5393567" y="804486"/>
          <a:ext cx="2246748" cy="898699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4.</a:t>
          </a:r>
          <a:r>
            <a:rPr lang="zh-CN" altLang="en-US" sz="1700" kern="1200" dirty="0"/>
            <a:t>翻译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(translation)</a:t>
          </a:r>
        </a:p>
      </dsp:txBody>
      <dsp:txXfrm>
        <a:off x="5842917" y="804486"/>
        <a:ext cx="1348049" cy="898699"/>
      </dsp:txXfrm>
    </dsp:sp>
    <dsp:sp modelId="{849A2842-1159-8148-B17E-18898706E6A5}">
      <dsp:nvSpPr>
        <dsp:cNvPr id="0" name=""/>
        <dsp:cNvSpPr/>
      </dsp:nvSpPr>
      <dsp:spPr>
        <a:xfrm>
          <a:off x="7190965" y="804486"/>
          <a:ext cx="2246748" cy="898699"/>
        </a:xfrm>
        <a:prstGeom prst="chevron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5.</a:t>
          </a:r>
          <a:r>
            <a:rPr lang="zh-CN" altLang="en-US" sz="1700" kern="1200" dirty="0"/>
            <a:t>优化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(optimization)</a:t>
          </a:r>
        </a:p>
      </dsp:txBody>
      <dsp:txXfrm>
        <a:off x="7640315" y="804486"/>
        <a:ext cx="1348049" cy="898699"/>
      </dsp:txXfrm>
    </dsp:sp>
    <dsp:sp modelId="{F70AA3ED-3773-D14B-B1B9-9ACFD042E006}">
      <dsp:nvSpPr>
        <dsp:cNvPr id="0" name=""/>
        <dsp:cNvSpPr/>
      </dsp:nvSpPr>
      <dsp:spPr>
        <a:xfrm>
          <a:off x="8988364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6.</a:t>
          </a:r>
          <a:r>
            <a:rPr lang="zh-CN" altLang="en-US" sz="1700" kern="1200" dirty="0"/>
            <a:t>时序排布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(scheduling)</a:t>
          </a:r>
        </a:p>
      </dsp:txBody>
      <dsp:txXfrm>
        <a:off x="9437714" y="804486"/>
        <a:ext cx="1348049" cy="8986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00DD1-2456-5241-9D4D-85C306E428ED}">
      <dsp:nvSpPr>
        <dsp:cNvPr id="0" name=""/>
        <dsp:cNvSpPr/>
      </dsp:nvSpPr>
      <dsp:spPr>
        <a:xfrm>
          <a:off x="1371" y="804486"/>
          <a:ext cx="2246748" cy="898699"/>
        </a:xfrm>
        <a:prstGeom prst="homePlate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1.</a:t>
          </a:r>
          <a:r>
            <a:rPr lang="zh-CN" altLang="en-US" sz="1700" kern="1200" dirty="0"/>
            <a:t>初始化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</a:t>
          </a:r>
          <a:r>
            <a:rPr lang="en-US" altLang="zh-CN" sz="1700" kern="1200" dirty="0" err="1"/>
            <a:t>init</a:t>
          </a:r>
          <a:r>
            <a:rPr lang="en-US" altLang="zh-CN" sz="1700" kern="1200" dirty="0"/>
            <a:t>)</a:t>
          </a:r>
        </a:p>
      </dsp:txBody>
      <dsp:txXfrm>
        <a:off x="1371" y="804486"/>
        <a:ext cx="2022073" cy="898699"/>
      </dsp:txXfrm>
    </dsp:sp>
    <dsp:sp modelId="{5961C551-5610-8F4A-981D-4FD50B6AEE23}">
      <dsp:nvSpPr>
        <dsp:cNvPr id="0" name=""/>
        <dsp:cNvSpPr/>
      </dsp:nvSpPr>
      <dsp:spPr>
        <a:xfrm>
          <a:off x="1798770" y="804486"/>
          <a:ext cx="2246748" cy="898699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2.</a:t>
          </a:r>
          <a:r>
            <a:rPr lang="zh-CN" altLang="en-US" sz="1700" kern="1200" dirty="0"/>
            <a:t>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(layout)</a:t>
          </a:r>
        </a:p>
      </dsp:txBody>
      <dsp:txXfrm>
        <a:off x="2248120" y="804486"/>
        <a:ext cx="1348049" cy="898699"/>
      </dsp:txXfrm>
    </dsp:sp>
    <dsp:sp modelId="{6CB8C65E-843A-844C-8A45-A9DFC5F5D9ED}">
      <dsp:nvSpPr>
        <dsp:cNvPr id="0" name=""/>
        <dsp:cNvSpPr/>
      </dsp:nvSpPr>
      <dsp:spPr>
        <a:xfrm>
          <a:off x="3596168" y="804486"/>
          <a:ext cx="2246748" cy="898699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3.</a:t>
          </a:r>
          <a:r>
            <a:rPr lang="zh-CN" altLang="en-US" sz="1700" kern="1200" dirty="0"/>
            <a:t>路由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(routing)</a:t>
          </a:r>
        </a:p>
      </dsp:txBody>
      <dsp:txXfrm>
        <a:off x="4045518" y="804486"/>
        <a:ext cx="1348049" cy="898699"/>
      </dsp:txXfrm>
    </dsp:sp>
    <dsp:sp modelId="{AA74E2FE-8BC0-4149-8CC4-582FE4B88B9B}">
      <dsp:nvSpPr>
        <dsp:cNvPr id="0" name=""/>
        <dsp:cNvSpPr/>
      </dsp:nvSpPr>
      <dsp:spPr>
        <a:xfrm>
          <a:off x="5393567" y="804486"/>
          <a:ext cx="2246748" cy="898699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4.</a:t>
          </a:r>
          <a:r>
            <a:rPr lang="zh-CN" altLang="en-US" sz="1700" kern="1200" dirty="0"/>
            <a:t>翻译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(translation)</a:t>
          </a:r>
        </a:p>
      </dsp:txBody>
      <dsp:txXfrm>
        <a:off x="5842917" y="804486"/>
        <a:ext cx="1348049" cy="898699"/>
      </dsp:txXfrm>
    </dsp:sp>
    <dsp:sp modelId="{849A2842-1159-8148-B17E-18898706E6A5}">
      <dsp:nvSpPr>
        <dsp:cNvPr id="0" name=""/>
        <dsp:cNvSpPr/>
      </dsp:nvSpPr>
      <dsp:spPr>
        <a:xfrm>
          <a:off x="7190965" y="804486"/>
          <a:ext cx="2246748" cy="898699"/>
        </a:xfrm>
        <a:prstGeom prst="chevron">
          <a:avLst/>
        </a:prstGeom>
        <a:solidFill>
          <a:schemeClr val="accent5">
            <a:lumMod val="75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5.</a:t>
          </a:r>
          <a:r>
            <a:rPr lang="zh-CN" altLang="en-US" sz="1700" kern="1200" dirty="0"/>
            <a:t>优化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(optimization)</a:t>
          </a:r>
        </a:p>
      </dsp:txBody>
      <dsp:txXfrm>
        <a:off x="7640315" y="804486"/>
        <a:ext cx="1348049" cy="898699"/>
      </dsp:txXfrm>
    </dsp:sp>
    <dsp:sp modelId="{F70AA3ED-3773-D14B-B1B9-9ACFD042E006}">
      <dsp:nvSpPr>
        <dsp:cNvPr id="0" name=""/>
        <dsp:cNvSpPr/>
      </dsp:nvSpPr>
      <dsp:spPr>
        <a:xfrm>
          <a:off x="8988364" y="804486"/>
          <a:ext cx="2246748" cy="898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6.</a:t>
          </a:r>
          <a:r>
            <a:rPr lang="zh-CN" altLang="en-US" sz="1700" kern="1200" dirty="0"/>
            <a:t>时序排布</a:t>
          </a:r>
          <a:endParaRPr lang="en-US" altLang="zh-CN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(scheduling)</a:t>
          </a:r>
        </a:p>
      </dsp:txBody>
      <dsp:txXfrm>
        <a:off x="9437714" y="804486"/>
        <a:ext cx="1348049" cy="8986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7185-F2B2-CD4B-8D6D-1B5F031C5D0B}" type="datetimeFigureOut">
              <a:rPr kumimoji="1" lang="zh-CN" altLang="en-US" smtClean="0"/>
              <a:t>2025/12/5</a:t>
            </a:fld>
            <a:endParaRPr kumimoji="1"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45B32-981E-4E47-A7C4-CA9BA3E29E3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0020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golden</a:t>
            </a:r>
            <a:r>
              <a:rPr lang="zh-CN" altLang="en-US" dirty="0"/>
              <a:t> </a:t>
            </a:r>
            <a:r>
              <a:rPr lang="en-US" altLang="zh-CN" dirty="0"/>
              <a:t>device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right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flash</a:t>
            </a:r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3CC61-C7FA-F54D-9226-F2F488524555}" type="slidenum">
              <a:rPr lang="en-CN" smtClean="0"/>
              <a:t>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7360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golden</a:t>
            </a:r>
            <a:r>
              <a:rPr lang="zh-CN" altLang="en-US" dirty="0"/>
              <a:t> </a:t>
            </a:r>
            <a:r>
              <a:rPr lang="en-US" altLang="zh-CN" dirty="0"/>
              <a:t>device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right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flash</a:t>
            </a:r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3CC61-C7FA-F54D-9226-F2F488524555}" type="slidenum">
              <a:rPr lang="en-CN" smtClean="0"/>
              <a:t>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88235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golden</a:t>
            </a:r>
            <a:r>
              <a:rPr lang="zh-CN" altLang="en-US" dirty="0"/>
              <a:t> </a:t>
            </a:r>
            <a:r>
              <a:rPr lang="en-US" altLang="zh-CN" dirty="0"/>
              <a:t>device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right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flash</a:t>
            </a:r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3CC61-C7FA-F54D-9226-F2F488524555}" type="slidenum">
              <a:rPr lang="en-CN" smtClean="0"/>
              <a:t>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87534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45B32-981E-4E47-A7C4-CA9BA3E29E3C}" type="slidenum">
              <a:rPr kumimoji="1" lang="zh-CN" altLang="en-US" smtClean="0"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8482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45B32-981E-4E47-A7C4-CA9BA3E29E3C}" type="slidenum">
              <a:rPr kumimoji="1" lang="zh-CN" altLang="en-US" smtClean="0"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9753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82BC466-CE51-8745-81C5-532BA977A53D}" type="datetimeFigureOut">
              <a:rPr kumimoji="1" lang="zh-CN" altLang="en-US" smtClean="0"/>
              <a:t>2025/12/5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94FC163-9AD5-8146-BA23-C1AA236920F2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08669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C466-CE51-8745-81C5-532BA977A53D}" type="datetimeFigureOut">
              <a:rPr kumimoji="1" lang="zh-CN" altLang="en-US" smtClean="0"/>
              <a:t>2025/12/5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C163-9AD5-8146-BA23-C1AA236920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4889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C466-CE51-8745-81C5-532BA977A53D}" type="datetimeFigureOut">
              <a:rPr kumimoji="1" lang="zh-CN" altLang="en-US" smtClean="0"/>
              <a:t>2025/12/5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C163-9AD5-8146-BA23-C1AA236920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6742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C466-CE51-8745-81C5-532BA977A53D}" type="datetimeFigureOut">
              <a:rPr kumimoji="1" lang="zh-CN" altLang="en-US" smtClean="0"/>
              <a:t>2025/12/5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C163-9AD5-8146-BA23-C1AA236920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457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2BC466-CE51-8745-81C5-532BA977A53D}" type="datetimeFigureOut">
              <a:rPr kumimoji="1" lang="zh-CN" altLang="en-US" smtClean="0"/>
              <a:t>2025/12/5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4FC163-9AD5-8146-BA23-C1AA236920F2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7731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C466-CE51-8745-81C5-532BA977A53D}" type="datetimeFigureOut">
              <a:rPr kumimoji="1" lang="zh-CN" altLang="en-US" smtClean="0"/>
              <a:t>2025/12/5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C163-9AD5-8146-BA23-C1AA236920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29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C466-CE51-8745-81C5-532BA977A53D}" type="datetimeFigureOut">
              <a:rPr kumimoji="1" lang="zh-CN" altLang="en-US" smtClean="0"/>
              <a:t>2025/12/5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C163-9AD5-8146-BA23-C1AA236920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9327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C466-CE51-8745-81C5-532BA977A53D}" type="datetimeFigureOut">
              <a:rPr kumimoji="1" lang="zh-CN" altLang="en-US" smtClean="0"/>
              <a:t>2025/12/5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C163-9AD5-8146-BA23-C1AA236920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84462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C466-CE51-8745-81C5-532BA977A53D}" type="datetimeFigureOut">
              <a:rPr kumimoji="1" lang="zh-CN" altLang="en-US" smtClean="0"/>
              <a:t>2025/12/5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C163-9AD5-8146-BA23-C1AA236920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94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2BC466-CE51-8745-81C5-532BA977A53D}" type="datetimeFigureOut">
              <a:rPr kumimoji="1" lang="zh-CN" altLang="en-US" smtClean="0"/>
              <a:t>2025/12/5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4FC163-9AD5-8146-BA23-C1AA236920F2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6748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2BC466-CE51-8745-81C5-532BA977A53D}" type="datetimeFigureOut">
              <a:rPr kumimoji="1" lang="zh-CN" altLang="en-US" smtClean="0"/>
              <a:t>2025/12/5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4FC163-9AD5-8146-BA23-C1AA236920F2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5012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182BC466-CE51-8745-81C5-532BA977A53D}" type="datetimeFigureOut">
              <a:rPr kumimoji="1" lang="zh-CN" altLang="en-US" smtClean="0"/>
              <a:t>2025/12/5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394FC163-9AD5-8146-BA23-C1AA236920F2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7671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quantum.cloud.ibm.com/docs/en/guides/install-qiskit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4.emf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34.emf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hyperlink" Target="https://quantum.cloud.ibm.com/docs/en/guides/transpiler-stages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1.emf"/><Relationship Id="rId7" Type="http://schemas.openxmlformats.org/officeDocument/2006/relationships/diagramColors" Target="../diagrams/colors3.xml"/><Relationship Id="rId2" Type="http://schemas.openxmlformats.org/officeDocument/2006/relationships/hyperlink" Target="https://quantum.cloud.ibm.com/docs/en/guides/transpiler-stages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43.png"/><Relationship Id="rId4" Type="http://schemas.openxmlformats.org/officeDocument/2006/relationships/diagramData" Target="../diagrams/data3.xml"/><Relationship Id="rId9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1.emf"/><Relationship Id="rId7" Type="http://schemas.openxmlformats.org/officeDocument/2006/relationships/diagramColors" Target="../diagrams/colors4.xml"/><Relationship Id="rId2" Type="http://schemas.openxmlformats.org/officeDocument/2006/relationships/hyperlink" Target="https://quantum.cloud.ibm.com/docs/en/guides/transpiler-stages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34.emf"/><Relationship Id="rId4" Type="http://schemas.openxmlformats.org/officeDocument/2006/relationships/diagramData" Target="../diagrams/data4.xml"/><Relationship Id="rId9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1.emf"/><Relationship Id="rId7" Type="http://schemas.openxmlformats.org/officeDocument/2006/relationships/diagramColors" Target="../diagrams/colors5.xml"/><Relationship Id="rId2" Type="http://schemas.openxmlformats.org/officeDocument/2006/relationships/hyperlink" Target="https://quantum.cloud.ibm.com/docs/en/guides/transpiler-stages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39.emf"/><Relationship Id="rId5" Type="http://schemas.openxmlformats.org/officeDocument/2006/relationships/diagramLayout" Target="../diagrams/layout5.xml"/><Relationship Id="rId10" Type="http://schemas.openxmlformats.org/officeDocument/2006/relationships/image" Target="../media/image34.emf"/><Relationship Id="rId4" Type="http://schemas.openxmlformats.org/officeDocument/2006/relationships/diagramData" Target="../diagrams/data5.xml"/><Relationship Id="rId9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hyperlink" Target="https://quantum.cloud.ibm.com/docs/en/guides/transpiler-stages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hyperlink" Target="https://quantum.cloud.ibm.com/docs/en/guides/transpiler-stages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hyperlink" Target="https://quantum.cloud.ibm.com/docs/en/guides/transpiler-stages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52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51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50.png"/><Relationship Id="rId2" Type="http://schemas.openxmlformats.org/officeDocument/2006/relationships/hyperlink" Target="https://quantum.cloud.ibm.com/docs/en/guides/transpiler-stages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47.pn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46.png"/><Relationship Id="rId4" Type="http://schemas.openxmlformats.org/officeDocument/2006/relationships/diagramLayout" Target="../diagrams/layout9.xml"/><Relationship Id="rId9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hyperlink" Target="https://quantum.cloud.ibm.com/docs/en/guides/transpiler-stages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33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hyperlink" Target="https://quantum.cloud.ibm.com/docs/en/guides/transpiler-stages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hyperlink" Target="https://quantum.cloud.ibm.com/docs/en/guides/transpiler-stages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quantum.cloud.ibm.com/docs/en/guides/circuit-library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3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60.png"/><Relationship Id="rId7" Type="http://schemas.openxmlformats.org/officeDocument/2006/relationships/image" Target="../media/image65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0.emf"/><Relationship Id="rId5" Type="http://schemas.openxmlformats.org/officeDocument/2006/relationships/image" Target="../media/image63.png"/><Relationship Id="rId10" Type="http://schemas.openxmlformats.org/officeDocument/2006/relationships/image" Target="../media/image530.png"/><Relationship Id="rId9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13" Type="http://schemas.openxmlformats.org/officeDocument/2006/relationships/image" Target="../media/image69.jpg"/><Relationship Id="rId3" Type="http://schemas.openxmlformats.org/officeDocument/2006/relationships/image" Target="../media/image68.png"/><Relationship Id="rId7" Type="http://schemas.openxmlformats.org/officeDocument/2006/relationships/image" Target="../media/image620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71.png"/><Relationship Id="rId5" Type="http://schemas.openxmlformats.org/officeDocument/2006/relationships/image" Target="../media/image60.png"/><Relationship Id="rId10" Type="http://schemas.openxmlformats.org/officeDocument/2006/relationships/image" Target="../media/image70.png"/><Relationship Id="rId4" Type="http://schemas.openxmlformats.org/officeDocument/2006/relationships/image" Target="../media/image590.png"/><Relationship Id="rId9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13" Type="http://schemas.openxmlformats.org/officeDocument/2006/relationships/image" Target="../media/image79.png"/><Relationship Id="rId3" Type="http://schemas.openxmlformats.org/officeDocument/2006/relationships/image" Target="../media/image68.png"/><Relationship Id="rId7" Type="http://schemas.openxmlformats.org/officeDocument/2006/relationships/image" Target="../media/image620.png"/><Relationship Id="rId12" Type="http://schemas.openxmlformats.org/officeDocument/2006/relationships/image" Target="../media/image7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77.png"/><Relationship Id="rId5" Type="http://schemas.openxmlformats.org/officeDocument/2006/relationships/image" Target="../media/image60.png"/><Relationship Id="rId10" Type="http://schemas.openxmlformats.org/officeDocument/2006/relationships/image" Target="../media/image76.png"/><Relationship Id="rId4" Type="http://schemas.openxmlformats.org/officeDocument/2006/relationships/image" Target="../media/image74.png"/><Relationship Id="rId9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3.png"/><Relationship Id="rId3" Type="http://schemas.openxmlformats.org/officeDocument/2006/relationships/image" Target="../media/image68.png"/><Relationship Id="rId7" Type="http://schemas.openxmlformats.org/officeDocument/2006/relationships/image" Target="../media/image620.png"/><Relationship Id="rId12" Type="http://schemas.openxmlformats.org/officeDocument/2006/relationships/image" Target="../media/image8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81.png"/><Relationship Id="rId5" Type="http://schemas.openxmlformats.org/officeDocument/2006/relationships/image" Target="../media/image60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6.png"/><Relationship Id="rId1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26" Type="http://schemas.openxmlformats.org/officeDocument/2006/relationships/image" Target="../media/image100.png"/><Relationship Id="rId3" Type="http://schemas.openxmlformats.org/officeDocument/2006/relationships/image" Target="../media/image68.png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5" Type="http://schemas.openxmlformats.org/officeDocument/2006/relationships/image" Target="../media/image99.png"/><Relationship Id="rId2" Type="http://schemas.openxmlformats.org/officeDocument/2006/relationships/image" Target="../media/image62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24" Type="http://schemas.openxmlformats.org/officeDocument/2006/relationships/image" Target="../media/image98.png"/><Relationship Id="rId5" Type="http://schemas.openxmlformats.org/officeDocument/2006/relationships/image" Target="../media/image61.pn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60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96.png"/><Relationship Id="rId27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quantum.cloud.ibm.com/docs/en/guides/error-mitigation-and-suppression-techniques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quantum.cloud.ibm.com/docs/en/guides/error-mitigation-and-suppression-techniques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26" Type="http://schemas.openxmlformats.org/officeDocument/2006/relationships/image" Target="../media/image130.png"/><Relationship Id="rId3" Type="http://schemas.openxmlformats.org/officeDocument/2006/relationships/image" Target="../media/image1020.png"/><Relationship Id="rId21" Type="http://schemas.openxmlformats.org/officeDocument/2006/relationships/image" Target="../media/image125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5" Type="http://schemas.openxmlformats.org/officeDocument/2006/relationships/image" Target="../media/image129.png"/><Relationship Id="rId2" Type="http://schemas.openxmlformats.org/officeDocument/2006/relationships/image" Target="../media/image106.png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24" Type="http://schemas.openxmlformats.org/officeDocument/2006/relationships/image" Target="../media/image128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23" Type="http://schemas.openxmlformats.org/officeDocument/2006/relationships/image" Target="../media/image127.pn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Relationship Id="rId22" Type="http://schemas.openxmlformats.org/officeDocument/2006/relationships/image" Target="../media/image126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32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image" Target="../media/image1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3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4.xml"/><Relationship Id="rId11" Type="http://schemas.openxmlformats.org/officeDocument/2006/relationships/image" Target="../media/image147.png"/><Relationship Id="rId5" Type="http://schemas.openxmlformats.org/officeDocument/2006/relationships/image" Target="../media/image146.png"/><Relationship Id="rId10" Type="http://schemas.microsoft.com/office/2007/relationships/diagramDrawing" Target="../diagrams/drawing14.xml"/><Relationship Id="rId4" Type="http://schemas.openxmlformats.org/officeDocument/2006/relationships/image" Target="../media/image141.jpg"/><Relationship Id="rId9" Type="http://schemas.openxmlformats.org/officeDocument/2006/relationships/diagramColors" Target="../diagrams/colors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52A03-DE2F-6B4F-9D7B-BBF91E6196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CN" altLang="en-US" dirty="0"/>
              <a:t>量子云平台简介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4DDD46-98F2-BE4F-B3B4-2EF4BD04A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462388"/>
          </a:xfrm>
        </p:spPr>
        <p:txBody>
          <a:bodyPr>
            <a:normAutofit/>
          </a:bodyPr>
          <a:lstStyle/>
          <a:p>
            <a:r>
              <a:rPr kumimoji="1" lang="zh-CN" altLang="en-US" dirty="0"/>
              <a:t>王啸洋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(RIKEN-</a:t>
            </a:r>
            <a:r>
              <a:rPr kumimoji="1" lang="en-US" altLang="zh-CN" dirty="0" err="1"/>
              <a:t>iTHEMS</a:t>
            </a:r>
            <a:r>
              <a:rPr kumimoji="1" lang="en-US" altLang="zh-CN" dirty="0"/>
              <a:t>)</a:t>
            </a:r>
            <a:endParaRPr kumimoji="1" lang="zh-CN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937503-1BF3-284B-B2A9-2038CCF75DE1}"/>
              </a:ext>
            </a:extLst>
          </p:cNvPr>
          <p:cNvSpPr txBox="1"/>
          <p:nvPr/>
        </p:nvSpPr>
        <p:spPr>
          <a:xfrm>
            <a:off x="8166539" y="6488668"/>
            <a:ext cx="423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理论物理冬季学校</a:t>
            </a:r>
            <a:r>
              <a:rPr kumimoji="1" lang="en-US" altLang="zh-CN" dirty="0"/>
              <a:t>-</a:t>
            </a:r>
            <a:r>
              <a:rPr kumimoji="1" lang="zh-CN" altLang="en-US" dirty="0"/>
              <a:t>华南师范大学</a:t>
            </a:r>
            <a:r>
              <a:rPr kumimoji="1" lang="en-US" altLang="zh-CN" dirty="0"/>
              <a:t>-2025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664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EF5295-4D1F-6D43-8128-9B0E0342E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540" y="3008764"/>
            <a:ext cx="5500615" cy="3094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85FECF-23BE-7A43-A2E0-1BD3A87C70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79" r="21899"/>
          <a:stretch/>
        </p:blipFill>
        <p:spPr>
          <a:xfrm>
            <a:off x="7809987" y="2934418"/>
            <a:ext cx="4216726" cy="33655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200BDE-D1B4-DB48-AC80-EAE340BC7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236"/>
          <a:stretch/>
        </p:blipFill>
        <p:spPr>
          <a:xfrm>
            <a:off x="6551593" y="2934419"/>
            <a:ext cx="1258394" cy="336557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CF828C9-E3C4-514B-8B51-E8896A081743}"/>
              </a:ext>
            </a:extLst>
          </p:cNvPr>
          <p:cNvSpPr/>
          <p:nvPr/>
        </p:nvSpPr>
        <p:spPr>
          <a:xfrm>
            <a:off x="876415" y="3797911"/>
            <a:ext cx="798005" cy="605641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9A3506E-2652-AB47-A3EC-80B06E05209B}"/>
              </a:ext>
            </a:extLst>
          </p:cNvPr>
          <p:cNvSpPr/>
          <p:nvPr/>
        </p:nvSpPr>
        <p:spPr>
          <a:xfrm>
            <a:off x="3614847" y="3797911"/>
            <a:ext cx="798005" cy="605641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B684FBE-BA7F-344F-9F42-4DFF26A58945}"/>
              </a:ext>
            </a:extLst>
          </p:cNvPr>
          <p:cNvSpPr/>
          <p:nvPr/>
        </p:nvSpPr>
        <p:spPr>
          <a:xfrm>
            <a:off x="864540" y="5331782"/>
            <a:ext cx="798005" cy="605641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710B740-E7E3-8D46-A498-150949E27536}"/>
              </a:ext>
            </a:extLst>
          </p:cNvPr>
          <p:cNvSpPr/>
          <p:nvPr/>
        </p:nvSpPr>
        <p:spPr>
          <a:xfrm>
            <a:off x="3614847" y="5331782"/>
            <a:ext cx="798005" cy="605641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A7EBB36-0ECB-CD49-A590-CA1D5EC4E055}"/>
              </a:ext>
            </a:extLst>
          </p:cNvPr>
          <p:cNvSpPr/>
          <p:nvPr/>
        </p:nvSpPr>
        <p:spPr>
          <a:xfrm>
            <a:off x="7837277" y="2970685"/>
            <a:ext cx="889116" cy="3329309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254F1F-1E30-C042-AFE3-57B1B9A15A2F}"/>
              </a:ext>
            </a:extLst>
          </p:cNvPr>
          <p:cNvSpPr txBox="1"/>
          <p:nvPr/>
        </p:nvSpPr>
        <p:spPr>
          <a:xfrm>
            <a:off x="1275417" y="815910"/>
            <a:ext cx="40400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比特数量</a:t>
            </a:r>
            <a:endParaRPr kumimoji="1" lang="en-US" altLang="zh-CN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400" dirty="0"/>
              <a:t>比特质量（</a:t>
            </a:r>
            <a:r>
              <a:rPr kumimoji="1" lang="en-US" altLang="zh-CN" sz="2400" dirty="0"/>
              <a:t>2Q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error</a:t>
            </a:r>
            <a:r>
              <a:rPr kumimoji="1" lang="zh-CN" altLang="en-US" sz="2400" dirty="0"/>
              <a:t>）</a:t>
            </a:r>
            <a:endParaRPr kumimoji="1"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400" dirty="0"/>
              <a:t>排队人数</a:t>
            </a:r>
            <a:r>
              <a:rPr kumimoji="1" lang="zh-CN" altLang="en-US" sz="2400" dirty="0">
                <a:solidFill>
                  <a:schemeClr val="tx2"/>
                </a:solidFill>
              </a:rPr>
              <a:t>（</a:t>
            </a:r>
            <a:r>
              <a:rPr kumimoji="1" lang="en-US" altLang="zh-CN" sz="2400" dirty="0">
                <a:solidFill>
                  <a:schemeClr val="tx2"/>
                </a:solidFill>
              </a:rPr>
              <a:t>Pending</a:t>
            </a:r>
            <a:r>
              <a:rPr kumimoji="1" lang="zh-CN" altLang="en-US" sz="2400" dirty="0">
                <a:solidFill>
                  <a:schemeClr val="tx2"/>
                </a:solidFill>
              </a:rPr>
              <a:t> </a:t>
            </a:r>
            <a:r>
              <a:rPr kumimoji="1" lang="en-US" altLang="zh-CN" sz="2400" dirty="0">
                <a:solidFill>
                  <a:schemeClr val="tx2"/>
                </a:solidFill>
              </a:rPr>
              <a:t>jobs</a:t>
            </a:r>
            <a:r>
              <a:rPr kumimoji="1" lang="zh-CN" altLang="en-US" sz="2400" dirty="0">
                <a:solidFill>
                  <a:schemeClr val="tx2"/>
                </a:solidFill>
              </a:rPr>
              <a:t>）</a:t>
            </a:r>
            <a:endParaRPr kumimoji="1" lang="en-US" altLang="zh-CN" sz="2400" dirty="0">
              <a:solidFill>
                <a:schemeClr val="tx2"/>
              </a:solidFill>
            </a:endParaRPr>
          </a:p>
          <a:p>
            <a:r>
              <a:rPr kumimoji="1" lang="en-US" altLang="zh-CN" sz="2400" dirty="0"/>
              <a:t>	</a:t>
            </a:r>
          </a:p>
          <a:p>
            <a:endParaRPr kumimoji="1" lang="zh-CN" altLang="en-US" sz="24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BDE0E95-A95B-8444-A057-20D5F66C6D0E}"/>
              </a:ext>
            </a:extLst>
          </p:cNvPr>
          <p:cNvSpPr/>
          <p:nvPr/>
        </p:nvSpPr>
        <p:spPr>
          <a:xfrm>
            <a:off x="6617852" y="796744"/>
            <a:ext cx="5207259" cy="1838806"/>
          </a:xfrm>
          <a:prstGeom prst="roundRect">
            <a:avLst>
              <a:gd name="adj" fmla="val 69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0F7872-7F41-A440-B113-190D7B2AA3D6}"/>
              </a:ext>
            </a:extLst>
          </p:cNvPr>
          <p:cNvSpPr txBox="1"/>
          <p:nvPr/>
        </p:nvSpPr>
        <p:spPr>
          <a:xfrm>
            <a:off x="6853031" y="92057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/>
              <a:t>国际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6EFD1A-0D45-2543-B6C0-62E294E8E9D7}"/>
              </a:ext>
            </a:extLst>
          </p:cNvPr>
          <p:cNvSpPr txBox="1"/>
          <p:nvPr/>
        </p:nvSpPr>
        <p:spPr>
          <a:xfrm>
            <a:off x="6853031" y="1590481"/>
            <a:ext cx="1069524" cy="821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800" dirty="0"/>
              <a:t>IBM</a:t>
            </a:r>
          </a:p>
        </p:txBody>
      </p:sp>
      <p:pic>
        <p:nvPicPr>
          <p:cNvPr id="27" name="Picture 8" descr="IBM logo">
            <a:extLst>
              <a:ext uri="{FF2B5EF4-FFF2-40B4-BE49-F238E27FC236}">
                <a16:creationId xmlns:a16="http://schemas.microsoft.com/office/drawing/2014/main" id="{CB366050-E263-CB4B-89F8-66026927C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038" y="1857729"/>
            <a:ext cx="1653572" cy="62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33EB533-7855-3642-ADB5-C3E13B2D8CA5}"/>
              </a:ext>
            </a:extLst>
          </p:cNvPr>
          <p:cNvSpPr txBox="1">
            <a:spLocks/>
          </p:cNvSpPr>
          <p:nvPr/>
        </p:nvSpPr>
        <p:spPr>
          <a:xfrm>
            <a:off x="1012919" y="729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云平台核心参数</a:t>
            </a:r>
          </a:p>
        </p:txBody>
      </p:sp>
    </p:spTree>
    <p:extLst>
      <p:ext uri="{BB962C8B-B14F-4D97-AF65-F5344CB8AC3E}">
        <p14:creationId xmlns:p14="http://schemas.microsoft.com/office/powerpoint/2010/main" val="3893982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EF5295-4D1F-6D43-8128-9B0E0342E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540" y="3008764"/>
            <a:ext cx="5500615" cy="3094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85FECF-23BE-7A43-A2E0-1BD3A87C70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79" r="21899"/>
          <a:stretch/>
        </p:blipFill>
        <p:spPr>
          <a:xfrm>
            <a:off x="7809987" y="2934418"/>
            <a:ext cx="4216726" cy="33655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200BDE-D1B4-DB48-AC80-EAE340BC7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236"/>
          <a:stretch/>
        </p:blipFill>
        <p:spPr>
          <a:xfrm>
            <a:off x="6551593" y="2934419"/>
            <a:ext cx="1258394" cy="336557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CF828C9-E3C4-514B-8B51-E8896A081743}"/>
              </a:ext>
            </a:extLst>
          </p:cNvPr>
          <p:cNvSpPr/>
          <p:nvPr/>
        </p:nvSpPr>
        <p:spPr>
          <a:xfrm>
            <a:off x="2723623" y="3950549"/>
            <a:ext cx="798005" cy="605641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9A3506E-2652-AB47-A3EC-80B06E05209B}"/>
              </a:ext>
            </a:extLst>
          </p:cNvPr>
          <p:cNvSpPr/>
          <p:nvPr/>
        </p:nvSpPr>
        <p:spPr>
          <a:xfrm>
            <a:off x="5473930" y="3950548"/>
            <a:ext cx="798005" cy="605641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B684FBE-BA7F-344F-9F42-4DFF26A58945}"/>
              </a:ext>
            </a:extLst>
          </p:cNvPr>
          <p:cNvSpPr/>
          <p:nvPr/>
        </p:nvSpPr>
        <p:spPr>
          <a:xfrm>
            <a:off x="2723623" y="5497973"/>
            <a:ext cx="798005" cy="605641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710B740-E7E3-8D46-A498-150949E27536}"/>
              </a:ext>
            </a:extLst>
          </p:cNvPr>
          <p:cNvSpPr/>
          <p:nvPr/>
        </p:nvSpPr>
        <p:spPr>
          <a:xfrm>
            <a:off x="5473930" y="5497973"/>
            <a:ext cx="798005" cy="605641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A7EBB36-0ECB-CD49-A590-CA1D5EC4E055}"/>
              </a:ext>
            </a:extLst>
          </p:cNvPr>
          <p:cNvSpPr/>
          <p:nvPr/>
        </p:nvSpPr>
        <p:spPr>
          <a:xfrm>
            <a:off x="11137597" y="2970685"/>
            <a:ext cx="889116" cy="3329309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7DFC10-5B33-0D43-A9E4-6CCDD6C5C75F}"/>
              </a:ext>
            </a:extLst>
          </p:cNvPr>
          <p:cNvSpPr txBox="1"/>
          <p:nvPr/>
        </p:nvSpPr>
        <p:spPr>
          <a:xfrm>
            <a:off x="1275417" y="815910"/>
            <a:ext cx="40400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400" dirty="0"/>
              <a:t>比特数量</a:t>
            </a:r>
            <a:endParaRPr kumimoji="1"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solidFill>
                  <a:schemeClr val="accent4">
                    <a:lumMod val="75000"/>
                  </a:schemeClr>
                </a:solidFill>
              </a:rPr>
              <a:t>比特质量（</a:t>
            </a:r>
            <a:r>
              <a:rPr kumimoji="1" lang="en-US" altLang="zh-CN" sz="2400" dirty="0">
                <a:solidFill>
                  <a:schemeClr val="accent4">
                    <a:lumMod val="75000"/>
                  </a:schemeClr>
                </a:solidFill>
              </a:rPr>
              <a:t>2Q</a:t>
            </a:r>
            <a:r>
              <a:rPr kumimoji="1" lang="zh-CN" alt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kumimoji="1" lang="en-US" altLang="zh-CN" sz="2400" dirty="0">
                <a:solidFill>
                  <a:schemeClr val="accent4">
                    <a:lumMod val="75000"/>
                  </a:schemeClr>
                </a:solidFill>
              </a:rPr>
              <a:t>error</a:t>
            </a:r>
            <a:r>
              <a:rPr kumimoji="1" lang="zh-CN" altLang="en-US" sz="2400" dirty="0">
                <a:solidFill>
                  <a:schemeClr val="accent4">
                    <a:lumMod val="75000"/>
                  </a:schemeClr>
                </a:solidFill>
              </a:rPr>
              <a:t>）</a:t>
            </a:r>
            <a:endParaRPr kumimoji="1" lang="en-US" altLang="zh-CN" sz="2400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400" dirty="0"/>
              <a:t>排队人数</a:t>
            </a:r>
            <a:r>
              <a:rPr kumimoji="1" lang="zh-CN" altLang="en-US" sz="2400" dirty="0">
                <a:solidFill>
                  <a:schemeClr val="tx2"/>
                </a:solidFill>
              </a:rPr>
              <a:t>（</a:t>
            </a:r>
            <a:r>
              <a:rPr kumimoji="1" lang="en-US" altLang="zh-CN" sz="2400" dirty="0">
                <a:solidFill>
                  <a:schemeClr val="tx2"/>
                </a:solidFill>
              </a:rPr>
              <a:t>Pending</a:t>
            </a:r>
            <a:r>
              <a:rPr kumimoji="1" lang="zh-CN" altLang="en-US" sz="2400" dirty="0">
                <a:solidFill>
                  <a:schemeClr val="tx2"/>
                </a:solidFill>
              </a:rPr>
              <a:t> </a:t>
            </a:r>
            <a:r>
              <a:rPr kumimoji="1" lang="en-US" altLang="zh-CN" sz="2400" dirty="0">
                <a:solidFill>
                  <a:schemeClr val="tx2"/>
                </a:solidFill>
              </a:rPr>
              <a:t>jobs</a:t>
            </a:r>
            <a:r>
              <a:rPr kumimoji="1" lang="zh-CN" altLang="en-US" sz="2400" dirty="0">
                <a:solidFill>
                  <a:schemeClr val="tx2"/>
                </a:solidFill>
              </a:rPr>
              <a:t>）</a:t>
            </a:r>
            <a:endParaRPr kumimoji="1" lang="en-US" altLang="zh-CN" sz="2400" dirty="0">
              <a:solidFill>
                <a:schemeClr val="tx2"/>
              </a:solidFill>
            </a:endParaRPr>
          </a:p>
          <a:p>
            <a:r>
              <a:rPr kumimoji="1" lang="en-US" altLang="zh-CN" sz="2400" dirty="0"/>
              <a:t>	</a:t>
            </a:r>
          </a:p>
          <a:p>
            <a:endParaRPr kumimoji="1" lang="zh-CN" altLang="en-US" sz="24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64B2577-E6B3-7F42-9157-4697C889E256}"/>
              </a:ext>
            </a:extLst>
          </p:cNvPr>
          <p:cNvSpPr/>
          <p:nvPr/>
        </p:nvSpPr>
        <p:spPr>
          <a:xfrm>
            <a:off x="6617852" y="796744"/>
            <a:ext cx="5207259" cy="1838806"/>
          </a:xfrm>
          <a:prstGeom prst="roundRect">
            <a:avLst>
              <a:gd name="adj" fmla="val 69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AC1A92-33BE-114B-923A-89E3ECDB6380}"/>
              </a:ext>
            </a:extLst>
          </p:cNvPr>
          <p:cNvSpPr txBox="1"/>
          <p:nvPr/>
        </p:nvSpPr>
        <p:spPr>
          <a:xfrm>
            <a:off x="6853031" y="92057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/>
              <a:t>国际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808BE-312F-5447-956B-195D3357FC6E}"/>
              </a:ext>
            </a:extLst>
          </p:cNvPr>
          <p:cNvSpPr txBox="1"/>
          <p:nvPr/>
        </p:nvSpPr>
        <p:spPr>
          <a:xfrm>
            <a:off x="6853031" y="1590481"/>
            <a:ext cx="1069524" cy="821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800" dirty="0"/>
              <a:t>IBM</a:t>
            </a:r>
          </a:p>
        </p:txBody>
      </p:sp>
      <p:pic>
        <p:nvPicPr>
          <p:cNvPr id="23" name="Picture 8" descr="IBM logo">
            <a:extLst>
              <a:ext uri="{FF2B5EF4-FFF2-40B4-BE49-F238E27FC236}">
                <a16:creationId xmlns:a16="http://schemas.microsoft.com/office/drawing/2014/main" id="{3F5C375B-2347-3D43-8760-D9CDA477C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038" y="1857729"/>
            <a:ext cx="1653572" cy="62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C810DDD7-B317-104A-A25A-BB12F8B5AA65}"/>
              </a:ext>
            </a:extLst>
          </p:cNvPr>
          <p:cNvSpPr txBox="1">
            <a:spLocks/>
          </p:cNvSpPr>
          <p:nvPr/>
        </p:nvSpPr>
        <p:spPr>
          <a:xfrm>
            <a:off x="1012919" y="729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云平台核心参数</a:t>
            </a:r>
          </a:p>
        </p:txBody>
      </p:sp>
    </p:spTree>
    <p:extLst>
      <p:ext uri="{BB962C8B-B14F-4D97-AF65-F5344CB8AC3E}">
        <p14:creationId xmlns:p14="http://schemas.microsoft.com/office/powerpoint/2010/main" val="1010785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EF5295-4D1F-6D43-8128-9B0E0342E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40" y="3008764"/>
            <a:ext cx="5500615" cy="3094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85FECF-23BE-7A43-A2E0-1BD3A87C70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9" r="21899"/>
          <a:stretch/>
        </p:blipFill>
        <p:spPr>
          <a:xfrm>
            <a:off x="7809987" y="2934418"/>
            <a:ext cx="4216726" cy="33655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200BDE-D1B4-DB48-AC80-EAE340BC79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6236"/>
          <a:stretch/>
        </p:blipFill>
        <p:spPr>
          <a:xfrm>
            <a:off x="6551593" y="2934419"/>
            <a:ext cx="1258394" cy="336557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CF828C9-E3C4-514B-8B51-E8896A081743}"/>
              </a:ext>
            </a:extLst>
          </p:cNvPr>
          <p:cNvSpPr/>
          <p:nvPr/>
        </p:nvSpPr>
        <p:spPr>
          <a:xfrm>
            <a:off x="2257324" y="3612030"/>
            <a:ext cx="938964" cy="303196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9A3506E-2652-AB47-A3EC-80B06E05209B}"/>
              </a:ext>
            </a:extLst>
          </p:cNvPr>
          <p:cNvSpPr/>
          <p:nvPr/>
        </p:nvSpPr>
        <p:spPr>
          <a:xfrm>
            <a:off x="5007631" y="3612029"/>
            <a:ext cx="938964" cy="303196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B684FBE-BA7F-344F-9F42-4DFF26A58945}"/>
              </a:ext>
            </a:extLst>
          </p:cNvPr>
          <p:cNvSpPr/>
          <p:nvPr/>
        </p:nvSpPr>
        <p:spPr>
          <a:xfrm>
            <a:off x="2257324" y="5159454"/>
            <a:ext cx="938964" cy="303196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710B740-E7E3-8D46-A498-150949E27536}"/>
              </a:ext>
            </a:extLst>
          </p:cNvPr>
          <p:cNvSpPr/>
          <p:nvPr/>
        </p:nvSpPr>
        <p:spPr>
          <a:xfrm>
            <a:off x="5007631" y="5159454"/>
            <a:ext cx="938964" cy="303196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A7EBB36-0ECB-CD49-A590-CA1D5EC4E055}"/>
              </a:ext>
            </a:extLst>
          </p:cNvPr>
          <p:cNvSpPr/>
          <p:nvPr/>
        </p:nvSpPr>
        <p:spPr>
          <a:xfrm>
            <a:off x="9470801" y="2952551"/>
            <a:ext cx="889116" cy="3329309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332366-1A9D-4545-A6B6-A4B79E3F2059}"/>
              </a:ext>
            </a:extLst>
          </p:cNvPr>
          <p:cNvSpPr txBox="1"/>
          <p:nvPr/>
        </p:nvSpPr>
        <p:spPr>
          <a:xfrm>
            <a:off x="1275417" y="815910"/>
            <a:ext cx="40400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solidFill>
                  <a:schemeClr val="tx2"/>
                </a:solidFill>
              </a:rPr>
              <a:t>比特数量</a:t>
            </a:r>
            <a:endParaRPr kumimoji="1" lang="en-US" altLang="zh-CN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400" dirty="0"/>
              <a:t>比特质量（</a:t>
            </a:r>
            <a:r>
              <a:rPr kumimoji="1" lang="en-US" altLang="zh-CN" sz="2400" dirty="0"/>
              <a:t>2Q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error</a:t>
            </a:r>
            <a:r>
              <a:rPr kumimoji="1" lang="zh-CN" altLang="en-US" sz="2400" dirty="0"/>
              <a:t>）</a:t>
            </a:r>
            <a:endParaRPr kumimoji="1"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solidFill>
                  <a:schemeClr val="accent5">
                    <a:lumMod val="75000"/>
                  </a:schemeClr>
                </a:solidFill>
              </a:rPr>
              <a:t>排队人数（</a:t>
            </a:r>
            <a:r>
              <a:rPr kumimoji="1" lang="en-US" altLang="zh-CN" sz="2400" dirty="0">
                <a:solidFill>
                  <a:schemeClr val="accent5">
                    <a:lumMod val="75000"/>
                  </a:schemeClr>
                </a:solidFill>
              </a:rPr>
              <a:t>Pending</a:t>
            </a:r>
            <a:r>
              <a:rPr kumimoji="1" lang="zh-CN" alt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kumimoji="1" lang="en-US" altLang="zh-CN" sz="2400" dirty="0">
                <a:solidFill>
                  <a:schemeClr val="accent5">
                    <a:lumMod val="75000"/>
                  </a:schemeClr>
                </a:solidFill>
              </a:rPr>
              <a:t>jobs</a:t>
            </a:r>
            <a:r>
              <a:rPr kumimoji="1" lang="zh-CN" altLang="en-US" sz="2400" dirty="0">
                <a:solidFill>
                  <a:schemeClr val="accent5">
                    <a:lumMod val="75000"/>
                  </a:schemeClr>
                </a:solidFill>
              </a:rPr>
              <a:t>）</a:t>
            </a:r>
            <a:endParaRPr kumimoji="1" lang="en-US" altLang="zh-CN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kumimoji="1" lang="en-US" altLang="zh-CN" sz="2400" dirty="0"/>
              <a:t>	</a:t>
            </a:r>
          </a:p>
          <a:p>
            <a:endParaRPr kumimoji="1" lang="zh-CN" altLang="en-US" sz="24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EE411D0-D707-754D-A487-202BD21A8170}"/>
              </a:ext>
            </a:extLst>
          </p:cNvPr>
          <p:cNvSpPr txBox="1">
            <a:spLocks/>
          </p:cNvSpPr>
          <p:nvPr/>
        </p:nvSpPr>
        <p:spPr>
          <a:xfrm>
            <a:off x="1012919" y="729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云平台核心参数</a:t>
            </a:r>
          </a:p>
        </p:txBody>
      </p:sp>
      <p:pic>
        <p:nvPicPr>
          <p:cNvPr id="5" name="Screen Recording 2025-12-03 at 00.02.21" descr="Screen Recording 2025-12-03 at 00.02.21">
            <a:hlinkClick r:id="" action="ppaction://media"/>
            <a:extLst>
              <a:ext uri="{FF2B5EF4-FFF2-40B4-BE49-F238E27FC236}">
                <a16:creationId xmlns:a16="http://schemas.microsoft.com/office/drawing/2014/main" id="{1BC1F0E2-E173-254A-9947-E61614F967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1593" y="72960"/>
            <a:ext cx="5373200" cy="272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0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AAAA66-B8FF-274E-B687-9C978C7A5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919" y="72960"/>
            <a:ext cx="9601200" cy="1485900"/>
          </a:xfrm>
        </p:spPr>
        <p:txBody>
          <a:bodyPr/>
          <a:lstStyle/>
          <a:p>
            <a:r>
              <a:rPr kumimoji="1" lang="zh-CN" altLang="en-US" dirty="0"/>
              <a:t>云平台使用流程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F425A29-5178-EA4D-862D-10FA8FF30B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184670"/>
              </p:ext>
            </p:extLst>
          </p:nvPr>
        </p:nvGraphicFramePr>
        <p:xfrm>
          <a:off x="1719508" y="12778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E4B53F-CE30-0047-ABB9-CA37580A81BE}"/>
              </a:ext>
            </a:extLst>
          </p:cNvPr>
          <p:cNvSpPr/>
          <p:nvPr/>
        </p:nvSpPr>
        <p:spPr>
          <a:xfrm>
            <a:off x="1577881" y="950026"/>
            <a:ext cx="2517569" cy="5666892"/>
          </a:xfrm>
          <a:prstGeom prst="roundRect">
            <a:avLst>
              <a:gd name="adj" fmla="val 7705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C8D34E8-4DD1-9147-9319-23C1ED7B993B}"/>
              </a:ext>
            </a:extLst>
          </p:cNvPr>
          <p:cNvSpPr/>
          <p:nvPr/>
        </p:nvSpPr>
        <p:spPr>
          <a:xfrm>
            <a:off x="4524723" y="950026"/>
            <a:ext cx="2517569" cy="5666892"/>
          </a:xfrm>
          <a:prstGeom prst="roundRect">
            <a:avLst>
              <a:gd name="adj" fmla="val 7705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34CB0DC-F65F-754A-A1BC-2AFC18B54F3B}"/>
              </a:ext>
            </a:extLst>
          </p:cNvPr>
          <p:cNvSpPr/>
          <p:nvPr/>
        </p:nvSpPr>
        <p:spPr>
          <a:xfrm>
            <a:off x="7471565" y="950026"/>
            <a:ext cx="2517569" cy="3835730"/>
          </a:xfrm>
          <a:prstGeom prst="roundRect">
            <a:avLst>
              <a:gd name="adj" fmla="val 7705"/>
            </a:avLst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B8D054E-6F08-374E-88ED-B4DD9494330F}"/>
              </a:ext>
            </a:extLst>
          </p:cNvPr>
          <p:cNvSpPr/>
          <p:nvPr/>
        </p:nvSpPr>
        <p:spPr>
          <a:xfrm>
            <a:off x="7471564" y="4870595"/>
            <a:ext cx="4059376" cy="1616752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DF04DB-CFEF-F34F-8EC9-CE2086E09D16}"/>
              </a:ext>
            </a:extLst>
          </p:cNvPr>
          <p:cNvSpPr txBox="1"/>
          <p:nvPr/>
        </p:nvSpPr>
        <p:spPr>
          <a:xfrm>
            <a:off x="5039733" y="1016196"/>
            <a:ext cx="1289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accent4">
                    <a:lumMod val="75000"/>
                  </a:schemeClr>
                </a:solidFill>
              </a:rPr>
              <a:t>1.</a:t>
            </a:r>
            <a:r>
              <a:rPr kumimoji="1" lang="zh-CN" altLang="en-US" sz="2800" dirty="0">
                <a:solidFill>
                  <a:schemeClr val="accent4">
                    <a:lumMod val="75000"/>
                  </a:schemeClr>
                </a:solidFill>
              </a:rPr>
              <a:t> 优化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A508E9-0661-1849-B915-BBAA6FDBF067}"/>
              </a:ext>
            </a:extLst>
          </p:cNvPr>
          <p:cNvSpPr txBox="1"/>
          <p:nvPr/>
        </p:nvSpPr>
        <p:spPr>
          <a:xfrm>
            <a:off x="8077893" y="1016196"/>
            <a:ext cx="1292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accent5">
                    <a:lumMod val="75000"/>
                  </a:schemeClr>
                </a:solidFill>
              </a:rPr>
              <a:t>2.</a:t>
            </a:r>
            <a:r>
              <a:rPr kumimoji="1" lang="zh-CN" altLang="en-US" sz="2800" dirty="0">
                <a:solidFill>
                  <a:schemeClr val="accent5">
                    <a:lumMod val="75000"/>
                  </a:schemeClr>
                </a:solidFill>
              </a:rPr>
              <a:t> 运行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4467CC-163A-114F-96DE-1008D67A424F}"/>
              </a:ext>
            </a:extLst>
          </p:cNvPr>
          <p:cNvSpPr txBox="1"/>
          <p:nvPr/>
        </p:nvSpPr>
        <p:spPr>
          <a:xfrm>
            <a:off x="9847508" y="5417361"/>
            <a:ext cx="1651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accent2">
                    <a:lumMod val="75000"/>
                  </a:schemeClr>
                </a:solidFill>
              </a:rPr>
              <a:t>3.</a:t>
            </a:r>
            <a:r>
              <a:rPr kumimoji="1" lang="zh-CN" altLang="en-US" sz="2800" dirty="0">
                <a:solidFill>
                  <a:schemeClr val="accent2">
                    <a:lumMod val="75000"/>
                  </a:schemeClr>
                </a:solidFill>
              </a:rPr>
              <a:t> 后处理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681F2E-3C0A-6F48-BE07-6CE97D08E61D}"/>
              </a:ext>
            </a:extLst>
          </p:cNvPr>
          <p:cNvSpPr txBox="1"/>
          <p:nvPr/>
        </p:nvSpPr>
        <p:spPr>
          <a:xfrm>
            <a:off x="1530305" y="1077751"/>
            <a:ext cx="2771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chemeClr val="accent6">
                    <a:lumMod val="75000"/>
                  </a:schemeClr>
                </a:solidFill>
              </a:rPr>
              <a:t>0.</a:t>
            </a:r>
            <a:r>
              <a:rPr kumimoji="1" lang="zh-CN" altLang="en-US" sz="2000" dirty="0">
                <a:solidFill>
                  <a:schemeClr val="accent6">
                    <a:lumMod val="75000"/>
                  </a:schemeClr>
                </a:solidFill>
              </a:rPr>
              <a:t> 注册（仅初次使用）</a:t>
            </a:r>
          </a:p>
        </p:txBody>
      </p:sp>
    </p:spTree>
    <p:extLst>
      <p:ext uri="{BB962C8B-B14F-4D97-AF65-F5344CB8AC3E}">
        <p14:creationId xmlns:p14="http://schemas.microsoft.com/office/powerpoint/2010/main" val="819497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AAAA66-B8FF-274E-B687-9C978C7A5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919" y="72960"/>
            <a:ext cx="9601200" cy="1485900"/>
          </a:xfrm>
        </p:spPr>
        <p:txBody>
          <a:bodyPr/>
          <a:lstStyle/>
          <a:p>
            <a:r>
              <a:rPr kumimoji="1" lang="zh-CN" altLang="en-US" dirty="0"/>
              <a:t>云平台使用流程</a:t>
            </a:r>
            <a:r>
              <a:rPr kumimoji="1" lang="en-US" altLang="zh-CN" dirty="0"/>
              <a:t>-</a:t>
            </a:r>
            <a:r>
              <a:rPr kumimoji="1" lang="zh-CN" altLang="en-US" dirty="0"/>
              <a:t>设备登记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FB1535-3FA8-8746-AC5E-45E8B6A5C5DA}"/>
              </a:ext>
            </a:extLst>
          </p:cNvPr>
          <p:cNvSpPr/>
          <p:nvPr/>
        </p:nvSpPr>
        <p:spPr>
          <a:xfrm rot="5400000">
            <a:off x="1345180" y="2716397"/>
            <a:ext cx="1654072" cy="199667"/>
          </a:xfrm>
          <a:prstGeom prst="rect">
            <a:avLst/>
          </a:prstGeom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E7D1978-3F06-2745-B513-7318D71CFDD3}"/>
              </a:ext>
            </a:extLst>
          </p:cNvPr>
          <p:cNvSpPr/>
          <p:nvPr/>
        </p:nvSpPr>
        <p:spPr>
          <a:xfrm>
            <a:off x="1723595" y="1657681"/>
            <a:ext cx="2218531" cy="1331118"/>
          </a:xfrm>
          <a:custGeom>
            <a:avLst/>
            <a:gdLst>
              <a:gd name="connsiteX0" fmla="*/ 0 w 2218531"/>
              <a:gd name="connsiteY0" fmla="*/ 133112 h 1331118"/>
              <a:gd name="connsiteX1" fmla="*/ 133112 w 2218531"/>
              <a:gd name="connsiteY1" fmla="*/ 0 h 1331118"/>
              <a:gd name="connsiteX2" fmla="*/ 2085419 w 2218531"/>
              <a:gd name="connsiteY2" fmla="*/ 0 h 1331118"/>
              <a:gd name="connsiteX3" fmla="*/ 2218531 w 2218531"/>
              <a:gd name="connsiteY3" fmla="*/ 133112 h 1331118"/>
              <a:gd name="connsiteX4" fmla="*/ 2218531 w 2218531"/>
              <a:gd name="connsiteY4" fmla="*/ 1198006 h 1331118"/>
              <a:gd name="connsiteX5" fmla="*/ 2085419 w 2218531"/>
              <a:gd name="connsiteY5" fmla="*/ 1331118 h 1331118"/>
              <a:gd name="connsiteX6" fmla="*/ 133112 w 2218531"/>
              <a:gd name="connsiteY6" fmla="*/ 1331118 h 1331118"/>
              <a:gd name="connsiteX7" fmla="*/ 0 w 2218531"/>
              <a:gd name="connsiteY7" fmla="*/ 1198006 h 1331118"/>
              <a:gd name="connsiteX8" fmla="*/ 0 w 2218531"/>
              <a:gd name="connsiteY8" fmla="*/ 133112 h 133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8531" h="1331118">
                <a:moveTo>
                  <a:pt x="0" y="133112"/>
                </a:moveTo>
                <a:cubicBezTo>
                  <a:pt x="0" y="59596"/>
                  <a:pt x="59596" y="0"/>
                  <a:pt x="133112" y="0"/>
                </a:cubicBezTo>
                <a:lnTo>
                  <a:pt x="2085419" y="0"/>
                </a:lnTo>
                <a:cubicBezTo>
                  <a:pt x="2158935" y="0"/>
                  <a:pt x="2218531" y="59596"/>
                  <a:pt x="2218531" y="133112"/>
                </a:cubicBezTo>
                <a:lnTo>
                  <a:pt x="2218531" y="1198006"/>
                </a:lnTo>
                <a:cubicBezTo>
                  <a:pt x="2218531" y="1271522"/>
                  <a:pt x="2158935" y="1331118"/>
                  <a:pt x="2085419" y="1331118"/>
                </a:cubicBezTo>
                <a:lnTo>
                  <a:pt x="133112" y="1331118"/>
                </a:lnTo>
                <a:cubicBezTo>
                  <a:pt x="59596" y="1331118"/>
                  <a:pt x="0" y="1271522"/>
                  <a:pt x="0" y="1198006"/>
                </a:cubicBezTo>
                <a:lnTo>
                  <a:pt x="0" y="13311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427" tIns="130427" rIns="130427" bIns="130427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kern="1200" dirty="0"/>
              <a:t>安装编写软件</a:t>
            </a:r>
            <a:r>
              <a:rPr lang="en-US" altLang="zh-CN" sz="2400" kern="1200" dirty="0"/>
              <a:t>(qiskit,</a:t>
            </a:r>
            <a:r>
              <a:rPr lang="zh-CN" altLang="en-US" sz="2400" kern="1200" dirty="0"/>
              <a:t> </a:t>
            </a:r>
            <a:r>
              <a:rPr lang="en-US" altLang="zh-CN" sz="2400" kern="1200" dirty="0" err="1"/>
              <a:t>pytket</a:t>
            </a:r>
            <a:r>
              <a:rPr lang="en-US" altLang="zh-CN" sz="2400" kern="1200" dirty="0"/>
              <a:t>..)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CDCA44-92AB-7845-AE05-A4A8A687F53E}"/>
              </a:ext>
            </a:extLst>
          </p:cNvPr>
          <p:cNvSpPr/>
          <p:nvPr/>
        </p:nvSpPr>
        <p:spPr>
          <a:xfrm rot="5400000">
            <a:off x="1345180" y="4380295"/>
            <a:ext cx="1654072" cy="199667"/>
          </a:xfrm>
          <a:prstGeom prst="rect">
            <a:avLst/>
          </a:prstGeom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DF489DF-6585-9B4D-86AA-CAE52D700306}"/>
              </a:ext>
            </a:extLst>
          </p:cNvPr>
          <p:cNvSpPr/>
          <p:nvPr/>
        </p:nvSpPr>
        <p:spPr>
          <a:xfrm>
            <a:off x="1723595" y="3321580"/>
            <a:ext cx="2218531" cy="1331118"/>
          </a:xfrm>
          <a:custGeom>
            <a:avLst/>
            <a:gdLst>
              <a:gd name="connsiteX0" fmla="*/ 0 w 2218531"/>
              <a:gd name="connsiteY0" fmla="*/ 133112 h 1331118"/>
              <a:gd name="connsiteX1" fmla="*/ 133112 w 2218531"/>
              <a:gd name="connsiteY1" fmla="*/ 0 h 1331118"/>
              <a:gd name="connsiteX2" fmla="*/ 2085419 w 2218531"/>
              <a:gd name="connsiteY2" fmla="*/ 0 h 1331118"/>
              <a:gd name="connsiteX3" fmla="*/ 2218531 w 2218531"/>
              <a:gd name="connsiteY3" fmla="*/ 133112 h 1331118"/>
              <a:gd name="connsiteX4" fmla="*/ 2218531 w 2218531"/>
              <a:gd name="connsiteY4" fmla="*/ 1198006 h 1331118"/>
              <a:gd name="connsiteX5" fmla="*/ 2085419 w 2218531"/>
              <a:gd name="connsiteY5" fmla="*/ 1331118 h 1331118"/>
              <a:gd name="connsiteX6" fmla="*/ 133112 w 2218531"/>
              <a:gd name="connsiteY6" fmla="*/ 1331118 h 1331118"/>
              <a:gd name="connsiteX7" fmla="*/ 0 w 2218531"/>
              <a:gd name="connsiteY7" fmla="*/ 1198006 h 1331118"/>
              <a:gd name="connsiteX8" fmla="*/ 0 w 2218531"/>
              <a:gd name="connsiteY8" fmla="*/ 133112 h 133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8531" h="1331118">
                <a:moveTo>
                  <a:pt x="0" y="133112"/>
                </a:moveTo>
                <a:cubicBezTo>
                  <a:pt x="0" y="59596"/>
                  <a:pt x="59596" y="0"/>
                  <a:pt x="133112" y="0"/>
                </a:cubicBezTo>
                <a:lnTo>
                  <a:pt x="2085419" y="0"/>
                </a:lnTo>
                <a:cubicBezTo>
                  <a:pt x="2158935" y="0"/>
                  <a:pt x="2218531" y="59596"/>
                  <a:pt x="2218531" y="133112"/>
                </a:cubicBezTo>
                <a:lnTo>
                  <a:pt x="2218531" y="1198006"/>
                </a:lnTo>
                <a:cubicBezTo>
                  <a:pt x="2218531" y="1271522"/>
                  <a:pt x="2158935" y="1331118"/>
                  <a:pt x="2085419" y="1331118"/>
                </a:cubicBezTo>
                <a:lnTo>
                  <a:pt x="133112" y="1331118"/>
                </a:lnTo>
                <a:cubicBezTo>
                  <a:pt x="59596" y="1331118"/>
                  <a:pt x="0" y="1271522"/>
                  <a:pt x="0" y="1198006"/>
                </a:cubicBezTo>
                <a:lnTo>
                  <a:pt x="0" y="13311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427" tIns="130427" rIns="130427" bIns="130427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kern="1200" dirty="0"/>
              <a:t>注册云平台账号，获得芯片访问权限</a:t>
            </a:r>
            <a:endParaRPr lang="en-US" altLang="zh-CN" sz="2400" kern="1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922C71-D2B9-884A-A843-6EC1DFB6FA94}"/>
              </a:ext>
            </a:extLst>
          </p:cNvPr>
          <p:cNvSpPr/>
          <p:nvPr/>
        </p:nvSpPr>
        <p:spPr>
          <a:xfrm>
            <a:off x="2177128" y="5200320"/>
            <a:ext cx="1910712" cy="211592"/>
          </a:xfrm>
          <a:prstGeom prst="rect">
            <a:avLst/>
          </a:prstGeom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8437A58C-DC46-604F-88DB-596C62A8E4C5}"/>
              </a:ext>
            </a:extLst>
          </p:cNvPr>
          <p:cNvSpPr/>
          <p:nvPr/>
        </p:nvSpPr>
        <p:spPr>
          <a:xfrm>
            <a:off x="1723595" y="4985478"/>
            <a:ext cx="2218531" cy="1331118"/>
          </a:xfrm>
          <a:custGeom>
            <a:avLst/>
            <a:gdLst>
              <a:gd name="connsiteX0" fmla="*/ 0 w 2218531"/>
              <a:gd name="connsiteY0" fmla="*/ 133112 h 1331118"/>
              <a:gd name="connsiteX1" fmla="*/ 133112 w 2218531"/>
              <a:gd name="connsiteY1" fmla="*/ 0 h 1331118"/>
              <a:gd name="connsiteX2" fmla="*/ 2085419 w 2218531"/>
              <a:gd name="connsiteY2" fmla="*/ 0 h 1331118"/>
              <a:gd name="connsiteX3" fmla="*/ 2218531 w 2218531"/>
              <a:gd name="connsiteY3" fmla="*/ 133112 h 1331118"/>
              <a:gd name="connsiteX4" fmla="*/ 2218531 w 2218531"/>
              <a:gd name="connsiteY4" fmla="*/ 1198006 h 1331118"/>
              <a:gd name="connsiteX5" fmla="*/ 2085419 w 2218531"/>
              <a:gd name="connsiteY5" fmla="*/ 1331118 h 1331118"/>
              <a:gd name="connsiteX6" fmla="*/ 133112 w 2218531"/>
              <a:gd name="connsiteY6" fmla="*/ 1331118 h 1331118"/>
              <a:gd name="connsiteX7" fmla="*/ 0 w 2218531"/>
              <a:gd name="connsiteY7" fmla="*/ 1198006 h 1331118"/>
              <a:gd name="connsiteX8" fmla="*/ 0 w 2218531"/>
              <a:gd name="connsiteY8" fmla="*/ 133112 h 133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8531" h="1331118">
                <a:moveTo>
                  <a:pt x="0" y="133112"/>
                </a:moveTo>
                <a:cubicBezTo>
                  <a:pt x="0" y="59596"/>
                  <a:pt x="59596" y="0"/>
                  <a:pt x="133112" y="0"/>
                </a:cubicBezTo>
                <a:lnTo>
                  <a:pt x="2085419" y="0"/>
                </a:lnTo>
                <a:cubicBezTo>
                  <a:pt x="2158935" y="0"/>
                  <a:pt x="2218531" y="59596"/>
                  <a:pt x="2218531" y="133112"/>
                </a:cubicBezTo>
                <a:lnTo>
                  <a:pt x="2218531" y="1198006"/>
                </a:lnTo>
                <a:cubicBezTo>
                  <a:pt x="2218531" y="1271522"/>
                  <a:pt x="2158935" y="1331118"/>
                  <a:pt x="2085419" y="1331118"/>
                </a:cubicBezTo>
                <a:lnTo>
                  <a:pt x="133112" y="1331118"/>
                </a:lnTo>
                <a:cubicBezTo>
                  <a:pt x="59596" y="1331118"/>
                  <a:pt x="0" y="1271522"/>
                  <a:pt x="0" y="1198006"/>
                </a:cubicBezTo>
                <a:lnTo>
                  <a:pt x="0" y="13311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427" tIns="130427" rIns="130427" bIns="130427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kern="1200" dirty="0"/>
              <a:t>将访问权限登记到本地设备</a:t>
            </a:r>
            <a:endParaRPr lang="en-US" altLang="zh-CN" sz="2400" kern="1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E4B53F-CE30-0047-ABB9-CA37580A81BE}"/>
              </a:ext>
            </a:extLst>
          </p:cNvPr>
          <p:cNvSpPr/>
          <p:nvPr/>
        </p:nvSpPr>
        <p:spPr>
          <a:xfrm>
            <a:off x="1577881" y="950026"/>
            <a:ext cx="2517569" cy="5666892"/>
          </a:xfrm>
          <a:prstGeom prst="roundRect">
            <a:avLst>
              <a:gd name="adj" fmla="val 7705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DD557B-1549-3E43-98B3-33D5AB6CF32C}"/>
              </a:ext>
            </a:extLst>
          </p:cNvPr>
          <p:cNvSpPr txBox="1"/>
          <p:nvPr/>
        </p:nvSpPr>
        <p:spPr>
          <a:xfrm>
            <a:off x="1530305" y="1077751"/>
            <a:ext cx="2771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chemeClr val="accent6">
                    <a:lumMod val="75000"/>
                  </a:schemeClr>
                </a:solidFill>
              </a:rPr>
              <a:t>0.</a:t>
            </a:r>
            <a:r>
              <a:rPr kumimoji="1" lang="zh-CN" altLang="en-US" sz="2000" dirty="0">
                <a:solidFill>
                  <a:schemeClr val="accent6">
                    <a:lumMod val="75000"/>
                  </a:schemeClr>
                </a:solidFill>
              </a:rPr>
              <a:t> 注册（仅初次使用）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3DEBE0-E357-2647-8E94-E53577D29E6E}"/>
              </a:ext>
            </a:extLst>
          </p:cNvPr>
          <p:cNvSpPr txBox="1"/>
          <p:nvPr/>
        </p:nvSpPr>
        <p:spPr>
          <a:xfrm>
            <a:off x="4241164" y="1550177"/>
            <a:ext cx="7602049" cy="112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400" dirty="0"/>
              <a:t>进入 </a:t>
            </a:r>
            <a:r>
              <a:rPr kumimoji="1" lang="en-US" altLang="zh-CN" dirty="0">
                <a:hlinkClick r:id="rId2"/>
              </a:rPr>
              <a:t>https://quantum.cloud.ibm.com/docs/en/guides/install-qiskit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400" dirty="0"/>
              <a:t>安装</a:t>
            </a:r>
            <a:r>
              <a:rPr kumimoji="1" lang="en-US" altLang="zh-CN" sz="2400" dirty="0"/>
              <a:t>qiskit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SDK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(Homework)</a:t>
            </a:r>
            <a:endParaRPr kumimoji="1" lang="zh-CN" altLang="en-US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AF2CAF-18C9-A746-AC25-9145C8D427CE}"/>
              </a:ext>
            </a:extLst>
          </p:cNvPr>
          <p:cNvSpPr txBox="1"/>
          <p:nvPr/>
        </p:nvSpPr>
        <p:spPr>
          <a:xfrm>
            <a:off x="4241163" y="3641423"/>
            <a:ext cx="7602049" cy="575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CN" sz="2400" dirty="0"/>
              <a:t>登入</a:t>
            </a:r>
            <a:r>
              <a:rPr kumimoji="1" lang="zh-CN" altLang="en-US" sz="2400" dirty="0"/>
              <a:t>云平台，获得设备访问权限。</a:t>
            </a:r>
          </a:p>
        </p:txBody>
      </p:sp>
    </p:spTree>
    <p:extLst>
      <p:ext uri="{BB962C8B-B14F-4D97-AF65-F5344CB8AC3E}">
        <p14:creationId xmlns:p14="http://schemas.microsoft.com/office/powerpoint/2010/main" val="917887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AAAA66-B8FF-274E-B687-9C978C7A5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919" y="72960"/>
            <a:ext cx="9601200" cy="1485900"/>
          </a:xfrm>
        </p:spPr>
        <p:txBody>
          <a:bodyPr/>
          <a:lstStyle/>
          <a:p>
            <a:r>
              <a:rPr kumimoji="1" lang="zh-CN" altLang="en-US" dirty="0"/>
              <a:t>云平台使用流程</a:t>
            </a:r>
            <a:r>
              <a:rPr kumimoji="1" lang="en-US" altLang="zh-CN" dirty="0"/>
              <a:t>-</a:t>
            </a:r>
            <a:r>
              <a:rPr kumimoji="1" lang="zh-CN" altLang="en-US" dirty="0"/>
              <a:t>设备登记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FB1535-3FA8-8746-AC5E-45E8B6A5C5DA}"/>
              </a:ext>
            </a:extLst>
          </p:cNvPr>
          <p:cNvSpPr/>
          <p:nvPr/>
        </p:nvSpPr>
        <p:spPr>
          <a:xfrm rot="5400000">
            <a:off x="1345180" y="2716397"/>
            <a:ext cx="1654072" cy="199667"/>
          </a:xfrm>
          <a:prstGeom prst="rect">
            <a:avLst/>
          </a:prstGeom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E7D1978-3F06-2745-B513-7318D71CFDD3}"/>
              </a:ext>
            </a:extLst>
          </p:cNvPr>
          <p:cNvSpPr/>
          <p:nvPr/>
        </p:nvSpPr>
        <p:spPr>
          <a:xfrm>
            <a:off x="1723595" y="1657681"/>
            <a:ext cx="2218531" cy="1331118"/>
          </a:xfrm>
          <a:custGeom>
            <a:avLst/>
            <a:gdLst>
              <a:gd name="connsiteX0" fmla="*/ 0 w 2218531"/>
              <a:gd name="connsiteY0" fmla="*/ 133112 h 1331118"/>
              <a:gd name="connsiteX1" fmla="*/ 133112 w 2218531"/>
              <a:gd name="connsiteY1" fmla="*/ 0 h 1331118"/>
              <a:gd name="connsiteX2" fmla="*/ 2085419 w 2218531"/>
              <a:gd name="connsiteY2" fmla="*/ 0 h 1331118"/>
              <a:gd name="connsiteX3" fmla="*/ 2218531 w 2218531"/>
              <a:gd name="connsiteY3" fmla="*/ 133112 h 1331118"/>
              <a:gd name="connsiteX4" fmla="*/ 2218531 w 2218531"/>
              <a:gd name="connsiteY4" fmla="*/ 1198006 h 1331118"/>
              <a:gd name="connsiteX5" fmla="*/ 2085419 w 2218531"/>
              <a:gd name="connsiteY5" fmla="*/ 1331118 h 1331118"/>
              <a:gd name="connsiteX6" fmla="*/ 133112 w 2218531"/>
              <a:gd name="connsiteY6" fmla="*/ 1331118 h 1331118"/>
              <a:gd name="connsiteX7" fmla="*/ 0 w 2218531"/>
              <a:gd name="connsiteY7" fmla="*/ 1198006 h 1331118"/>
              <a:gd name="connsiteX8" fmla="*/ 0 w 2218531"/>
              <a:gd name="connsiteY8" fmla="*/ 133112 h 133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8531" h="1331118">
                <a:moveTo>
                  <a:pt x="0" y="133112"/>
                </a:moveTo>
                <a:cubicBezTo>
                  <a:pt x="0" y="59596"/>
                  <a:pt x="59596" y="0"/>
                  <a:pt x="133112" y="0"/>
                </a:cubicBezTo>
                <a:lnTo>
                  <a:pt x="2085419" y="0"/>
                </a:lnTo>
                <a:cubicBezTo>
                  <a:pt x="2158935" y="0"/>
                  <a:pt x="2218531" y="59596"/>
                  <a:pt x="2218531" y="133112"/>
                </a:cubicBezTo>
                <a:lnTo>
                  <a:pt x="2218531" y="1198006"/>
                </a:lnTo>
                <a:cubicBezTo>
                  <a:pt x="2218531" y="1271522"/>
                  <a:pt x="2158935" y="1331118"/>
                  <a:pt x="2085419" y="1331118"/>
                </a:cubicBezTo>
                <a:lnTo>
                  <a:pt x="133112" y="1331118"/>
                </a:lnTo>
                <a:cubicBezTo>
                  <a:pt x="59596" y="1331118"/>
                  <a:pt x="0" y="1271522"/>
                  <a:pt x="0" y="1198006"/>
                </a:cubicBezTo>
                <a:lnTo>
                  <a:pt x="0" y="13311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427" tIns="130427" rIns="130427" bIns="130427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kern="1200" dirty="0"/>
              <a:t>安装编写软件</a:t>
            </a:r>
            <a:r>
              <a:rPr lang="en-US" altLang="zh-CN" sz="2400" kern="1200" dirty="0"/>
              <a:t>(qiskit,</a:t>
            </a:r>
            <a:r>
              <a:rPr lang="zh-CN" altLang="en-US" sz="2400" kern="1200" dirty="0"/>
              <a:t> </a:t>
            </a:r>
            <a:r>
              <a:rPr lang="en-US" altLang="zh-CN" sz="2400" kern="1200" dirty="0" err="1"/>
              <a:t>pytket</a:t>
            </a:r>
            <a:r>
              <a:rPr lang="en-US" altLang="zh-CN" sz="2400" kern="1200" dirty="0"/>
              <a:t>..)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CDCA44-92AB-7845-AE05-A4A8A687F53E}"/>
              </a:ext>
            </a:extLst>
          </p:cNvPr>
          <p:cNvSpPr/>
          <p:nvPr/>
        </p:nvSpPr>
        <p:spPr>
          <a:xfrm rot="5400000">
            <a:off x="1345180" y="4380295"/>
            <a:ext cx="1654072" cy="199667"/>
          </a:xfrm>
          <a:prstGeom prst="rect">
            <a:avLst/>
          </a:prstGeom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DF489DF-6585-9B4D-86AA-CAE52D700306}"/>
              </a:ext>
            </a:extLst>
          </p:cNvPr>
          <p:cNvSpPr/>
          <p:nvPr/>
        </p:nvSpPr>
        <p:spPr>
          <a:xfrm>
            <a:off x="1723595" y="3321580"/>
            <a:ext cx="2218531" cy="1331118"/>
          </a:xfrm>
          <a:custGeom>
            <a:avLst/>
            <a:gdLst>
              <a:gd name="connsiteX0" fmla="*/ 0 w 2218531"/>
              <a:gd name="connsiteY0" fmla="*/ 133112 h 1331118"/>
              <a:gd name="connsiteX1" fmla="*/ 133112 w 2218531"/>
              <a:gd name="connsiteY1" fmla="*/ 0 h 1331118"/>
              <a:gd name="connsiteX2" fmla="*/ 2085419 w 2218531"/>
              <a:gd name="connsiteY2" fmla="*/ 0 h 1331118"/>
              <a:gd name="connsiteX3" fmla="*/ 2218531 w 2218531"/>
              <a:gd name="connsiteY3" fmla="*/ 133112 h 1331118"/>
              <a:gd name="connsiteX4" fmla="*/ 2218531 w 2218531"/>
              <a:gd name="connsiteY4" fmla="*/ 1198006 h 1331118"/>
              <a:gd name="connsiteX5" fmla="*/ 2085419 w 2218531"/>
              <a:gd name="connsiteY5" fmla="*/ 1331118 h 1331118"/>
              <a:gd name="connsiteX6" fmla="*/ 133112 w 2218531"/>
              <a:gd name="connsiteY6" fmla="*/ 1331118 h 1331118"/>
              <a:gd name="connsiteX7" fmla="*/ 0 w 2218531"/>
              <a:gd name="connsiteY7" fmla="*/ 1198006 h 1331118"/>
              <a:gd name="connsiteX8" fmla="*/ 0 w 2218531"/>
              <a:gd name="connsiteY8" fmla="*/ 133112 h 133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8531" h="1331118">
                <a:moveTo>
                  <a:pt x="0" y="133112"/>
                </a:moveTo>
                <a:cubicBezTo>
                  <a:pt x="0" y="59596"/>
                  <a:pt x="59596" y="0"/>
                  <a:pt x="133112" y="0"/>
                </a:cubicBezTo>
                <a:lnTo>
                  <a:pt x="2085419" y="0"/>
                </a:lnTo>
                <a:cubicBezTo>
                  <a:pt x="2158935" y="0"/>
                  <a:pt x="2218531" y="59596"/>
                  <a:pt x="2218531" y="133112"/>
                </a:cubicBezTo>
                <a:lnTo>
                  <a:pt x="2218531" y="1198006"/>
                </a:lnTo>
                <a:cubicBezTo>
                  <a:pt x="2218531" y="1271522"/>
                  <a:pt x="2158935" y="1331118"/>
                  <a:pt x="2085419" y="1331118"/>
                </a:cubicBezTo>
                <a:lnTo>
                  <a:pt x="133112" y="1331118"/>
                </a:lnTo>
                <a:cubicBezTo>
                  <a:pt x="59596" y="1331118"/>
                  <a:pt x="0" y="1271522"/>
                  <a:pt x="0" y="1198006"/>
                </a:cubicBezTo>
                <a:lnTo>
                  <a:pt x="0" y="13311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427" tIns="130427" rIns="130427" bIns="130427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kern="1200" dirty="0"/>
              <a:t>注册云平台账号，获得芯片访问权限</a:t>
            </a:r>
            <a:endParaRPr lang="en-US" altLang="zh-CN" sz="2400" kern="1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922C71-D2B9-884A-A843-6EC1DFB6FA94}"/>
              </a:ext>
            </a:extLst>
          </p:cNvPr>
          <p:cNvSpPr/>
          <p:nvPr/>
        </p:nvSpPr>
        <p:spPr>
          <a:xfrm>
            <a:off x="2177128" y="5200320"/>
            <a:ext cx="1910712" cy="211592"/>
          </a:xfrm>
          <a:prstGeom prst="rect">
            <a:avLst/>
          </a:prstGeom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8437A58C-DC46-604F-88DB-596C62A8E4C5}"/>
              </a:ext>
            </a:extLst>
          </p:cNvPr>
          <p:cNvSpPr/>
          <p:nvPr/>
        </p:nvSpPr>
        <p:spPr>
          <a:xfrm>
            <a:off x="1723595" y="4985478"/>
            <a:ext cx="2218531" cy="1331118"/>
          </a:xfrm>
          <a:custGeom>
            <a:avLst/>
            <a:gdLst>
              <a:gd name="connsiteX0" fmla="*/ 0 w 2218531"/>
              <a:gd name="connsiteY0" fmla="*/ 133112 h 1331118"/>
              <a:gd name="connsiteX1" fmla="*/ 133112 w 2218531"/>
              <a:gd name="connsiteY1" fmla="*/ 0 h 1331118"/>
              <a:gd name="connsiteX2" fmla="*/ 2085419 w 2218531"/>
              <a:gd name="connsiteY2" fmla="*/ 0 h 1331118"/>
              <a:gd name="connsiteX3" fmla="*/ 2218531 w 2218531"/>
              <a:gd name="connsiteY3" fmla="*/ 133112 h 1331118"/>
              <a:gd name="connsiteX4" fmla="*/ 2218531 w 2218531"/>
              <a:gd name="connsiteY4" fmla="*/ 1198006 h 1331118"/>
              <a:gd name="connsiteX5" fmla="*/ 2085419 w 2218531"/>
              <a:gd name="connsiteY5" fmla="*/ 1331118 h 1331118"/>
              <a:gd name="connsiteX6" fmla="*/ 133112 w 2218531"/>
              <a:gd name="connsiteY6" fmla="*/ 1331118 h 1331118"/>
              <a:gd name="connsiteX7" fmla="*/ 0 w 2218531"/>
              <a:gd name="connsiteY7" fmla="*/ 1198006 h 1331118"/>
              <a:gd name="connsiteX8" fmla="*/ 0 w 2218531"/>
              <a:gd name="connsiteY8" fmla="*/ 133112 h 133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8531" h="1331118">
                <a:moveTo>
                  <a:pt x="0" y="133112"/>
                </a:moveTo>
                <a:cubicBezTo>
                  <a:pt x="0" y="59596"/>
                  <a:pt x="59596" y="0"/>
                  <a:pt x="133112" y="0"/>
                </a:cubicBezTo>
                <a:lnTo>
                  <a:pt x="2085419" y="0"/>
                </a:lnTo>
                <a:cubicBezTo>
                  <a:pt x="2158935" y="0"/>
                  <a:pt x="2218531" y="59596"/>
                  <a:pt x="2218531" y="133112"/>
                </a:cubicBezTo>
                <a:lnTo>
                  <a:pt x="2218531" y="1198006"/>
                </a:lnTo>
                <a:cubicBezTo>
                  <a:pt x="2218531" y="1271522"/>
                  <a:pt x="2158935" y="1331118"/>
                  <a:pt x="2085419" y="1331118"/>
                </a:cubicBezTo>
                <a:lnTo>
                  <a:pt x="133112" y="1331118"/>
                </a:lnTo>
                <a:cubicBezTo>
                  <a:pt x="59596" y="1331118"/>
                  <a:pt x="0" y="1271522"/>
                  <a:pt x="0" y="1198006"/>
                </a:cubicBezTo>
                <a:lnTo>
                  <a:pt x="0" y="13311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427" tIns="130427" rIns="130427" bIns="130427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kern="1200" dirty="0"/>
              <a:t>将访问权限登记到本地设备</a:t>
            </a:r>
            <a:endParaRPr lang="en-US" altLang="zh-CN" sz="2400" kern="1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E4B53F-CE30-0047-ABB9-CA37580A81BE}"/>
              </a:ext>
            </a:extLst>
          </p:cNvPr>
          <p:cNvSpPr/>
          <p:nvPr/>
        </p:nvSpPr>
        <p:spPr>
          <a:xfrm>
            <a:off x="1577881" y="950026"/>
            <a:ext cx="2517569" cy="5666892"/>
          </a:xfrm>
          <a:prstGeom prst="roundRect">
            <a:avLst>
              <a:gd name="adj" fmla="val 7705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DD557B-1549-3E43-98B3-33D5AB6CF32C}"/>
              </a:ext>
            </a:extLst>
          </p:cNvPr>
          <p:cNvSpPr txBox="1"/>
          <p:nvPr/>
        </p:nvSpPr>
        <p:spPr>
          <a:xfrm>
            <a:off x="1530305" y="1077751"/>
            <a:ext cx="2771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chemeClr val="accent6">
                    <a:lumMod val="75000"/>
                  </a:schemeClr>
                </a:solidFill>
              </a:rPr>
              <a:t>0.</a:t>
            </a:r>
            <a:r>
              <a:rPr kumimoji="1" lang="zh-CN" altLang="en-US" sz="2000" dirty="0">
                <a:solidFill>
                  <a:schemeClr val="accent6">
                    <a:lumMod val="75000"/>
                  </a:schemeClr>
                </a:solidFill>
              </a:rPr>
              <a:t> 注册（仅初次使用）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6019BBB-92C4-4946-AF12-D5166FE7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373" y="1855433"/>
            <a:ext cx="7288954" cy="18533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41B5BF4-A592-FB4B-A023-788E9458EC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894"/>
          <a:stretch/>
        </p:blipFill>
        <p:spPr>
          <a:xfrm>
            <a:off x="4541373" y="4480128"/>
            <a:ext cx="5255770" cy="19958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AF0DB42-DE98-704E-94AF-11CB9B73B7C2}"/>
              </a:ext>
            </a:extLst>
          </p:cNvPr>
          <p:cNvSpPr txBox="1"/>
          <p:nvPr/>
        </p:nvSpPr>
        <p:spPr>
          <a:xfrm>
            <a:off x="4508986" y="4098448"/>
            <a:ext cx="2767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CN" sz="2000" dirty="0"/>
              <a:t>网页</a:t>
            </a:r>
            <a:r>
              <a:rPr kumimoji="1" lang="zh-CN" altLang="en-US" sz="2000" dirty="0"/>
              <a:t>登记 </a:t>
            </a:r>
            <a:r>
              <a:rPr kumimoji="1" lang="en-US" altLang="zh-CN" sz="2000" dirty="0"/>
              <a:t>(</a:t>
            </a:r>
            <a:r>
              <a:rPr kumimoji="1" lang="en-US" altLang="zh-CN" sz="2000" dirty="0" err="1"/>
              <a:t>Quantinuum</a:t>
            </a:r>
            <a:r>
              <a:rPr kumimoji="1" lang="en-US" altLang="zh-CN" sz="2000" dirty="0"/>
              <a:t>)</a:t>
            </a:r>
            <a:endParaRPr kumimoji="1" lang="zh-CN" altLang="en-US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6BC3A0-C156-D542-93EA-A0AF56513F5B}"/>
              </a:ext>
            </a:extLst>
          </p:cNvPr>
          <p:cNvSpPr txBox="1"/>
          <p:nvPr/>
        </p:nvSpPr>
        <p:spPr>
          <a:xfrm>
            <a:off x="4508986" y="1455323"/>
            <a:ext cx="1977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Token</a:t>
            </a:r>
            <a:r>
              <a:rPr kumimoji="1" lang="zh-CN" altLang="en-US" sz="2000" dirty="0"/>
              <a:t>登记 </a:t>
            </a:r>
            <a:r>
              <a:rPr kumimoji="1" lang="en-US" altLang="zh-CN" sz="2000" dirty="0"/>
              <a:t>(IBM)</a:t>
            </a:r>
            <a:endParaRPr kumimoji="1" lang="zh-CN" altLang="en-US" sz="20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B94AA55-5F45-AD41-A235-87772CE35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6069" y="4443430"/>
            <a:ext cx="1614258" cy="20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36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F1C6-0327-9A44-A946-927492AB4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03888"/>
            <a:ext cx="9601200" cy="1485900"/>
          </a:xfrm>
        </p:spPr>
        <p:txBody>
          <a:bodyPr/>
          <a:lstStyle/>
          <a:p>
            <a:r>
              <a:rPr kumimoji="1" lang="zh-CN" altLang="en-US" dirty="0"/>
              <a:t>内容介绍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F68F5-9E23-AC44-9832-B622F439E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86606"/>
            <a:ext cx="5701862" cy="4829503"/>
          </a:xfrm>
        </p:spPr>
        <p:txBody>
          <a:bodyPr/>
          <a:lstStyle/>
          <a:p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量子云平台概述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为什么使用量子云平台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主流量子云平台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云平台使用流程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kumimoji="1" lang="zh-CN" altLang="en-CN" dirty="0">
                <a:solidFill>
                  <a:schemeClr val="tx1"/>
                </a:solidFill>
              </a:rPr>
              <a:t>量子</a:t>
            </a:r>
            <a:r>
              <a:rPr kumimoji="1" lang="zh-CN" altLang="en-US" dirty="0">
                <a:solidFill>
                  <a:schemeClr val="tx1"/>
                </a:solidFill>
              </a:rPr>
              <a:t>线路编译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lvl="1"/>
            <a:r>
              <a:rPr kumimoji="1" lang="zh-CN" altLang="en-US" dirty="0">
                <a:solidFill>
                  <a:schemeClr val="accent4">
                    <a:lumMod val="75000"/>
                  </a:schemeClr>
                </a:solidFill>
              </a:rPr>
              <a:t>云平台功能与限制</a:t>
            </a:r>
            <a:endParaRPr kumimoji="1" lang="en-US" altLang="zh-CN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kumimoji="1" lang="zh-CN" altLang="en-US" b="1" dirty="0">
                <a:solidFill>
                  <a:schemeClr val="accent4">
                    <a:lumMod val="75000"/>
                  </a:schemeClr>
                </a:solidFill>
              </a:rPr>
              <a:t>量子线路转译流程</a:t>
            </a:r>
            <a:endParaRPr kumimoji="1" lang="en-US" altLang="zh-CN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kumimoji="1" lang="zh-CN" altLang="en-US" dirty="0">
                <a:solidFill>
                  <a:schemeClr val="tx1"/>
                </a:solidFill>
              </a:rPr>
              <a:t>量子编程实践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lvl="1"/>
            <a:r>
              <a:rPr kumimoji="1" lang="zh-CN" altLang="en-US" dirty="0">
                <a:solidFill>
                  <a:schemeClr val="accent4">
                    <a:lumMod val="75000"/>
                  </a:schemeClr>
                </a:solidFill>
              </a:rPr>
              <a:t>量子线路搭建</a:t>
            </a:r>
            <a:endParaRPr kumimoji="1" lang="en-US" altLang="zh-CN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accent5">
                    <a:lumMod val="75000"/>
                  </a:schemeClr>
                </a:solidFill>
              </a:rPr>
              <a:t>模拟器运行 （演示实验）</a:t>
            </a:r>
            <a:endParaRPr kumimoji="1" lang="en-US" altLang="zh-CN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accent5">
                    <a:lumMod val="75000"/>
                  </a:schemeClr>
                </a:solidFill>
              </a:rPr>
              <a:t>任务提交 （演示实验）</a:t>
            </a:r>
            <a:endParaRPr kumimoji="1" lang="en-US" altLang="zh-CN" dirty="0">
              <a:solidFill>
                <a:schemeClr val="accent5">
                  <a:lumMod val="75000"/>
                </a:schemeClr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1A8095-A947-7342-879D-B1835746E02C}"/>
              </a:ext>
            </a:extLst>
          </p:cNvPr>
          <p:cNvSpPr txBox="1">
            <a:spLocks/>
          </p:cNvSpPr>
          <p:nvPr/>
        </p:nvSpPr>
        <p:spPr>
          <a:xfrm>
            <a:off x="4555877" y="1886607"/>
            <a:ext cx="5701862" cy="4472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/>
              <a:t>量子</a:t>
            </a:r>
            <a:r>
              <a:rPr kumimoji="1" lang="zh-CN" altLang="en-CN" dirty="0"/>
              <a:t>噪声</a:t>
            </a:r>
            <a:r>
              <a:rPr kumimoji="1" lang="zh-CN" altLang="en-US" dirty="0"/>
              <a:t>，误差与误差缓解</a:t>
            </a:r>
            <a:endParaRPr kumimoji="1" lang="en-US" altLang="zh-CN" dirty="0"/>
          </a:p>
          <a:p>
            <a:pPr lvl="1"/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量子噪声来源</a:t>
            </a:r>
            <a:endParaRPr kumimoji="1" lang="en-US" altLang="zh-CN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量子噪声模型与模拟</a:t>
            </a:r>
            <a:endParaRPr kumimoji="1" lang="en-US" altLang="zh-CN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kumimoji="1" lang="zh-CN" altLang="en-US" b="1" dirty="0">
                <a:solidFill>
                  <a:schemeClr val="accent2">
                    <a:lumMod val="75000"/>
                  </a:schemeClr>
                </a:solidFill>
              </a:rPr>
              <a:t>误差缓解方法</a:t>
            </a:r>
            <a:endParaRPr kumimoji="1" lang="en-US" altLang="zh-CN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kumimoji="1" lang="zh-CN" altLang="en-CN" dirty="0">
                <a:solidFill>
                  <a:schemeClr val="bg1">
                    <a:lumMod val="65000"/>
                  </a:schemeClr>
                </a:solidFill>
              </a:rPr>
              <a:t>量子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云平台的未来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模块化与千比特级芯片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CN" dirty="0">
                <a:solidFill>
                  <a:schemeClr val="bg1">
                    <a:lumMod val="65000"/>
                  </a:schemeClr>
                </a:solidFill>
              </a:rPr>
              <a:t>量子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+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超算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云平台服务集成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F3AA8B-28F2-B543-9AB1-7EBBFE951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919" y="955450"/>
            <a:ext cx="3895796" cy="25891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833EBC0-289F-504B-989C-61BB0AB5D09C}"/>
              </a:ext>
            </a:extLst>
          </p:cNvPr>
          <p:cNvSpPr/>
          <p:nvPr/>
        </p:nvSpPr>
        <p:spPr>
          <a:xfrm>
            <a:off x="9482537" y="258404"/>
            <a:ext cx="1220560" cy="3170596"/>
          </a:xfrm>
          <a:prstGeom prst="roundRect">
            <a:avLst>
              <a:gd name="adj" fmla="val 7705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B86C54F-13DF-3E4D-8556-2DBD0B3DB5F7}"/>
              </a:ext>
            </a:extLst>
          </p:cNvPr>
          <p:cNvSpPr/>
          <p:nvPr/>
        </p:nvSpPr>
        <p:spPr>
          <a:xfrm>
            <a:off x="10868522" y="258404"/>
            <a:ext cx="1220559" cy="2364335"/>
          </a:xfrm>
          <a:prstGeom prst="roundRect">
            <a:avLst>
              <a:gd name="adj" fmla="val 7705"/>
            </a:avLst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38955BF-D566-1D4A-A526-569CFD81F429}"/>
              </a:ext>
            </a:extLst>
          </p:cNvPr>
          <p:cNvSpPr/>
          <p:nvPr/>
        </p:nvSpPr>
        <p:spPr>
          <a:xfrm>
            <a:off x="10868522" y="2671947"/>
            <a:ext cx="1220559" cy="1645263"/>
          </a:xfrm>
          <a:prstGeom prst="roundRect">
            <a:avLst>
              <a:gd name="adj" fmla="val 5965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2A05D0-51AA-B547-A8FC-156DFC8E63C8}"/>
              </a:ext>
            </a:extLst>
          </p:cNvPr>
          <p:cNvSpPr txBox="1"/>
          <p:nvPr/>
        </p:nvSpPr>
        <p:spPr>
          <a:xfrm>
            <a:off x="9482537" y="352273"/>
            <a:ext cx="1289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accent4">
                    <a:lumMod val="75000"/>
                  </a:schemeClr>
                </a:solidFill>
              </a:rPr>
              <a:t>1.</a:t>
            </a:r>
            <a:r>
              <a:rPr kumimoji="1" lang="zh-CN" altLang="en-US" sz="2800" dirty="0">
                <a:solidFill>
                  <a:schemeClr val="accent4">
                    <a:lumMod val="75000"/>
                  </a:schemeClr>
                </a:solidFill>
              </a:rPr>
              <a:t> 优化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1D0EE7-0D31-7548-8850-FF3742DF1EE0}"/>
              </a:ext>
            </a:extLst>
          </p:cNvPr>
          <p:cNvSpPr txBox="1"/>
          <p:nvPr/>
        </p:nvSpPr>
        <p:spPr>
          <a:xfrm>
            <a:off x="10892820" y="352273"/>
            <a:ext cx="1292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accent5">
                    <a:lumMod val="75000"/>
                  </a:schemeClr>
                </a:solidFill>
              </a:rPr>
              <a:t>2.</a:t>
            </a:r>
            <a:r>
              <a:rPr kumimoji="1" lang="zh-CN" altLang="en-US" sz="2800" dirty="0">
                <a:solidFill>
                  <a:schemeClr val="accent5">
                    <a:lumMod val="75000"/>
                  </a:schemeClr>
                </a:solidFill>
              </a:rPr>
              <a:t> 运行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4136CB-7DF4-7143-9AED-047ED994FDDB}"/>
              </a:ext>
            </a:extLst>
          </p:cNvPr>
          <p:cNvSpPr txBox="1"/>
          <p:nvPr/>
        </p:nvSpPr>
        <p:spPr>
          <a:xfrm>
            <a:off x="10868522" y="3313895"/>
            <a:ext cx="12618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accent2">
                    <a:lumMod val="75000"/>
                  </a:schemeClr>
                </a:solidFill>
              </a:rPr>
              <a:t>3.</a:t>
            </a:r>
            <a:r>
              <a:rPr kumimoji="1" lang="zh-CN" alt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kumimoji="1" lang="en-US" altLang="zh-CN" sz="2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kumimoji="1" lang="zh-CN" altLang="en-US" sz="2800" dirty="0">
                <a:solidFill>
                  <a:schemeClr val="accent2">
                    <a:lumMod val="75000"/>
                  </a:schemeClr>
                </a:solidFill>
              </a:rPr>
              <a:t>后处理</a:t>
            </a:r>
          </a:p>
        </p:txBody>
      </p:sp>
    </p:spTree>
    <p:extLst>
      <p:ext uri="{BB962C8B-B14F-4D97-AF65-F5344CB8AC3E}">
        <p14:creationId xmlns:p14="http://schemas.microsoft.com/office/powerpoint/2010/main" val="2043043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F1C6-0327-9A44-A946-927492AB4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03888"/>
            <a:ext cx="9601200" cy="1485900"/>
          </a:xfrm>
        </p:spPr>
        <p:txBody>
          <a:bodyPr/>
          <a:lstStyle/>
          <a:p>
            <a:r>
              <a:rPr kumimoji="1" lang="zh-CN" altLang="en-US" dirty="0"/>
              <a:t>内容介绍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F68F5-9E23-AC44-9832-B622F439E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86606"/>
            <a:ext cx="5701862" cy="4829503"/>
          </a:xfrm>
        </p:spPr>
        <p:txBody>
          <a:bodyPr/>
          <a:lstStyle/>
          <a:p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量子云平台概述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为什么使用量子云平台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主流量子云平台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云平台使用流程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kumimoji="1" lang="zh-CN" altLang="en-CN" dirty="0"/>
              <a:t>量子</a:t>
            </a:r>
            <a:r>
              <a:rPr kumimoji="1" lang="zh-CN" altLang="en-US" dirty="0"/>
              <a:t>线路编译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云平台功能与限制</a:t>
            </a:r>
            <a:endParaRPr kumimoji="1" lang="en-US" altLang="zh-CN" dirty="0"/>
          </a:p>
          <a:p>
            <a:pPr lvl="1"/>
            <a:r>
              <a:rPr kumimoji="1" lang="zh-CN" altLang="en-US" b="1" dirty="0">
                <a:solidFill>
                  <a:schemeClr val="accent6">
                    <a:lumMod val="75000"/>
                  </a:schemeClr>
                </a:solidFill>
              </a:rPr>
              <a:t>量子线路转译流程</a:t>
            </a:r>
            <a:endParaRPr kumimoji="1" lang="en-US" altLang="zh-CN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量子编程实践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量子线路搭建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模拟器运行 （演示实验）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任务提交 （演示实验）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1A8095-A947-7342-879D-B1835746E02C}"/>
              </a:ext>
            </a:extLst>
          </p:cNvPr>
          <p:cNvSpPr txBox="1">
            <a:spLocks/>
          </p:cNvSpPr>
          <p:nvPr/>
        </p:nvSpPr>
        <p:spPr>
          <a:xfrm>
            <a:off x="6172200" y="1886607"/>
            <a:ext cx="5701862" cy="4472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</a:t>
            </a:r>
            <a:r>
              <a:rPr kumimoji="1" lang="zh-CN" altLang="en-CN" dirty="0">
                <a:solidFill>
                  <a:schemeClr val="bg1">
                    <a:lumMod val="65000"/>
                  </a:schemeClr>
                </a:solidFill>
              </a:rPr>
              <a:t>噪声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，误差与误差缓解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量子噪声来源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量子噪声模型与模拟（演示实验）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b="1" dirty="0">
                <a:solidFill>
                  <a:schemeClr val="bg1">
                    <a:lumMod val="65000"/>
                  </a:schemeClr>
                </a:solidFill>
              </a:rPr>
              <a:t>误差缓解方法</a:t>
            </a:r>
            <a:endParaRPr kumimoji="1" lang="en-US" altLang="zh-CN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kumimoji="1" lang="zh-CN" altLang="en-CN" dirty="0">
                <a:solidFill>
                  <a:schemeClr val="bg1">
                    <a:lumMod val="65000"/>
                  </a:schemeClr>
                </a:solidFill>
              </a:rPr>
              <a:t>量子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云平台的未来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模块化与千比特级芯片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CN" dirty="0">
                <a:solidFill>
                  <a:schemeClr val="bg1">
                    <a:lumMod val="65000"/>
                  </a:schemeClr>
                </a:solidFill>
              </a:rPr>
              <a:t>量子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+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超算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云平台服务集成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F4837-013C-5A4E-A5B3-F8435F6A79D0}"/>
              </a:ext>
            </a:extLst>
          </p:cNvPr>
          <p:cNvSpPr txBox="1"/>
          <p:nvPr/>
        </p:nvSpPr>
        <p:spPr>
          <a:xfrm>
            <a:off x="1219200" y="1284199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12</a:t>
            </a:r>
            <a:r>
              <a:rPr kumimoji="1" lang="zh-CN" altLang="en-US" dirty="0"/>
              <a:t>月</a:t>
            </a:r>
            <a:r>
              <a:rPr kumimoji="1" lang="en-US" altLang="zh-CN" dirty="0"/>
              <a:t>3</a:t>
            </a:r>
            <a:r>
              <a:rPr kumimoji="1" lang="zh-CN" altLang="en-US" dirty="0"/>
              <a:t>日（上午）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1C1ACE-D28E-004B-9977-58EE067B4DFA}"/>
              </a:ext>
            </a:extLst>
          </p:cNvPr>
          <p:cNvSpPr txBox="1"/>
          <p:nvPr/>
        </p:nvSpPr>
        <p:spPr>
          <a:xfrm>
            <a:off x="6172200" y="1284199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12</a:t>
            </a:r>
            <a:r>
              <a:rPr kumimoji="1" lang="zh-CN" altLang="en-US" dirty="0"/>
              <a:t>月</a:t>
            </a:r>
            <a:r>
              <a:rPr kumimoji="1" lang="en-US" altLang="zh-CN" dirty="0"/>
              <a:t>5</a:t>
            </a:r>
            <a:r>
              <a:rPr kumimoji="1" lang="zh-CN" altLang="en-US" dirty="0"/>
              <a:t>日（下午）</a:t>
            </a:r>
          </a:p>
        </p:txBody>
      </p:sp>
    </p:spTree>
    <p:extLst>
      <p:ext uri="{BB962C8B-B14F-4D97-AF65-F5344CB8AC3E}">
        <p14:creationId xmlns:p14="http://schemas.microsoft.com/office/powerpoint/2010/main" val="3052162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1A2F7-EC43-304B-8A0D-9E3EADDD2E64}"/>
              </a:ext>
            </a:extLst>
          </p:cNvPr>
          <p:cNvSpPr/>
          <p:nvPr/>
        </p:nvSpPr>
        <p:spPr>
          <a:xfrm>
            <a:off x="1577881" y="1140032"/>
            <a:ext cx="8780918" cy="1485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AAAA66-B8FF-274E-B687-9C978C7A5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919" y="72960"/>
            <a:ext cx="9601200" cy="1485900"/>
          </a:xfrm>
        </p:spPr>
        <p:txBody>
          <a:bodyPr/>
          <a:lstStyle/>
          <a:p>
            <a:r>
              <a:rPr kumimoji="1" lang="zh-CN" altLang="en-US" dirty="0"/>
              <a:t>线路转译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7F1F4-52AD-A144-B0DC-982F9670D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24"/>
          <a:stretch/>
        </p:blipFill>
        <p:spPr>
          <a:xfrm>
            <a:off x="5885894" y="1250533"/>
            <a:ext cx="1170626" cy="1325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A119B2-70B0-704E-B8F5-65E73407E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815" y="1180511"/>
            <a:ext cx="1058308" cy="1395043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1BFB8FB-5205-3B47-A69B-70A8235821B6}"/>
              </a:ext>
            </a:extLst>
          </p:cNvPr>
          <p:cNvSpPr/>
          <p:nvPr/>
        </p:nvSpPr>
        <p:spPr>
          <a:xfrm>
            <a:off x="1577881" y="2835486"/>
            <a:ext cx="8780918" cy="1570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0ACD10-D1CC-0645-B811-CB74BE69D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815" y="2910975"/>
            <a:ext cx="1058308" cy="1395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13887C-D705-D344-B35C-30F9740719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57"/>
          <a:stretch/>
        </p:blipFill>
        <p:spPr>
          <a:xfrm>
            <a:off x="2564785" y="3027324"/>
            <a:ext cx="4639541" cy="1186097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97A3995-FE61-EC48-8C95-2C5DDC4256A7}"/>
              </a:ext>
            </a:extLst>
          </p:cNvPr>
          <p:cNvSpPr/>
          <p:nvPr/>
        </p:nvSpPr>
        <p:spPr>
          <a:xfrm>
            <a:off x="1577881" y="4683583"/>
            <a:ext cx="8780918" cy="1570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FBAE8F4-0542-1A40-ACD8-54C4CFA3A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815" y="4759072"/>
            <a:ext cx="1058308" cy="1395043"/>
          </a:xfrm>
          <a:prstGeom prst="rect">
            <a:avLst/>
          </a:prstGeom>
        </p:spPr>
      </p:pic>
      <p:sp>
        <p:nvSpPr>
          <p:cNvPr id="15" name="Oval Callout 14">
            <a:extLst>
              <a:ext uri="{FF2B5EF4-FFF2-40B4-BE49-F238E27FC236}">
                <a16:creationId xmlns:a16="http://schemas.microsoft.com/office/drawing/2014/main" id="{4B46C5DF-ABA8-AF48-A865-129C2B1C9932}"/>
              </a:ext>
            </a:extLst>
          </p:cNvPr>
          <p:cNvSpPr/>
          <p:nvPr/>
        </p:nvSpPr>
        <p:spPr>
          <a:xfrm>
            <a:off x="9047893" y="1394845"/>
            <a:ext cx="1200512" cy="756683"/>
          </a:xfrm>
          <a:prstGeom prst="wedgeEllipseCallout">
            <a:avLst>
              <a:gd name="adj1" fmla="val -55092"/>
              <a:gd name="adj2" fmla="val 75541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</a:rPr>
              <a:t>不懂（</a:t>
            </a:r>
            <a:r>
              <a:rPr kumimoji="1" lang="en-US" altLang="zh-CN" dirty="0">
                <a:solidFill>
                  <a:schemeClr val="tx1"/>
                </a:solidFill>
              </a:rPr>
              <a:t>;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:</a:t>
            </a:r>
            <a:r>
              <a:rPr kumimoji="1" lang="zh-CN" altLang="en-US" dirty="0">
                <a:solidFill>
                  <a:schemeClr val="tx1"/>
                </a:solidFill>
              </a:rPr>
              <a:t>）</a:t>
            </a:r>
          </a:p>
        </p:txBody>
      </p:sp>
      <p:sp>
        <p:nvSpPr>
          <p:cNvPr id="37" name="Oval Callout 36">
            <a:extLst>
              <a:ext uri="{FF2B5EF4-FFF2-40B4-BE49-F238E27FC236}">
                <a16:creationId xmlns:a16="http://schemas.microsoft.com/office/drawing/2014/main" id="{66319243-8AE9-2D4E-AE74-A320D7181B4A}"/>
              </a:ext>
            </a:extLst>
          </p:cNvPr>
          <p:cNvSpPr/>
          <p:nvPr/>
        </p:nvSpPr>
        <p:spPr>
          <a:xfrm>
            <a:off x="9047893" y="3050658"/>
            <a:ext cx="1200512" cy="756683"/>
          </a:xfrm>
          <a:prstGeom prst="wedgeEllipseCallout">
            <a:avLst>
              <a:gd name="adj1" fmla="val -55092"/>
              <a:gd name="adj2" fmla="val 75541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</a:rPr>
              <a:t>还是不懂</a:t>
            </a:r>
          </a:p>
        </p:txBody>
      </p:sp>
      <p:sp>
        <p:nvSpPr>
          <p:cNvPr id="41" name="Oval Callout 40">
            <a:extLst>
              <a:ext uri="{FF2B5EF4-FFF2-40B4-BE49-F238E27FC236}">
                <a16:creationId xmlns:a16="http://schemas.microsoft.com/office/drawing/2014/main" id="{6066F5C6-231F-0442-BF5F-E2A4250C6976}"/>
              </a:ext>
            </a:extLst>
          </p:cNvPr>
          <p:cNvSpPr/>
          <p:nvPr/>
        </p:nvSpPr>
        <p:spPr>
          <a:xfrm>
            <a:off x="9047893" y="4961285"/>
            <a:ext cx="1276216" cy="756683"/>
          </a:xfrm>
          <a:prstGeom prst="wedgeEllipseCallout">
            <a:avLst>
              <a:gd name="adj1" fmla="val -55092"/>
              <a:gd name="adj2" fmla="val 75541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</a:rPr>
              <a:t>我懂了！（</a:t>
            </a:r>
            <a:r>
              <a:rPr kumimoji="1" lang="en-US" altLang="zh-CN" dirty="0">
                <a:solidFill>
                  <a:schemeClr val="tx1"/>
                </a:solidFill>
              </a:rPr>
              <a:t>^^</a:t>
            </a:r>
            <a:r>
              <a:rPr kumimoji="1" lang="zh-CN" altLang="en-US" dirty="0">
                <a:solidFill>
                  <a:schemeClr val="tx1"/>
                </a:solidFill>
              </a:rPr>
              <a:t>）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0E88CCF4-14E4-C84A-A3DD-285FB5C7B75D}"/>
              </a:ext>
            </a:extLst>
          </p:cNvPr>
          <p:cNvSpPr/>
          <p:nvPr/>
        </p:nvSpPr>
        <p:spPr>
          <a:xfrm>
            <a:off x="7269463" y="1575905"/>
            <a:ext cx="401330" cy="60425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55BAD475-8033-0941-A1DA-5C8BBF2AA419}"/>
              </a:ext>
            </a:extLst>
          </p:cNvPr>
          <p:cNvSpPr/>
          <p:nvPr/>
        </p:nvSpPr>
        <p:spPr>
          <a:xfrm>
            <a:off x="7269463" y="3306369"/>
            <a:ext cx="401330" cy="60425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Explosion 1 26">
            <a:extLst>
              <a:ext uri="{FF2B5EF4-FFF2-40B4-BE49-F238E27FC236}">
                <a16:creationId xmlns:a16="http://schemas.microsoft.com/office/drawing/2014/main" id="{5F7873FF-B488-CC4A-8591-EF7F0CFB55A0}"/>
              </a:ext>
            </a:extLst>
          </p:cNvPr>
          <p:cNvSpPr/>
          <p:nvPr/>
        </p:nvSpPr>
        <p:spPr>
          <a:xfrm>
            <a:off x="1737404" y="1139336"/>
            <a:ext cx="4218400" cy="1436218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A95D9E-D81A-5240-849F-5F1FF7B12A0B}"/>
              </a:ext>
            </a:extLst>
          </p:cNvPr>
          <p:cNvSpPr txBox="1"/>
          <p:nvPr/>
        </p:nvSpPr>
        <p:spPr>
          <a:xfrm>
            <a:off x="2492869" y="1622617"/>
            <a:ext cx="2907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量子线路转译（</a:t>
            </a:r>
            <a:r>
              <a:rPr kumimoji="1" lang="en-US" altLang="zh-CN" dirty="0" err="1"/>
              <a:t>Transpile</a:t>
            </a:r>
            <a:r>
              <a:rPr kumimoji="1" lang="zh-CN" altLang="en-US" dirty="0"/>
              <a:t>）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5D9330-5B81-8247-96DF-4BF01A1ED8FC}"/>
              </a:ext>
            </a:extLst>
          </p:cNvPr>
          <p:cNvSpPr txBox="1"/>
          <p:nvPr/>
        </p:nvSpPr>
        <p:spPr>
          <a:xfrm>
            <a:off x="10614119" y="4806993"/>
            <a:ext cx="1239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/>
              <a:t>什么是</a:t>
            </a:r>
            <a:r>
              <a:rPr kumimoji="1" lang="en-US" altLang="zh-CN" sz="2000" dirty="0"/>
              <a:t>Quantum</a:t>
            </a:r>
            <a:r>
              <a:rPr kumimoji="1" lang="zh-CN" altLang="en-US" sz="2000" dirty="0"/>
              <a:t>可以“懂”的线路？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9871FC6-3295-1344-A86A-DF58493CF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859" y="4743318"/>
            <a:ext cx="5123467" cy="1450788"/>
          </a:xfrm>
          <a:prstGeom prst="rect">
            <a:avLst/>
          </a:prstGeom>
        </p:spPr>
      </p:pic>
      <p:sp>
        <p:nvSpPr>
          <p:cNvPr id="45" name="Right Arrow 44">
            <a:extLst>
              <a:ext uri="{FF2B5EF4-FFF2-40B4-BE49-F238E27FC236}">
                <a16:creationId xmlns:a16="http://schemas.microsoft.com/office/drawing/2014/main" id="{4FC949E1-638C-D642-BD71-256C8DA84E71}"/>
              </a:ext>
            </a:extLst>
          </p:cNvPr>
          <p:cNvSpPr/>
          <p:nvPr/>
        </p:nvSpPr>
        <p:spPr>
          <a:xfrm>
            <a:off x="7269463" y="5166585"/>
            <a:ext cx="401330" cy="60425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Shape 42">
            <a:extLst>
              <a:ext uri="{FF2B5EF4-FFF2-40B4-BE49-F238E27FC236}">
                <a16:creationId xmlns:a16="http://schemas.microsoft.com/office/drawing/2014/main" id="{F4C8CF77-AE22-B843-BBD5-76193AD3FDAE}"/>
              </a:ext>
            </a:extLst>
          </p:cNvPr>
          <p:cNvSpPr/>
          <p:nvPr/>
        </p:nvSpPr>
        <p:spPr>
          <a:xfrm rot="13977608" flipH="1">
            <a:off x="1353284" y="2780577"/>
            <a:ext cx="1920024" cy="1824854"/>
          </a:xfrm>
          <a:prstGeom prst="swooshArrow">
            <a:avLst>
              <a:gd name="adj1" fmla="val 25000"/>
              <a:gd name="adj2" fmla="val 3025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551069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FA1BDC63-4DDC-BA4C-82CF-B677B0A189B5}"/>
              </a:ext>
            </a:extLst>
          </p:cNvPr>
          <p:cNvSpPr/>
          <p:nvPr/>
        </p:nvSpPr>
        <p:spPr>
          <a:xfrm>
            <a:off x="765810" y="2584382"/>
            <a:ext cx="11335879" cy="3187986"/>
          </a:xfrm>
          <a:prstGeom prst="roundRect">
            <a:avLst>
              <a:gd name="adj" fmla="val 51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A64BAEE-2DEA-4140-B48C-CB1BC98A97D1}"/>
              </a:ext>
            </a:extLst>
          </p:cNvPr>
          <p:cNvSpPr txBox="1">
            <a:spLocks/>
          </p:cNvSpPr>
          <p:nvPr/>
        </p:nvSpPr>
        <p:spPr>
          <a:xfrm>
            <a:off x="1165319" y="2253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云平台功能与限制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7D81C2-9D1C-4443-B732-0D454C54B465}"/>
              </a:ext>
            </a:extLst>
          </p:cNvPr>
          <p:cNvSpPr txBox="1"/>
          <p:nvPr/>
        </p:nvSpPr>
        <p:spPr>
          <a:xfrm>
            <a:off x="1165319" y="1344058"/>
            <a:ext cx="8580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基本量子门（</a:t>
            </a:r>
            <a:r>
              <a:rPr kumimoji="1" lang="en-US" altLang="zh-CN" sz="2400" dirty="0"/>
              <a:t>Basic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Gate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量子芯片上直接实现的量子门。</a:t>
            </a:r>
            <a:endParaRPr kumimoji="1" lang="en-US" altLang="zh-C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1291B9B-B8C8-0E42-9D25-B562A941704B}"/>
                  </a:ext>
                </a:extLst>
              </p:cNvPr>
              <p:cNvSpPr txBox="1"/>
              <p:nvPr/>
            </p:nvSpPr>
            <p:spPr>
              <a:xfrm>
                <a:off x="3817886" y="5967612"/>
                <a:ext cx="5231726" cy="429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sz="2000" dirty="0"/>
                  <a:t>超导</a:t>
                </a:r>
                <a:r>
                  <a:rPr kumimoji="1" lang="en-US" altLang="zh-CN" sz="2000" dirty="0"/>
                  <a:t>(IBM)</a:t>
                </a:r>
                <a:r>
                  <a:rPr kumimoji="1" lang="zh-CN" altLang="en-US" sz="2000" dirty="0"/>
                  <a:t>基本量子门 </a:t>
                </a:r>
                <a:r>
                  <a:rPr kumimoji="1" lang="en-US" altLang="zh-CN" sz="2000" dirty="0"/>
                  <a:t>: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),</m:t>
                    </m:r>
                    <m:r>
                      <a:rPr kumimoji="1" lang="zh-CN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rad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zh-CN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sty m:val="p"/>
                      </m:rP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</m:oMath>
                </a14:m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}</a:t>
                </a:r>
                <a:endParaRPr kumimoji="1" lang="zh-CN" altLang="en-US" sz="2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1291B9B-B8C8-0E42-9D25-B562A9417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7886" y="5967612"/>
                <a:ext cx="5231726" cy="429156"/>
              </a:xfrm>
              <a:prstGeom prst="rect">
                <a:avLst/>
              </a:prstGeom>
              <a:blipFill>
                <a:blip r:embed="rId2"/>
                <a:stretch>
                  <a:fillRect l="-1211" t="-2857" b="-2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784401B9-C801-AB41-B5E8-7609E5235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063" y="2982220"/>
            <a:ext cx="9485692" cy="26860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A601470-3A62-EA40-8B37-A4574CCC17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24"/>
          <a:stretch/>
        </p:blipFill>
        <p:spPr>
          <a:xfrm>
            <a:off x="845820" y="3744723"/>
            <a:ext cx="1170626" cy="1325021"/>
          </a:xfrm>
          <a:prstGeom prst="rect">
            <a:avLst/>
          </a:prstGeom>
        </p:spPr>
      </p:pic>
      <p:sp>
        <p:nvSpPr>
          <p:cNvPr id="40" name="Right Arrow 39">
            <a:extLst>
              <a:ext uri="{FF2B5EF4-FFF2-40B4-BE49-F238E27FC236}">
                <a16:creationId xmlns:a16="http://schemas.microsoft.com/office/drawing/2014/main" id="{D600854C-5CA6-4C4A-82DB-6FA47CB7D174}"/>
              </a:ext>
            </a:extLst>
          </p:cNvPr>
          <p:cNvSpPr/>
          <p:nvPr/>
        </p:nvSpPr>
        <p:spPr>
          <a:xfrm>
            <a:off x="2016446" y="4036827"/>
            <a:ext cx="593401" cy="576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E18C1374-B151-6946-95F7-A38CACA4B49A}"/>
              </a:ext>
            </a:extLst>
          </p:cNvPr>
          <p:cNvSpPr/>
          <p:nvPr/>
        </p:nvSpPr>
        <p:spPr>
          <a:xfrm>
            <a:off x="3338052" y="3406140"/>
            <a:ext cx="411480" cy="607827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F4CAC736-A37E-E444-AE52-35BB243CE032}"/>
              </a:ext>
            </a:extLst>
          </p:cNvPr>
          <p:cNvSpPr/>
          <p:nvPr/>
        </p:nvSpPr>
        <p:spPr>
          <a:xfrm>
            <a:off x="7277246" y="5878276"/>
            <a:ext cx="400051" cy="607827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536E0D8C-41A4-DB44-A761-AFE2C7DE926B}"/>
              </a:ext>
            </a:extLst>
          </p:cNvPr>
          <p:cNvSpPr/>
          <p:nvPr/>
        </p:nvSpPr>
        <p:spPr>
          <a:xfrm>
            <a:off x="3993822" y="3406140"/>
            <a:ext cx="411480" cy="607827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EA94AAA6-A429-E148-9ECA-CB1E3D519B0F}"/>
              </a:ext>
            </a:extLst>
          </p:cNvPr>
          <p:cNvSpPr/>
          <p:nvPr/>
        </p:nvSpPr>
        <p:spPr>
          <a:xfrm>
            <a:off x="6430085" y="5878276"/>
            <a:ext cx="755721" cy="607827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8B4C6DD7-3398-8D4A-B1B9-472C0E74EC7E}"/>
              </a:ext>
            </a:extLst>
          </p:cNvPr>
          <p:cNvSpPr/>
          <p:nvPr/>
        </p:nvSpPr>
        <p:spPr>
          <a:xfrm>
            <a:off x="5446861" y="3223274"/>
            <a:ext cx="329969" cy="607827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CD104642-DD2E-234F-BDF4-F19C953758C6}"/>
              </a:ext>
            </a:extLst>
          </p:cNvPr>
          <p:cNvSpPr/>
          <p:nvPr/>
        </p:nvSpPr>
        <p:spPr>
          <a:xfrm>
            <a:off x="7692117" y="5878276"/>
            <a:ext cx="522390" cy="607827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54A6B7-6A4A-454A-98F7-B2B387CEF0E1}"/>
              </a:ext>
            </a:extLst>
          </p:cNvPr>
          <p:cNvSpPr txBox="1"/>
          <p:nvPr/>
        </p:nvSpPr>
        <p:spPr>
          <a:xfrm>
            <a:off x="5283598" y="2586921"/>
            <a:ext cx="7062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u="sng" dirty="0"/>
              <a:t>实验限制</a:t>
            </a:r>
            <a:r>
              <a:rPr kumimoji="1" lang="zh-CN" altLang="en-US" sz="2000" dirty="0"/>
              <a:t>：实验上实现多种量子门会增加操控和校准复杂度</a:t>
            </a:r>
          </a:p>
        </p:txBody>
      </p:sp>
    </p:spTree>
    <p:extLst>
      <p:ext uri="{BB962C8B-B14F-4D97-AF65-F5344CB8AC3E}">
        <p14:creationId xmlns:p14="http://schemas.microsoft.com/office/powerpoint/2010/main" val="626417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F1C6-0327-9A44-A946-927492AB4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03888"/>
            <a:ext cx="9601200" cy="1485900"/>
          </a:xfrm>
        </p:spPr>
        <p:txBody>
          <a:bodyPr/>
          <a:lstStyle/>
          <a:p>
            <a:r>
              <a:rPr kumimoji="1" lang="zh-CN" altLang="en-US" dirty="0"/>
              <a:t>内容介绍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F68F5-9E23-AC44-9832-B622F439E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86606"/>
            <a:ext cx="5701862" cy="4829503"/>
          </a:xfrm>
        </p:spPr>
        <p:txBody>
          <a:bodyPr/>
          <a:lstStyle/>
          <a:p>
            <a:r>
              <a:rPr kumimoji="1" lang="zh-CN" altLang="en-US" dirty="0"/>
              <a:t>量子云平台概述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为什么使用量子云平台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主流量子云平台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云平台使用流程</a:t>
            </a:r>
            <a:endParaRPr kumimoji="1" lang="en-US" altLang="zh-CN" dirty="0"/>
          </a:p>
          <a:p>
            <a:r>
              <a:rPr kumimoji="1" lang="zh-CN" altLang="en-CN" dirty="0"/>
              <a:t>量子</a:t>
            </a:r>
            <a:r>
              <a:rPr kumimoji="1" lang="zh-CN" altLang="en-US" dirty="0"/>
              <a:t>线路编译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云平台功能与限制</a:t>
            </a:r>
            <a:endParaRPr kumimoji="1" lang="en-US" altLang="zh-CN" dirty="0"/>
          </a:p>
          <a:p>
            <a:pPr lvl="1"/>
            <a:r>
              <a:rPr kumimoji="1" lang="zh-CN" altLang="en-US" b="1" dirty="0">
                <a:solidFill>
                  <a:schemeClr val="accent6">
                    <a:lumMod val="75000"/>
                  </a:schemeClr>
                </a:solidFill>
              </a:rPr>
              <a:t>量子线路转译流程</a:t>
            </a:r>
            <a:endParaRPr kumimoji="1" lang="en-US" altLang="zh-CN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zh-CN" altLang="en-US" dirty="0"/>
              <a:t>量子编程实践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量子线路搭建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模拟器运行 （演示实验）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任务提交 （演示实验）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1A8095-A947-7342-879D-B1835746E02C}"/>
              </a:ext>
            </a:extLst>
          </p:cNvPr>
          <p:cNvSpPr txBox="1">
            <a:spLocks/>
          </p:cNvSpPr>
          <p:nvPr/>
        </p:nvSpPr>
        <p:spPr>
          <a:xfrm>
            <a:off x="6172200" y="1886607"/>
            <a:ext cx="5701862" cy="4472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/>
              <a:t>量子</a:t>
            </a:r>
            <a:r>
              <a:rPr kumimoji="1" lang="zh-CN" altLang="en-CN" dirty="0"/>
              <a:t>噪声</a:t>
            </a:r>
            <a:r>
              <a:rPr kumimoji="1" lang="zh-CN" altLang="en-US" dirty="0"/>
              <a:t>，误差与误差缓解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量子噪声来源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量子噪声模型与模拟（演示实验）</a:t>
            </a:r>
            <a:endParaRPr kumimoji="1" lang="en-US" altLang="zh-CN" dirty="0"/>
          </a:p>
          <a:p>
            <a:pPr lvl="1"/>
            <a:r>
              <a:rPr kumimoji="1" lang="zh-CN" altLang="en-US" b="1" dirty="0">
                <a:solidFill>
                  <a:schemeClr val="accent6">
                    <a:lumMod val="75000"/>
                  </a:schemeClr>
                </a:solidFill>
              </a:rPr>
              <a:t>误差缓解方法</a:t>
            </a:r>
            <a:endParaRPr kumimoji="1" lang="en-US" altLang="zh-CN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zh-CN" altLang="en-CN" dirty="0"/>
              <a:t>量子</a:t>
            </a:r>
            <a:r>
              <a:rPr kumimoji="1" lang="zh-CN" altLang="en-US" dirty="0"/>
              <a:t>云平台的未来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模块化与千比特级芯片</a:t>
            </a:r>
            <a:endParaRPr kumimoji="1" lang="en-US" altLang="zh-CN" dirty="0"/>
          </a:p>
          <a:p>
            <a:pPr lvl="1"/>
            <a:r>
              <a:rPr kumimoji="1" lang="zh-CN" altLang="en-CN" dirty="0"/>
              <a:t>量子</a:t>
            </a:r>
            <a:r>
              <a:rPr kumimoji="1" lang="zh-CN" altLang="en-US" dirty="0"/>
              <a:t> </a:t>
            </a:r>
            <a:r>
              <a:rPr kumimoji="1" lang="en-US" altLang="zh-CN" dirty="0"/>
              <a:t>+</a:t>
            </a:r>
            <a:r>
              <a:rPr kumimoji="1" lang="zh-CN" altLang="en-US" dirty="0"/>
              <a:t>超算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云平台服务集成</a:t>
            </a:r>
            <a:endParaRPr kumimoji="1" lang="en-US" altLang="zh-C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F4837-013C-5A4E-A5B3-F8435F6A79D0}"/>
              </a:ext>
            </a:extLst>
          </p:cNvPr>
          <p:cNvSpPr txBox="1"/>
          <p:nvPr/>
        </p:nvSpPr>
        <p:spPr>
          <a:xfrm>
            <a:off x="1219200" y="1284199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12</a:t>
            </a:r>
            <a:r>
              <a:rPr kumimoji="1" lang="zh-CN" altLang="en-US" dirty="0"/>
              <a:t>月</a:t>
            </a:r>
            <a:r>
              <a:rPr kumimoji="1" lang="en-US" altLang="zh-CN" dirty="0"/>
              <a:t>3</a:t>
            </a:r>
            <a:r>
              <a:rPr kumimoji="1" lang="zh-CN" altLang="en-US" dirty="0"/>
              <a:t>日（上午）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1C1ACE-D28E-004B-9977-58EE067B4DFA}"/>
              </a:ext>
            </a:extLst>
          </p:cNvPr>
          <p:cNvSpPr txBox="1"/>
          <p:nvPr/>
        </p:nvSpPr>
        <p:spPr>
          <a:xfrm>
            <a:off x="6172200" y="1284199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12</a:t>
            </a:r>
            <a:r>
              <a:rPr kumimoji="1" lang="zh-CN" altLang="en-US" dirty="0"/>
              <a:t>月</a:t>
            </a:r>
            <a:r>
              <a:rPr kumimoji="1" lang="en-US" altLang="zh-CN" dirty="0"/>
              <a:t>5</a:t>
            </a:r>
            <a:r>
              <a:rPr kumimoji="1" lang="zh-CN" altLang="en-US" dirty="0"/>
              <a:t>日（下午）</a:t>
            </a:r>
          </a:p>
        </p:txBody>
      </p:sp>
    </p:spTree>
    <p:extLst>
      <p:ext uri="{BB962C8B-B14F-4D97-AF65-F5344CB8AC3E}">
        <p14:creationId xmlns:p14="http://schemas.microsoft.com/office/powerpoint/2010/main" val="2827873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FA1BDC63-4DDC-BA4C-82CF-B677B0A189B5}"/>
              </a:ext>
            </a:extLst>
          </p:cNvPr>
          <p:cNvSpPr/>
          <p:nvPr/>
        </p:nvSpPr>
        <p:spPr>
          <a:xfrm>
            <a:off x="1959089" y="1864292"/>
            <a:ext cx="10142599" cy="20536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A64BAEE-2DEA-4140-B48C-CB1BC98A97D1}"/>
              </a:ext>
            </a:extLst>
          </p:cNvPr>
          <p:cNvSpPr txBox="1">
            <a:spLocks/>
          </p:cNvSpPr>
          <p:nvPr/>
        </p:nvSpPr>
        <p:spPr>
          <a:xfrm>
            <a:off x="1165319" y="2253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云平台功能与限制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0973EE-F6D8-424E-9CB6-6F5544C1F555}"/>
              </a:ext>
            </a:extLst>
          </p:cNvPr>
          <p:cNvSpPr txBox="1"/>
          <p:nvPr/>
        </p:nvSpPr>
        <p:spPr>
          <a:xfrm>
            <a:off x="1923747" y="4205891"/>
            <a:ext cx="3300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zh-CN" altLang="en-CN" sz="2400" dirty="0"/>
              <a:t>不同</a:t>
            </a:r>
            <a:r>
              <a:rPr kumimoji="1" lang="zh-CN" altLang="en-US" sz="2400" dirty="0"/>
              <a:t>云平台有不同的</a:t>
            </a:r>
            <a:endParaRPr kumimoji="1" lang="en-US" altLang="zh-CN" sz="2400" dirty="0"/>
          </a:p>
          <a:p>
            <a:pPr lvl="1"/>
            <a:r>
              <a:rPr kumimoji="1" lang="zh-CN" altLang="en-US" sz="2400" dirty="0"/>
              <a:t>基本量子门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1291B9B-B8C8-0E42-9D25-B562A941704B}"/>
                  </a:ext>
                </a:extLst>
              </p:cNvPr>
              <p:cNvSpPr txBox="1"/>
              <p:nvPr/>
            </p:nvSpPr>
            <p:spPr>
              <a:xfrm>
                <a:off x="5329594" y="3948656"/>
                <a:ext cx="4250266" cy="736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000" dirty="0"/>
                  <a:t>超导</a:t>
                </a:r>
                <a:r>
                  <a:rPr kumimoji="1" lang="en-US" altLang="zh-CN" sz="2000" dirty="0"/>
                  <a:t>(IBM)</a:t>
                </a:r>
                <a:r>
                  <a:rPr kumimoji="1" lang="zh-CN" altLang="en-US" sz="2000" dirty="0"/>
                  <a:t>基本量子门：</a:t>
                </a:r>
                <a:endParaRPr kumimoji="1" lang="en-US" altLang="zh-CN" sz="2000" dirty="0"/>
              </a:p>
              <a:p>
                <a:r>
                  <a:rPr kumimoji="1" lang="en-US" altLang="zh-CN" sz="2000" dirty="0"/>
                  <a:t>					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),</m:t>
                    </m:r>
                    <m:r>
                      <a:rPr kumimoji="1" lang="zh-CN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rad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zh-CN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2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sty m:val="p"/>
                      </m:rPr>
                      <a:rPr kumimoji="1" lang="en-US" altLang="zh-CN" sz="20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Z</m:t>
                    </m:r>
                  </m:oMath>
                </a14:m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}</a:t>
                </a:r>
                <a:endParaRPr kumimoji="1" lang="zh-CN" altLang="en-US" sz="2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1291B9B-B8C8-0E42-9D25-B562A9417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594" y="3948656"/>
                <a:ext cx="4250266" cy="736933"/>
              </a:xfrm>
              <a:prstGeom prst="rect">
                <a:avLst/>
              </a:prstGeom>
              <a:blipFill>
                <a:blip r:embed="rId2"/>
                <a:stretch>
                  <a:fillRect l="-1488" t="-6780" b="-135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5E68FF7-E425-E74A-8B21-82D7917D752B}"/>
                  </a:ext>
                </a:extLst>
              </p:cNvPr>
              <p:cNvSpPr txBox="1"/>
              <p:nvPr/>
            </p:nvSpPr>
            <p:spPr>
              <a:xfrm>
                <a:off x="5329594" y="4746410"/>
                <a:ext cx="468743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000" dirty="0"/>
                  <a:t>离子阱</a:t>
                </a:r>
                <a:r>
                  <a:rPr kumimoji="1" lang="en-US" altLang="zh-CN" sz="2000" dirty="0"/>
                  <a:t>(</a:t>
                </a:r>
                <a:r>
                  <a:rPr kumimoji="1" lang="en-US" altLang="zh-CN" sz="2000" dirty="0" err="1"/>
                  <a:t>Quantinuum</a:t>
                </a:r>
                <a:r>
                  <a:rPr kumimoji="1" lang="en-US" altLang="zh-CN" sz="2000" dirty="0"/>
                  <a:t>)</a:t>
                </a:r>
                <a:r>
                  <a:rPr kumimoji="1" lang="zh-CN" altLang="en-US" sz="2000" dirty="0"/>
                  <a:t>基本量子门：</a:t>
                </a:r>
                <a:endParaRPr kumimoji="1" lang="en-US" altLang="zh-CN" sz="2000" dirty="0"/>
              </a:p>
              <a:p>
                <a:r>
                  <a:rPr kumimoji="1" lang="en-US" altLang="zh-CN" sz="2000" dirty="0"/>
                  <a:t>				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),</m:t>
                    </m:r>
                    <m:r>
                      <a:rPr kumimoji="1" lang="zh-CN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𝑍𝑍</m:t>
                        </m:r>
                      </m:sub>
                    </m:sSub>
                    <m:r>
                      <a:rPr kumimoji="1" lang="en-US" altLang="zh-CN" sz="2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zh-CN" sz="2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zh-CN" alt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kumimoji="1" lang="en-US" altLang="zh-CN" sz="2000" dirty="0"/>
                  <a:t>}</a:t>
                </a:r>
                <a:endParaRPr kumimoji="1" lang="zh-CN" altLang="en-US" sz="20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5E68FF7-E425-E74A-8B21-82D7917D7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594" y="4746410"/>
                <a:ext cx="4687437" cy="707886"/>
              </a:xfrm>
              <a:prstGeom prst="rect">
                <a:avLst/>
              </a:prstGeom>
              <a:blipFill>
                <a:blip r:embed="rId3"/>
                <a:stretch>
                  <a:fillRect l="-1351" t="-5263" b="-14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ft Brace 10">
            <a:extLst>
              <a:ext uri="{FF2B5EF4-FFF2-40B4-BE49-F238E27FC236}">
                <a16:creationId xmlns:a16="http://schemas.microsoft.com/office/drawing/2014/main" id="{5CEE3258-1026-C449-A84A-5E44CC06D033}"/>
              </a:ext>
            </a:extLst>
          </p:cNvPr>
          <p:cNvSpPr/>
          <p:nvPr/>
        </p:nvSpPr>
        <p:spPr>
          <a:xfrm>
            <a:off x="5119707" y="4011809"/>
            <a:ext cx="209887" cy="1219159"/>
          </a:xfrm>
          <a:prstGeom prst="leftBrace">
            <a:avLst>
              <a:gd name="adj1" fmla="val 49498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734647-C105-B04D-A203-2918ABE12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56" y="5772971"/>
            <a:ext cx="11638844" cy="8684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84401B9-C801-AB41-B5E8-7609E5235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810" y="1935261"/>
            <a:ext cx="6700746" cy="18974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A601470-3A62-EA40-8B37-A4574CCC17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424"/>
          <a:stretch/>
        </p:blipFill>
        <p:spPr>
          <a:xfrm>
            <a:off x="2146535" y="2315985"/>
            <a:ext cx="1170626" cy="1325021"/>
          </a:xfrm>
          <a:prstGeom prst="rect">
            <a:avLst/>
          </a:prstGeom>
        </p:spPr>
      </p:pic>
      <p:sp>
        <p:nvSpPr>
          <p:cNvPr id="39" name="Bent-Up Arrow 38">
            <a:extLst>
              <a:ext uri="{FF2B5EF4-FFF2-40B4-BE49-F238E27FC236}">
                <a16:creationId xmlns:a16="http://schemas.microsoft.com/office/drawing/2014/main" id="{605CEFA7-731C-0048-80C3-90DBB54C8005}"/>
              </a:ext>
            </a:extLst>
          </p:cNvPr>
          <p:cNvSpPr/>
          <p:nvPr/>
        </p:nvSpPr>
        <p:spPr>
          <a:xfrm rot="10800000">
            <a:off x="979604" y="2829955"/>
            <a:ext cx="1061987" cy="284855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D600854C-5CA6-4C4A-82DB-6FA47CB7D174}"/>
              </a:ext>
            </a:extLst>
          </p:cNvPr>
          <p:cNvSpPr/>
          <p:nvPr/>
        </p:nvSpPr>
        <p:spPr>
          <a:xfrm>
            <a:off x="3572047" y="2690092"/>
            <a:ext cx="1099877" cy="576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5-Point Star 45">
            <a:extLst>
              <a:ext uri="{FF2B5EF4-FFF2-40B4-BE49-F238E27FC236}">
                <a16:creationId xmlns:a16="http://schemas.microsoft.com/office/drawing/2014/main" id="{80FBED1E-FA86-5D4B-95CA-8D65F0B16929}"/>
              </a:ext>
            </a:extLst>
          </p:cNvPr>
          <p:cNvSpPr/>
          <p:nvPr/>
        </p:nvSpPr>
        <p:spPr>
          <a:xfrm>
            <a:off x="9809804" y="4085448"/>
            <a:ext cx="830365" cy="704776"/>
          </a:xfrm>
          <a:prstGeom prst="star5">
            <a:avLst>
              <a:gd name="adj" fmla="val 14751"/>
              <a:gd name="hf" fmla="val 105146"/>
              <a:gd name="vf" fmla="val 11055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4BFBCA-A07E-0A4C-B7BC-21CB848966F4}"/>
              </a:ext>
            </a:extLst>
          </p:cNvPr>
          <p:cNvSpPr txBox="1"/>
          <p:nvPr/>
        </p:nvSpPr>
        <p:spPr>
          <a:xfrm>
            <a:off x="10634133" y="4610507"/>
            <a:ext cx="1318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accent6">
                    <a:lumMod val="75000"/>
                  </a:schemeClr>
                </a:solidFill>
              </a:rPr>
              <a:t>Remember!</a:t>
            </a:r>
            <a:endParaRPr kumimoji="1"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5-Point Star 48">
            <a:extLst>
              <a:ext uri="{FF2B5EF4-FFF2-40B4-BE49-F238E27FC236}">
                <a16:creationId xmlns:a16="http://schemas.microsoft.com/office/drawing/2014/main" id="{1C698374-EF1F-6B49-8A5A-D3AF086146C6}"/>
              </a:ext>
            </a:extLst>
          </p:cNvPr>
          <p:cNvSpPr/>
          <p:nvPr/>
        </p:nvSpPr>
        <p:spPr>
          <a:xfrm>
            <a:off x="9803768" y="4878580"/>
            <a:ext cx="830365" cy="704776"/>
          </a:xfrm>
          <a:prstGeom prst="star5">
            <a:avLst>
              <a:gd name="adj" fmla="val 14751"/>
              <a:gd name="hf" fmla="val 105146"/>
              <a:gd name="vf" fmla="val 11055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4F751-B82A-B243-A0B4-41BB40A6D8BE}"/>
              </a:ext>
            </a:extLst>
          </p:cNvPr>
          <p:cNvSpPr txBox="1"/>
          <p:nvPr/>
        </p:nvSpPr>
        <p:spPr>
          <a:xfrm>
            <a:off x="1557867" y="5308832"/>
            <a:ext cx="265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>
                <a:solidFill>
                  <a:schemeClr val="accent4">
                    <a:lumMod val="75000"/>
                  </a:schemeClr>
                </a:solidFill>
              </a:rPr>
              <a:t>Quantinuum</a:t>
            </a:r>
            <a:r>
              <a:rPr kumimoji="1" lang="zh-CN" altLang="en-U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75000"/>
                  </a:schemeClr>
                </a:solidFill>
              </a:rPr>
              <a:t>H1</a:t>
            </a:r>
            <a:r>
              <a:rPr kumimoji="1" lang="zh-CN" altLang="en-US" dirty="0">
                <a:solidFill>
                  <a:schemeClr val="accent4">
                    <a:lumMod val="75000"/>
                  </a:schemeClr>
                </a:solidFill>
              </a:rPr>
              <a:t>编译结果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73B398-4FD0-3A46-AD6A-C6099A87B9EC}"/>
              </a:ext>
            </a:extLst>
          </p:cNvPr>
          <p:cNvSpPr txBox="1"/>
          <p:nvPr/>
        </p:nvSpPr>
        <p:spPr>
          <a:xfrm>
            <a:off x="3458662" y="2043418"/>
            <a:ext cx="1326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CN" altLang="zh-CN" dirty="0">
                <a:solidFill>
                  <a:schemeClr val="accent4">
                    <a:lumMod val="75000"/>
                  </a:schemeClr>
                </a:solidFill>
              </a:rPr>
              <a:t>I</a:t>
            </a:r>
            <a:r>
              <a:rPr kumimoji="1" lang="en-US" altLang="zh-CN" dirty="0">
                <a:solidFill>
                  <a:schemeClr val="accent4">
                    <a:lumMod val="75000"/>
                  </a:schemeClr>
                </a:solidFill>
              </a:rPr>
              <a:t>BM</a:t>
            </a:r>
            <a:r>
              <a:rPr kumimoji="1" lang="zh-CN" altLang="en-U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4">
                    <a:lumMod val="75000"/>
                  </a:schemeClr>
                </a:solidFill>
              </a:rPr>
              <a:t>Heron</a:t>
            </a:r>
            <a:r>
              <a:rPr kumimoji="1" lang="zh-CN" altLang="en-US" dirty="0">
                <a:solidFill>
                  <a:schemeClr val="accent4">
                    <a:lumMod val="75000"/>
                  </a:schemeClr>
                </a:solidFill>
              </a:rPr>
              <a:t>编译结果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8DC4B5-5922-8246-9A38-D48A18A531E4}"/>
              </a:ext>
            </a:extLst>
          </p:cNvPr>
          <p:cNvSpPr txBox="1"/>
          <p:nvPr/>
        </p:nvSpPr>
        <p:spPr>
          <a:xfrm>
            <a:off x="1165319" y="1344058"/>
            <a:ext cx="8580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基本量子门（</a:t>
            </a:r>
            <a:r>
              <a:rPr kumimoji="1" lang="en-US" altLang="zh-CN" sz="2400" dirty="0"/>
              <a:t>Basic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Gate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量子芯片上直接实现的量子门。</a:t>
            </a:r>
            <a:endParaRPr kumimoji="1"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544875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FA1BDC63-4DDC-BA4C-82CF-B677B0A189B5}"/>
              </a:ext>
            </a:extLst>
          </p:cNvPr>
          <p:cNvSpPr/>
          <p:nvPr/>
        </p:nvSpPr>
        <p:spPr>
          <a:xfrm>
            <a:off x="754380" y="2297430"/>
            <a:ext cx="11335879" cy="4377690"/>
          </a:xfrm>
          <a:prstGeom prst="roundRect">
            <a:avLst>
              <a:gd name="adj" fmla="val 51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A64BAEE-2DEA-4140-B48C-CB1BC98A97D1}"/>
              </a:ext>
            </a:extLst>
          </p:cNvPr>
          <p:cNvSpPr txBox="1">
            <a:spLocks/>
          </p:cNvSpPr>
          <p:nvPr/>
        </p:nvSpPr>
        <p:spPr>
          <a:xfrm>
            <a:off x="1165319" y="2253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云平台功能与限制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EC3923-612C-8F4B-8468-C61801D8DF69}"/>
              </a:ext>
            </a:extLst>
          </p:cNvPr>
          <p:cNvSpPr txBox="1"/>
          <p:nvPr/>
        </p:nvSpPr>
        <p:spPr>
          <a:xfrm>
            <a:off x="1165319" y="1344058"/>
            <a:ext cx="9525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基本量子门（</a:t>
            </a:r>
            <a:r>
              <a:rPr kumimoji="1" lang="en-US" altLang="zh-CN" sz="2400" dirty="0"/>
              <a:t>Basic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Gate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量子芯片上直接实现的量子门。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比特连接度（</a:t>
            </a:r>
            <a:r>
              <a:rPr kumimoji="1" lang="en-US" altLang="zh-CN" sz="2400" dirty="0"/>
              <a:t>Qubit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Connectivity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量子芯片上直接耦合的比特对。</a:t>
            </a:r>
            <a:endParaRPr kumimoji="1" lang="en-US" altLang="zh-CN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98267C-0E93-8E49-9B70-05F8ECD455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44" r="18282" b="9403"/>
          <a:stretch/>
        </p:blipFill>
        <p:spPr>
          <a:xfrm>
            <a:off x="7460636" y="2761225"/>
            <a:ext cx="3788524" cy="3475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467A189-69F5-FB43-BCD2-CDFEDE446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6765" y="1437952"/>
            <a:ext cx="1595402" cy="113278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7FC6FF7-78B4-714B-B870-73E5BB6A75A7}"/>
              </a:ext>
            </a:extLst>
          </p:cNvPr>
          <p:cNvSpPr txBox="1"/>
          <p:nvPr/>
        </p:nvSpPr>
        <p:spPr>
          <a:xfrm>
            <a:off x="4020923" y="2716279"/>
            <a:ext cx="3232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u="sng" dirty="0"/>
              <a:t>实验限制</a:t>
            </a:r>
            <a:r>
              <a:rPr kumimoji="1" lang="zh-CN" altLang="en-US" sz="2000" dirty="0"/>
              <a:t>：实验上强行增加连接度会导致比特质量变差。</a:t>
            </a:r>
          </a:p>
        </p:txBody>
      </p:sp>
    </p:spTree>
    <p:extLst>
      <p:ext uri="{BB962C8B-B14F-4D97-AF65-F5344CB8AC3E}">
        <p14:creationId xmlns:p14="http://schemas.microsoft.com/office/powerpoint/2010/main" val="3419843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FA1BDC63-4DDC-BA4C-82CF-B677B0A189B5}"/>
              </a:ext>
            </a:extLst>
          </p:cNvPr>
          <p:cNvSpPr/>
          <p:nvPr/>
        </p:nvSpPr>
        <p:spPr>
          <a:xfrm>
            <a:off x="754380" y="2297430"/>
            <a:ext cx="11335879" cy="4377690"/>
          </a:xfrm>
          <a:prstGeom prst="roundRect">
            <a:avLst>
              <a:gd name="adj" fmla="val 51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A64BAEE-2DEA-4140-B48C-CB1BC98A97D1}"/>
              </a:ext>
            </a:extLst>
          </p:cNvPr>
          <p:cNvSpPr txBox="1">
            <a:spLocks/>
          </p:cNvSpPr>
          <p:nvPr/>
        </p:nvSpPr>
        <p:spPr>
          <a:xfrm>
            <a:off x="1165319" y="2253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云平台功能与限制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EC3923-612C-8F4B-8468-C61801D8DF69}"/>
              </a:ext>
            </a:extLst>
          </p:cNvPr>
          <p:cNvSpPr txBox="1"/>
          <p:nvPr/>
        </p:nvSpPr>
        <p:spPr>
          <a:xfrm>
            <a:off x="1165319" y="1344058"/>
            <a:ext cx="9525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基本量子门（</a:t>
            </a:r>
            <a:r>
              <a:rPr kumimoji="1" lang="en-US" altLang="zh-CN" sz="2400" dirty="0"/>
              <a:t>Basic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Gate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量子芯片上直接实现的量子门。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比特连接度（</a:t>
            </a:r>
            <a:r>
              <a:rPr kumimoji="1" lang="en-US" altLang="zh-CN" sz="2400" dirty="0"/>
              <a:t>Qubit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Connectivity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量子芯片上直接耦合的比特对。</a:t>
            </a:r>
            <a:endParaRPr kumimoji="1" lang="en-US" altLang="zh-CN" sz="2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C54BE7-C904-2B43-A7CA-1D7A9E092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9317"/>
          <a:stretch/>
        </p:blipFill>
        <p:spPr>
          <a:xfrm>
            <a:off x="1614811" y="3728408"/>
            <a:ext cx="4807508" cy="26860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34B907-62DD-9641-8352-CAB4CFAE07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41" t="57989" r="39592" b="27429"/>
          <a:stretch/>
        </p:blipFill>
        <p:spPr>
          <a:xfrm>
            <a:off x="4291986" y="2417998"/>
            <a:ext cx="2396255" cy="1262224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98267C-0E93-8E49-9B70-05F8ECD45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44" r="18282" b="9403"/>
          <a:stretch/>
        </p:blipFill>
        <p:spPr>
          <a:xfrm>
            <a:off x="7460636" y="2761225"/>
            <a:ext cx="3788524" cy="3475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467A189-69F5-FB43-BCD2-CDFEDE446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6765" y="1437952"/>
            <a:ext cx="1595402" cy="113278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95D7FA-7D85-5749-8D6A-DAC382B5C869}"/>
              </a:ext>
            </a:extLst>
          </p:cNvPr>
          <p:cNvSpPr/>
          <p:nvPr/>
        </p:nvSpPr>
        <p:spPr>
          <a:xfrm>
            <a:off x="9099494" y="4853557"/>
            <a:ext cx="1188720" cy="57680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15BF09-6FA1-584B-B7B1-AA1BE8F85FA2}"/>
              </a:ext>
            </a:extLst>
          </p:cNvPr>
          <p:cNvCxnSpPr>
            <a:cxnSpLocks/>
          </p:cNvCxnSpPr>
          <p:nvPr/>
        </p:nvCxnSpPr>
        <p:spPr>
          <a:xfrm flipH="1" flipV="1">
            <a:off x="4291986" y="3694694"/>
            <a:ext cx="4807508" cy="1735669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8E5EB83-6C7F-014A-A329-9DFBB33888AF}"/>
              </a:ext>
            </a:extLst>
          </p:cNvPr>
          <p:cNvCxnSpPr>
            <a:cxnSpLocks/>
          </p:cNvCxnSpPr>
          <p:nvPr/>
        </p:nvCxnSpPr>
        <p:spPr>
          <a:xfrm flipH="1" flipV="1">
            <a:off x="6688242" y="2417999"/>
            <a:ext cx="3599972" cy="2462961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>
            <a:extLst>
              <a:ext uri="{FF2B5EF4-FFF2-40B4-BE49-F238E27FC236}">
                <a16:creationId xmlns:a16="http://schemas.microsoft.com/office/drawing/2014/main" id="{1EAF04BE-BED3-4040-A8A0-4556D0D0BC28}"/>
              </a:ext>
            </a:extLst>
          </p:cNvPr>
          <p:cNvSpPr/>
          <p:nvPr/>
        </p:nvSpPr>
        <p:spPr>
          <a:xfrm>
            <a:off x="5109210" y="2525965"/>
            <a:ext cx="891540" cy="342965"/>
          </a:xfrm>
          <a:custGeom>
            <a:avLst/>
            <a:gdLst>
              <a:gd name="connsiteX0" fmla="*/ 0 w 891540"/>
              <a:gd name="connsiteY0" fmla="*/ 342965 h 342965"/>
              <a:gd name="connsiteX1" fmla="*/ 400050 w 891540"/>
              <a:gd name="connsiteY1" fmla="*/ 65 h 342965"/>
              <a:gd name="connsiteX2" fmla="*/ 891540 w 891540"/>
              <a:gd name="connsiteY2" fmla="*/ 320105 h 34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1540" h="342965">
                <a:moveTo>
                  <a:pt x="0" y="342965"/>
                </a:moveTo>
                <a:cubicBezTo>
                  <a:pt x="125730" y="173420"/>
                  <a:pt x="251460" y="3875"/>
                  <a:pt x="400050" y="65"/>
                </a:cubicBezTo>
                <a:cubicBezTo>
                  <a:pt x="548640" y="-3745"/>
                  <a:pt x="720090" y="158180"/>
                  <a:pt x="891540" y="320105"/>
                </a:cubicBezTo>
              </a:path>
            </a:pathLst>
          </a:custGeom>
          <a:noFill/>
          <a:ln w="12700">
            <a:solidFill>
              <a:schemeClr val="accent6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Explosion 1 33">
            <a:extLst>
              <a:ext uri="{FF2B5EF4-FFF2-40B4-BE49-F238E27FC236}">
                <a16:creationId xmlns:a16="http://schemas.microsoft.com/office/drawing/2014/main" id="{4DF8A943-1C85-4641-AC3A-F1D7BBA8EDEC}"/>
              </a:ext>
            </a:extLst>
          </p:cNvPr>
          <p:cNvSpPr/>
          <p:nvPr/>
        </p:nvSpPr>
        <p:spPr>
          <a:xfrm>
            <a:off x="845820" y="2389246"/>
            <a:ext cx="3102633" cy="1436218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1E6169-01AB-FA44-95BB-693552B802F6}"/>
              </a:ext>
            </a:extLst>
          </p:cNvPr>
          <p:cNvSpPr txBox="1"/>
          <p:nvPr/>
        </p:nvSpPr>
        <p:spPr>
          <a:xfrm>
            <a:off x="1562152" y="2729594"/>
            <a:ext cx="172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CN" dirty="0"/>
              <a:t>转译后</a:t>
            </a:r>
            <a:r>
              <a:rPr kumimoji="1" lang="en-US" altLang="zh-CN" dirty="0"/>
              <a:t>108,110</a:t>
            </a:r>
            <a:r>
              <a:rPr kumimoji="1" lang="zh-CN" altLang="en-US" dirty="0"/>
              <a:t>没有直接耦合！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D62D7E-7E38-6342-8352-329BF37D0EC0}"/>
              </a:ext>
            </a:extLst>
          </p:cNvPr>
          <p:cNvSpPr txBox="1"/>
          <p:nvPr/>
        </p:nvSpPr>
        <p:spPr>
          <a:xfrm>
            <a:off x="773712" y="488096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虚拟比特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B2AB9F-3E4C-8948-A0BE-C222766A787B}"/>
              </a:ext>
            </a:extLst>
          </p:cNvPr>
          <p:cNvSpPr txBox="1"/>
          <p:nvPr/>
        </p:nvSpPr>
        <p:spPr>
          <a:xfrm>
            <a:off x="2131632" y="488096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物理比特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C87C4DE-A0AF-2146-B118-BA6F73F7FDF0}"/>
              </a:ext>
            </a:extLst>
          </p:cNvPr>
          <p:cNvCxnSpPr>
            <a:stCxn id="37" idx="3"/>
          </p:cNvCxnSpPr>
          <p:nvPr/>
        </p:nvCxnSpPr>
        <p:spPr>
          <a:xfrm>
            <a:off x="1881708" y="5065626"/>
            <a:ext cx="33037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745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4B3732-65E0-2049-A419-D03660763B2C}"/>
              </a:ext>
            </a:extLst>
          </p:cNvPr>
          <p:cNvSpPr/>
          <p:nvPr/>
        </p:nvSpPr>
        <p:spPr>
          <a:xfrm>
            <a:off x="754380" y="2297430"/>
            <a:ext cx="11335879" cy="4377690"/>
          </a:xfrm>
          <a:prstGeom prst="roundRect">
            <a:avLst>
              <a:gd name="adj" fmla="val 51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856947-4E0F-6342-BF07-D87ABFCC3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3026"/>
          <a:stretch/>
        </p:blipFill>
        <p:spPr>
          <a:xfrm>
            <a:off x="3215575" y="4373585"/>
            <a:ext cx="8077265" cy="2220055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2A1F3821-DA55-764D-98C5-319DE2F783BF}"/>
              </a:ext>
            </a:extLst>
          </p:cNvPr>
          <p:cNvSpPr/>
          <p:nvPr/>
        </p:nvSpPr>
        <p:spPr>
          <a:xfrm>
            <a:off x="5000243" y="2961116"/>
            <a:ext cx="593401" cy="57680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A64BAEE-2DEA-4140-B48C-CB1BC98A97D1}"/>
              </a:ext>
            </a:extLst>
          </p:cNvPr>
          <p:cNvSpPr txBox="1">
            <a:spLocks/>
          </p:cNvSpPr>
          <p:nvPr/>
        </p:nvSpPr>
        <p:spPr>
          <a:xfrm>
            <a:off x="1165319" y="2253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云平台功能与限制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27DA35-5B43-C54B-BA21-0C081E947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66" y="2609250"/>
            <a:ext cx="3968891" cy="1155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C0A2BD-025D-1D47-A006-729F1ABC6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644" y="2609250"/>
            <a:ext cx="6340969" cy="11006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AC5EA62-5282-C243-AB6A-EFC381C70A65}"/>
              </a:ext>
            </a:extLst>
          </p:cNvPr>
          <p:cNvSpPr txBox="1"/>
          <p:nvPr/>
        </p:nvSpPr>
        <p:spPr>
          <a:xfrm>
            <a:off x="1165319" y="1344058"/>
            <a:ext cx="9525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基本量子门（</a:t>
            </a:r>
            <a:r>
              <a:rPr kumimoji="1" lang="en-US" altLang="zh-CN" sz="2400" dirty="0"/>
              <a:t>Basic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Gate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量子芯片上直接实现的量子门。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比特连接度（</a:t>
            </a:r>
            <a:r>
              <a:rPr kumimoji="1" lang="en-US" altLang="zh-CN" sz="2400" dirty="0"/>
              <a:t>Qubit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Connectivity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量子芯片上直接耦合的比特对。</a:t>
            </a:r>
            <a:endParaRPr kumimoji="1" lang="en-US" altLang="zh-CN" sz="2400" dirty="0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C4B4A0DD-7CB3-AC45-94D0-B8E96EDF0A35}"/>
              </a:ext>
            </a:extLst>
          </p:cNvPr>
          <p:cNvSpPr/>
          <p:nvPr/>
        </p:nvSpPr>
        <p:spPr>
          <a:xfrm rot="5400000">
            <a:off x="7877479" y="3837249"/>
            <a:ext cx="801263" cy="576806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EC969E-95DA-D843-9439-73C0C0E84F78}"/>
              </a:ext>
            </a:extLst>
          </p:cNvPr>
          <p:cNvSpPr txBox="1"/>
          <p:nvPr/>
        </p:nvSpPr>
        <p:spPr>
          <a:xfrm>
            <a:off x="4093745" y="3727254"/>
            <a:ext cx="2406396" cy="646331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zh-CN" altLang="en-US" b="1" dirty="0">
                <a:solidFill>
                  <a:schemeClr val="accent6">
                    <a:lumMod val="75000"/>
                  </a:schemeClr>
                </a:solidFill>
              </a:rPr>
              <a:t>解决方法</a:t>
            </a:r>
            <a:r>
              <a:rPr kumimoji="1" lang="zh-CN" altLang="en-US" dirty="0"/>
              <a:t>：插入</a:t>
            </a:r>
            <a:r>
              <a:rPr kumimoji="1" lang="en-US" altLang="zh-CN" dirty="0"/>
              <a:t>SWAP</a:t>
            </a:r>
            <a:r>
              <a:rPr kumimoji="1" lang="zh-CN" altLang="en-US" dirty="0"/>
              <a:t>门实现间接耦合。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BB1C9D2-0F04-9A46-A069-4C92A6E9DF17}"/>
              </a:ext>
            </a:extLst>
          </p:cNvPr>
          <p:cNvSpPr/>
          <p:nvPr/>
        </p:nvSpPr>
        <p:spPr>
          <a:xfrm>
            <a:off x="7254207" y="2731770"/>
            <a:ext cx="918243" cy="69723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16E9D85-D2D6-6D43-A297-2B0363A21D78}"/>
              </a:ext>
            </a:extLst>
          </p:cNvPr>
          <p:cNvSpPr/>
          <p:nvPr/>
        </p:nvSpPr>
        <p:spPr>
          <a:xfrm>
            <a:off x="8445215" y="2718040"/>
            <a:ext cx="918243" cy="69723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DBDBC6C-8916-004E-B2DA-43774C2DFBF6}"/>
              </a:ext>
            </a:extLst>
          </p:cNvPr>
          <p:cNvSpPr/>
          <p:nvPr/>
        </p:nvSpPr>
        <p:spPr>
          <a:xfrm>
            <a:off x="9833013" y="2718040"/>
            <a:ext cx="918243" cy="69723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9E93A3-5151-C54A-A90E-78A20E1D228A}"/>
              </a:ext>
            </a:extLst>
          </p:cNvPr>
          <p:cNvSpPr txBox="1"/>
          <p:nvPr/>
        </p:nvSpPr>
        <p:spPr>
          <a:xfrm>
            <a:off x="9042427" y="3770905"/>
            <a:ext cx="1985281" cy="646331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zh-CN" altLang="en-CN" dirty="0"/>
              <a:t>将</a:t>
            </a:r>
            <a:r>
              <a:rPr kumimoji="1" lang="en-US" altLang="zh-CN" dirty="0"/>
              <a:t>CNOT</a:t>
            </a:r>
            <a:r>
              <a:rPr kumimoji="1" lang="zh-CN" altLang="en-US" dirty="0"/>
              <a:t>转换为基本量子门</a:t>
            </a:r>
            <a:r>
              <a:rPr kumimoji="1" lang="en-US" altLang="zh-CN" dirty="0"/>
              <a:t>CZ</a:t>
            </a:r>
            <a:r>
              <a:rPr kumimoji="1" lang="zh-CN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776523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FA1BDC63-4DDC-BA4C-82CF-B677B0A189B5}"/>
              </a:ext>
            </a:extLst>
          </p:cNvPr>
          <p:cNvSpPr/>
          <p:nvPr/>
        </p:nvSpPr>
        <p:spPr>
          <a:xfrm>
            <a:off x="1725930" y="2544386"/>
            <a:ext cx="10364329" cy="4130733"/>
          </a:xfrm>
          <a:prstGeom prst="roundRect">
            <a:avLst>
              <a:gd name="adj" fmla="val 51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A64BAEE-2DEA-4140-B48C-CB1BC98A97D1}"/>
              </a:ext>
            </a:extLst>
          </p:cNvPr>
          <p:cNvSpPr txBox="1">
            <a:spLocks/>
          </p:cNvSpPr>
          <p:nvPr/>
        </p:nvSpPr>
        <p:spPr>
          <a:xfrm>
            <a:off x="1165319" y="2253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云平台功能与限制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EC3923-612C-8F4B-8468-C61801D8DF69}"/>
              </a:ext>
            </a:extLst>
          </p:cNvPr>
          <p:cNvSpPr txBox="1"/>
          <p:nvPr/>
        </p:nvSpPr>
        <p:spPr>
          <a:xfrm>
            <a:off x="1165319" y="1344058"/>
            <a:ext cx="9525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基本量子门（</a:t>
            </a:r>
            <a:r>
              <a:rPr kumimoji="1" lang="en-US" altLang="zh-CN" sz="2400" dirty="0"/>
              <a:t>Basic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Gate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量子芯片上直接实现的量子门。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比特连接度（</a:t>
            </a:r>
            <a:r>
              <a:rPr kumimoji="1" lang="en-US" altLang="zh-CN" sz="2400" dirty="0"/>
              <a:t>Qubit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Connectivity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量子芯片上直接耦合的比特对。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量子</a:t>
            </a:r>
            <a:r>
              <a:rPr kumimoji="1" lang="zh-CN" altLang="en-CN" sz="2400" dirty="0"/>
              <a:t>比特</a:t>
            </a:r>
            <a:r>
              <a:rPr kumimoji="1" lang="zh-CN" altLang="en-US" sz="2400" dirty="0"/>
              <a:t>噪声强且性能差异较大。</a:t>
            </a:r>
            <a:endParaRPr kumimoji="1" lang="en-US" altLang="zh-CN" sz="24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115129C-4BA9-2C4E-80BA-73BC520AC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21" t="8629" b="58487"/>
          <a:stretch/>
        </p:blipFill>
        <p:spPr>
          <a:xfrm>
            <a:off x="6062089" y="2667864"/>
            <a:ext cx="1115951" cy="19418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FD924A5-A143-D24C-954B-A1C3954DB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821" t="59538" b="7615"/>
          <a:stretch/>
        </p:blipFill>
        <p:spPr>
          <a:xfrm>
            <a:off x="6060856" y="4542998"/>
            <a:ext cx="1117184" cy="1941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98267C-0E93-8E49-9B70-05F8ECD45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44" r="18282" b="9403"/>
          <a:stretch/>
        </p:blipFill>
        <p:spPr>
          <a:xfrm>
            <a:off x="7449206" y="2805435"/>
            <a:ext cx="3788524" cy="347512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14D57E9E-677F-1541-9180-36D53B11299A}"/>
              </a:ext>
            </a:extLst>
          </p:cNvPr>
          <p:cNvSpPr/>
          <p:nvPr/>
        </p:nvSpPr>
        <p:spPr>
          <a:xfrm>
            <a:off x="5955030" y="2805435"/>
            <a:ext cx="354330" cy="3475125"/>
          </a:xfrm>
          <a:prstGeom prst="leftBrace">
            <a:avLst>
              <a:gd name="adj1" fmla="val 50268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31ECFD-94F0-E34D-B556-F21697B21A19}"/>
              </a:ext>
            </a:extLst>
          </p:cNvPr>
          <p:cNvSpPr txBox="1"/>
          <p:nvPr/>
        </p:nvSpPr>
        <p:spPr>
          <a:xfrm>
            <a:off x="2711575" y="3586394"/>
            <a:ext cx="36471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超导芯片上两个主要的噪声来源：</a:t>
            </a:r>
            <a:endParaRPr kumimoji="1" lang="en-US" altLang="zh-CN" dirty="0"/>
          </a:p>
          <a:p>
            <a:endParaRPr kumimoji="1" lang="en-US" altLang="zh-CN" dirty="0"/>
          </a:p>
          <a:p>
            <a:pPr algn="ctr"/>
            <a:r>
              <a:rPr kumimoji="1" lang="zh-CN" altLang="en-US" dirty="0"/>
              <a:t>读出误差 </a:t>
            </a:r>
            <a:r>
              <a:rPr kumimoji="1" lang="en-US" altLang="zh-CN" dirty="0"/>
              <a:t>(Readout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error)</a:t>
            </a:r>
          </a:p>
          <a:p>
            <a:pPr algn="ctr"/>
            <a:r>
              <a:rPr kumimoji="1" lang="zh-CN" altLang="en-US" dirty="0"/>
              <a:t>两比特门误差 </a:t>
            </a:r>
            <a:r>
              <a:rPr kumimoji="1" lang="en-US" altLang="zh-CN" dirty="0"/>
              <a:t>(CZ</a:t>
            </a:r>
            <a:r>
              <a:rPr kumimoji="1" lang="zh-CN" altLang="en-US" dirty="0"/>
              <a:t> </a:t>
            </a:r>
            <a:r>
              <a:rPr kumimoji="1" lang="en-US" altLang="zh-CN" dirty="0"/>
              <a:t>gate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error)</a:t>
            </a:r>
          </a:p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94085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FA1BDC63-4DDC-BA4C-82CF-B677B0A189B5}"/>
              </a:ext>
            </a:extLst>
          </p:cNvPr>
          <p:cNvSpPr/>
          <p:nvPr/>
        </p:nvSpPr>
        <p:spPr>
          <a:xfrm>
            <a:off x="1725930" y="2544386"/>
            <a:ext cx="10364329" cy="4130733"/>
          </a:xfrm>
          <a:prstGeom prst="roundRect">
            <a:avLst>
              <a:gd name="adj" fmla="val 51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A64BAEE-2DEA-4140-B48C-CB1BC98A97D1}"/>
              </a:ext>
            </a:extLst>
          </p:cNvPr>
          <p:cNvSpPr txBox="1">
            <a:spLocks/>
          </p:cNvSpPr>
          <p:nvPr/>
        </p:nvSpPr>
        <p:spPr>
          <a:xfrm>
            <a:off x="1165319" y="2253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云平台功能与限制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EC3923-612C-8F4B-8468-C61801D8DF69}"/>
              </a:ext>
            </a:extLst>
          </p:cNvPr>
          <p:cNvSpPr txBox="1"/>
          <p:nvPr/>
        </p:nvSpPr>
        <p:spPr>
          <a:xfrm>
            <a:off x="1165319" y="1344058"/>
            <a:ext cx="9525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基本量子门（</a:t>
            </a:r>
            <a:r>
              <a:rPr kumimoji="1" lang="en-US" altLang="zh-CN" sz="2400" dirty="0"/>
              <a:t>Basic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Gate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量子芯片上直接实现的量子门。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比特连接度（</a:t>
            </a:r>
            <a:r>
              <a:rPr kumimoji="1" lang="en-US" altLang="zh-CN" sz="2400" dirty="0"/>
              <a:t>Qubit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Connectivity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量子芯片上直接耦合的比特对。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量子</a:t>
            </a:r>
            <a:r>
              <a:rPr kumimoji="1" lang="zh-CN" altLang="en-CN" sz="2400" dirty="0"/>
              <a:t>比特</a:t>
            </a:r>
            <a:r>
              <a:rPr kumimoji="1" lang="zh-CN" altLang="en-US" sz="2400" dirty="0"/>
              <a:t>噪声强且性能差异较大。</a:t>
            </a:r>
            <a:endParaRPr kumimoji="1" lang="en-US" altLang="zh-CN" sz="24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115129C-4BA9-2C4E-80BA-73BC520AC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21" t="8629" b="58487"/>
          <a:stretch/>
        </p:blipFill>
        <p:spPr>
          <a:xfrm>
            <a:off x="6062089" y="2667864"/>
            <a:ext cx="1115951" cy="19418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FD924A5-A143-D24C-954B-A1C3954DB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821" t="59538" b="7615"/>
          <a:stretch/>
        </p:blipFill>
        <p:spPr>
          <a:xfrm>
            <a:off x="6060856" y="4542998"/>
            <a:ext cx="1117184" cy="1941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98267C-0E93-8E49-9B70-05F8ECD45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44" r="18282" b="9403"/>
          <a:stretch/>
        </p:blipFill>
        <p:spPr>
          <a:xfrm>
            <a:off x="7449206" y="2805435"/>
            <a:ext cx="3788524" cy="3475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1A109F-ABEA-E44A-8AA7-2EABC489CF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54789"/>
          <a:stretch/>
        </p:blipFill>
        <p:spPr>
          <a:xfrm>
            <a:off x="1901366" y="3783548"/>
            <a:ext cx="4288374" cy="2686019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8F6155F-B7D3-D84D-96FD-9A5D82156CDF}"/>
              </a:ext>
            </a:extLst>
          </p:cNvPr>
          <p:cNvSpPr/>
          <p:nvPr/>
        </p:nvSpPr>
        <p:spPr>
          <a:xfrm>
            <a:off x="2013289" y="4041236"/>
            <a:ext cx="762003" cy="915647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5D7A3B-3184-B44C-9655-F97B57439B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241" t="57989" r="39592" b="27429"/>
          <a:stretch/>
        </p:blipFill>
        <p:spPr>
          <a:xfrm>
            <a:off x="3531746" y="2696387"/>
            <a:ext cx="2396255" cy="1262224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79D5A0-7B18-3A4C-A193-D0397EF84A1F}"/>
              </a:ext>
            </a:extLst>
          </p:cNvPr>
          <p:cNvSpPr txBox="1"/>
          <p:nvPr/>
        </p:nvSpPr>
        <p:spPr>
          <a:xfrm>
            <a:off x="1853114" y="2714797"/>
            <a:ext cx="1543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/>
              <a:t>挑出最优比特进行实验。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0310D3-BFFD-5A43-BA30-86B45172A216}"/>
              </a:ext>
            </a:extLst>
          </p:cNvPr>
          <p:cNvSpPr/>
          <p:nvPr/>
        </p:nvSpPr>
        <p:spPr>
          <a:xfrm>
            <a:off x="9101914" y="4866070"/>
            <a:ext cx="1188720" cy="57680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048730-A304-124B-9A8A-B7C6A528C6E4}"/>
              </a:ext>
            </a:extLst>
          </p:cNvPr>
          <p:cNvCxnSpPr>
            <a:cxnSpLocks/>
          </p:cNvCxnSpPr>
          <p:nvPr/>
        </p:nvCxnSpPr>
        <p:spPr>
          <a:xfrm flipH="1" flipV="1">
            <a:off x="3523347" y="4041236"/>
            <a:ext cx="5578567" cy="1401642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01D698-A623-8C4B-8E1B-2048CB984C98}"/>
              </a:ext>
            </a:extLst>
          </p:cNvPr>
          <p:cNvCxnSpPr>
            <a:cxnSpLocks/>
          </p:cNvCxnSpPr>
          <p:nvPr/>
        </p:nvCxnSpPr>
        <p:spPr>
          <a:xfrm flipH="1" flipV="1">
            <a:off x="5928001" y="2681068"/>
            <a:ext cx="4362634" cy="2185004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1A201AD-D1BA-D344-AAF6-82BFC16C343E}"/>
              </a:ext>
            </a:extLst>
          </p:cNvPr>
          <p:cNvSpPr txBox="1"/>
          <p:nvPr/>
        </p:nvSpPr>
        <p:spPr>
          <a:xfrm>
            <a:off x="1186268" y="494841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虚拟比特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57C02D-340D-B146-8204-41E28F0CAA5C}"/>
              </a:ext>
            </a:extLst>
          </p:cNvPr>
          <p:cNvSpPr txBox="1"/>
          <p:nvPr/>
        </p:nvSpPr>
        <p:spPr>
          <a:xfrm>
            <a:off x="2544188" y="494841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物理比特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6D4FE3F-A9A5-C845-BE40-1E947605065B}"/>
              </a:ext>
            </a:extLst>
          </p:cNvPr>
          <p:cNvCxnSpPr>
            <a:stCxn id="20" idx="3"/>
          </p:cNvCxnSpPr>
          <p:nvPr/>
        </p:nvCxnSpPr>
        <p:spPr>
          <a:xfrm>
            <a:off x="2294264" y="5133082"/>
            <a:ext cx="33037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845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BA36F8-3956-E846-8CE9-1C32D875B1F4}"/>
              </a:ext>
            </a:extLst>
          </p:cNvPr>
          <p:cNvSpPr txBox="1">
            <a:spLocks/>
          </p:cNvSpPr>
          <p:nvPr/>
        </p:nvSpPr>
        <p:spPr>
          <a:xfrm>
            <a:off x="1165319" y="2253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量子线路转译流程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E7C8F-C20B-9C4A-A549-FCF6DF1E0252}"/>
              </a:ext>
            </a:extLst>
          </p:cNvPr>
          <p:cNvSpPr txBox="1"/>
          <p:nvPr/>
        </p:nvSpPr>
        <p:spPr>
          <a:xfrm>
            <a:off x="5822633" y="321979"/>
            <a:ext cx="6369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（参考</a:t>
            </a:r>
            <a:r>
              <a:rPr kumimoji="1" lang="en-US" altLang="zh-CN" dirty="0" err="1"/>
              <a:t>Transpiler_stages.pdf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See</a:t>
            </a:r>
            <a:r>
              <a:rPr kumimoji="1" lang="zh-CN" altLang="en-US" dirty="0"/>
              <a:t> </a:t>
            </a:r>
            <a:r>
              <a:rPr kumimoji="1" lang="en-US" altLang="zh-CN" dirty="0"/>
              <a:t>also</a:t>
            </a:r>
            <a:r>
              <a:rPr kumimoji="1" lang="zh-CN" altLang="en-US" dirty="0"/>
              <a:t> </a:t>
            </a:r>
            <a:r>
              <a:rPr kumimoji="1" lang="en-US" altLang="zh-CN" sz="1600" dirty="0">
                <a:hlinkClick r:id="rId2"/>
              </a:rPr>
              <a:t>https://</a:t>
            </a:r>
            <a:r>
              <a:rPr kumimoji="1" lang="en-US" altLang="zh-CN" sz="1600" dirty="0" err="1">
                <a:hlinkClick r:id="rId2"/>
              </a:rPr>
              <a:t>quantum.cloud.ibm.com</a:t>
            </a:r>
            <a:r>
              <a:rPr kumimoji="1" lang="en-US" altLang="zh-CN" sz="1600" dirty="0">
                <a:hlinkClick r:id="rId2"/>
              </a:rPr>
              <a:t>/docs/</a:t>
            </a:r>
            <a:r>
              <a:rPr kumimoji="1" lang="en-US" altLang="zh-CN" sz="1600" dirty="0" err="1">
                <a:hlinkClick r:id="rId2"/>
              </a:rPr>
              <a:t>en</a:t>
            </a:r>
            <a:r>
              <a:rPr kumimoji="1" lang="en-US" altLang="zh-CN" sz="1600" dirty="0">
                <a:hlinkClick r:id="rId2"/>
              </a:rPr>
              <a:t>/guides/</a:t>
            </a:r>
            <a:r>
              <a:rPr kumimoji="1" lang="en-US" altLang="zh-CN" sz="1600" dirty="0" err="1">
                <a:hlinkClick r:id="rId2"/>
              </a:rPr>
              <a:t>transpiler</a:t>
            </a:r>
            <a:r>
              <a:rPr kumimoji="1" lang="en-US" altLang="zh-CN" sz="1600" dirty="0">
                <a:hlinkClick r:id="rId2"/>
              </a:rPr>
              <a:t>-stages </a:t>
            </a:r>
            <a:r>
              <a:rPr kumimoji="1" lang="zh-CN" altLang="en-US" dirty="0"/>
              <a:t>） 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62D33-7C93-CD40-8C34-6E83F8EA679B}"/>
              </a:ext>
            </a:extLst>
          </p:cNvPr>
          <p:cNvSpPr txBox="1"/>
          <p:nvPr/>
        </p:nvSpPr>
        <p:spPr>
          <a:xfrm>
            <a:off x="1165319" y="1344058"/>
            <a:ext cx="9525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基本量子门（</a:t>
            </a:r>
            <a:r>
              <a:rPr kumimoji="1" lang="en-US" altLang="zh-CN" sz="2400" dirty="0"/>
              <a:t>Basic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Gate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量子芯片上直接实现的量子门。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比特连接度（</a:t>
            </a:r>
            <a:r>
              <a:rPr kumimoji="1" lang="en-US" altLang="zh-CN" sz="2400" dirty="0"/>
              <a:t>Qubit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Connectivity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量子芯片上直接耦合的比特对。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量子</a:t>
            </a:r>
            <a:r>
              <a:rPr kumimoji="1" lang="zh-CN" altLang="en-CN" sz="2400" dirty="0"/>
              <a:t>比特</a:t>
            </a:r>
            <a:r>
              <a:rPr kumimoji="1" lang="zh-CN" altLang="en-US" sz="2400" dirty="0"/>
              <a:t>噪声强且性能差异较大。</a:t>
            </a:r>
            <a:endParaRPr kumimoji="1" lang="en-US" altLang="zh-CN" sz="2400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726C033-6ED4-6641-B43B-00A03CAD92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6054698"/>
              </p:ext>
            </p:extLst>
          </p:nvPr>
        </p:nvGraphicFramePr>
        <p:xfrm>
          <a:off x="833596" y="1976315"/>
          <a:ext cx="11236484" cy="2507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40E5C4FE-4166-3C4D-B597-F4C35CC212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424"/>
          <a:stretch/>
        </p:blipFill>
        <p:spPr>
          <a:xfrm>
            <a:off x="4354036" y="4052418"/>
            <a:ext cx="1170626" cy="1325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8F8021-5C0B-E24A-8D7F-041EAC91B00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" r="-3026"/>
          <a:stretch/>
        </p:blipFill>
        <p:spPr>
          <a:xfrm>
            <a:off x="6451838" y="3915916"/>
            <a:ext cx="5814125" cy="1598026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1E015C25-ABC1-BA46-B05A-3DA2C64AAB74}"/>
              </a:ext>
            </a:extLst>
          </p:cNvPr>
          <p:cNvSpPr/>
          <p:nvPr/>
        </p:nvSpPr>
        <p:spPr>
          <a:xfrm>
            <a:off x="5644004" y="4422159"/>
            <a:ext cx="688492" cy="576806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5C474E-3694-E74A-9B42-369F516C4E0A}"/>
              </a:ext>
            </a:extLst>
          </p:cNvPr>
          <p:cNvSpPr txBox="1"/>
          <p:nvPr/>
        </p:nvSpPr>
        <p:spPr>
          <a:xfrm>
            <a:off x="5833411" y="395021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?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50233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BA36F8-3956-E846-8CE9-1C32D875B1F4}"/>
              </a:ext>
            </a:extLst>
          </p:cNvPr>
          <p:cNvSpPr txBox="1">
            <a:spLocks/>
          </p:cNvSpPr>
          <p:nvPr/>
        </p:nvSpPr>
        <p:spPr>
          <a:xfrm>
            <a:off x="1165319" y="2253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量子线路转译流程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E7C8F-C20B-9C4A-A549-FCF6DF1E0252}"/>
              </a:ext>
            </a:extLst>
          </p:cNvPr>
          <p:cNvSpPr txBox="1"/>
          <p:nvPr/>
        </p:nvSpPr>
        <p:spPr>
          <a:xfrm>
            <a:off x="5822633" y="321979"/>
            <a:ext cx="6369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（参考</a:t>
            </a:r>
            <a:r>
              <a:rPr kumimoji="1" lang="en-US" altLang="zh-CN" dirty="0" err="1"/>
              <a:t>Transpiler_stages.pdf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See</a:t>
            </a:r>
            <a:r>
              <a:rPr kumimoji="1" lang="zh-CN" altLang="en-US" dirty="0"/>
              <a:t> </a:t>
            </a:r>
            <a:r>
              <a:rPr kumimoji="1" lang="en-US" altLang="zh-CN" dirty="0"/>
              <a:t>also</a:t>
            </a:r>
            <a:r>
              <a:rPr kumimoji="1" lang="zh-CN" altLang="en-US" dirty="0"/>
              <a:t> </a:t>
            </a:r>
            <a:r>
              <a:rPr kumimoji="1" lang="en-US" altLang="zh-CN" sz="1600" dirty="0">
                <a:hlinkClick r:id="rId2"/>
              </a:rPr>
              <a:t>https://</a:t>
            </a:r>
            <a:r>
              <a:rPr kumimoji="1" lang="en-US" altLang="zh-CN" sz="1600" dirty="0" err="1">
                <a:hlinkClick r:id="rId2"/>
              </a:rPr>
              <a:t>quantum.cloud.ibm.com</a:t>
            </a:r>
            <a:r>
              <a:rPr kumimoji="1" lang="en-US" altLang="zh-CN" sz="1600" dirty="0">
                <a:hlinkClick r:id="rId2"/>
              </a:rPr>
              <a:t>/docs/</a:t>
            </a:r>
            <a:r>
              <a:rPr kumimoji="1" lang="en-US" altLang="zh-CN" sz="1600" dirty="0" err="1">
                <a:hlinkClick r:id="rId2"/>
              </a:rPr>
              <a:t>en</a:t>
            </a:r>
            <a:r>
              <a:rPr kumimoji="1" lang="en-US" altLang="zh-CN" sz="1600" dirty="0">
                <a:hlinkClick r:id="rId2"/>
              </a:rPr>
              <a:t>/guides/</a:t>
            </a:r>
            <a:r>
              <a:rPr kumimoji="1" lang="en-US" altLang="zh-CN" sz="1600" dirty="0" err="1">
                <a:hlinkClick r:id="rId2"/>
              </a:rPr>
              <a:t>transpiler</a:t>
            </a:r>
            <a:r>
              <a:rPr kumimoji="1" lang="en-US" altLang="zh-CN" sz="1600" dirty="0">
                <a:hlinkClick r:id="rId2"/>
              </a:rPr>
              <a:t>-stages </a:t>
            </a:r>
            <a:r>
              <a:rPr kumimoji="1" lang="zh-CN" altLang="en-US" dirty="0"/>
              <a:t>） 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62D33-7C93-CD40-8C34-6E83F8EA679B}"/>
              </a:ext>
            </a:extLst>
          </p:cNvPr>
          <p:cNvSpPr txBox="1"/>
          <p:nvPr/>
        </p:nvSpPr>
        <p:spPr>
          <a:xfrm>
            <a:off x="1165319" y="1344058"/>
            <a:ext cx="9525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基本量子门（</a:t>
            </a:r>
            <a:r>
              <a:rPr kumimoji="1" lang="en-US" altLang="zh-CN" sz="2400" dirty="0">
                <a:solidFill>
                  <a:schemeClr val="accent6">
                    <a:lumMod val="75000"/>
                  </a:schemeClr>
                </a:solidFill>
              </a:rPr>
              <a:t>Basic</a:t>
            </a: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kumimoji="1" lang="en-US" altLang="zh-CN" sz="2400" dirty="0">
                <a:solidFill>
                  <a:schemeClr val="accent6">
                    <a:lumMod val="75000"/>
                  </a:schemeClr>
                </a:solidFill>
              </a:rPr>
              <a:t>Gate</a:t>
            </a: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量子芯片上直接实现的量子门。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比特连接度（</a:t>
            </a:r>
            <a:r>
              <a:rPr kumimoji="1" lang="en-US" altLang="zh-CN" sz="2400" dirty="0"/>
              <a:t>Qubit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Connectivity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量子芯片上直接耦合的比特对。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量子</a:t>
            </a:r>
            <a:r>
              <a:rPr kumimoji="1" lang="zh-CN" altLang="en-CN" sz="2400" dirty="0"/>
              <a:t>比特</a:t>
            </a:r>
            <a:r>
              <a:rPr kumimoji="1" lang="zh-CN" altLang="en-US" sz="2400" dirty="0"/>
              <a:t>噪声强且性能差异较大。</a:t>
            </a:r>
            <a:endParaRPr kumimoji="1" lang="en-US" altLang="zh-CN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E5C4FE-4166-3C4D-B597-F4C35CC212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24"/>
          <a:stretch/>
        </p:blipFill>
        <p:spPr>
          <a:xfrm>
            <a:off x="4354036" y="4052418"/>
            <a:ext cx="1170626" cy="1325021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EDBCF150-979F-544C-BC8E-856B2D2FAA9A}"/>
              </a:ext>
            </a:extLst>
          </p:cNvPr>
          <p:cNvSpPr/>
          <p:nvPr/>
        </p:nvSpPr>
        <p:spPr>
          <a:xfrm>
            <a:off x="5644004" y="4422159"/>
            <a:ext cx="688492" cy="576806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CC43F6-6A21-D84D-8878-4F39FF8E809A}"/>
              </a:ext>
            </a:extLst>
          </p:cNvPr>
          <p:cNvSpPr txBox="1"/>
          <p:nvPr/>
        </p:nvSpPr>
        <p:spPr>
          <a:xfrm>
            <a:off x="833596" y="3899912"/>
            <a:ext cx="22065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400" dirty="0"/>
              <a:t>初始化：</a:t>
            </a:r>
            <a:endParaRPr kumimoji="1" lang="en-US" altLang="zh-CN" sz="2400" dirty="0"/>
          </a:p>
          <a:p>
            <a:r>
              <a:rPr kumimoji="1" lang="zh-CN" altLang="en-US" sz="2400" dirty="0"/>
              <a:t>将多比特门转化为</a:t>
            </a: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单比特</a:t>
            </a:r>
            <a:r>
              <a:rPr kumimoji="1" lang="zh-CN" altLang="en-US" sz="2400" dirty="0"/>
              <a:t>和</a:t>
            </a: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两比特门。</a:t>
            </a:r>
            <a:endParaRPr kumimoji="1" lang="en-US" altLang="zh-CN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en-US" altLang="zh-CN" sz="2400" dirty="0"/>
              <a:t>(</a:t>
            </a:r>
            <a:r>
              <a:rPr kumimoji="1" lang="zh-CN" altLang="en-US" sz="2400" dirty="0"/>
              <a:t>详见</a:t>
            </a:r>
            <a:r>
              <a:rPr kumimoji="1" lang="en-US" altLang="zh-CN" sz="2400" dirty="0"/>
              <a:t>Nielson’s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textbook)</a:t>
            </a:r>
            <a:endParaRPr kumimoji="1" lang="zh-CN" altLang="en-US" sz="2400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3B0F660-4FDD-8D4B-BB64-7A9B068F82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8792291"/>
              </p:ext>
            </p:extLst>
          </p:nvPr>
        </p:nvGraphicFramePr>
        <p:xfrm>
          <a:off x="833596" y="1976315"/>
          <a:ext cx="11236484" cy="2507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8E550209-677B-A944-B79B-E7FBA06B98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157"/>
          <a:stretch/>
        </p:blipFill>
        <p:spPr>
          <a:xfrm>
            <a:off x="6489938" y="4117513"/>
            <a:ext cx="4639541" cy="11860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4B60DF-45F4-B04C-B8E9-8D22206ACA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8685"/>
          <a:stretch/>
        </p:blipFill>
        <p:spPr>
          <a:xfrm>
            <a:off x="4354036" y="5398010"/>
            <a:ext cx="4080105" cy="13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44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BA36F8-3956-E846-8CE9-1C32D875B1F4}"/>
              </a:ext>
            </a:extLst>
          </p:cNvPr>
          <p:cNvSpPr txBox="1">
            <a:spLocks/>
          </p:cNvSpPr>
          <p:nvPr/>
        </p:nvSpPr>
        <p:spPr>
          <a:xfrm>
            <a:off x="1165319" y="2253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量子线路转译流程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E7C8F-C20B-9C4A-A549-FCF6DF1E0252}"/>
              </a:ext>
            </a:extLst>
          </p:cNvPr>
          <p:cNvSpPr txBox="1"/>
          <p:nvPr/>
        </p:nvSpPr>
        <p:spPr>
          <a:xfrm>
            <a:off x="5822633" y="321979"/>
            <a:ext cx="6369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（参考</a:t>
            </a:r>
            <a:r>
              <a:rPr kumimoji="1" lang="en-US" altLang="zh-CN" dirty="0" err="1"/>
              <a:t>Transpiler_stages.pdf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See</a:t>
            </a:r>
            <a:r>
              <a:rPr kumimoji="1" lang="zh-CN" altLang="en-US" dirty="0"/>
              <a:t> </a:t>
            </a:r>
            <a:r>
              <a:rPr kumimoji="1" lang="en-US" altLang="zh-CN" dirty="0"/>
              <a:t>also</a:t>
            </a:r>
            <a:r>
              <a:rPr kumimoji="1" lang="zh-CN" altLang="en-US" dirty="0"/>
              <a:t> </a:t>
            </a:r>
            <a:r>
              <a:rPr kumimoji="1" lang="en-US" altLang="zh-CN" sz="1600" dirty="0">
                <a:hlinkClick r:id="rId2"/>
              </a:rPr>
              <a:t>https://</a:t>
            </a:r>
            <a:r>
              <a:rPr kumimoji="1" lang="en-US" altLang="zh-CN" sz="1600" dirty="0" err="1">
                <a:hlinkClick r:id="rId2"/>
              </a:rPr>
              <a:t>quantum.cloud.ibm.com</a:t>
            </a:r>
            <a:r>
              <a:rPr kumimoji="1" lang="en-US" altLang="zh-CN" sz="1600" dirty="0">
                <a:hlinkClick r:id="rId2"/>
              </a:rPr>
              <a:t>/docs/</a:t>
            </a:r>
            <a:r>
              <a:rPr kumimoji="1" lang="en-US" altLang="zh-CN" sz="1600" dirty="0" err="1">
                <a:hlinkClick r:id="rId2"/>
              </a:rPr>
              <a:t>en</a:t>
            </a:r>
            <a:r>
              <a:rPr kumimoji="1" lang="en-US" altLang="zh-CN" sz="1600" dirty="0">
                <a:hlinkClick r:id="rId2"/>
              </a:rPr>
              <a:t>/guides/</a:t>
            </a:r>
            <a:r>
              <a:rPr kumimoji="1" lang="en-US" altLang="zh-CN" sz="1600" dirty="0" err="1">
                <a:hlinkClick r:id="rId2"/>
              </a:rPr>
              <a:t>transpiler</a:t>
            </a:r>
            <a:r>
              <a:rPr kumimoji="1" lang="en-US" altLang="zh-CN" sz="1600" dirty="0">
                <a:hlinkClick r:id="rId2"/>
              </a:rPr>
              <a:t>-stages </a:t>
            </a:r>
            <a:r>
              <a:rPr kumimoji="1" lang="zh-CN" altLang="en-US" dirty="0"/>
              <a:t>） 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62D33-7C93-CD40-8C34-6E83F8EA679B}"/>
              </a:ext>
            </a:extLst>
          </p:cNvPr>
          <p:cNvSpPr txBox="1"/>
          <p:nvPr/>
        </p:nvSpPr>
        <p:spPr>
          <a:xfrm>
            <a:off x="1165319" y="1344058"/>
            <a:ext cx="9525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基本量子门（</a:t>
            </a:r>
            <a:r>
              <a:rPr kumimoji="1" lang="en-US" altLang="zh-CN" sz="2400" dirty="0"/>
              <a:t>Basic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Gate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量子芯片上直接实现的量子门。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比特连接度（</a:t>
            </a:r>
            <a:r>
              <a:rPr kumimoji="1" lang="en-US" altLang="zh-CN" sz="2400" dirty="0">
                <a:solidFill>
                  <a:schemeClr val="accent6">
                    <a:lumMod val="75000"/>
                  </a:schemeClr>
                </a:solidFill>
              </a:rPr>
              <a:t>Qubit</a:t>
            </a: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kumimoji="1" lang="en-US" altLang="zh-CN" sz="2400" dirty="0">
                <a:solidFill>
                  <a:schemeClr val="accent6">
                    <a:lumMod val="75000"/>
                  </a:schemeClr>
                </a:solidFill>
              </a:rPr>
              <a:t>Connectivity</a:t>
            </a: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量子芯片上直接耦合的比特对。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量子</a:t>
            </a:r>
            <a:r>
              <a:rPr kumimoji="1" lang="zh-CN" altLang="en-CN" sz="2400" dirty="0"/>
              <a:t>比特</a:t>
            </a:r>
            <a:r>
              <a:rPr kumimoji="1" lang="zh-CN" altLang="en-US" sz="2400" dirty="0"/>
              <a:t>噪声强且性能差异较大。</a:t>
            </a:r>
            <a:endParaRPr kumimoji="1" lang="en-US" altLang="zh-CN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E5C4FE-4166-3C4D-B597-F4C35CC212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24"/>
          <a:stretch/>
        </p:blipFill>
        <p:spPr>
          <a:xfrm>
            <a:off x="4354036" y="4052418"/>
            <a:ext cx="1170626" cy="1325021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EDBCF150-979F-544C-BC8E-856B2D2FAA9A}"/>
              </a:ext>
            </a:extLst>
          </p:cNvPr>
          <p:cNvSpPr/>
          <p:nvPr/>
        </p:nvSpPr>
        <p:spPr>
          <a:xfrm>
            <a:off x="5644004" y="4422159"/>
            <a:ext cx="688492" cy="576806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CC43F6-6A21-D84D-8878-4F39FF8E809A}"/>
              </a:ext>
            </a:extLst>
          </p:cNvPr>
          <p:cNvSpPr txBox="1"/>
          <p:nvPr/>
        </p:nvSpPr>
        <p:spPr>
          <a:xfrm>
            <a:off x="833596" y="3899912"/>
            <a:ext cx="2555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2.</a:t>
            </a:r>
            <a:r>
              <a:rPr kumimoji="1" lang="zh-CN" altLang="en-US" sz="2400" dirty="0"/>
              <a:t> 排布：</a:t>
            </a:r>
            <a:endParaRPr kumimoji="1" lang="en-US" altLang="zh-CN" sz="2400" dirty="0"/>
          </a:p>
          <a:p>
            <a:r>
              <a:rPr kumimoji="1" lang="zh-CN" altLang="en-CN" sz="2400" dirty="0"/>
              <a:t>将</a:t>
            </a:r>
            <a:r>
              <a:rPr kumimoji="1" lang="zh-CN" altLang="en-US" sz="2400" dirty="0"/>
              <a:t>虚拟比特映射为物理比特。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3B0F660-4FDD-8D4B-BB64-7A9B068F82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1283333"/>
              </p:ext>
            </p:extLst>
          </p:nvPr>
        </p:nvGraphicFramePr>
        <p:xfrm>
          <a:off x="833596" y="1976315"/>
          <a:ext cx="11236484" cy="2507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8E550209-677B-A944-B79B-E7FBA06B98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157"/>
          <a:stretch/>
        </p:blipFill>
        <p:spPr>
          <a:xfrm>
            <a:off x="6489938" y="4117513"/>
            <a:ext cx="4639541" cy="1186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873666-C37D-9B45-8E55-86FB4EA8D03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" t="10010" r="91365" b="55312"/>
          <a:stretch/>
        </p:blipFill>
        <p:spPr>
          <a:xfrm>
            <a:off x="4354036" y="5751790"/>
            <a:ext cx="818974" cy="931459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F6144D7A-4278-0F49-B7F0-7FAAB2469D1E}"/>
              </a:ext>
            </a:extLst>
          </p:cNvPr>
          <p:cNvSpPr/>
          <p:nvPr/>
        </p:nvSpPr>
        <p:spPr>
          <a:xfrm>
            <a:off x="3578984" y="5867790"/>
            <a:ext cx="688492" cy="576806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911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BA36F8-3956-E846-8CE9-1C32D875B1F4}"/>
              </a:ext>
            </a:extLst>
          </p:cNvPr>
          <p:cNvSpPr txBox="1">
            <a:spLocks/>
          </p:cNvSpPr>
          <p:nvPr/>
        </p:nvSpPr>
        <p:spPr>
          <a:xfrm>
            <a:off x="1165319" y="2253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量子线路转译流程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E7C8F-C20B-9C4A-A549-FCF6DF1E0252}"/>
              </a:ext>
            </a:extLst>
          </p:cNvPr>
          <p:cNvSpPr txBox="1"/>
          <p:nvPr/>
        </p:nvSpPr>
        <p:spPr>
          <a:xfrm>
            <a:off x="5822633" y="321979"/>
            <a:ext cx="6369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（参考</a:t>
            </a:r>
            <a:r>
              <a:rPr kumimoji="1" lang="en-US" altLang="zh-CN" dirty="0" err="1"/>
              <a:t>Transpiler_stages.pdf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See</a:t>
            </a:r>
            <a:r>
              <a:rPr kumimoji="1" lang="zh-CN" altLang="en-US" dirty="0"/>
              <a:t> </a:t>
            </a:r>
            <a:r>
              <a:rPr kumimoji="1" lang="en-US" altLang="zh-CN" dirty="0"/>
              <a:t>also</a:t>
            </a:r>
            <a:r>
              <a:rPr kumimoji="1" lang="zh-CN" altLang="en-US" dirty="0"/>
              <a:t> </a:t>
            </a:r>
            <a:r>
              <a:rPr kumimoji="1" lang="en-US" altLang="zh-CN" sz="1600" dirty="0">
                <a:hlinkClick r:id="rId2"/>
              </a:rPr>
              <a:t>https://</a:t>
            </a:r>
            <a:r>
              <a:rPr kumimoji="1" lang="en-US" altLang="zh-CN" sz="1600" dirty="0" err="1">
                <a:hlinkClick r:id="rId2"/>
              </a:rPr>
              <a:t>quantum.cloud.ibm.com</a:t>
            </a:r>
            <a:r>
              <a:rPr kumimoji="1" lang="en-US" altLang="zh-CN" sz="1600" dirty="0">
                <a:hlinkClick r:id="rId2"/>
              </a:rPr>
              <a:t>/docs/</a:t>
            </a:r>
            <a:r>
              <a:rPr kumimoji="1" lang="en-US" altLang="zh-CN" sz="1600" dirty="0" err="1">
                <a:hlinkClick r:id="rId2"/>
              </a:rPr>
              <a:t>en</a:t>
            </a:r>
            <a:r>
              <a:rPr kumimoji="1" lang="en-US" altLang="zh-CN" sz="1600" dirty="0">
                <a:hlinkClick r:id="rId2"/>
              </a:rPr>
              <a:t>/guides/</a:t>
            </a:r>
            <a:r>
              <a:rPr kumimoji="1" lang="en-US" altLang="zh-CN" sz="1600" dirty="0" err="1">
                <a:hlinkClick r:id="rId2"/>
              </a:rPr>
              <a:t>transpiler</a:t>
            </a:r>
            <a:r>
              <a:rPr kumimoji="1" lang="en-US" altLang="zh-CN" sz="1600" dirty="0">
                <a:hlinkClick r:id="rId2"/>
              </a:rPr>
              <a:t>-stages </a:t>
            </a:r>
            <a:r>
              <a:rPr kumimoji="1" lang="zh-CN" altLang="en-US" dirty="0"/>
              <a:t>） 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62D33-7C93-CD40-8C34-6E83F8EA679B}"/>
              </a:ext>
            </a:extLst>
          </p:cNvPr>
          <p:cNvSpPr txBox="1"/>
          <p:nvPr/>
        </p:nvSpPr>
        <p:spPr>
          <a:xfrm>
            <a:off x="1165319" y="1344058"/>
            <a:ext cx="9525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基本量子门（</a:t>
            </a:r>
            <a:r>
              <a:rPr kumimoji="1" lang="en-US" altLang="zh-CN" sz="2400" dirty="0"/>
              <a:t>Basic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Gate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量子芯片上直接实现的量子门。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比特连接度（</a:t>
            </a:r>
            <a:r>
              <a:rPr kumimoji="1" lang="en-US" altLang="zh-CN" sz="2400" dirty="0">
                <a:solidFill>
                  <a:schemeClr val="accent6">
                    <a:lumMod val="75000"/>
                  </a:schemeClr>
                </a:solidFill>
              </a:rPr>
              <a:t>Qubit</a:t>
            </a: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kumimoji="1" lang="en-US" altLang="zh-CN" sz="2400" dirty="0">
                <a:solidFill>
                  <a:schemeClr val="accent6">
                    <a:lumMod val="75000"/>
                  </a:schemeClr>
                </a:solidFill>
              </a:rPr>
              <a:t>Connectivity</a:t>
            </a: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量子芯片上直接耦合的比特对。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量子</a:t>
            </a:r>
            <a:r>
              <a:rPr kumimoji="1" lang="zh-CN" altLang="en-CN" sz="2400" dirty="0"/>
              <a:t>比特</a:t>
            </a:r>
            <a:r>
              <a:rPr kumimoji="1" lang="zh-CN" altLang="en-US" sz="2400" dirty="0"/>
              <a:t>噪声强且性能差异较大。</a:t>
            </a:r>
            <a:endParaRPr kumimoji="1" lang="en-US" altLang="zh-CN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E5C4FE-4166-3C4D-B597-F4C35CC212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24"/>
          <a:stretch/>
        </p:blipFill>
        <p:spPr>
          <a:xfrm>
            <a:off x="4354036" y="4052418"/>
            <a:ext cx="1170626" cy="1325021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EDBCF150-979F-544C-BC8E-856B2D2FAA9A}"/>
              </a:ext>
            </a:extLst>
          </p:cNvPr>
          <p:cNvSpPr/>
          <p:nvPr/>
        </p:nvSpPr>
        <p:spPr>
          <a:xfrm>
            <a:off x="5644004" y="4422159"/>
            <a:ext cx="688492" cy="576806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CC43F6-6A21-D84D-8878-4F39FF8E809A}"/>
              </a:ext>
            </a:extLst>
          </p:cNvPr>
          <p:cNvSpPr txBox="1"/>
          <p:nvPr/>
        </p:nvSpPr>
        <p:spPr>
          <a:xfrm>
            <a:off x="833596" y="3899912"/>
            <a:ext cx="2206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3.</a:t>
            </a:r>
            <a:r>
              <a:rPr kumimoji="1" lang="zh-CN" altLang="en-US" sz="2400" dirty="0"/>
              <a:t>路由：</a:t>
            </a:r>
            <a:endParaRPr kumimoji="1" lang="en-US" altLang="zh-CN" sz="2400" dirty="0"/>
          </a:p>
          <a:p>
            <a:r>
              <a:rPr kumimoji="1" lang="zh-CN" altLang="en-US" sz="2400" dirty="0"/>
              <a:t>插入</a:t>
            </a:r>
            <a:r>
              <a:rPr kumimoji="1" lang="en-US" altLang="zh-CN" sz="2400" dirty="0"/>
              <a:t>SWAP</a:t>
            </a:r>
            <a:r>
              <a:rPr kumimoji="1" lang="zh-CN" altLang="en-US" sz="2400" dirty="0"/>
              <a:t>门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3B0F660-4FDD-8D4B-BB64-7A9B068F82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5992694"/>
              </p:ext>
            </p:extLst>
          </p:nvPr>
        </p:nvGraphicFramePr>
        <p:xfrm>
          <a:off x="833596" y="1976315"/>
          <a:ext cx="11236484" cy="2507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8E550209-677B-A944-B79B-E7FBA06B98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157"/>
          <a:stretch/>
        </p:blipFill>
        <p:spPr>
          <a:xfrm>
            <a:off x="6489938" y="4117513"/>
            <a:ext cx="4639541" cy="1186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873666-C37D-9B45-8E55-86FB4EA8D03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" t="10010" r="91365" b="55312"/>
          <a:stretch/>
        </p:blipFill>
        <p:spPr>
          <a:xfrm>
            <a:off x="4354036" y="5751790"/>
            <a:ext cx="818974" cy="931459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F6144D7A-4278-0F49-B7F0-7FAAB2469D1E}"/>
              </a:ext>
            </a:extLst>
          </p:cNvPr>
          <p:cNvSpPr/>
          <p:nvPr/>
        </p:nvSpPr>
        <p:spPr>
          <a:xfrm>
            <a:off x="3578984" y="5867790"/>
            <a:ext cx="688492" cy="576806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2D4F6F-FE67-AE4E-B028-6C75FC693E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8001" y="5659204"/>
            <a:ext cx="6142079" cy="1066127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F28761FF-C307-534E-8844-B9B514437F6A}"/>
              </a:ext>
            </a:extLst>
          </p:cNvPr>
          <p:cNvSpPr/>
          <p:nvPr/>
        </p:nvSpPr>
        <p:spPr>
          <a:xfrm>
            <a:off x="5206259" y="5867790"/>
            <a:ext cx="688492" cy="576806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9202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2DF54C6-8541-3D48-86CE-A1D2BA9B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919" y="72960"/>
            <a:ext cx="9601200" cy="1485900"/>
          </a:xfrm>
        </p:spPr>
        <p:txBody>
          <a:bodyPr/>
          <a:lstStyle/>
          <a:p>
            <a:r>
              <a:rPr kumimoji="1" lang="zh-CN" altLang="en-US" dirty="0"/>
              <a:t>什么是量子云平台？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7EB470-7F30-BD48-AEE7-1CFE9404B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649" y="2855586"/>
            <a:ext cx="4922409" cy="30662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BA6F7B-56C8-404F-B366-BD0FF1020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275" y="185666"/>
            <a:ext cx="3686806" cy="2384236"/>
          </a:xfrm>
          <a:prstGeom prst="rect">
            <a:avLst/>
          </a:prstGeom>
        </p:spPr>
      </p:pic>
      <p:sp>
        <p:nvSpPr>
          <p:cNvPr id="27" name="Bent Arrow 26">
            <a:extLst>
              <a:ext uri="{FF2B5EF4-FFF2-40B4-BE49-F238E27FC236}">
                <a16:creationId xmlns:a16="http://schemas.microsoft.com/office/drawing/2014/main" id="{EC25A7CC-43F1-3742-84EE-E7CC27EFDA44}"/>
              </a:ext>
            </a:extLst>
          </p:cNvPr>
          <p:cNvSpPr/>
          <p:nvPr/>
        </p:nvSpPr>
        <p:spPr>
          <a:xfrm>
            <a:off x="7908806" y="1558860"/>
            <a:ext cx="913947" cy="164535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B6B57FC-2D73-4741-BAFA-B355638D26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800064"/>
            <a:ext cx="2903801" cy="2128671"/>
          </a:xfrm>
          <a:prstGeom prst="rect">
            <a:avLst/>
          </a:prstGeom>
        </p:spPr>
      </p:pic>
      <p:pic>
        <p:nvPicPr>
          <p:cNvPr id="50" name="quantum-processing.mp4" descr="quantum-processing.mp4">
            <a:extLst>
              <a:ext uri="{FF2B5EF4-FFF2-40B4-BE49-F238E27FC236}">
                <a16:creationId xmlns:a16="http://schemas.microsoft.com/office/drawing/2014/main" id="{BCD109AD-1118-0541-9CC9-D45D983D46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1110" y="3237960"/>
            <a:ext cx="4922409" cy="276885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2B3F74D-10F6-5C4C-99F3-0E5D7613BF80}"/>
              </a:ext>
            </a:extLst>
          </p:cNvPr>
          <p:cNvSpPr txBox="1"/>
          <p:nvPr/>
        </p:nvSpPr>
        <p:spPr>
          <a:xfrm>
            <a:off x="1547974" y="6186512"/>
            <a:ext cx="3608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zh-CN" altLang="en-US" sz="2000" dirty="0"/>
              <a:t>使用网络访问公用量子芯片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2B0CF7-9170-AC4C-A1B7-6464DEADA2BE}"/>
              </a:ext>
            </a:extLst>
          </p:cNvPr>
          <p:cNvCxnSpPr>
            <a:cxnSpLocks/>
          </p:cNvCxnSpPr>
          <p:nvPr/>
        </p:nvCxnSpPr>
        <p:spPr>
          <a:xfrm flipH="1" flipV="1">
            <a:off x="1219201" y="2928737"/>
            <a:ext cx="1128888" cy="17787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A2CC7D8-193E-954D-BD50-4E85E30DC296}"/>
              </a:ext>
            </a:extLst>
          </p:cNvPr>
          <p:cNvCxnSpPr>
            <a:cxnSpLocks/>
          </p:cNvCxnSpPr>
          <p:nvPr/>
        </p:nvCxnSpPr>
        <p:spPr>
          <a:xfrm flipV="1">
            <a:off x="2596444" y="2928736"/>
            <a:ext cx="1526557" cy="17787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7D3ACF-E67E-CD4B-BF20-6A1F03E007AB}"/>
              </a:ext>
            </a:extLst>
          </p:cNvPr>
          <p:cNvCxnSpPr>
            <a:cxnSpLocks/>
          </p:cNvCxnSpPr>
          <p:nvPr/>
        </p:nvCxnSpPr>
        <p:spPr>
          <a:xfrm flipH="1" flipV="1">
            <a:off x="4639733" y="5407378"/>
            <a:ext cx="2467140" cy="5364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A887669-5083-2344-9C37-DBB2DAC90BC8}"/>
              </a:ext>
            </a:extLst>
          </p:cNvPr>
          <p:cNvCxnSpPr>
            <a:cxnSpLocks/>
          </p:cNvCxnSpPr>
          <p:nvPr/>
        </p:nvCxnSpPr>
        <p:spPr>
          <a:xfrm flipH="1">
            <a:off x="4617156" y="2846651"/>
            <a:ext cx="2472494" cy="11383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D0B6C94-227C-A74C-9194-C165CD27A168}"/>
              </a:ext>
            </a:extLst>
          </p:cNvPr>
          <p:cNvSpPr txBox="1"/>
          <p:nvPr/>
        </p:nvSpPr>
        <p:spPr>
          <a:xfrm>
            <a:off x="10451494" y="2211551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@</a:t>
            </a:r>
            <a:r>
              <a:rPr kumimoji="1" lang="zh-CN" altLang="en-US" dirty="0"/>
              <a:t>神户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54AC439-0956-1842-9AFA-2675A7633452}"/>
              </a:ext>
            </a:extLst>
          </p:cNvPr>
          <p:cNvSpPr txBox="1"/>
          <p:nvPr/>
        </p:nvSpPr>
        <p:spPr>
          <a:xfrm>
            <a:off x="4150017" y="936117"/>
            <a:ext cx="3081866" cy="170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b="1" dirty="0">
                <a:solidFill>
                  <a:schemeClr val="accent6">
                    <a:lumMod val="75000"/>
                  </a:schemeClr>
                </a:solidFill>
              </a:rPr>
              <a:t>提供远程量子硬件访问。</a:t>
            </a:r>
            <a:endParaRPr kumimoji="1" lang="en-US" altLang="zh-CN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统一软件接口和编程框架。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实现资源调度，作业管理，用户权限管理。</a:t>
            </a:r>
          </a:p>
        </p:txBody>
      </p:sp>
    </p:spTree>
    <p:extLst>
      <p:ext uri="{BB962C8B-B14F-4D97-AF65-F5344CB8AC3E}">
        <p14:creationId xmlns:p14="http://schemas.microsoft.com/office/powerpoint/2010/main" val="326967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BA36F8-3956-E846-8CE9-1C32D875B1F4}"/>
              </a:ext>
            </a:extLst>
          </p:cNvPr>
          <p:cNvSpPr txBox="1">
            <a:spLocks/>
          </p:cNvSpPr>
          <p:nvPr/>
        </p:nvSpPr>
        <p:spPr>
          <a:xfrm>
            <a:off x="1165319" y="2253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量子线路转译流程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E7C8F-C20B-9C4A-A549-FCF6DF1E0252}"/>
              </a:ext>
            </a:extLst>
          </p:cNvPr>
          <p:cNvSpPr txBox="1"/>
          <p:nvPr/>
        </p:nvSpPr>
        <p:spPr>
          <a:xfrm>
            <a:off x="5822633" y="321979"/>
            <a:ext cx="6369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（参考</a:t>
            </a:r>
            <a:r>
              <a:rPr kumimoji="1" lang="en-US" altLang="zh-CN" dirty="0" err="1"/>
              <a:t>Transpiler_stages.pdf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See</a:t>
            </a:r>
            <a:r>
              <a:rPr kumimoji="1" lang="zh-CN" altLang="en-US" dirty="0"/>
              <a:t> </a:t>
            </a:r>
            <a:r>
              <a:rPr kumimoji="1" lang="en-US" altLang="zh-CN" dirty="0"/>
              <a:t>also</a:t>
            </a:r>
            <a:r>
              <a:rPr kumimoji="1" lang="zh-CN" altLang="en-US" dirty="0"/>
              <a:t> </a:t>
            </a:r>
            <a:r>
              <a:rPr kumimoji="1" lang="en-US" altLang="zh-CN" sz="1600" dirty="0">
                <a:hlinkClick r:id="rId2"/>
              </a:rPr>
              <a:t>https://</a:t>
            </a:r>
            <a:r>
              <a:rPr kumimoji="1" lang="en-US" altLang="zh-CN" sz="1600" dirty="0" err="1">
                <a:hlinkClick r:id="rId2"/>
              </a:rPr>
              <a:t>quantum.cloud.ibm.com</a:t>
            </a:r>
            <a:r>
              <a:rPr kumimoji="1" lang="en-US" altLang="zh-CN" sz="1600" dirty="0">
                <a:hlinkClick r:id="rId2"/>
              </a:rPr>
              <a:t>/docs/</a:t>
            </a:r>
            <a:r>
              <a:rPr kumimoji="1" lang="en-US" altLang="zh-CN" sz="1600" dirty="0" err="1">
                <a:hlinkClick r:id="rId2"/>
              </a:rPr>
              <a:t>en</a:t>
            </a:r>
            <a:r>
              <a:rPr kumimoji="1" lang="en-US" altLang="zh-CN" sz="1600" dirty="0">
                <a:hlinkClick r:id="rId2"/>
              </a:rPr>
              <a:t>/guides/</a:t>
            </a:r>
            <a:r>
              <a:rPr kumimoji="1" lang="en-US" altLang="zh-CN" sz="1600" dirty="0" err="1">
                <a:hlinkClick r:id="rId2"/>
              </a:rPr>
              <a:t>transpiler</a:t>
            </a:r>
            <a:r>
              <a:rPr kumimoji="1" lang="en-US" altLang="zh-CN" sz="1600" dirty="0">
                <a:hlinkClick r:id="rId2"/>
              </a:rPr>
              <a:t>-stages </a:t>
            </a:r>
            <a:r>
              <a:rPr kumimoji="1" lang="zh-CN" altLang="en-US" dirty="0"/>
              <a:t>） 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62D33-7C93-CD40-8C34-6E83F8EA679B}"/>
              </a:ext>
            </a:extLst>
          </p:cNvPr>
          <p:cNvSpPr txBox="1"/>
          <p:nvPr/>
        </p:nvSpPr>
        <p:spPr>
          <a:xfrm>
            <a:off x="1165319" y="1344058"/>
            <a:ext cx="9525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基本量子门（</a:t>
            </a:r>
            <a:r>
              <a:rPr kumimoji="1" lang="en-US" altLang="zh-CN" sz="2400" dirty="0"/>
              <a:t>Basic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Gate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量子芯片上直接实现的量子门。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比特连接度（</a:t>
            </a:r>
            <a:r>
              <a:rPr kumimoji="1" lang="en-US" altLang="zh-CN" sz="2400" dirty="0"/>
              <a:t>Qubit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Connectivity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量子芯片上直接耦合的比特对。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量子</a:t>
            </a:r>
            <a:r>
              <a:rPr kumimoji="1" lang="zh-CN" altLang="en-CN" sz="2400" dirty="0"/>
              <a:t>比特</a:t>
            </a:r>
            <a:r>
              <a:rPr kumimoji="1" lang="zh-CN" altLang="en-US" sz="2400" dirty="0"/>
              <a:t>噪声强且性能差异较大。</a:t>
            </a:r>
            <a:endParaRPr kumimoji="1" lang="en-US" altLang="zh-CN" sz="2400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3B0F660-4FDD-8D4B-BB64-7A9B068F82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320552"/>
              </p:ext>
            </p:extLst>
          </p:nvPr>
        </p:nvGraphicFramePr>
        <p:xfrm>
          <a:off x="833596" y="1976315"/>
          <a:ext cx="11236484" cy="2507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BA20F1B-D31D-4648-8ADF-ADF09D3C72D3}"/>
              </a:ext>
            </a:extLst>
          </p:cNvPr>
          <p:cNvSpPr txBox="1"/>
          <p:nvPr/>
        </p:nvSpPr>
        <p:spPr>
          <a:xfrm>
            <a:off x="788274" y="4059211"/>
            <a:ext cx="4149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最优排布应使</a:t>
            </a:r>
            <a:r>
              <a:rPr kumimoji="1" lang="en-US" altLang="zh-CN" sz="2400" dirty="0">
                <a:solidFill>
                  <a:schemeClr val="accent6">
                    <a:lumMod val="75000"/>
                  </a:schemeClr>
                </a:solidFill>
              </a:rPr>
              <a:t>SWAP</a:t>
            </a: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操作最少！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B67EB4F-C50E-174F-AA16-40E53F30B475}"/>
              </a:ext>
            </a:extLst>
          </p:cNvPr>
          <p:cNvSpPr/>
          <p:nvPr/>
        </p:nvSpPr>
        <p:spPr>
          <a:xfrm>
            <a:off x="2948940" y="2544387"/>
            <a:ext cx="3337560" cy="133038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09859C7-7ABD-D248-BB06-872EA57A24B4}"/>
              </a:ext>
            </a:extLst>
          </p:cNvPr>
          <p:cNvSpPr/>
          <p:nvPr/>
        </p:nvSpPr>
        <p:spPr>
          <a:xfrm>
            <a:off x="4892039" y="4096099"/>
            <a:ext cx="7155179" cy="2439922"/>
          </a:xfrm>
          <a:prstGeom prst="roundRect">
            <a:avLst>
              <a:gd name="adj" fmla="val 776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226586-DAA6-FD46-94B7-C5E14B06F4E3}"/>
              </a:ext>
            </a:extLst>
          </p:cNvPr>
          <p:cNvSpPr txBox="1"/>
          <p:nvPr/>
        </p:nvSpPr>
        <p:spPr>
          <a:xfrm>
            <a:off x="6643672" y="4188432"/>
            <a:ext cx="5366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SWAP</a:t>
            </a:r>
            <a:r>
              <a:rPr kumimoji="1" lang="zh-CN" altLang="en-US" b="1" dirty="0"/>
              <a:t> 最小化问题 </a:t>
            </a:r>
            <a:r>
              <a:rPr kumimoji="1" lang="en-US" altLang="zh-CN" i="1" dirty="0">
                <a:solidFill>
                  <a:schemeClr val="accent5">
                    <a:lumMod val="75000"/>
                  </a:schemeClr>
                </a:solidFill>
              </a:rPr>
              <a:t>[M.</a:t>
            </a:r>
            <a:r>
              <a:rPr kumimoji="1" lang="zh-CN" altLang="en-US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kumimoji="1" lang="en-US" altLang="zh-CN" i="1" dirty="0">
                <a:solidFill>
                  <a:schemeClr val="accent5">
                    <a:lumMod val="75000"/>
                  </a:schemeClr>
                </a:solidFill>
              </a:rPr>
              <a:t>Y.</a:t>
            </a:r>
            <a:r>
              <a:rPr kumimoji="1" lang="zh-CN" altLang="en-US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kumimoji="1" lang="en-US" altLang="zh-CN" i="1" dirty="0" err="1">
                <a:solidFill>
                  <a:schemeClr val="accent5">
                    <a:lumMod val="75000"/>
                  </a:schemeClr>
                </a:solidFill>
              </a:rPr>
              <a:t>Siraichi</a:t>
            </a:r>
            <a:r>
              <a:rPr kumimoji="1" lang="zh-CN" altLang="en-US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kumimoji="1" lang="en-US" altLang="zh-CN" i="1" dirty="0">
                <a:solidFill>
                  <a:schemeClr val="accent5">
                    <a:lumMod val="75000"/>
                  </a:schemeClr>
                </a:solidFill>
              </a:rPr>
              <a:t>et.</a:t>
            </a:r>
            <a:r>
              <a:rPr kumimoji="1" lang="zh-CN" altLang="en-US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kumimoji="1" lang="en-US" altLang="zh-CN" i="1" dirty="0">
                <a:solidFill>
                  <a:schemeClr val="accent5">
                    <a:lumMod val="75000"/>
                  </a:schemeClr>
                </a:solidFill>
              </a:rPr>
              <a:t>al.</a:t>
            </a:r>
            <a:r>
              <a:rPr kumimoji="1" lang="zh-CN" altLang="en-US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kumimoji="1" lang="en-US" altLang="zh-CN" i="1" dirty="0">
                <a:solidFill>
                  <a:schemeClr val="accent5">
                    <a:lumMod val="75000"/>
                  </a:schemeClr>
                </a:solidFill>
              </a:rPr>
              <a:t>CGO(2018)]</a:t>
            </a:r>
            <a:r>
              <a:rPr kumimoji="1" lang="zh-CN" alt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601AC0-BDC7-5740-AA5E-26B800592132}"/>
                  </a:ext>
                </a:extLst>
              </p:cNvPr>
              <p:cNvSpPr txBox="1"/>
              <p:nvPr/>
            </p:nvSpPr>
            <p:spPr>
              <a:xfrm>
                <a:off x="6586146" y="4705317"/>
                <a:ext cx="5366214" cy="1520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b="1" dirty="0"/>
                  <a:t>Input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给定芯片耦合图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虚拟比特的耦合列表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,</a:t>
                </a:r>
                <a14:m>
                  <m:oMath xmlns:m="http://schemas.openxmlformats.org/officeDocument/2006/math"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和一个整数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kumimoji="1" lang="zh-CN" altLang="en-US" dirty="0"/>
                  <a:t>。</a:t>
                </a:r>
                <a:endParaRPr kumimoji="1" lang="en-US" altLang="zh-CN" dirty="0"/>
              </a:p>
              <a:p>
                <a:endParaRPr kumimoji="1" lang="en-US" altLang="zh-CN" dirty="0"/>
              </a:p>
              <a:p>
                <a:r>
                  <a:rPr kumimoji="1" lang="en-US" altLang="zh-CN" b="1" dirty="0"/>
                  <a:t>Output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输出“是”，如果可以使用至多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1" lang="zh-CN" altLang="en-US" dirty="0"/>
                  <a:t> 个</a:t>
                </a:r>
                <a:r>
                  <a:rPr kumimoji="1" lang="en-US" altLang="zh-CN" dirty="0"/>
                  <a:t>SWAP</a:t>
                </a:r>
                <a:r>
                  <a:rPr kumimoji="1" lang="zh-CN" altLang="en-US" dirty="0"/>
                  <a:t>门，使得</a:t>
                </a:r>
                <a:r>
                  <a:rPr kumimoji="1" lang="en-US" altLang="zh-CN" dirty="0"/>
                  <a:t>SWAP</a:t>
                </a:r>
                <a:r>
                  <a:rPr kumimoji="1" lang="zh-CN" altLang="en-US" dirty="0"/>
                  <a:t>交换后的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kumimoji="1" lang="zh-CN" altLang="en-US" dirty="0"/>
                  <a:t>能与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kumimoji="1" lang="zh-CN" altLang="en-US" dirty="0"/>
                  <a:t>相容。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601AC0-BDC7-5740-AA5E-26B80059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146" y="4705317"/>
                <a:ext cx="5366214" cy="1520160"/>
              </a:xfrm>
              <a:prstGeom prst="rect">
                <a:avLst/>
              </a:prstGeom>
              <a:blipFill>
                <a:blip r:embed="rId8"/>
                <a:stretch>
                  <a:fillRect l="-943" t="-3306" r="-5189" b="-41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F95BCF73-FB85-984B-9E49-0D8E44664D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3680" y="5316060"/>
            <a:ext cx="922671" cy="1067000"/>
          </a:xfrm>
          <a:prstGeom prst="rect">
            <a:avLst/>
          </a:prstGeom>
        </p:spPr>
      </p:pic>
      <p:sp>
        <p:nvSpPr>
          <p:cNvPr id="22" name="Oval Callout 21">
            <a:extLst>
              <a:ext uri="{FF2B5EF4-FFF2-40B4-BE49-F238E27FC236}">
                <a16:creationId xmlns:a16="http://schemas.microsoft.com/office/drawing/2014/main" id="{EFBF19E7-7C5A-0641-BA81-2F4B85AA1C9B}"/>
              </a:ext>
            </a:extLst>
          </p:cNvPr>
          <p:cNvSpPr/>
          <p:nvPr/>
        </p:nvSpPr>
        <p:spPr>
          <a:xfrm>
            <a:off x="4994908" y="4331938"/>
            <a:ext cx="1543017" cy="984121"/>
          </a:xfrm>
          <a:prstGeom prst="wedgeEllipseCallout">
            <a:avLst>
              <a:gd name="adj1" fmla="val 55824"/>
              <a:gd name="adj2" fmla="val -362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NP-complete</a:t>
            </a:r>
            <a:r>
              <a:rPr kumimoji="1" lang="zh-CN" altLang="en-US" dirty="0"/>
              <a:t>问题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C4C3A-CAD7-E84C-98F4-621B19E55126}"/>
              </a:ext>
            </a:extLst>
          </p:cNvPr>
          <p:cNvSpPr txBox="1"/>
          <p:nvPr/>
        </p:nvSpPr>
        <p:spPr>
          <a:xfrm>
            <a:off x="1502846" y="4823998"/>
            <a:ext cx="2892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CN" sz="2400" dirty="0"/>
              <a:t>只能</a:t>
            </a:r>
            <a:r>
              <a:rPr kumimoji="1" lang="zh-CN" altLang="en-US" sz="2400" dirty="0"/>
              <a:t>用启发式算法</a:t>
            </a:r>
            <a:r>
              <a:rPr kumimoji="1" lang="en-US" altLang="zh-CN" sz="2400" dirty="0"/>
              <a:t>(SABRA,</a:t>
            </a:r>
            <a:r>
              <a:rPr kumimoji="1" lang="zh-CN" altLang="en-US" sz="2400" dirty="0"/>
              <a:t> 模拟退火等</a:t>
            </a:r>
            <a:r>
              <a:rPr kumimoji="1" lang="en-US" altLang="zh-CN" sz="2400" dirty="0"/>
              <a:t>)</a:t>
            </a:r>
            <a:r>
              <a:rPr kumimoji="1" lang="zh-CN" altLang="en-US" sz="2400" dirty="0"/>
              <a:t>得到近似最优解。</a:t>
            </a:r>
          </a:p>
        </p:txBody>
      </p:sp>
    </p:spTree>
    <p:extLst>
      <p:ext uri="{BB962C8B-B14F-4D97-AF65-F5344CB8AC3E}">
        <p14:creationId xmlns:p14="http://schemas.microsoft.com/office/powerpoint/2010/main" val="2840088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BA36F8-3956-E846-8CE9-1C32D875B1F4}"/>
              </a:ext>
            </a:extLst>
          </p:cNvPr>
          <p:cNvSpPr txBox="1">
            <a:spLocks/>
          </p:cNvSpPr>
          <p:nvPr/>
        </p:nvSpPr>
        <p:spPr>
          <a:xfrm>
            <a:off x="1165319" y="2253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量子线路转译流程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E7C8F-C20B-9C4A-A549-FCF6DF1E0252}"/>
              </a:ext>
            </a:extLst>
          </p:cNvPr>
          <p:cNvSpPr txBox="1"/>
          <p:nvPr/>
        </p:nvSpPr>
        <p:spPr>
          <a:xfrm>
            <a:off x="5822633" y="321979"/>
            <a:ext cx="6369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（参考</a:t>
            </a:r>
            <a:r>
              <a:rPr kumimoji="1" lang="en-US" altLang="zh-CN" dirty="0" err="1"/>
              <a:t>Transpiler_stages.pdf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See</a:t>
            </a:r>
            <a:r>
              <a:rPr kumimoji="1" lang="zh-CN" altLang="en-US" dirty="0"/>
              <a:t> </a:t>
            </a:r>
            <a:r>
              <a:rPr kumimoji="1" lang="en-US" altLang="zh-CN" dirty="0"/>
              <a:t>also</a:t>
            </a:r>
            <a:r>
              <a:rPr kumimoji="1" lang="zh-CN" altLang="en-US" dirty="0"/>
              <a:t> </a:t>
            </a:r>
            <a:r>
              <a:rPr kumimoji="1" lang="en-US" altLang="zh-CN" sz="1600" dirty="0">
                <a:hlinkClick r:id="rId2"/>
              </a:rPr>
              <a:t>https://</a:t>
            </a:r>
            <a:r>
              <a:rPr kumimoji="1" lang="en-US" altLang="zh-CN" sz="1600" dirty="0" err="1">
                <a:hlinkClick r:id="rId2"/>
              </a:rPr>
              <a:t>quantum.cloud.ibm.com</a:t>
            </a:r>
            <a:r>
              <a:rPr kumimoji="1" lang="en-US" altLang="zh-CN" sz="1600" dirty="0">
                <a:hlinkClick r:id="rId2"/>
              </a:rPr>
              <a:t>/docs/</a:t>
            </a:r>
            <a:r>
              <a:rPr kumimoji="1" lang="en-US" altLang="zh-CN" sz="1600" dirty="0" err="1">
                <a:hlinkClick r:id="rId2"/>
              </a:rPr>
              <a:t>en</a:t>
            </a:r>
            <a:r>
              <a:rPr kumimoji="1" lang="en-US" altLang="zh-CN" sz="1600" dirty="0">
                <a:hlinkClick r:id="rId2"/>
              </a:rPr>
              <a:t>/guides/</a:t>
            </a:r>
            <a:r>
              <a:rPr kumimoji="1" lang="en-US" altLang="zh-CN" sz="1600" dirty="0" err="1">
                <a:hlinkClick r:id="rId2"/>
              </a:rPr>
              <a:t>transpiler</a:t>
            </a:r>
            <a:r>
              <a:rPr kumimoji="1" lang="en-US" altLang="zh-CN" sz="1600" dirty="0">
                <a:hlinkClick r:id="rId2"/>
              </a:rPr>
              <a:t>-stages </a:t>
            </a:r>
            <a:r>
              <a:rPr kumimoji="1" lang="zh-CN" altLang="en-US" dirty="0"/>
              <a:t>） 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62D33-7C93-CD40-8C34-6E83F8EA679B}"/>
              </a:ext>
            </a:extLst>
          </p:cNvPr>
          <p:cNvSpPr txBox="1"/>
          <p:nvPr/>
        </p:nvSpPr>
        <p:spPr>
          <a:xfrm>
            <a:off x="1165319" y="1344058"/>
            <a:ext cx="9525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基本量子门（</a:t>
            </a:r>
            <a:r>
              <a:rPr kumimoji="1" lang="en-US" altLang="zh-CN" sz="2400" dirty="0">
                <a:solidFill>
                  <a:schemeClr val="accent6">
                    <a:lumMod val="75000"/>
                  </a:schemeClr>
                </a:solidFill>
              </a:rPr>
              <a:t>Basic</a:t>
            </a: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kumimoji="1" lang="en-US" altLang="zh-CN" sz="2400" dirty="0">
                <a:solidFill>
                  <a:schemeClr val="accent6">
                    <a:lumMod val="75000"/>
                  </a:schemeClr>
                </a:solidFill>
              </a:rPr>
              <a:t>Gate</a:t>
            </a: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量子芯片上直接实现的量子门。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比特连接度（</a:t>
            </a:r>
            <a:r>
              <a:rPr kumimoji="1" lang="en-US" altLang="zh-CN" sz="2400" dirty="0"/>
              <a:t>Qubit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Connectivity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量子芯片上直接耦合的比特对。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量子</a:t>
            </a:r>
            <a:r>
              <a:rPr kumimoji="1" lang="zh-CN" altLang="en-CN" sz="2400" dirty="0"/>
              <a:t>比特</a:t>
            </a:r>
            <a:r>
              <a:rPr kumimoji="1" lang="zh-CN" altLang="en-US" sz="2400" dirty="0"/>
              <a:t>噪声强且性能差异较大。</a:t>
            </a:r>
            <a:endParaRPr kumimoji="1" lang="en-US" altLang="zh-CN" sz="2400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3B0F660-4FDD-8D4B-BB64-7A9B068F82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8799963"/>
              </p:ext>
            </p:extLst>
          </p:nvPr>
        </p:nvGraphicFramePr>
        <p:xfrm>
          <a:off x="833596" y="1976315"/>
          <a:ext cx="11236484" cy="2507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6D5D1C0-3A20-7B41-A06F-707B77CA8B96}"/>
              </a:ext>
            </a:extLst>
          </p:cNvPr>
          <p:cNvSpPr txBox="1"/>
          <p:nvPr/>
        </p:nvSpPr>
        <p:spPr>
          <a:xfrm>
            <a:off x="6096000" y="3663085"/>
            <a:ext cx="5059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4.</a:t>
            </a:r>
            <a:r>
              <a:rPr kumimoji="1" lang="zh-CN" altLang="en-US" sz="2400" dirty="0"/>
              <a:t>翻译：</a:t>
            </a:r>
            <a:endParaRPr kumimoji="1" lang="en-US" altLang="zh-CN" sz="2400" dirty="0"/>
          </a:p>
          <a:p>
            <a:r>
              <a:rPr kumimoji="1" lang="zh-CN" altLang="en-CN" sz="2400" dirty="0"/>
              <a:t>将</a:t>
            </a:r>
            <a:r>
              <a:rPr kumimoji="1" lang="zh-CN" altLang="en-US" sz="2400" dirty="0"/>
              <a:t>所有量子门转化为</a:t>
            </a:r>
            <a:r>
              <a:rPr kumimoji="1" lang="en-US" altLang="zh-CN" sz="2400" dirty="0"/>
              <a:t>Basic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gate</a:t>
            </a:r>
            <a:r>
              <a:rPr kumimoji="1" lang="zh-CN" altLang="en-US" sz="24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014787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5B20D0F-6902-AD49-AEBB-E1D9A9EF5735}"/>
              </a:ext>
            </a:extLst>
          </p:cNvPr>
          <p:cNvSpPr/>
          <p:nvPr/>
        </p:nvSpPr>
        <p:spPr>
          <a:xfrm>
            <a:off x="792812" y="4130854"/>
            <a:ext cx="10866537" cy="2501786"/>
          </a:xfrm>
          <a:prstGeom prst="roundRect">
            <a:avLst>
              <a:gd name="adj" fmla="val 776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BA36F8-3956-E846-8CE9-1C32D875B1F4}"/>
              </a:ext>
            </a:extLst>
          </p:cNvPr>
          <p:cNvSpPr txBox="1">
            <a:spLocks/>
          </p:cNvSpPr>
          <p:nvPr/>
        </p:nvSpPr>
        <p:spPr>
          <a:xfrm>
            <a:off x="1165319" y="2253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量子线路转译流程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E7C8F-C20B-9C4A-A549-FCF6DF1E0252}"/>
              </a:ext>
            </a:extLst>
          </p:cNvPr>
          <p:cNvSpPr txBox="1"/>
          <p:nvPr/>
        </p:nvSpPr>
        <p:spPr>
          <a:xfrm>
            <a:off x="5822633" y="321979"/>
            <a:ext cx="6369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（参考</a:t>
            </a:r>
            <a:r>
              <a:rPr kumimoji="1" lang="en-US" altLang="zh-CN" dirty="0" err="1"/>
              <a:t>Transpiler_stages.pdf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See</a:t>
            </a:r>
            <a:r>
              <a:rPr kumimoji="1" lang="zh-CN" altLang="en-US" dirty="0"/>
              <a:t> </a:t>
            </a:r>
            <a:r>
              <a:rPr kumimoji="1" lang="en-US" altLang="zh-CN" dirty="0"/>
              <a:t>also</a:t>
            </a:r>
            <a:r>
              <a:rPr kumimoji="1" lang="zh-CN" altLang="en-US" dirty="0"/>
              <a:t> </a:t>
            </a:r>
            <a:r>
              <a:rPr kumimoji="1" lang="en-US" altLang="zh-CN" sz="1600" dirty="0">
                <a:hlinkClick r:id="rId2"/>
              </a:rPr>
              <a:t>https://</a:t>
            </a:r>
            <a:r>
              <a:rPr kumimoji="1" lang="en-US" altLang="zh-CN" sz="1600" dirty="0" err="1">
                <a:hlinkClick r:id="rId2"/>
              </a:rPr>
              <a:t>quantum.cloud.ibm.com</a:t>
            </a:r>
            <a:r>
              <a:rPr kumimoji="1" lang="en-US" altLang="zh-CN" sz="1600" dirty="0">
                <a:hlinkClick r:id="rId2"/>
              </a:rPr>
              <a:t>/docs/</a:t>
            </a:r>
            <a:r>
              <a:rPr kumimoji="1" lang="en-US" altLang="zh-CN" sz="1600" dirty="0" err="1">
                <a:hlinkClick r:id="rId2"/>
              </a:rPr>
              <a:t>en</a:t>
            </a:r>
            <a:r>
              <a:rPr kumimoji="1" lang="en-US" altLang="zh-CN" sz="1600" dirty="0">
                <a:hlinkClick r:id="rId2"/>
              </a:rPr>
              <a:t>/guides/</a:t>
            </a:r>
            <a:r>
              <a:rPr kumimoji="1" lang="en-US" altLang="zh-CN" sz="1600" dirty="0" err="1">
                <a:hlinkClick r:id="rId2"/>
              </a:rPr>
              <a:t>transpiler</a:t>
            </a:r>
            <a:r>
              <a:rPr kumimoji="1" lang="en-US" altLang="zh-CN" sz="1600" dirty="0">
                <a:hlinkClick r:id="rId2"/>
              </a:rPr>
              <a:t>-stages </a:t>
            </a:r>
            <a:r>
              <a:rPr kumimoji="1" lang="zh-CN" altLang="en-US" dirty="0"/>
              <a:t>） 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62D33-7C93-CD40-8C34-6E83F8EA679B}"/>
              </a:ext>
            </a:extLst>
          </p:cNvPr>
          <p:cNvSpPr txBox="1"/>
          <p:nvPr/>
        </p:nvSpPr>
        <p:spPr>
          <a:xfrm>
            <a:off x="1165319" y="1344058"/>
            <a:ext cx="9525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基本量子门（</a:t>
            </a:r>
            <a:r>
              <a:rPr kumimoji="1" lang="en-US" altLang="zh-CN" sz="2400" dirty="0"/>
              <a:t>Basic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Gate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量子芯片上直接实现的量子门。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比特连接度（</a:t>
            </a:r>
            <a:r>
              <a:rPr kumimoji="1" lang="en-US" altLang="zh-CN" sz="2400" dirty="0"/>
              <a:t>Qubit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Connectivity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量子芯片上直接耦合的比特对。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量子</a:t>
            </a:r>
            <a:r>
              <a:rPr kumimoji="1" lang="zh-CN" altLang="en-CN" sz="2400" dirty="0">
                <a:solidFill>
                  <a:schemeClr val="accent6">
                    <a:lumMod val="75000"/>
                  </a:schemeClr>
                </a:solidFill>
              </a:rPr>
              <a:t>比特</a:t>
            </a: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噪声强且性能差异较大。</a:t>
            </a:r>
            <a:endParaRPr kumimoji="1" lang="en-US" altLang="zh-CN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3B0F660-4FDD-8D4B-BB64-7A9B068F82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6402918"/>
              </p:ext>
            </p:extLst>
          </p:nvPr>
        </p:nvGraphicFramePr>
        <p:xfrm>
          <a:off x="833596" y="1976315"/>
          <a:ext cx="11236484" cy="2507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6D5D1C0-3A20-7B41-A06F-707B77CA8B96}"/>
              </a:ext>
            </a:extLst>
          </p:cNvPr>
          <p:cNvSpPr txBox="1"/>
          <p:nvPr/>
        </p:nvSpPr>
        <p:spPr>
          <a:xfrm>
            <a:off x="6131358" y="3648741"/>
            <a:ext cx="5825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5.</a:t>
            </a:r>
            <a:r>
              <a:rPr kumimoji="1" lang="zh-CN" altLang="en-CN" sz="2400" dirty="0"/>
              <a:t>优化</a:t>
            </a:r>
            <a:r>
              <a:rPr kumimoji="1" lang="zh-CN" altLang="en-US" sz="2400" dirty="0"/>
              <a:t>：量子门合成</a:t>
            </a:r>
            <a:r>
              <a:rPr kumimoji="1" lang="en-US" altLang="zh-CN" sz="2400" dirty="0"/>
              <a:t>(Synthesis)</a:t>
            </a:r>
            <a:r>
              <a:rPr kumimoji="1" lang="zh-CN" altLang="en-US" sz="24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8FFAB6-19B0-A943-9B08-76E6B38584B0}"/>
                  </a:ext>
                </a:extLst>
              </p:cNvPr>
              <p:cNvSpPr txBox="1"/>
              <p:nvPr/>
            </p:nvSpPr>
            <p:spPr>
              <a:xfrm>
                <a:off x="946560" y="4364322"/>
                <a:ext cx="489203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/>
                  <a:t>CNOT</a:t>
                </a:r>
                <a:r>
                  <a:rPr kumimoji="1" lang="zh-CN" altLang="en-US" sz="2000" dirty="0"/>
                  <a:t>门相消</a:t>
                </a:r>
                <a:r>
                  <a:rPr kumimoji="1" lang="en-US" altLang="zh-CN" sz="2000" dirty="0"/>
                  <a:t>: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latin typeface="Cambria Math" panose="02040503050406030204" pitchFamily="18" charset="0"/>
                          </a:rPr>
                          <m:t>CNOT</m:t>
                        </m:r>
                      </m:e>
                      <m:sub>
                        <m:r>
                          <a:rPr kumimoji="1" lang="zh-CN" alt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kumimoji="1" lang="en-US" altLang="zh-CN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kumimoji="1" lang="en-US" altLang="zh-CN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zh-CN" altLang="en-CN" sz="2000" b="0" i="1" dirty="0" smtClean="0">
                        <a:latin typeface="Cambria Math" panose="02040503050406030204" pitchFamily="18" charset="0"/>
                      </a:rPr>
                      <m:t>单比特</m:t>
                    </m:r>
                  </m:oMath>
                </a14:m>
                <a:r>
                  <a:rPr kumimoji="1" lang="zh-CN" altLang="en-US" sz="2000" dirty="0"/>
                  <a:t>门合并（任意单比特门可表示为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[</a:t>
                </a:r>
                <a:r>
                  <a:rPr kumimoji="1" lang="zh-CN" altLang="en-US" sz="2000" dirty="0"/>
                  <a:t>欧拉旋转</a:t>
                </a:r>
                <a:r>
                  <a:rPr kumimoji="1" lang="en-US" altLang="zh-CN" sz="2000" dirty="0"/>
                  <a:t>]</a:t>
                </a:r>
                <a:r>
                  <a:rPr kumimoji="1" lang="zh-CN" altLang="en-US" sz="2000" dirty="0"/>
                  <a:t>）</a:t>
                </a:r>
                <a:endParaRPr kumimoji="1" lang="en-US" altLang="zh-CN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kumimoji="1" lang="zh-CN" alt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zh-CN" altLang="en-US" sz="2000" dirty="0"/>
                  <a:t>对易相消</a:t>
                </a:r>
                <a:r>
                  <a:rPr kumimoji="1" lang="en-US" altLang="zh-CN" sz="2000" dirty="0"/>
                  <a:t>: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>
                                <a:latin typeface="Cambria Math" panose="02040503050406030204" pitchFamily="18" charset="0"/>
                              </a:rPr>
                              <m:t>CNOT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→2</m:t>
                            </m:r>
                          </m:sub>
                        </m:s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zh-CN" alt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b="0" i="0" smtClean="0">
                                <a:latin typeface="Cambria Math" panose="02040503050406030204" pitchFamily="18" charset="0"/>
                              </a:rPr>
                              <m:t>CNOT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1→2</m:t>
                            </m:r>
                          </m:sub>
                        </m:sSub>
                      </m:e>
                    </m:d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kumimoji="1" lang="en-US" altLang="zh-CN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8FFAB6-19B0-A943-9B08-76E6B3858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60" y="4364322"/>
                <a:ext cx="4892039" cy="1938992"/>
              </a:xfrm>
              <a:prstGeom prst="rect">
                <a:avLst/>
              </a:prstGeom>
              <a:blipFill>
                <a:blip r:embed="rId8"/>
                <a:stretch>
                  <a:fillRect l="-1036" t="-2597" b="-5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C928F24-1123-6842-937D-6B0F477B68BF}"/>
              </a:ext>
            </a:extLst>
          </p:cNvPr>
          <p:cNvSpPr txBox="1"/>
          <p:nvPr/>
        </p:nvSpPr>
        <p:spPr>
          <a:xfrm>
            <a:off x="6226081" y="4348933"/>
            <a:ext cx="4892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/>
              <a:t>ZX-Calculus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(2011)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788B76-3AF2-7946-A90E-52878C5158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3402" y="4867596"/>
            <a:ext cx="4892039" cy="12428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DFEBE1-9F84-3E4C-A617-253913110DDE}"/>
              </a:ext>
            </a:extLst>
          </p:cNvPr>
          <p:cNvSpPr txBox="1"/>
          <p:nvPr/>
        </p:nvSpPr>
        <p:spPr>
          <a:xfrm>
            <a:off x="6226081" y="6195616"/>
            <a:ext cx="4892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/>
              <a:t>AI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+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gate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synthesis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40AE5A-D9BC-F142-8A2C-B537554280A8}"/>
                  </a:ext>
                </a:extLst>
              </p:cNvPr>
              <p:cNvSpPr txBox="1"/>
              <p:nvPr/>
            </p:nvSpPr>
            <p:spPr>
              <a:xfrm>
                <a:off x="9044103" y="4364322"/>
                <a:ext cx="1803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depth:</a:t>
                </a:r>
                <a14:m>
                  <m:oMath xmlns:m="http://schemas.openxmlformats.org/officeDocument/2006/math">
                    <m:r>
                      <a:rPr kumimoji="1"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b="0" i="1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kumimoji="1" lang="zh-CN" alt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40AE5A-D9BC-F142-8A2C-B53755428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4103" y="4364322"/>
                <a:ext cx="1803635" cy="369332"/>
              </a:xfrm>
              <a:prstGeom prst="rect">
                <a:avLst/>
              </a:prstGeom>
              <a:blipFill>
                <a:blip r:embed="rId10"/>
                <a:stretch>
                  <a:fillRect l="-2817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A9EB47-00AF-C64E-88F1-F6365CAA2BF2}"/>
              </a:ext>
            </a:extLst>
          </p:cNvPr>
          <p:cNvCxnSpPr/>
          <p:nvPr/>
        </p:nvCxnSpPr>
        <p:spPr>
          <a:xfrm>
            <a:off x="11240290" y="5092861"/>
            <a:ext cx="0" cy="77550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39502C-AEFE-7648-8745-B1283C6C770F}"/>
                  </a:ext>
                </a:extLst>
              </p:cNvPr>
              <p:cNvSpPr txBox="1"/>
              <p:nvPr/>
            </p:nvSpPr>
            <p:spPr>
              <a:xfrm>
                <a:off x="11196227" y="5304378"/>
                <a:ext cx="4803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39502C-AEFE-7648-8745-B1283C6C7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6227" y="5304378"/>
                <a:ext cx="48034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9307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5B20D0F-6902-AD49-AEBB-E1D9A9EF5735}"/>
              </a:ext>
            </a:extLst>
          </p:cNvPr>
          <p:cNvSpPr/>
          <p:nvPr/>
        </p:nvSpPr>
        <p:spPr>
          <a:xfrm>
            <a:off x="792812" y="4130854"/>
            <a:ext cx="10866537" cy="2501786"/>
          </a:xfrm>
          <a:prstGeom prst="roundRect">
            <a:avLst>
              <a:gd name="adj" fmla="val 776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BA36F8-3956-E846-8CE9-1C32D875B1F4}"/>
              </a:ext>
            </a:extLst>
          </p:cNvPr>
          <p:cNvSpPr txBox="1">
            <a:spLocks/>
          </p:cNvSpPr>
          <p:nvPr/>
        </p:nvSpPr>
        <p:spPr>
          <a:xfrm>
            <a:off x="1165319" y="2253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量子线路转译流程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E7C8F-C20B-9C4A-A549-FCF6DF1E0252}"/>
              </a:ext>
            </a:extLst>
          </p:cNvPr>
          <p:cNvSpPr txBox="1"/>
          <p:nvPr/>
        </p:nvSpPr>
        <p:spPr>
          <a:xfrm>
            <a:off x="5822633" y="321979"/>
            <a:ext cx="6369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（参考</a:t>
            </a:r>
            <a:r>
              <a:rPr kumimoji="1" lang="en-US" altLang="zh-CN" dirty="0" err="1"/>
              <a:t>Transpiler_stages.pdf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See</a:t>
            </a:r>
            <a:r>
              <a:rPr kumimoji="1" lang="zh-CN" altLang="en-US" dirty="0"/>
              <a:t> </a:t>
            </a:r>
            <a:r>
              <a:rPr kumimoji="1" lang="en-US" altLang="zh-CN" dirty="0"/>
              <a:t>also</a:t>
            </a:r>
            <a:r>
              <a:rPr kumimoji="1" lang="zh-CN" altLang="en-US" dirty="0"/>
              <a:t> </a:t>
            </a:r>
            <a:r>
              <a:rPr kumimoji="1" lang="en-US" altLang="zh-CN" sz="1600" dirty="0">
                <a:hlinkClick r:id="rId2"/>
              </a:rPr>
              <a:t>https://</a:t>
            </a:r>
            <a:r>
              <a:rPr kumimoji="1" lang="en-US" altLang="zh-CN" sz="1600" dirty="0" err="1">
                <a:hlinkClick r:id="rId2"/>
              </a:rPr>
              <a:t>quantum.cloud.ibm.com</a:t>
            </a:r>
            <a:r>
              <a:rPr kumimoji="1" lang="en-US" altLang="zh-CN" sz="1600" dirty="0">
                <a:hlinkClick r:id="rId2"/>
              </a:rPr>
              <a:t>/docs/</a:t>
            </a:r>
            <a:r>
              <a:rPr kumimoji="1" lang="en-US" altLang="zh-CN" sz="1600" dirty="0" err="1">
                <a:hlinkClick r:id="rId2"/>
              </a:rPr>
              <a:t>en</a:t>
            </a:r>
            <a:r>
              <a:rPr kumimoji="1" lang="en-US" altLang="zh-CN" sz="1600" dirty="0">
                <a:hlinkClick r:id="rId2"/>
              </a:rPr>
              <a:t>/guides/</a:t>
            </a:r>
            <a:r>
              <a:rPr kumimoji="1" lang="en-US" altLang="zh-CN" sz="1600" dirty="0" err="1">
                <a:hlinkClick r:id="rId2"/>
              </a:rPr>
              <a:t>transpiler</a:t>
            </a:r>
            <a:r>
              <a:rPr kumimoji="1" lang="en-US" altLang="zh-CN" sz="1600" dirty="0">
                <a:hlinkClick r:id="rId2"/>
              </a:rPr>
              <a:t>-stages </a:t>
            </a:r>
            <a:r>
              <a:rPr kumimoji="1" lang="zh-CN" altLang="en-US" dirty="0"/>
              <a:t>） 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62D33-7C93-CD40-8C34-6E83F8EA679B}"/>
              </a:ext>
            </a:extLst>
          </p:cNvPr>
          <p:cNvSpPr txBox="1"/>
          <p:nvPr/>
        </p:nvSpPr>
        <p:spPr>
          <a:xfrm>
            <a:off x="1165319" y="1344058"/>
            <a:ext cx="9525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基本量子门（</a:t>
            </a:r>
            <a:r>
              <a:rPr kumimoji="1" lang="en-US" altLang="zh-CN" sz="2400" dirty="0"/>
              <a:t>Basic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Gate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量子芯片上直接实现的量子门。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比特连接度（</a:t>
            </a:r>
            <a:r>
              <a:rPr kumimoji="1" lang="en-US" altLang="zh-CN" sz="2400" dirty="0"/>
              <a:t>Qubit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Connectivity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量子芯片上直接耦合的比特对。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量子</a:t>
            </a:r>
            <a:r>
              <a:rPr kumimoji="1" lang="zh-CN" altLang="en-CN" sz="2400" dirty="0">
                <a:solidFill>
                  <a:schemeClr val="accent6">
                    <a:lumMod val="75000"/>
                  </a:schemeClr>
                </a:solidFill>
              </a:rPr>
              <a:t>比特</a:t>
            </a: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噪声强且性能差异较大。</a:t>
            </a:r>
            <a:endParaRPr kumimoji="1" lang="en-US" altLang="zh-CN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3B0F660-4FDD-8D4B-BB64-7A9B068F824A}"/>
              </a:ext>
            </a:extLst>
          </p:cNvPr>
          <p:cNvGraphicFramePr/>
          <p:nvPr/>
        </p:nvGraphicFramePr>
        <p:xfrm>
          <a:off x="833596" y="1976315"/>
          <a:ext cx="11236484" cy="2507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6D5D1C0-3A20-7B41-A06F-707B77CA8B96}"/>
              </a:ext>
            </a:extLst>
          </p:cNvPr>
          <p:cNvSpPr txBox="1"/>
          <p:nvPr/>
        </p:nvSpPr>
        <p:spPr>
          <a:xfrm>
            <a:off x="6131358" y="3648741"/>
            <a:ext cx="5825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5.</a:t>
            </a:r>
            <a:r>
              <a:rPr kumimoji="1" lang="zh-CN" altLang="en-CN" sz="2400" dirty="0"/>
              <a:t>优化</a:t>
            </a:r>
            <a:r>
              <a:rPr kumimoji="1" lang="zh-CN" altLang="en-US" sz="2400" dirty="0"/>
              <a:t>：量子门合成</a:t>
            </a:r>
            <a:r>
              <a:rPr kumimoji="1" lang="en-US" altLang="zh-CN" sz="2400" dirty="0"/>
              <a:t>(Synthesis)</a:t>
            </a:r>
            <a:r>
              <a:rPr kumimoji="1" lang="zh-CN" altLang="en-US" sz="24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8FFAB6-19B0-A943-9B08-76E6B38584B0}"/>
                  </a:ext>
                </a:extLst>
              </p:cNvPr>
              <p:cNvSpPr txBox="1"/>
              <p:nvPr/>
            </p:nvSpPr>
            <p:spPr>
              <a:xfrm>
                <a:off x="946560" y="4364322"/>
                <a:ext cx="489203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/>
                  <a:t>CNOT</a:t>
                </a:r>
                <a:r>
                  <a:rPr kumimoji="1" lang="zh-CN" altLang="en-US" sz="2000" dirty="0"/>
                  <a:t>门相消</a:t>
                </a:r>
                <a:r>
                  <a:rPr kumimoji="1" lang="en-US" altLang="zh-CN" sz="2000" dirty="0"/>
                  <a:t>: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latin typeface="Cambria Math" panose="02040503050406030204" pitchFamily="18" charset="0"/>
                          </a:rPr>
                          <m:t>CNOT</m:t>
                        </m:r>
                      </m:e>
                      <m:sub>
                        <m:r>
                          <a:rPr kumimoji="1" lang="zh-CN" alt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kumimoji="1" lang="en-US" altLang="zh-CN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kumimoji="1" lang="en-US" altLang="zh-CN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zh-CN" altLang="en-CN" sz="2000" b="0" i="1" dirty="0" smtClean="0">
                        <a:latin typeface="Cambria Math" panose="02040503050406030204" pitchFamily="18" charset="0"/>
                      </a:rPr>
                      <m:t>单比特</m:t>
                    </m:r>
                  </m:oMath>
                </a14:m>
                <a:r>
                  <a:rPr kumimoji="1" lang="zh-CN" altLang="en-US" sz="2000" dirty="0"/>
                  <a:t>门合并（任意单比特门可表示为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[</a:t>
                </a:r>
                <a:r>
                  <a:rPr kumimoji="1" lang="zh-CN" altLang="en-US" sz="2000" dirty="0"/>
                  <a:t>欧拉旋转</a:t>
                </a:r>
                <a:r>
                  <a:rPr kumimoji="1" lang="en-US" altLang="zh-CN" sz="2000" dirty="0"/>
                  <a:t>]</a:t>
                </a:r>
                <a:r>
                  <a:rPr kumimoji="1" lang="zh-CN" altLang="en-US" sz="2000" dirty="0"/>
                  <a:t>）</a:t>
                </a:r>
                <a:endParaRPr kumimoji="1" lang="en-US" altLang="zh-CN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kumimoji="1" lang="zh-CN" alt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zh-CN" altLang="en-US" sz="2000" dirty="0"/>
                  <a:t>对易相消</a:t>
                </a:r>
                <a:r>
                  <a:rPr kumimoji="1" lang="en-US" altLang="zh-CN" sz="2000" dirty="0"/>
                  <a:t>: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>
                                <a:latin typeface="Cambria Math" panose="02040503050406030204" pitchFamily="18" charset="0"/>
                              </a:rPr>
                              <m:t>CNOT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→2</m:t>
                            </m:r>
                          </m:sub>
                        </m:s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zh-CN" alt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b="0" i="0" smtClean="0">
                                <a:latin typeface="Cambria Math" panose="02040503050406030204" pitchFamily="18" charset="0"/>
                              </a:rPr>
                              <m:t>CNOT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1→2</m:t>
                            </m:r>
                          </m:sub>
                        </m:sSub>
                      </m:e>
                    </m:d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kumimoji="1" lang="en-US" altLang="zh-CN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8FFAB6-19B0-A943-9B08-76E6B3858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60" y="4364322"/>
                <a:ext cx="4892039" cy="1938992"/>
              </a:xfrm>
              <a:prstGeom prst="rect">
                <a:avLst/>
              </a:prstGeom>
              <a:blipFill>
                <a:blip r:embed="rId8"/>
                <a:stretch>
                  <a:fillRect l="-1036" t="-2597" b="-5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C928F24-1123-6842-937D-6B0F477B68BF}"/>
              </a:ext>
            </a:extLst>
          </p:cNvPr>
          <p:cNvSpPr txBox="1"/>
          <p:nvPr/>
        </p:nvSpPr>
        <p:spPr>
          <a:xfrm>
            <a:off x="6226081" y="4348933"/>
            <a:ext cx="4892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/>
              <a:t>ZX-Calculus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(2011)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788B76-3AF2-7946-A90E-52878C5158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3402" y="4867596"/>
            <a:ext cx="4892039" cy="12428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DFEBE1-9F84-3E4C-A617-253913110DDE}"/>
              </a:ext>
            </a:extLst>
          </p:cNvPr>
          <p:cNvSpPr txBox="1"/>
          <p:nvPr/>
        </p:nvSpPr>
        <p:spPr>
          <a:xfrm>
            <a:off x="6226081" y="6195616"/>
            <a:ext cx="4892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/>
              <a:t>AI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+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gate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synthesis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40AE5A-D9BC-F142-8A2C-B537554280A8}"/>
                  </a:ext>
                </a:extLst>
              </p:cNvPr>
              <p:cNvSpPr txBox="1"/>
              <p:nvPr/>
            </p:nvSpPr>
            <p:spPr>
              <a:xfrm>
                <a:off x="9044103" y="4364322"/>
                <a:ext cx="1803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depth:</a:t>
                </a:r>
                <a14:m>
                  <m:oMath xmlns:m="http://schemas.openxmlformats.org/officeDocument/2006/math">
                    <m:r>
                      <a:rPr kumimoji="1"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b="0" i="1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kumimoji="1" lang="zh-CN" alt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40AE5A-D9BC-F142-8A2C-B53755428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4103" y="4364322"/>
                <a:ext cx="1803635" cy="369332"/>
              </a:xfrm>
              <a:prstGeom prst="rect">
                <a:avLst/>
              </a:prstGeom>
              <a:blipFill>
                <a:blip r:embed="rId10"/>
                <a:stretch>
                  <a:fillRect l="-2817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A9EB47-00AF-C64E-88F1-F6365CAA2BF2}"/>
              </a:ext>
            </a:extLst>
          </p:cNvPr>
          <p:cNvCxnSpPr/>
          <p:nvPr/>
        </p:nvCxnSpPr>
        <p:spPr>
          <a:xfrm>
            <a:off x="11240290" y="5092861"/>
            <a:ext cx="0" cy="77550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39502C-AEFE-7648-8745-B1283C6C770F}"/>
                  </a:ext>
                </a:extLst>
              </p:cNvPr>
              <p:cNvSpPr txBox="1"/>
              <p:nvPr/>
            </p:nvSpPr>
            <p:spPr>
              <a:xfrm>
                <a:off x="11196227" y="5304378"/>
                <a:ext cx="4803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39502C-AEFE-7648-8745-B1283C6C7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6227" y="5304378"/>
                <a:ext cx="48034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5D1FBA9-00D5-EE41-8F56-496048D132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812" y="1273483"/>
            <a:ext cx="7318801" cy="2382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80990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F09D298-A7EE-DD4F-8F1C-8F1539BCEF83}"/>
              </a:ext>
            </a:extLst>
          </p:cNvPr>
          <p:cNvSpPr/>
          <p:nvPr/>
        </p:nvSpPr>
        <p:spPr>
          <a:xfrm>
            <a:off x="1800587" y="4124750"/>
            <a:ext cx="9525365" cy="2681358"/>
          </a:xfrm>
          <a:prstGeom prst="roundRect">
            <a:avLst>
              <a:gd name="adj" fmla="val 776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BA36F8-3956-E846-8CE9-1C32D875B1F4}"/>
              </a:ext>
            </a:extLst>
          </p:cNvPr>
          <p:cNvSpPr txBox="1">
            <a:spLocks/>
          </p:cNvSpPr>
          <p:nvPr/>
        </p:nvSpPr>
        <p:spPr>
          <a:xfrm>
            <a:off x="1165319" y="2253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量子线路转译流程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E7C8F-C20B-9C4A-A549-FCF6DF1E0252}"/>
              </a:ext>
            </a:extLst>
          </p:cNvPr>
          <p:cNvSpPr txBox="1"/>
          <p:nvPr/>
        </p:nvSpPr>
        <p:spPr>
          <a:xfrm>
            <a:off x="5822633" y="321979"/>
            <a:ext cx="6369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（参考</a:t>
            </a:r>
            <a:r>
              <a:rPr kumimoji="1" lang="en-US" altLang="zh-CN" dirty="0" err="1"/>
              <a:t>Transpiler_stages.pdf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See</a:t>
            </a:r>
            <a:r>
              <a:rPr kumimoji="1" lang="zh-CN" altLang="en-US" dirty="0"/>
              <a:t> </a:t>
            </a:r>
            <a:r>
              <a:rPr kumimoji="1" lang="en-US" altLang="zh-CN" dirty="0"/>
              <a:t>also</a:t>
            </a:r>
            <a:r>
              <a:rPr kumimoji="1" lang="zh-CN" altLang="en-US" dirty="0"/>
              <a:t> </a:t>
            </a:r>
            <a:r>
              <a:rPr kumimoji="1" lang="en-US" altLang="zh-CN" sz="1600" dirty="0">
                <a:hlinkClick r:id="rId2"/>
              </a:rPr>
              <a:t>https://</a:t>
            </a:r>
            <a:r>
              <a:rPr kumimoji="1" lang="en-US" altLang="zh-CN" sz="1600" dirty="0" err="1">
                <a:hlinkClick r:id="rId2"/>
              </a:rPr>
              <a:t>quantum.cloud.ibm.com</a:t>
            </a:r>
            <a:r>
              <a:rPr kumimoji="1" lang="en-US" altLang="zh-CN" sz="1600" dirty="0">
                <a:hlinkClick r:id="rId2"/>
              </a:rPr>
              <a:t>/docs/</a:t>
            </a:r>
            <a:r>
              <a:rPr kumimoji="1" lang="en-US" altLang="zh-CN" sz="1600" dirty="0" err="1">
                <a:hlinkClick r:id="rId2"/>
              </a:rPr>
              <a:t>en</a:t>
            </a:r>
            <a:r>
              <a:rPr kumimoji="1" lang="en-US" altLang="zh-CN" sz="1600" dirty="0">
                <a:hlinkClick r:id="rId2"/>
              </a:rPr>
              <a:t>/guides/</a:t>
            </a:r>
            <a:r>
              <a:rPr kumimoji="1" lang="en-US" altLang="zh-CN" sz="1600" dirty="0" err="1">
                <a:hlinkClick r:id="rId2"/>
              </a:rPr>
              <a:t>transpiler</a:t>
            </a:r>
            <a:r>
              <a:rPr kumimoji="1" lang="en-US" altLang="zh-CN" sz="1600" dirty="0">
                <a:hlinkClick r:id="rId2"/>
              </a:rPr>
              <a:t>-stages </a:t>
            </a:r>
            <a:r>
              <a:rPr kumimoji="1" lang="zh-CN" altLang="en-US" dirty="0"/>
              <a:t>） 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62D33-7C93-CD40-8C34-6E83F8EA679B}"/>
              </a:ext>
            </a:extLst>
          </p:cNvPr>
          <p:cNvSpPr txBox="1"/>
          <p:nvPr/>
        </p:nvSpPr>
        <p:spPr>
          <a:xfrm>
            <a:off x="1165319" y="1344058"/>
            <a:ext cx="9525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基本量子门（</a:t>
            </a:r>
            <a:r>
              <a:rPr kumimoji="1" lang="en-US" altLang="zh-CN" sz="2400" dirty="0"/>
              <a:t>Basic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Gate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量子芯片上直接实现的量子门。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比特连接度（</a:t>
            </a:r>
            <a:r>
              <a:rPr kumimoji="1" lang="en-US" altLang="zh-CN" sz="2400" dirty="0"/>
              <a:t>Qubit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Connectivity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量子芯片上直接耦合的比特对。</a:t>
            </a:r>
            <a:endParaRPr kumimoji="1" lang="en-US" altLang="zh-CN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量子</a:t>
            </a:r>
            <a:r>
              <a:rPr kumimoji="1" lang="zh-CN" altLang="en-CN" sz="2400" dirty="0">
                <a:solidFill>
                  <a:schemeClr val="accent6">
                    <a:lumMod val="75000"/>
                  </a:schemeClr>
                </a:solidFill>
              </a:rPr>
              <a:t>比特</a:t>
            </a:r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</a:rPr>
              <a:t>噪声强且性能差异较大。</a:t>
            </a:r>
            <a:endParaRPr kumimoji="1" lang="en-US" altLang="zh-CN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3B0F660-4FDD-8D4B-BB64-7A9B068F82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0331850"/>
              </p:ext>
            </p:extLst>
          </p:nvPr>
        </p:nvGraphicFramePr>
        <p:xfrm>
          <a:off x="833596" y="1976315"/>
          <a:ext cx="11236484" cy="2507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6D5D1C0-3A20-7B41-A06F-707B77CA8B96}"/>
              </a:ext>
            </a:extLst>
          </p:cNvPr>
          <p:cNvSpPr txBox="1"/>
          <p:nvPr/>
        </p:nvSpPr>
        <p:spPr>
          <a:xfrm>
            <a:off x="5928001" y="3623830"/>
            <a:ext cx="7939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6.</a:t>
            </a:r>
            <a:r>
              <a:rPr kumimoji="1" lang="zh-CN" altLang="en-US" sz="2400" dirty="0"/>
              <a:t>安排时序：</a:t>
            </a:r>
            <a:r>
              <a:rPr kumimoji="1" lang="zh-CN" altLang="en-CN" sz="2400" dirty="0"/>
              <a:t>将</a:t>
            </a:r>
            <a:r>
              <a:rPr kumimoji="1" lang="zh-CN" altLang="en-US" sz="2400" dirty="0"/>
              <a:t>量子门转换为时序微波脉冲。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BC8FA1-6132-054F-B7E4-BC118142B4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8077" y="4234292"/>
            <a:ext cx="4389982" cy="2455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0D2015-6DBC-E546-9908-4EA62C10FDF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901" t="44718" r="72483" b="-1"/>
          <a:stretch/>
        </p:blipFill>
        <p:spPr>
          <a:xfrm>
            <a:off x="2422805" y="4536915"/>
            <a:ext cx="1124495" cy="20999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AEE74D-BEA8-2046-AAF8-D6FB4601EFB5}"/>
              </a:ext>
            </a:extLst>
          </p:cNvPr>
          <p:cNvSpPr txBox="1"/>
          <p:nvPr/>
        </p:nvSpPr>
        <p:spPr>
          <a:xfrm>
            <a:off x="9545155" y="6259022"/>
            <a:ext cx="12829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dirty="0"/>
              <a:t>dt</a:t>
            </a:r>
            <a:r>
              <a:rPr kumimoji="1" lang="zh-CN" altLang="en-US" dirty="0"/>
              <a:t> </a:t>
            </a:r>
            <a:r>
              <a:rPr kumimoji="1" lang="en-US" altLang="zh-CN" dirty="0"/>
              <a:t>~</a:t>
            </a:r>
            <a:r>
              <a:rPr kumimoji="1" lang="zh-CN" altLang="en-US" dirty="0"/>
              <a:t> </a:t>
            </a:r>
            <a:r>
              <a:rPr kumimoji="1" lang="en-US" altLang="zh-CN" dirty="0"/>
              <a:t>0.1</a:t>
            </a:r>
            <a:r>
              <a:rPr kumimoji="1" lang="zh-CN" altLang="en-US" dirty="0"/>
              <a:t> </a:t>
            </a:r>
            <a:r>
              <a:rPr kumimoji="1" lang="en-US" altLang="zh-CN" dirty="0"/>
              <a:t>ns</a:t>
            </a:r>
            <a:endParaRPr kumimoji="1" lang="zh-CN" altLang="en-US" dirty="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58C8506-0D25-1746-A2AF-5A42912D61BF}"/>
              </a:ext>
            </a:extLst>
          </p:cNvPr>
          <p:cNvSpPr/>
          <p:nvPr/>
        </p:nvSpPr>
        <p:spPr>
          <a:xfrm>
            <a:off x="4030796" y="5068242"/>
            <a:ext cx="688492" cy="576806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66A60F-881E-154A-8A69-D0651AB13F4B}"/>
              </a:ext>
            </a:extLst>
          </p:cNvPr>
          <p:cNvSpPr/>
          <p:nvPr/>
        </p:nvSpPr>
        <p:spPr>
          <a:xfrm>
            <a:off x="4803494" y="4234292"/>
            <a:ext cx="358815" cy="302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ECC527-121C-B24C-B559-5A2906AB7A64}"/>
              </a:ext>
            </a:extLst>
          </p:cNvPr>
          <p:cNvSpPr txBox="1"/>
          <p:nvPr/>
        </p:nvSpPr>
        <p:spPr>
          <a:xfrm>
            <a:off x="9341578" y="4255682"/>
            <a:ext cx="1922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自主微调波形可进一步提升量子门性能。</a:t>
            </a:r>
            <a:endParaRPr kumimoji="1" lang="en-US" altLang="zh-CN" dirty="0"/>
          </a:p>
          <a:p>
            <a:r>
              <a:rPr kumimoji="1" lang="en-US" altLang="zh-CN" dirty="0"/>
              <a:t>(</a:t>
            </a:r>
            <a:r>
              <a:rPr kumimoji="1" lang="zh-CN" altLang="en-US" dirty="0"/>
              <a:t>见</a:t>
            </a:r>
            <a:r>
              <a:rPr kumimoji="1" lang="en-US" altLang="zh-CN" dirty="0"/>
              <a:t>qiskit:</a:t>
            </a:r>
            <a:r>
              <a:rPr kumimoji="1" lang="zh-CN" altLang="en-US" dirty="0"/>
              <a:t> </a:t>
            </a:r>
            <a:r>
              <a:rPr kumimoji="1" lang="en-US" altLang="zh-CN" dirty="0"/>
              <a:t>pulse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schedule)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61223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BA36F8-3956-E846-8CE9-1C32D875B1F4}"/>
              </a:ext>
            </a:extLst>
          </p:cNvPr>
          <p:cNvSpPr txBox="1">
            <a:spLocks/>
          </p:cNvSpPr>
          <p:nvPr/>
        </p:nvSpPr>
        <p:spPr>
          <a:xfrm>
            <a:off x="1165319" y="2253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量子线路转译流程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E7C8F-C20B-9C4A-A549-FCF6DF1E0252}"/>
              </a:ext>
            </a:extLst>
          </p:cNvPr>
          <p:cNvSpPr txBox="1"/>
          <p:nvPr/>
        </p:nvSpPr>
        <p:spPr>
          <a:xfrm>
            <a:off x="5822633" y="321979"/>
            <a:ext cx="6369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（参考</a:t>
            </a:r>
            <a:r>
              <a:rPr kumimoji="1" lang="en-US" altLang="zh-CN" dirty="0" err="1"/>
              <a:t>Transpiler_stages.pdf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See</a:t>
            </a:r>
            <a:r>
              <a:rPr kumimoji="1" lang="zh-CN" altLang="en-US" dirty="0"/>
              <a:t> </a:t>
            </a:r>
            <a:r>
              <a:rPr kumimoji="1" lang="en-US" altLang="zh-CN" dirty="0"/>
              <a:t>also</a:t>
            </a:r>
            <a:r>
              <a:rPr kumimoji="1" lang="zh-CN" altLang="en-US" dirty="0"/>
              <a:t> </a:t>
            </a:r>
            <a:r>
              <a:rPr kumimoji="1" lang="en-US" altLang="zh-CN" sz="1600" dirty="0">
                <a:hlinkClick r:id="rId2"/>
              </a:rPr>
              <a:t>https://</a:t>
            </a:r>
            <a:r>
              <a:rPr kumimoji="1" lang="en-US" altLang="zh-CN" sz="1600" dirty="0" err="1">
                <a:hlinkClick r:id="rId2"/>
              </a:rPr>
              <a:t>quantum.cloud.ibm.com</a:t>
            </a:r>
            <a:r>
              <a:rPr kumimoji="1" lang="en-US" altLang="zh-CN" sz="1600" dirty="0">
                <a:hlinkClick r:id="rId2"/>
              </a:rPr>
              <a:t>/docs/</a:t>
            </a:r>
            <a:r>
              <a:rPr kumimoji="1" lang="en-US" altLang="zh-CN" sz="1600" dirty="0" err="1">
                <a:hlinkClick r:id="rId2"/>
              </a:rPr>
              <a:t>en</a:t>
            </a:r>
            <a:r>
              <a:rPr kumimoji="1" lang="en-US" altLang="zh-CN" sz="1600" dirty="0">
                <a:hlinkClick r:id="rId2"/>
              </a:rPr>
              <a:t>/guides/</a:t>
            </a:r>
            <a:r>
              <a:rPr kumimoji="1" lang="en-US" altLang="zh-CN" sz="1600" dirty="0" err="1">
                <a:hlinkClick r:id="rId2"/>
              </a:rPr>
              <a:t>transpiler</a:t>
            </a:r>
            <a:r>
              <a:rPr kumimoji="1" lang="en-US" altLang="zh-CN" sz="1600" dirty="0">
                <a:hlinkClick r:id="rId2"/>
              </a:rPr>
              <a:t>-stages </a:t>
            </a:r>
            <a:r>
              <a:rPr kumimoji="1" lang="zh-CN" altLang="en-US" dirty="0"/>
              <a:t>） 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62D33-7C93-CD40-8C34-6E83F8EA679B}"/>
              </a:ext>
            </a:extLst>
          </p:cNvPr>
          <p:cNvSpPr txBox="1"/>
          <p:nvPr/>
        </p:nvSpPr>
        <p:spPr>
          <a:xfrm>
            <a:off x="1165319" y="1344058"/>
            <a:ext cx="9525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基本量子门（</a:t>
            </a:r>
            <a:r>
              <a:rPr kumimoji="1" lang="en-US" altLang="zh-CN" sz="2400" dirty="0"/>
              <a:t>Basic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Gate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量子芯片上直接实现的量子门。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比特连接度（</a:t>
            </a:r>
            <a:r>
              <a:rPr kumimoji="1" lang="en-US" altLang="zh-CN" sz="2400" dirty="0"/>
              <a:t>Qubit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Connectivity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量子芯片上直接耦合的比特对。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量子</a:t>
            </a:r>
            <a:r>
              <a:rPr kumimoji="1" lang="zh-CN" altLang="en-CN" sz="2400" dirty="0"/>
              <a:t>比特</a:t>
            </a:r>
            <a:r>
              <a:rPr kumimoji="1" lang="zh-CN" altLang="en-US" sz="2400" dirty="0"/>
              <a:t>噪声强且性能差异较大。</a:t>
            </a:r>
            <a:endParaRPr kumimoji="1" lang="en-US" altLang="zh-CN" sz="2400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3B0F660-4FDD-8D4B-BB64-7A9B068F82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7984317"/>
              </p:ext>
            </p:extLst>
          </p:nvPr>
        </p:nvGraphicFramePr>
        <p:xfrm>
          <a:off x="833596" y="1976315"/>
          <a:ext cx="11236484" cy="2507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1AB71C1-34F2-F949-9944-A280BB9CFB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596" y="4764079"/>
            <a:ext cx="11236484" cy="96250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B13F9DB-C6C2-1142-9C4D-8E51CC53C0CD}"/>
              </a:ext>
            </a:extLst>
          </p:cNvPr>
          <p:cNvSpPr/>
          <p:nvPr/>
        </p:nvSpPr>
        <p:spPr>
          <a:xfrm>
            <a:off x="4838218" y="4764079"/>
            <a:ext cx="2414633" cy="477438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9F1974F-CEA8-C24E-B73F-141F19BB1AB0}"/>
              </a:ext>
            </a:extLst>
          </p:cNvPr>
          <p:cNvSpPr/>
          <p:nvPr/>
        </p:nvSpPr>
        <p:spPr>
          <a:xfrm>
            <a:off x="7294262" y="4760263"/>
            <a:ext cx="2011784" cy="481254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A46BE-DC5D-FA49-AAFC-4944F277DDD2}"/>
              </a:ext>
            </a:extLst>
          </p:cNvPr>
          <p:cNvSpPr txBox="1"/>
          <p:nvPr/>
        </p:nvSpPr>
        <p:spPr>
          <a:xfrm>
            <a:off x="2466759" y="4313614"/>
            <a:ext cx="4998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accent6">
                    <a:lumMod val="75000"/>
                  </a:schemeClr>
                </a:solidFill>
              </a:rPr>
              <a:t>提供芯片</a:t>
            </a:r>
            <a:r>
              <a:rPr kumimoji="1" lang="en-US" altLang="zh-CN" dirty="0">
                <a:solidFill>
                  <a:schemeClr val="accent6">
                    <a:lumMod val="75000"/>
                  </a:schemeClr>
                </a:solidFill>
              </a:rPr>
              <a:t>basic</a:t>
            </a:r>
            <a:r>
              <a:rPr kumimoji="1" lang="zh-CN" alt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6">
                    <a:lumMod val="75000"/>
                  </a:schemeClr>
                </a:solidFill>
              </a:rPr>
              <a:t>gate,</a:t>
            </a:r>
            <a:r>
              <a:rPr kumimoji="1" lang="zh-CN" alt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accent6">
                    <a:lumMod val="75000"/>
                  </a:schemeClr>
                </a:solidFill>
              </a:rPr>
              <a:t>connectivity,</a:t>
            </a:r>
            <a:r>
              <a:rPr kumimoji="1" lang="zh-CN" altLang="en-US" dirty="0">
                <a:solidFill>
                  <a:schemeClr val="accent6">
                    <a:lumMod val="75000"/>
                  </a:schemeClr>
                </a:solidFill>
              </a:rPr>
              <a:t> 噪声强度信息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95EC36-FC63-0B47-B8B3-BF974F9D20C6}"/>
              </a:ext>
            </a:extLst>
          </p:cNvPr>
          <p:cNvSpPr txBox="1"/>
          <p:nvPr/>
        </p:nvSpPr>
        <p:spPr>
          <a:xfrm>
            <a:off x="7252851" y="5288046"/>
            <a:ext cx="2900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CN" dirty="0">
                <a:solidFill>
                  <a:schemeClr val="accent5">
                    <a:lumMod val="75000"/>
                  </a:schemeClr>
                </a:solidFill>
              </a:rPr>
              <a:t>选择</a:t>
            </a:r>
            <a:r>
              <a:rPr kumimoji="1" lang="zh-CN" altLang="en-US" dirty="0">
                <a:solidFill>
                  <a:schemeClr val="accent5">
                    <a:lumMod val="75000"/>
                  </a:schemeClr>
                </a:solidFill>
              </a:rPr>
              <a:t>优化</a:t>
            </a:r>
            <a:r>
              <a:rPr kumimoji="1" lang="en-US" altLang="zh-CN" dirty="0">
                <a:solidFill>
                  <a:schemeClr val="accent5">
                    <a:lumMod val="75000"/>
                  </a:schemeClr>
                </a:solidFill>
              </a:rPr>
              <a:t>(optimization)</a:t>
            </a:r>
            <a:r>
              <a:rPr kumimoji="1" lang="zh-CN" altLang="en-US" dirty="0">
                <a:solidFill>
                  <a:schemeClr val="accent5">
                    <a:lumMod val="75000"/>
                  </a:schemeClr>
                </a:solidFill>
              </a:rPr>
              <a:t>强度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3DEC5A-3D87-7142-9185-4C9CC6F145FC}"/>
              </a:ext>
            </a:extLst>
          </p:cNvPr>
          <p:cNvSpPr txBox="1"/>
          <p:nvPr/>
        </p:nvSpPr>
        <p:spPr>
          <a:xfrm>
            <a:off x="752574" y="3765582"/>
            <a:ext cx="2190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qiskit</a:t>
            </a:r>
            <a:r>
              <a:rPr kumimoji="1" lang="zh-CN" altLang="en-US" sz="2400" dirty="0"/>
              <a:t> 一键转译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F95474A-9F6C-1640-A905-44BC361C02AD}"/>
              </a:ext>
            </a:extLst>
          </p:cNvPr>
          <p:cNvCxnSpPr/>
          <p:nvPr/>
        </p:nvCxnSpPr>
        <p:spPr>
          <a:xfrm>
            <a:off x="2974694" y="4033523"/>
            <a:ext cx="8889357" cy="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2664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BA36F8-3956-E846-8CE9-1C32D875B1F4}"/>
              </a:ext>
            </a:extLst>
          </p:cNvPr>
          <p:cNvSpPr txBox="1">
            <a:spLocks/>
          </p:cNvSpPr>
          <p:nvPr/>
        </p:nvSpPr>
        <p:spPr>
          <a:xfrm>
            <a:off x="1165319" y="2253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量子线路转译流程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E7C8F-C20B-9C4A-A549-FCF6DF1E0252}"/>
              </a:ext>
            </a:extLst>
          </p:cNvPr>
          <p:cNvSpPr txBox="1"/>
          <p:nvPr/>
        </p:nvSpPr>
        <p:spPr>
          <a:xfrm>
            <a:off x="5822633" y="321979"/>
            <a:ext cx="6369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（参考</a:t>
            </a:r>
            <a:r>
              <a:rPr kumimoji="1" lang="en-US" altLang="zh-CN" dirty="0" err="1"/>
              <a:t>Transpiler_stages.pdf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See</a:t>
            </a:r>
            <a:r>
              <a:rPr kumimoji="1" lang="zh-CN" altLang="en-US" dirty="0"/>
              <a:t> </a:t>
            </a:r>
            <a:r>
              <a:rPr kumimoji="1" lang="en-US" altLang="zh-CN" dirty="0"/>
              <a:t>also</a:t>
            </a:r>
            <a:r>
              <a:rPr kumimoji="1" lang="zh-CN" altLang="en-US" dirty="0"/>
              <a:t> </a:t>
            </a:r>
            <a:r>
              <a:rPr kumimoji="1" lang="en-US" altLang="zh-CN" sz="1600" dirty="0">
                <a:hlinkClick r:id="rId2"/>
              </a:rPr>
              <a:t>https://</a:t>
            </a:r>
            <a:r>
              <a:rPr kumimoji="1" lang="en-US" altLang="zh-CN" sz="1600" dirty="0" err="1">
                <a:hlinkClick r:id="rId2"/>
              </a:rPr>
              <a:t>quantum.cloud.ibm.com</a:t>
            </a:r>
            <a:r>
              <a:rPr kumimoji="1" lang="en-US" altLang="zh-CN" sz="1600" dirty="0">
                <a:hlinkClick r:id="rId2"/>
              </a:rPr>
              <a:t>/docs/</a:t>
            </a:r>
            <a:r>
              <a:rPr kumimoji="1" lang="en-US" altLang="zh-CN" sz="1600" dirty="0" err="1">
                <a:hlinkClick r:id="rId2"/>
              </a:rPr>
              <a:t>en</a:t>
            </a:r>
            <a:r>
              <a:rPr kumimoji="1" lang="en-US" altLang="zh-CN" sz="1600" dirty="0">
                <a:hlinkClick r:id="rId2"/>
              </a:rPr>
              <a:t>/guides/</a:t>
            </a:r>
            <a:r>
              <a:rPr kumimoji="1" lang="en-US" altLang="zh-CN" sz="1600" dirty="0" err="1">
                <a:hlinkClick r:id="rId2"/>
              </a:rPr>
              <a:t>transpiler</a:t>
            </a:r>
            <a:r>
              <a:rPr kumimoji="1" lang="en-US" altLang="zh-CN" sz="1600" dirty="0">
                <a:hlinkClick r:id="rId2"/>
              </a:rPr>
              <a:t>-stages </a:t>
            </a:r>
            <a:r>
              <a:rPr kumimoji="1" lang="zh-CN" altLang="en-US" dirty="0"/>
              <a:t>） 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62D33-7C93-CD40-8C34-6E83F8EA679B}"/>
              </a:ext>
            </a:extLst>
          </p:cNvPr>
          <p:cNvSpPr txBox="1"/>
          <p:nvPr/>
        </p:nvSpPr>
        <p:spPr>
          <a:xfrm>
            <a:off x="1165319" y="1344058"/>
            <a:ext cx="9525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基本量子门（</a:t>
            </a:r>
            <a:r>
              <a:rPr kumimoji="1" lang="en-US" altLang="zh-CN" sz="2400" dirty="0"/>
              <a:t>Basic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Gate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量子芯片上直接实现的量子门。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比特连接度（</a:t>
            </a:r>
            <a:r>
              <a:rPr kumimoji="1" lang="en-US" altLang="zh-CN" sz="2400" dirty="0"/>
              <a:t>Qubit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Connectivity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:</a:t>
            </a:r>
            <a:r>
              <a:rPr kumimoji="1" lang="zh-CN" altLang="en-US" sz="2400" dirty="0"/>
              <a:t>量子芯片上直接耦合的比特对。</a:t>
            </a:r>
            <a:endParaRPr kumimoji="1" lang="en-US" altLang="zh-CN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zh-CN" altLang="en-US" sz="2400" dirty="0"/>
              <a:t>量子</a:t>
            </a:r>
            <a:r>
              <a:rPr kumimoji="1" lang="zh-CN" altLang="en-CN" sz="2400" dirty="0"/>
              <a:t>比特</a:t>
            </a:r>
            <a:r>
              <a:rPr kumimoji="1" lang="zh-CN" altLang="en-US" sz="2400" dirty="0"/>
              <a:t>噪声强且性能差异较大。</a:t>
            </a:r>
            <a:endParaRPr kumimoji="1" lang="en-US" altLang="zh-CN" sz="2400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3B0F660-4FDD-8D4B-BB64-7A9B068F82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1096888"/>
              </p:ext>
            </p:extLst>
          </p:nvPr>
        </p:nvGraphicFramePr>
        <p:xfrm>
          <a:off x="833596" y="1976315"/>
          <a:ext cx="11236484" cy="2507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E00399E-F783-0F4D-BC48-1E4817E61D96}"/>
              </a:ext>
            </a:extLst>
          </p:cNvPr>
          <p:cNvSpPr/>
          <p:nvPr/>
        </p:nvSpPr>
        <p:spPr>
          <a:xfrm>
            <a:off x="2928395" y="2650603"/>
            <a:ext cx="3426106" cy="1157468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C4A5626-2472-9144-82DA-C90C242D76F6}"/>
              </a:ext>
            </a:extLst>
          </p:cNvPr>
          <p:cNvSpPr/>
          <p:nvPr/>
        </p:nvSpPr>
        <p:spPr>
          <a:xfrm>
            <a:off x="8127357" y="2650603"/>
            <a:ext cx="1838446" cy="115746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9791F0-BD82-3349-A38A-1775E2F8E779}"/>
              </a:ext>
            </a:extLst>
          </p:cNvPr>
          <p:cNvSpPr txBox="1"/>
          <p:nvPr/>
        </p:nvSpPr>
        <p:spPr>
          <a:xfrm>
            <a:off x="8127357" y="3904756"/>
            <a:ext cx="2623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tx2"/>
                </a:solidFill>
              </a:rPr>
              <a:t>Actively</a:t>
            </a:r>
            <a:r>
              <a:rPr kumimoji="1" lang="zh-CN" altLang="en-US" sz="2800" dirty="0">
                <a:solidFill>
                  <a:schemeClr val="tx2"/>
                </a:solidFill>
              </a:rPr>
              <a:t> </a:t>
            </a:r>
            <a:r>
              <a:rPr kumimoji="1" lang="en-US" altLang="zh-CN" sz="2800" dirty="0">
                <a:solidFill>
                  <a:schemeClr val="tx2"/>
                </a:solidFill>
              </a:rPr>
              <a:t>studied!</a:t>
            </a:r>
            <a:endParaRPr kumimoji="1" lang="zh-CN" altLang="en-US" sz="2800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42EC83-981D-254E-A538-9600CF0D53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596" y="4052004"/>
            <a:ext cx="6849452" cy="173967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5A5D8C-DFB9-A348-A1ED-EFD42419C97C}"/>
              </a:ext>
            </a:extLst>
          </p:cNvPr>
          <p:cNvSpPr txBox="1"/>
          <p:nvPr/>
        </p:nvSpPr>
        <p:spPr>
          <a:xfrm>
            <a:off x="1873914" y="5883760"/>
            <a:ext cx="625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K.</a:t>
            </a:r>
            <a:r>
              <a:rPr kumimoji="1" lang="zh-CN" altLang="en-US" dirty="0"/>
              <a:t> </a:t>
            </a:r>
            <a:r>
              <a:rPr kumimoji="1" lang="en-US" altLang="zh-CN" dirty="0"/>
              <a:t>Wang,</a:t>
            </a:r>
            <a:r>
              <a:rPr kumimoji="1" lang="zh-CN" altLang="en-US" dirty="0"/>
              <a:t> </a:t>
            </a:r>
            <a:r>
              <a:rPr kumimoji="1" lang="en-US" altLang="zh-CN" dirty="0"/>
              <a:t>Z.</a:t>
            </a:r>
            <a:r>
              <a:rPr kumimoji="1" lang="zh-CN" altLang="en-US" dirty="0"/>
              <a:t> </a:t>
            </a:r>
            <a:r>
              <a:rPr kumimoji="1" lang="en-US" altLang="zh-CN" dirty="0"/>
              <a:t>Wang,</a:t>
            </a:r>
            <a:r>
              <a:rPr kumimoji="1" lang="zh-CN" altLang="en-US" dirty="0"/>
              <a:t> </a:t>
            </a:r>
            <a:r>
              <a:rPr kumimoji="1" lang="en-US" altLang="zh-CN" dirty="0"/>
              <a:t>R.</a:t>
            </a:r>
            <a:r>
              <a:rPr kumimoji="1" lang="zh-CN" altLang="en-US" dirty="0"/>
              <a:t> </a:t>
            </a:r>
            <a:r>
              <a:rPr kumimoji="1" lang="en-US" altLang="zh-CN" dirty="0"/>
              <a:t>Yang,</a:t>
            </a:r>
            <a:r>
              <a:rPr kumimoji="1" lang="zh-CN" altLang="en-US" dirty="0"/>
              <a:t> </a:t>
            </a:r>
            <a:r>
              <a:rPr kumimoji="1" lang="en-US" altLang="zh-CN" dirty="0"/>
              <a:t>Y.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Xue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R.</a:t>
            </a:r>
            <a:r>
              <a:rPr kumimoji="1" lang="zh-CN" altLang="en-US" dirty="0"/>
              <a:t> </a:t>
            </a:r>
            <a:r>
              <a:rPr kumimoji="1" lang="en-US" altLang="zh-CN" dirty="0"/>
              <a:t>Liu,</a:t>
            </a:r>
            <a:r>
              <a:rPr kumimoji="1" lang="zh-CN" altLang="en-US" dirty="0"/>
              <a:t> </a:t>
            </a:r>
            <a:r>
              <a:rPr kumimoji="1" lang="en-US" altLang="zh-CN" dirty="0"/>
              <a:t>X.</a:t>
            </a:r>
            <a:r>
              <a:rPr kumimoji="1" lang="zh-CN" altLang="en-US" dirty="0"/>
              <a:t> </a:t>
            </a:r>
            <a:r>
              <a:rPr kumimoji="1" lang="en-US" altLang="zh-CN" dirty="0"/>
              <a:t>Zhao,</a:t>
            </a:r>
            <a:r>
              <a:rPr kumimoji="1" lang="zh-CN" altLang="en-US" dirty="0"/>
              <a:t> </a:t>
            </a:r>
            <a:r>
              <a:rPr kumimoji="1" lang="en-US" altLang="zh-CN" b="1" u="sng" dirty="0"/>
              <a:t>X.</a:t>
            </a:r>
            <a:r>
              <a:rPr kumimoji="1" lang="zh-CN" altLang="en-US" b="1" u="sng" dirty="0"/>
              <a:t> </a:t>
            </a:r>
            <a:r>
              <a:rPr kumimoji="1" lang="en-US" altLang="zh-CN" b="1" u="sng" dirty="0"/>
              <a:t>W.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T.</a:t>
            </a:r>
            <a:r>
              <a:rPr kumimoji="1" lang="zh-CN" altLang="en-US" dirty="0"/>
              <a:t> </a:t>
            </a:r>
            <a:r>
              <a:rPr kumimoji="1" lang="en-US" altLang="zh-CN" dirty="0"/>
              <a:t>Li</a:t>
            </a:r>
            <a:r>
              <a:rPr kumimoji="1" lang="zh-CN" altLang="en-US" dirty="0"/>
              <a:t>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BACF0C8-5736-2647-84A5-BE9C3684E132}"/>
              </a:ext>
            </a:extLst>
          </p:cNvPr>
          <p:cNvSpPr/>
          <p:nvPr/>
        </p:nvSpPr>
        <p:spPr>
          <a:xfrm>
            <a:off x="10098718" y="2650603"/>
            <a:ext cx="1838446" cy="1157468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08629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F1C6-0327-9A44-A946-927492AB4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03888"/>
            <a:ext cx="9601200" cy="1485900"/>
          </a:xfrm>
        </p:spPr>
        <p:txBody>
          <a:bodyPr/>
          <a:lstStyle/>
          <a:p>
            <a:r>
              <a:rPr kumimoji="1" lang="zh-CN" altLang="en-US" dirty="0"/>
              <a:t>内容介绍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F68F5-9E23-AC44-9832-B622F439E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86606"/>
            <a:ext cx="5701862" cy="4829503"/>
          </a:xfrm>
        </p:spPr>
        <p:txBody>
          <a:bodyPr/>
          <a:lstStyle/>
          <a:p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量子云平台概述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为什么使用量子云平台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主流量子云平台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云平台使用流程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kumimoji="1" lang="zh-CN" altLang="en-CN" dirty="0">
                <a:solidFill>
                  <a:schemeClr val="bg1">
                    <a:lumMod val="65000"/>
                  </a:schemeClr>
                </a:solidFill>
              </a:rPr>
              <a:t>量子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线路编译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云平台功能与限制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b="1" dirty="0">
                <a:solidFill>
                  <a:schemeClr val="bg1">
                    <a:lumMod val="65000"/>
                  </a:schemeClr>
                </a:solidFill>
              </a:rPr>
              <a:t>量子线路转译流程</a:t>
            </a:r>
            <a:endParaRPr kumimoji="1" lang="en-US" altLang="zh-CN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kumimoji="1" lang="zh-CN" altLang="en-US" dirty="0">
                <a:solidFill>
                  <a:schemeClr val="tx1"/>
                </a:solidFill>
              </a:rPr>
              <a:t>量子编程实践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lvl="1"/>
            <a:r>
              <a:rPr kumimoji="1" lang="zh-CN" altLang="en-US" dirty="0">
                <a:solidFill>
                  <a:schemeClr val="tx1"/>
                </a:solidFill>
              </a:rPr>
              <a:t>量子线路搭建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lvl="1"/>
            <a:r>
              <a:rPr kumimoji="1" lang="zh-CN" altLang="en-US" dirty="0">
                <a:solidFill>
                  <a:schemeClr val="tx1"/>
                </a:solidFill>
              </a:rPr>
              <a:t>模拟器运行 （演示实验）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lvl="1"/>
            <a:r>
              <a:rPr kumimoji="1" lang="zh-CN" altLang="en-US" dirty="0">
                <a:solidFill>
                  <a:schemeClr val="tx1"/>
                </a:solidFill>
              </a:rPr>
              <a:t>任务提交 （演示实验）</a:t>
            </a:r>
            <a:endParaRPr kumimoji="1" lang="en-US" altLang="zh-CN" dirty="0">
              <a:solidFill>
                <a:schemeClr val="tx1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1A8095-A947-7342-879D-B1835746E02C}"/>
              </a:ext>
            </a:extLst>
          </p:cNvPr>
          <p:cNvSpPr txBox="1">
            <a:spLocks/>
          </p:cNvSpPr>
          <p:nvPr/>
        </p:nvSpPr>
        <p:spPr>
          <a:xfrm>
            <a:off x="6172200" y="1886607"/>
            <a:ext cx="5701862" cy="4472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</a:t>
            </a:r>
            <a:r>
              <a:rPr kumimoji="1" lang="zh-CN" altLang="en-CN" dirty="0">
                <a:solidFill>
                  <a:schemeClr val="bg1">
                    <a:lumMod val="65000"/>
                  </a:schemeClr>
                </a:solidFill>
              </a:rPr>
              <a:t>噪声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，误差与误差缓解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量子噪声来源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量子噪声模型与模拟（演示实验）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b="1" dirty="0">
                <a:solidFill>
                  <a:schemeClr val="bg1">
                    <a:lumMod val="65000"/>
                  </a:schemeClr>
                </a:solidFill>
              </a:rPr>
              <a:t>误差缓解方法</a:t>
            </a:r>
            <a:endParaRPr kumimoji="1" lang="en-US" altLang="zh-CN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kumimoji="1" lang="zh-CN" altLang="en-CN" dirty="0">
                <a:solidFill>
                  <a:schemeClr val="bg1">
                    <a:lumMod val="65000"/>
                  </a:schemeClr>
                </a:solidFill>
              </a:rPr>
              <a:t>量子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云平台的未来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模块化与千比特级芯片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CN" dirty="0">
                <a:solidFill>
                  <a:schemeClr val="bg1">
                    <a:lumMod val="65000"/>
                  </a:schemeClr>
                </a:solidFill>
              </a:rPr>
              <a:t>量子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+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超算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量子软件开发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F4837-013C-5A4E-A5B3-F8435F6A79D0}"/>
              </a:ext>
            </a:extLst>
          </p:cNvPr>
          <p:cNvSpPr txBox="1"/>
          <p:nvPr/>
        </p:nvSpPr>
        <p:spPr>
          <a:xfrm>
            <a:off x="1219200" y="1284199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12</a:t>
            </a:r>
            <a:r>
              <a:rPr kumimoji="1" lang="zh-CN" altLang="en-US" dirty="0"/>
              <a:t>月</a:t>
            </a:r>
            <a:r>
              <a:rPr kumimoji="1" lang="en-US" altLang="zh-CN" dirty="0"/>
              <a:t>3</a:t>
            </a:r>
            <a:r>
              <a:rPr kumimoji="1" lang="zh-CN" altLang="en-US" dirty="0"/>
              <a:t>日（上午）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1C1ACE-D28E-004B-9977-58EE067B4DFA}"/>
              </a:ext>
            </a:extLst>
          </p:cNvPr>
          <p:cNvSpPr txBox="1"/>
          <p:nvPr/>
        </p:nvSpPr>
        <p:spPr>
          <a:xfrm>
            <a:off x="6172200" y="1284199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12</a:t>
            </a:r>
            <a:r>
              <a:rPr kumimoji="1" lang="zh-CN" altLang="en-US" dirty="0"/>
              <a:t>月</a:t>
            </a:r>
            <a:r>
              <a:rPr kumimoji="1" lang="en-US" altLang="zh-CN" dirty="0"/>
              <a:t>5</a:t>
            </a:r>
            <a:r>
              <a:rPr kumimoji="1" lang="zh-CN" altLang="en-US" dirty="0"/>
              <a:t>日（下午）</a:t>
            </a:r>
          </a:p>
        </p:txBody>
      </p:sp>
    </p:spTree>
    <p:extLst>
      <p:ext uri="{BB962C8B-B14F-4D97-AF65-F5344CB8AC3E}">
        <p14:creationId xmlns:p14="http://schemas.microsoft.com/office/powerpoint/2010/main" val="2572369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BA36F8-3956-E846-8CE9-1C32D875B1F4}"/>
              </a:ext>
            </a:extLst>
          </p:cNvPr>
          <p:cNvSpPr txBox="1">
            <a:spLocks/>
          </p:cNvSpPr>
          <p:nvPr/>
        </p:nvSpPr>
        <p:spPr>
          <a:xfrm>
            <a:off x="1165319" y="2253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量子线路搭建与模拟器运行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A5FA08-6253-194B-9A53-76204A925ADC}"/>
              </a:ext>
            </a:extLst>
          </p:cNvPr>
          <p:cNvSpPr txBox="1"/>
          <p:nvPr/>
        </p:nvSpPr>
        <p:spPr>
          <a:xfrm>
            <a:off x="864377" y="1561318"/>
            <a:ext cx="110082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2800" dirty="0"/>
              <a:t>演示实验，见 “</a:t>
            </a:r>
            <a:r>
              <a:rPr kumimoji="1" lang="en-US" altLang="zh-CN" sz="2800" dirty="0"/>
              <a:t>material/code/</a:t>
            </a:r>
            <a:r>
              <a:rPr kumimoji="1" lang="zh-CN" altLang="en-US" sz="2800" dirty="0"/>
              <a:t>量子线路搭建与模拟器运行</a:t>
            </a:r>
            <a:r>
              <a:rPr kumimoji="1" lang="en-US" altLang="zh-CN" sz="2800" dirty="0"/>
              <a:t>.</a:t>
            </a:r>
            <a:r>
              <a:rPr kumimoji="1" lang="en-US" altLang="zh-CN" sz="2800" dirty="0" err="1"/>
              <a:t>ipynb</a:t>
            </a:r>
            <a:r>
              <a:rPr kumimoji="1" lang="zh-CN" altLang="en-US" sz="2800" dirty="0"/>
              <a:t>”</a:t>
            </a:r>
            <a:endParaRPr kumimoji="1" lang="en-US" altLang="zh-CN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kumimoji="1" lang="en-US" altLang="zh-CN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2800" dirty="0"/>
              <a:t>参考 </a:t>
            </a:r>
            <a:r>
              <a:rPr kumimoji="1" lang="en-US" altLang="zh-CN" sz="2800" dirty="0">
                <a:hlinkClick r:id="rId2"/>
              </a:rPr>
              <a:t>https://quantum.cloud.ibm.com/docs/en/guides/circuit-library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340340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BF8F348-5EA4-3244-8AD4-71E3D5FB83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10"/>
          <a:stretch/>
        </p:blipFill>
        <p:spPr>
          <a:xfrm>
            <a:off x="5571366" y="1158910"/>
            <a:ext cx="5529488" cy="5422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2B2B3B-9A7E-FA4F-B369-C2C560D89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76190"/>
            <a:ext cx="9601200" cy="1485900"/>
          </a:xfrm>
        </p:spPr>
        <p:txBody>
          <a:bodyPr/>
          <a:lstStyle/>
          <a:p>
            <a:r>
              <a:rPr kumimoji="1" lang="zh-CN" altLang="en-US" dirty="0"/>
              <a:t>任务提交流程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5FF17-84F0-0A4B-8B82-137B1E42E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780" y="1291172"/>
            <a:ext cx="3635935" cy="54229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zh-CN" altLang="en-US" sz="2600" dirty="0"/>
              <a:t>演示实验</a:t>
            </a:r>
            <a:endParaRPr kumimoji="1" lang="en-US" altLang="zh-CN" sz="2600" dirty="0"/>
          </a:p>
          <a:p>
            <a:pPr marL="0" indent="0">
              <a:buNone/>
            </a:pPr>
            <a:r>
              <a:rPr kumimoji="1" lang="zh-CN" altLang="en-US" sz="2600" dirty="0"/>
              <a:t>见 “</a:t>
            </a:r>
            <a:r>
              <a:rPr kumimoji="1" lang="en-US" altLang="zh-CN" sz="2600" dirty="0"/>
              <a:t>material/code/</a:t>
            </a:r>
            <a:r>
              <a:rPr kumimoji="1" lang="zh-CN" altLang="en-US" sz="2600" dirty="0"/>
              <a:t>任务提交</a:t>
            </a:r>
            <a:r>
              <a:rPr kumimoji="1" lang="en-US" altLang="zh-CN" sz="2600" dirty="0"/>
              <a:t>.</a:t>
            </a:r>
            <a:r>
              <a:rPr kumimoji="1" lang="en-US" altLang="zh-CN" sz="2600" dirty="0" err="1"/>
              <a:t>ipynb</a:t>
            </a:r>
            <a:r>
              <a:rPr kumimoji="1" lang="zh-CN" altLang="en-US" sz="2600" dirty="0"/>
              <a:t>”</a:t>
            </a:r>
            <a:endParaRPr kumimoji="1" lang="en-US" altLang="zh-CN" sz="2600" dirty="0"/>
          </a:p>
          <a:p>
            <a:pPr marL="514350" indent="-514350">
              <a:buFont typeface="+mj-lt"/>
              <a:buAutoNum type="arabicPeriod"/>
            </a:pP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zh-CN" altLang="en-US" dirty="0"/>
              <a:t>选择量子芯片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zh-CN" altLang="en-US" dirty="0"/>
              <a:t>搭建量子线路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zh-CN" altLang="en-US" dirty="0"/>
              <a:t>转译量子线路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zh-CN" altLang="en-US" dirty="0"/>
              <a:t>提交量子线路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zh-CN" altLang="en-US" dirty="0"/>
              <a:t>下载运行结果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zh-CN" altLang="en-US" dirty="0"/>
              <a:t>数据后处理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endParaRPr kumimoji="1" lang="en-US" altLang="zh-CN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5CBCD00-9F64-A443-8088-13D16D2DA966}"/>
              </a:ext>
            </a:extLst>
          </p:cNvPr>
          <p:cNvSpPr/>
          <p:nvPr/>
        </p:nvSpPr>
        <p:spPr>
          <a:xfrm>
            <a:off x="5761853" y="835363"/>
            <a:ext cx="2517569" cy="5666892"/>
          </a:xfrm>
          <a:prstGeom prst="roundRect">
            <a:avLst>
              <a:gd name="adj" fmla="val 7705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D722C0E-D0AC-AD41-A0B5-60758721539A}"/>
              </a:ext>
            </a:extLst>
          </p:cNvPr>
          <p:cNvSpPr/>
          <p:nvPr/>
        </p:nvSpPr>
        <p:spPr>
          <a:xfrm>
            <a:off x="8708695" y="835363"/>
            <a:ext cx="2517569" cy="3835730"/>
          </a:xfrm>
          <a:prstGeom prst="roundRect">
            <a:avLst>
              <a:gd name="adj" fmla="val 7705"/>
            </a:avLst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22EF05-6462-AE4D-865B-1CF32AD04916}"/>
              </a:ext>
            </a:extLst>
          </p:cNvPr>
          <p:cNvSpPr txBox="1"/>
          <p:nvPr/>
        </p:nvSpPr>
        <p:spPr>
          <a:xfrm>
            <a:off x="6276863" y="901533"/>
            <a:ext cx="1289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accent4">
                    <a:lumMod val="75000"/>
                  </a:schemeClr>
                </a:solidFill>
              </a:rPr>
              <a:t>1.</a:t>
            </a:r>
            <a:r>
              <a:rPr kumimoji="1" lang="zh-CN" altLang="en-US" sz="2800" dirty="0">
                <a:solidFill>
                  <a:schemeClr val="accent4">
                    <a:lumMod val="75000"/>
                  </a:schemeClr>
                </a:solidFill>
              </a:rPr>
              <a:t> 优化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835B3C-B9C4-F64E-B8DF-8C59DA100AB6}"/>
              </a:ext>
            </a:extLst>
          </p:cNvPr>
          <p:cNvSpPr txBox="1"/>
          <p:nvPr/>
        </p:nvSpPr>
        <p:spPr>
          <a:xfrm>
            <a:off x="9315023" y="901533"/>
            <a:ext cx="1292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accent5">
                    <a:lumMod val="75000"/>
                  </a:schemeClr>
                </a:solidFill>
              </a:rPr>
              <a:t>2.</a:t>
            </a:r>
            <a:r>
              <a:rPr kumimoji="1" lang="zh-CN" altLang="en-US" sz="2800" dirty="0">
                <a:solidFill>
                  <a:schemeClr val="accent5">
                    <a:lumMod val="75000"/>
                  </a:schemeClr>
                </a:solidFill>
              </a:rPr>
              <a:t> 运行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A35CB4-5AEE-4443-9872-8FFCBC88E55F}"/>
              </a:ext>
            </a:extLst>
          </p:cNvPr>
          <p:cNvGrpSpPr/>
          <p:nvPr/>
        </p:nvGrpSpPr>
        <p:grpSpPr>
          <a:xfrm>
            <a:off x="1295400" y="4290461"/>
            <a:ext cx="3784600" cy="1066063"/>
            <a:chOff x="1244956" y="4312056"/>
            <a:chExt cx="3784600" cy="106606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FF334F5-185E-9B4E-B15D-DF646E7BB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138" t="38228" b="27711"/>
            <a:stretch/>
          </p:blipFill>
          <p:spPr>
            <a:xfrm>
              <a:off x="1263852" y="4671093"/>
              <a:ext cx="3746809" cy="35903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1C1A2B5-842B-8847-9C51-EF442AF5E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6534"/>
            <a:stretch/>
          </p:blipFill>
          <p:spPr>
            <a:xfrm>
              <a:off x="1244956" y="4970706"/>
              <a:ext cx="3784600" cy="40741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82AF937-217B-FC4F-9B24-7957625E0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5827"/>
            <a:stretch/>
          </p:blipFill>
          <p:spPr>
            <a:xfrm>
              <a:off x="1263853" y="4312056"/>
              <a:ext cx="3721100" cy="35903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7BB6A95-4E07-C140-9CAD-2711A595BD92}"/>
              </a:ext>
            </a:extLst>
          </p:cNvPr>
          <p:cNvSpPr/>
          <p:nvPr/>
        </p:nvSpPr>
        <p:spPr>
          <a:xfrm>
            <a:off x="7365459" y="1929317"/>
            <a:ext cx="602428" cy="60242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7F517B-F419-9D49-B3EC-6FBD2DE266AA}"/>
              </a:ext>
            </a:extLst>
          </p:cNvPr>
          <p:cNvSpPr txBox="1"/>
          <p:nvPr/>
        </p:nvSpPr>
        <p:spPr>
          <a:xfrm>
            <a:off x="7282666" y="2009132"/>
            <a:ext cx="786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700" dirty="0">
                <a:solidFill>
                  <a:schemeClr val="bg1"/>
                </a:solidFill>
              </a:rPr>
              <a:t>转译</a:t>
            </a:r>
          </a:p>
        </p:txBody>
      </p:sp>
    </p:spTree>
    <p:extLst>
      <p:ext uri="{BB962C8B-B14F-4D97-AF65-F5344CB8AC3E}">
        <p14:creationId xmlns:p14="http://schemas.microsoft.com/office/powerpoint/2010/main" val="894767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305C693-2C7E-ED43-875C-7DA489FCC8A9}"/>
              </a:ext>
            </a:extLst>
          </p:cNvPr>
          <p:cNvSpPr/>
          <p:nvPr/>
        </p:nvSpPr>
        <p:spPr>
          <a:xfrm>
            <a:off x="868532" y="1174044"/>
            <a:ext cx="5227468" cy="2254956"/>
          </a:xfrm>
          <a:prstGeom prst="roundRect">
            <a:avLst>
              <a:gd name="adj" fmla="val 515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B72382-7ECD-D24C-A438-77E664957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213" y="1886607"/>
            <a:ext cx="2868390" cy="46340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DC8DAF-0ADA-FB4A-ABDE-C168C2E04540}"/>
              </a:ext>
            </a:extLst>
          </p:cNvPr>
          <p:cNvSpPr txBox="1"/>
          <p:nvPr/>
        </p:nvSpPr>
        <p:spPr>
          <a:xfrm>
            <a:off x="6193726" y="2187715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chemeClr val="accent5">
                    <a:lumMod val="50000"/>
                  </a:schemeClr>
                </a:solidFill>
              </a:rPr>
              <a:t>40K</a:t>
            </a:r>
            <a:endParaRPr kumimoji="1" lang="zh-CN" alt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51117-D355-AA47-AF15-32D261D65C35}"/>
              </a:ext>
            </a:extLst>
          </p:cNvPr>
          <p:cNvSpPr txBox="1"/>
          <p:nvPr/>
        </p:nvSpPr>
        <p:spPr>
          <a:xfrm>
            <a:off x="6284295" y="2927138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chemeClr val="accent5">
                    <a:lumMod val="50000"/>
                  </a:schemeClr>
                </a:solidFill>
              </a:rPr>
              <a:t>3K</a:t>
            </a:r>
            <a:endParaRPr kumimoji="1" lang="zh-CN" alt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E3CB0C-F13B-084E-96D3-14D0B329D601}"/>
              </a:ext>
            </a:extLst>
          </p:cNvPr>
          <p:cNvSpPr txBox="1"/>
          <p:nvPr/>
        </p:nvSpPr>
        <p:spPr>
          <a:xfrm>
            <a:off x="6159703" y="3904447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chemeClr val="accent5">
                    <a:lumMod val="75000"/>
                  </a:schemeClr>
                </a:solidFill>
              </a:rPr>
              <a:t>0.9K</a:t>
            </a:r>
            <a:endParaRPr kumimoji="1" lang="zh-CN" alt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9709F0-AA1F-C641-8D0A-1D9A3DA38102}"/>
              </a:ext>
            </a:extLst>
          </p:cNvPr>
          <p:cNvSpPr txBox="1"/>
          <p:nvPr/>
        </p:nvSpPr>
        <p:spPr>
          <a:xfrm>
            <a:off x="6179909" y="4366112"/>
            <a:ext cx="805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chemeClr val="accent5">
                    <a:lumMod val="75000"/>
                  </a:schemeClr>
                </a:solidFill>
              </a:rPr>
              <a:t>0.1K</a:t>
            </a:r>
            <a:endParaRPr kumimoji="1" lang="zh-CN" alt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284CD8-B9E8-B14C-8522-7B6BD316B34E}"/>
              </a:ext>
            </a:extLst>
          </p:cNvPr>
          <p:cNvSpPr txBox="1"/>
          <p:nvPr/>
        </p:nvSpPr>
        <p:spPr>
          <a:xfrm>
            <a:off x="5813519" y="5289442"/>
            <a:ext cx="1164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00B0F0"/>
                </a:solidFill>
              </a:rPr>
              <a:t>0.015K</a:t>
            </a:r>
            <a:endParaRPr kumimoji="1" lang="zh-CN" altLang="en-US" sz="2400" dirty="0">
              <a:solidFill>
                <a:srgbClr val="00B0F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15162C8-5526-7843-8B82-88ED86823F08}"/>
              </a:ext>
            </a:extLst>
          </p:cNvPr>
          <p:cNvCxnSpPr>
            <a:cxnSpLocks/>
          </p:cNvCxnSpPr>
          <p:nvPr/>
        </p:nvCxnSpPr>
        <p:spPr>
          <a:xfrm flipH="1">
            <a:off x="9387694" y="3030834"/>
            <a:ext cx="936976" cy="683346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F903C53-6875-0946-BD20-6443EF0B28F2}"/>
              </a:ext>
            </a:extLst>
          </p:cNvPr>
          <p:cNvSpPr txBox="1"/>
          <p:nvPr/>
        </p:nvSpPr>
        <p:spPr>
          <a:xfrm>
            <a:off x="10417945" y="2530074"/>
            <a:ext cx="1838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chemeClr val="accent5">
                    <a:lumMod val="75000"/>
                  </a:schemeClr>
                </a:solidFill>
              </a:rPr>
              <a:t>宇宙微波背景辐射：</a:t>
            </a:r>
            <a:r>
              <a:rPr kumimoji="1" lang="en-US" altLang="zh-CN" sz="2000" dirty="0">
                <a:solidFill>
                  <a:schemeClr val="accent5">
                    <a:lumMod val="75000"/>
                  </a:schemeClr>
                </a:solidFill>
              </a:rPr>
              <a:t>2.7</a:t>
            </a:r>
            <a:r>
              <a:rPr kumimoji="1" lang="zh-CN" alt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5">
                    <a:lumMod val="75000"/>
                  </a:schemeClr>
                </a:solidFill>
              </a:rPr>
              <a:t>K</a:t>
            </a:r>
            <a:endParaRPr kumimoji="1" lang="zh-CN" alt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BCEEAC4-0C32-064B-863F-046F9EA2F642}"/>
              </a:ext>
            </a:extLst>
          </p:cNvPr>
          <p:cNvCxnSpPr>
            <a:cxnSpLocks/>
          </p:cNvCxnSpPr>
          <p:nvPr/>
        </p:nvCxnSpPr>
        <p:spPr>
          <a:xfrm flipH="1">
            <a:off x="8919206" y="5648906"/>
            <a:ext cx="1027546" cy="53777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5B180EB-8587-0144-B4DF-F5DD6B2DECAF}"/>
              </a:ext>
            </a:extLst>
          </p:cNvPr>
          <p:cNvSpPr txBox="1"/>
          <p:nvPr/>
        </p:nvSpPr>
        <p:spPr>
          <a:xfrm>
            <a:off x="10168004" y="5464240"/>
            <a:ext cx="2212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rgbClr val="00B0F0"/>
                </a:solidFill>
              </a:rPr>
              <a:t>超导量子芯片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0072F8-88E0-4D4A-8DE1-15EF6ECA2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7666" y="4306158"/>
            <a:ext cx="1595402" cy="11327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27047C-5074-094D-8863-14E407343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919" y="2327525"/>
            <a:ext cx="2091926" cy="91043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0E87B597-91B3-BA4A-94AA-23A9C792E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919" y="72960"/>
            <a:ext cx="9601200" cy="1485900"/>
          </a:xfrm>
        </p:spPr>
        <p:txBody>
          <a:bodyPr/>
          <a:lstStyle/>
          <a:p>
            <a:r>
              <a:rPr kumimoji="1" lang="zh-CN" altLang="en-US" dirty="0"/>
              <a:t>为什么使用云平台？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F760F68-1881-C04E-91F5-17EB4A262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414" y="1286201"/>
            <a:ext cx="922670" cy="98156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3B32B62-F5DB-134C-A284-CFF034E2307E}"/>
              </a:ext>
            </a:extLst>
          </p:cNvPr>
          <p:cNvSpPr txBox="1"/>
          <p:nvPr/>
        </p:nvSpPr>
        <p:spPr>
          <a:xfrm>
            <a:off x="1043641" y="1416318"/>
            <a:ext cx="128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我想到一个好算法！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DBEFCD2-8934-6F41-B2BA-E5CB2FD86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4453" y="1208594"/>
            <a:ext cx="922671" cy="1067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8DFAD87-017B-AF41-A19E-EA88F791D4B3}"/>
              </a:ext>
            </a:extLst>
          </p:cNvPr>
          <p:cNvSpPr txBox="1"/>
          <p:nvPr/>
        </p:nvSpPr>
        <p:spPr>
          <a:xfrm>
            <a:off x="3671456" y="1315318"/>
            <a:ext cx="1332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买不起量子计算机运行算法</a:t>
            </a:r>
            <a:r>
              <a:rPr kumimoji="1" lang="en-US" altLang="zh-CN" dirty="0"/>
              <a:t>(QAQ)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698B346-5F8D-C34A-A2DE-1EE1E6B84850}"/>
                  </a:ext>
                </a:extLst>
              </p:cNvPr>
              <p:cNvSpPr txBox="1"/>
              <p:nvPr/>
            </p:nvSpPr>
            <p:spPr>
              <a:xfrm>
                <a:off x="7196320" y="811836"/>
                <a:ext cx="243036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/>
                  <a:t>使用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kumimoji="1" lang="zh-CN" alt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kumimoji="1" lang="zh-CN" altLang="en-US" dirty="0"/>
                  <a:t>与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kumimoji="1" lang="zh-CN" altLang="en-US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kumimoji="1" lang="zh-CN" altLang="en-US" dirty="0"/>
                  <a:t>混合物将量子比特冷却到</a:t>
                </a:r>
                <a:r>
                  <a:rPr kumimoji="1" lang="en-US" altLang="zh-CN" dirty="0"/>
                  <a:t>15mK</a:t>
                </a:r>
                <a:r>
                  <a:rPr kumimoji="1" lang="zh-CN" altLang="en-US" dirty="0"/>
                  <a:t>以下的“冰箱”。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698B346-5F8D-C34A-A2DE-1EE1E6B84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320" y="811836"/>
                <a:ext cx="2430367" cy="923330"/>
              </a:xfrm>
              <a:prstGeom prst="rect">
                <a:avLst/>
              </a:prstGeom>
              <a:blipFill>
                <a:blip r:embed="rId8"/>
                <a:stretch>
                  <a:fillRect l="-2083" t="-4054" b="-9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0869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B2B3B-9A7E-FA4F-B369-C2C560D89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76190"/>
            <a:ext cx="9601200" cy="1485900"/>
          </a:xfrm>
        </p:spPr>
        <p:txBody>
          <a:bodyPr/>
          <a:lstStyle/>
          <a:p>
            <a:r>
              <a:rPr kumimoji="1" lang="zh-CN" altLang="en-US" dirty="0"/>
              <a:t>任务提交流程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9DDAF0E-97B2-724B-AB92-83D13C373273}"/>
              </a:ext>
            </a:extLst>
          </p:cNvPr>
          <p:cNvGrpSpPr/>
          <p:nvPr/>
        </p:nvGrpSpPr>
        <p:grpSpPr>
          <a:xfrm>
            <a:off x="1295400" y="4290461"/>
            <a:ext cx="3784600" cy="1066063"/>
            <a:chOff x="1244956" y="4312056"/>
            <a:chExt cx="3784600" cy="106606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161BFD2-B205-A941-8DEE-54A7975E7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38" t="38228" b="27711"/>
            <a:stretch/>
          </p:blipFill>
          <p:spPr>
            <a:xfrm>
              <a:off x="1263852" y="4671093"/>
              <a:ext cx="3746809" cy="35903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D3C7FBF-A0D8-7042-A0D3-5D351803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534"/>
            <a:stretch/>
          </p:blipFill>
          <p:spPr>
            <a:xfrm>
              <a:off x="1244956" y="4970706"/>
              <a:ext cx="3784600" cy="40741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5612576-E3E2-3E42-8642-8E875AC57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7"/>
            <a:stretch/>
          </p:blipFill>
          <p:spPr>
            <a:xfrm>
              <a:off x="1263853" y="4312056"/>
              <a:ext cx="3721100" cy="35903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177B30A-F2E5-2149-A22B-7DCDB77021D6}"/>
                  </a:ext>
                </a:extLst>
              </p:cNvPr>
              <p:cNvSpPr txBox="1"/>
              <p:nvPr/>
            </p:nvSpPr>
            <p:spPr>
              <a:xfrm>
                <a:off x="8298623" y="463653"/>
                <a:ext cx="3335593" cy="85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dirty="0"/>
                  <a:t>Noiseless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state:</a:t>
                </a:r>
              </a:p>
              <a:p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zh-CN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endChr m:val="⟩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zh-CN" alt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0000</m:t>
                        </m:r>
                      </m:e>
                    </m:d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⟩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1111</m:t>
                        </m:r>
                      </m:e>
                    </m:d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177B30A-F2E5-2149-A22B-7DCDB7702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8623" y="463653"/>
                <a:ext cx="3335593" cy="853439"/>
              </a:xfrm>
              <a:prstGeom prst="rect">
                <a:avLst/>
              </a:prstGeom>
              <a:blipFill>
                <a:blip r:embed="rId5"/>
                <a:stretch>
                  <a:fillRect l="-1894" t="-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6D2BB1B-9435-B543-97F7-27EF785D8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5331" y="131279"/>
            <a:ext cx="2567634" cy="13034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77BA49-D0EE-594D-8FC8-C3C94B36A2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5331" y="1521032"/>
            <a:ext cx="6277726" cy="471169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A151CA2-6EB5-5B46-8936-0CD4B91A7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780" y="1291172"/>
            <a:ext cx="3635935" cy="54229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zh-CN" altLang="en-US" sz="2600" dirty="0"/>
              <a:t>演示实验</a:t>
            </a:r>
            <a:endParaRPr kumimoji="1" lang="en-US" altLang="zh-CN" sz="2600" dirty="0"/>
          </a:p>
          <a:p>
            <a:pPr marL="0" indent="0">
              <a:buNone/>
            </a:pPr>
            <a:r>
              <a:rPr kumimoji="1" lang="zh-CN" altLang="en-US" sz="2600" dirty="0"/>
              <a:t>见 “</a:t>
            </a:r>
            <a:r>
              <a:rPr kumimoji="1" lang="en-US" altLang="zh-CN" sz="2600" dirty="0"/>
              <a:t>material/code/</a:t>
            </a:r>
            <a:r>
              <a:rPr kumimoji="1" lang="zh-CN" altLang="en-US" sz="2600" dirty="0"/>
              <a:t>任务提交</a:t>
            </a:r>
            <a:r>
              <a:rPr kumimoji="1" lang="en-US" altLang="zh-CN" sz="2600" dirty="0"/>
              <a:t>.</a:t>
            </a:r>
            <a:r>
              <a:rPr kumimoji="1" lang="en-US" altLang="zh-CN" sz="2600" dirty="0" err="1"/>
              <a:t>ipynb</a:t>
            </a:r>
            <a:r>
              <a:rPr kumimoji="1" lang="zh-CN" altLang="en-US" sz="2600" dirty="0"/>
              <a:t>”</a:t>
            </a:r>
            <a:endParaRPr kumimoji="1" lang="en-US" altLang="zh-CN" sz="2600" dirty="0"/>
          </a:p>
          <a:p>
            <a:pPr marL="514350" indent="-514350">
              <a:buFont typeface="+mj-lt"/>
              <a:buAutoNum type="arabicPeriod"/>
            </a:pP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zh-CN" altLang="en-US" dirty="0"/>
              <a:t>选择量子芯片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zh-CN" altLang="en-US" dirty="0"/>
              <a:t>搭建量子线路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zh-CN" altLang="en-US" dirty="0"/>
              <a:t>转译量子线路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zh-CN" altLang="en-US" dirty="0"/>
              <a:t>提交量子线路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zh-CN" altLang="en-US" dirty="0"/>
              <a:t>下载运行结果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zh-CN" altLang="en-US" dirty="0"/>
              <a:t>数据后处理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097575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B2B3B-9A7E-FA4F-B369-C2C560D89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76190"/>
            <a:ext cx="9601200" cy="1485900"/>
          </a:xfrm>
        </p:spPr>
        <p:txBody>
          <a:bodyPr/>
          <a:lstStyle/>
          <a:p>
            <a:r>
              <a:rPr kumimoji="1" lang="zh-CN" altLang="en-US" dirty="0"/>
              <a:t>采样结果分析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FC6721-EC82-F348-BA79-F27E6557C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331" y="1521032"/>
            <a:ext cx="6277726" cy="4711699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8203EA9-EDD9-0144-BB86-7CF682006B34}"/>
              </a:ext>
            </a:extLst>
          </p:cNvPr>
          <p:cNvSpPr/>
          <p:nvPr/>
        </p:nvSpPr>
        <p:spPr>
          <a:xfrm>
            <a:off x="6260446" y="1993974"/>
            <a:ext cx="4827494" cy="10725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070FB43-631E-F24C-A50D-9ADD33C9316B}"/>
              </a:ext>
            </a:extLst>
          </p:cNvPr>
          <p:cNvSpPr/>
          <p:nvPr/>
        </p:nvSpPr>
        <p:spPr>
          <a:xfrm>
            <a:off x="6806824" y="5292493"/>
            <a:ext cx="3937375" cy="940238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C1D6A4-BCC8-3542-9716-4ED6186B49F8}"/>
              </a:ext>
            </a:extLst>
          </p:cNvPr>
          <p:cNvSpPr txBox="1"/>
          <p:nvPr/>
        </p:nvSpPr>
        <p:spPr>
          <a:xfrm>
            <a:off x="8221512" y="375829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accent6">
                    <a:lumMod val="75000"/>
                  </a:schemeClr>
                </a:solidFill>
              </a:rPr>
              <a:t>噪声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364747-B691-3045-A482-AB46BFA8BA46}"/>
              </a:ext>
            </a:extLst>
          </p:cNvPr>
          <p:cNvSpPr txBox="1"/>
          <p:nvPr/>
        </p:nvSpPr>
        <p:spPr>
          <a:xfrm>
            <a:off x="6277257" y="6262868"/>
            <a:ext cx="4860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 err="1"/>
              <a:t>ibm_kingston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10,000</a:t>
            </a:r>
            <a:r>
              <a:rPr kumimoji="1" lang="zh-CN" altLang="en-US" sz="2400" dirty="0"/>
              <a:t>次采样结果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1344B5-B03F-584F-95AB-9F01312ADA37}"/>
                  </a:ext>
                </a:extLst>
              </p:cNvPr>
              <p:cNvSpPr txBox="1"/>
              <p:nvPr/>
            </p:nvSpPr>
            <p:spPr>
              <a:xfrm>
                <a:off x="7687360" y="2245085"/>
                <a:ext cx="217630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0000</m:t>
                          </m:r>
                        </m:sub>
                      </m:sSub>
                      <m:r>
                        <a:rPr kumimoji="1" lang="en-US" altLang="zh-CN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kumimoji="1" lang="en-US" altLang="zh-CN" sz="28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1111</m:t>
                          </m:r>
                        </m:sub>
                      </m:sSub>
                    </m:oMath>
                  </m:oMathPara>
                </a14:m>
                <a:endParaRPr kumimoji="1" lang="zh-CN" altLang="en-US" sz="28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1344B5-B03F-584F-95AB-9F01312AD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360" y="2245085"/>
                <a:ext cx="2176301" cy="430887"/>
              </a:xfrm>
              <a:prstGeom prst="rect">
                <a:avLst/>
              </a:prstGeom>
              <a:blipFill>
                <a:blip r:embed="rId3"/>
                <a:stretch>
                  <a:fillRect l="-2907" r="-1163" b="-2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A53BB44-4E2D-6347-AFE5-31DEAC66E0A0}"/>
              </a:ext>
            </a:extLst>
          </p:cNvPr>
          <p:cNvSpPr txBox="1"/>
          <p:nvPr/>
        </p:nvSpPr>
        <p:spPr>
          <a:xfrm>
            <a:off x="908833" y="2037742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计算误差：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CE1936-03B6-0749-A3CB-3DFEE072144C}"/>
                  </a:ext>
                </a:extLst>
              </p:cNvPr>
              <p:cNvSpPr txBox="1"/>
              <p:nvPr/>
            </p:nvSpPr>
            <p:spPr>
              <a:xfrm>
                <a:off x="1104060" y="2836614"/>
                <a:ext cx="299883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⟩=0.0484</m:t>
                      </m:r>
                    </m:oMath>
                  </m:oMathPara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CE1936-03B6-0749-A3CB-3DFEE0721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060" y="2836614"/>
                <a:ext cx="2998834" cy="430887"/>
              </a:xfrm>
              <a:prstGeom prst="rect">
                <a:avLst/>
              </a:prstGeom>
              <a:blipFill>
                <a:blip r:embed="rId5"/>
                <a:stretch>
                  <a:fillRect l="-3361" r="-2101" b="-3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A78212-C48A-004D-8528-0A95D5525CA3}"/>
                  </a:ext>
                </a:extLst>
              </p:cNvPr>
              <p:cNvSpPr txBox="1"/>
              <p:nvPr/>
            </p:nvSpPr>
            <p:spPr>
              <a:xfrm>
                <a:off x="1104060" y="3356748"/>
                <a:ext cx="299056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⟩=0.0432</m:t>
                      </m:r>
                    </m:oMath>
                  </m:oMathPara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A78212-C48A-004D-8528-0A95D5525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060" y="3356748"/>
                <a:ext cx="2990562" cy="430887"/>
              </a:xfrm>
              <a:prstGeom prst="rect">
                <a:avLst/>
              </a:prstGeom>
              <a:blipFill>
                <a:blip r:embed="rId6"/>
                <a:stretch>
                  <a:fillRect l="-3376" r="-2110" b="-3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FCBEC6F-E766-884E-B0B8-53ABA9FFA0E5}"/>
                  </a:ext>
                </a:extLst>
              </p:cNvPr>
              <p:cNvSpPr txBox="1"/>
              <p:nvPr/>
            </p:nvSpPr>
            <p:spPr>
              <a:xfrm>
                <a:off x="1104060" y="3876882"/>
                <a:ext cx="309751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⟩=0.0404</m:t>
                      </m:r>
                    </m:oMath>
                  </m:oMathPara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FCBEC6F-E766-884E-B0B8-53ABA9FFA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060" y="3876882"/>
                <a:ext cx="3097515" cy="430887"/>
              </a:xfrm>
              <a:prstGeom prst="rect">
                <a:avLst/>
              </a:prstGeom>
              <a:blipFill>
                <a:blip r:embed="rId7"/>
                <a:stretch>
                  <a:fillRect l="-1633" r="-816" b="-3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B5CECE-BE77-574D-BF2A-DE32C3F425FE}"/>
                  </a:ext>
                </a:extLst>
              </p:cNvPr>
              <p:cNvSpPr txBox="1"/>
              <p:nvPr/>
            </p:nvSpPr>
            <p:spPr>
              <a:xfrm>
                <a:off x="1104060" y="4397016"/>
                <a:ext cx="309751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⟩=0.0408</m:t>
                      </m:r>
                    </m:oMath>
                  </m:oMathPara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B5CECE-BE77-574D-BF2A-DE32C3F4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060" y="4397016"/>
                <a:ext cx="3097515" cy="430887"/>
              </a:xfrm>
              <a:prstGeom prst="rect">
                <a:avLst/>
              </a:prstGeom>
              <a:blipFill>
                <a:blip r:embed="rId8"/>
                <a:stretch>
                  <a:fillRect l="-1633" r="-816" b="-3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Brace 15">
            <a:extLst>
              <a:ext uri="{FF2B5EF4-FFF2-40B4-BE49-F238E27FC236}">
                <a16:creationId xmlns:a16="http://schemas.microsoft.com/office/drawing/2014/main" id="{A87512B6-8610-4144-B3D0-63F6578182E0}"/>
              </a:ext>
            </a:extLst>
          </p:cNvPr>
          <p:cNvSpPr/>
          <p:nvPr/>
        </p:nvSpPr>
        <p:spPr>
          <a:xfrm>
            <a:off x="4102894" y="2769471"/>
            <a:ext cx="227059" cy="2226019"/>
          </a:xfrm>
          <a:prstGeom prst="rightBrace">
            <a:avLst>
              <a:gd name="adj1" fmla="val 45735"/>
              <a:gd name="adj2" fmla="val 50000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DB07C1-EE8D-0C4A-837A-AD4E9CF74062}"/>
                  </a:ext>
                </a:extLst>
              </p:cNvPr>
              <p:cNvSpPr txBox="1"/>
              <p:nvPr/>
            </p:nvSpPr>
            <p:spPr>
              <a:xfrm>
                <a:off x="4416529" y="3697814"/>
                <a:ext cx="5615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DB07C1-EE8D-0C4A-837A-AD4E9CF74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529" y="3697814"/>
                <a:ext cx="561564" cy="369332"/>
              </a:xfrm>
              <a:prstGeom prst="rect">
                <a:avLst/>
              </a:prstGeom>
              <a:blipFill>
                <a:blip r:embed="rId9"/>
                <a:stretch>
                  <a:fillRect l="-8696" r="-8696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145844-9644-264F-9D80-D84B7460A7C4}"/>
                  </a:ext>
                </a:extLst>
              </p:cNvPr>
              <p:cNvSpPr txBox="1"/>
              <p:nvPr/>
            </p:nvSpPr>
            <p:spPr>
              <a:xfrm>
                <a:off x="8298623" y="463653"/>
                <a:ext cx="3335593" cy="85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dirty="0"/>
                  <a:t>Noiseless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state:</a:t>
                </a:r>
              </a:p>
              <a:p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zh-CN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endChr m:val="⟩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zh-CN" alt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0000</m:t>
                        </m:r>
                      </m:e>
                    </m:d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⟩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1111</m:t>
                        </m:r>
                      </m:e>
                    </m:d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145844-9644-264F-9D80-D84B7460A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8623" y="463653"/>
                <a:ext cx="3335593" cy="853439"/>
              </a:xfrm>
              <a:prstGeom prst="rect">
                <a:avLst/>
              </a:prstGeom>
              <a:blipFill>
                <a:blip r:embed="rId10"/>
                <a:stretch>
                  <a:fillRect l="-1894" t="-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02C2D4DB-1452-DB4A-A2E5-4B9868AF60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5331" y="131279"/>
            <a:ext cx="2567634" cy="13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11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F1C6-0327-9A44-A946-927492AB4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03888"/>
            <a:ext cx="9601200" cy="1485900"/>
          </a:xfrm>
        </p:spPr>
        <p:txBody>
          <a:bodyPr/>
          <a:lstStyle/>
          <a:p>
            <a:r>
              <a:rPr kumimoji="1" lang="zh-CN" altLang="en-US" dirty="0"/>
              <a:t>内容介绍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F68F5-9E23-AC44-9832-B622F439E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86606"/>
            <a:ext cx="5701862" cy="4829503"/>
          </a:xfrm>
        </p:spPr>
        <p:txBody>
          <a:bodyPr/>
          <a:lstStyle/>
          <a:p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量子云平台概述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为什么使用量子云平台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主流量子云平台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云平台使用流程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kumimoji="1" lang="zh-CN" altLang="en-CN" dirty="0">
                <a:solidFill>
                  <a:schemeClr val="bg1">
                    <a:lumMod val="65000"/>
                  </a:schemeClr>
                </a:solidFill>
              </a:rPr>
              <a:t>量子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线路编译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云平台功能与限制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b="1" dirty="0">
                <a:solidFill>
                  <a:schemeClr val="bg1">
                    <a:lumMod val="65000"/>
                  </a:schemeClr>
                </a:solidFill>
              </a:rPr>
              <a:t>量子线路转译流程</a:t>
            </a:r>
            <a:endParaRPr kumimoji="1" lang="en-US" altLang="zh-CN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量子编程实践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量子线路搭建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模拟器运行 （演示实验）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任务提交 （演示实验）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1A8095-A947-7342-879D-B1835746E02C}"/>
              </a:ext>
            </a:extLst>
          </p:cNvPr>
          <p:cNvSpPr txBox="1">
            <a:spLocks/>
          </p:cNvSpPr>
          <p:nvPr/>
        </p:nvSpPr>
        <p:spPr>
          <a:xfrm>
            <a:off x="6172200" y="1886607"/>
            <a:ext cx="5701862" cy="4472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量子</a:t>
            </a:r>
            <a:r>
              <a:rPr kumimoji="1" lang="zh-CN" altLang="en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噪声</a:t>
            </a: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，误差与误差缓解</a:t>
            </a:r>
            <a:endParaRPr kumimoji="1"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量子噪声来源</a:t>
            </a:r>
            <a:endParaRPr kumimoji="1"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量子噪声模型与模拟（演示实验）</a:t>
            </a:r>
            <a:endParaRPr kumimoji="1" lang="en-US" altLang="zh-CN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kumimoji="1" lang="zh-CN" altLang="en-US" b="1" dirty="0">
                <a:solidFill>
                  <a:schemeClr val="accent6">
                    <a:lumMod val="75000"/>
                  </a:schemeClr>
                </a:solidFill>
              </a:rPr>
              <a:t>误差缓解方法</a:t>
            </a:r>
            <a:endParaRPr kumimoji="1" lang="en-US" altLang="zh-CN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zh-CN" altLang="en-CN" dirty="0">
                <a:solidFill>
                  <a:schemeClr val="bg1">
                    <a:lumMod val="65000"/>
                  </a:schemeClr>
                </a:solidFill>
              </a:rPr>
              <a:t>量子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云平台的未来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模块化与千比特级芯片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CN" dirty="0">
                <a:solidFill>
                  <a:schemeClr val="bg1">
                    <a:lumMod val="65000"/>
                  </a:schemeClr>
                </a:solidFill>
              </a:rPr>
              <a:t>量子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+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超算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量子软件开发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F4837-013C-5A4E-A5B3-F8435F6A79D0}"/>
              </a:ext>
            </a:extLst>
          </p:cNvPr>
          <p:cNvSpPr txBox="1"/>
          <p:nvPr/>
        </p:nvSpPr>
        <p:spPr>
          <a:xfrm>
            <a:off x="1219200" y="1284199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12</a:t>
            </a:r>
            <a:r>
              <a:rPr kumimoji="1" lang="zh-CN" altLang="en-US" dirty="0"/>
              <a:t>月</a:t>
            </a:r>
            <a:r>
              <a:rPr kumimoji="1" lang="en-US" altLang="zh-CN" dirty="0"/>
              <a:t>3</a:t>
            </a:r>
            <a:r>
              <a:rPr kumimoji="1" lang="zh-CN" altLang="en-US" dirty="0"/>
              <a:t>日（上午）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1C1ACE-D28E-004B-9977-58EE067B4DFA}"/>
              </a:ext>
            </a:extLst>
          </p:cNvPr>
          <p:cNvSpPr txBox="1"/>
          <p:nvPr/>
        </p:nvSpPr>
        <p:spPr>
          <a:xfrm>
            <a:off x="6172200" y="1284199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12</a:t>
            </a:r>
            <a:r>
              <a:rPr kumimoji="1" lang="zh-CN" altLang="en-US" dirty="0"/>
              <a:t>月</a:t>
            </a:r>
            <a:r>
              <a:rPr kumimoji="1" lang="en-US" altLang="zh-CN" dirty="0"/>
              <a:t>5</a:t>
            </a:r>
            <a:r>
              <a:rPr kumimoji="1" lang="zh-CN" altLang="en-US" dirty="0"/>
              <a:t>日（下午）</a:t>
            </a:r>
          </a:p>
        </p:txBody>
      </p:sp>
    </p:spTree>
    <p:extLst>
      <p:ext uri="{BB962C8B-B14F-4D97-AF65-F5344CB8AC3E}">
        <p14:creationId xmlns:p14="http://schemas.microsoft.com/office/powerpoint/2010/main" val="7644295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FE8B600-0027-3442-BF15-5DEE7816B750}"/>
              </a:ext>
            </a:extLst>
          </p:cNvPr>
          <p:cNvSpPr/>
          <p:nvPr/>
        </p:nvSpPr>
        <p:spPr>
          <a:xfrm>
            <a:off x="2691343" y="3193127"/>
            <a:ext cx="9290159" cy="3499938"/>
          </a:xfrm>
          <a:prstGeom prst="roundRect">
            <a:avLst>
              <a:gd name="adj" fmla="val 51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量子化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BBEEE-FF53-4342-9D57-7383823B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7883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33C762-85AF-6649-82A2-DAD3D8A8FB74}"/>
              </a:ext>
            </a:extLst>
          </p:cNvPr>
          <p:cNvSpPr txBox="1"/>
          <p:nvPr/>
        </p:nvSpPr>
        <p:spPr>
          <a:xfrm>
            <a:off x="2480328" y="95631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CN" sz="3200" dirty="0"/>
              <a:t>超导</a:t>
            </a:r>
            <a:r>
              <a:rPr lang="zh-CN" altLang="en-US" sz="3200" dirty="0"/>
              <a:t>比特的量子化</a:t>
            </a:r>
            <a:endParaRPr lang="en-CN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FFF523-C1E6-2845-A8F5-0A823E964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13" r="54949"/>
          <a:stretch/>
        </p:blipFill>
        <p:spPr>
          <a:xfrm>
            <a:off x="3762713" y="3550491"/>
            <a:ext cx="2919442" cy="2987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E2D9C3-08F0-0D4D-9089-57EFF2043543}"/>
                  </a:ext>
                </a:extLst>
              </p:cNvPr>
              <p:cNvSpPr txBox="1"/>
              <p:nvPr/>
            </p:nvSpPr>
            <p:spPr>
              <a:xfrm>
                <a:off x="2231348" y="1194656"/>
                <a:ext cx="4897034" cy="936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endParaRPr lang="en-CN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zh-CN" alt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N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E2D9C3-08F0-0D4D-9089-57EFF2043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348" y="1194656"/>
                <a:ext cx="4897034" cy="936603"/>
              </a:xfrm>
              <a:prstGeom prst="rect">
                <a:avLst/>
              </a:prstGeom>
              <a:blipFill>
                <a:blip r:embed="rId4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6C5C4696-A141-CB46-ADDE-CAA75B8EF52B}"/>
              </a:ext>
            </a:extLst>
          </p:cNvPr>
          <p:cNvSpPr/>
          <p:nvPr/>
        </p:nvSpPr>
        <p:spPr>
          <a:xfrm>
            <a:off x="6305997" y="4648213"/>
            <a:ext cx="398026" cy="46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2EC8AB-1641-4442-9760-6019E8369925}"/>
                  </a:ext>
                </a:extLst>
              </p:cNvPr>
              <p:cNvSpPr txBox="1"/>
              <p:nvPr/>
            </p:nvSpPr>
            <p:spPr>
              <a:xfrm>
                <a:off x="3215287" y="3580030"/>
                <a:ext cx="109485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kumimoji="1" lang="en-US" altLang="zh-CN" sz="2000" dirty="0">
                    <a:solidFill>
                      <a:srgbClr val="00B0F0"/>
                    </a:solidFill>
                  </a:rPr>
                  <a:t>:</a:t>
                </a:r>
                <a:r>
                  <a:rPr kumimoji="1" lang="zh-CN" altLang="en-US" sz="2000" dirty="0">
                    <a:solidFill>
                      <a:srgbClr val="00B0F0"/>
                    </a:solidFill>
                  </a:rPr>
                  <a:t> 电感</a:t>
                </a:r>
                <a:endParaRPr kumimoji="1" lang="en-US" altLang="zh-CN" sz="2000" b="0" i="0" dirty="0">
                  <a:solidFill>
                    <a:srgbClr val="00B0F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kumimoji="1" lang="en-US" altLang="zh-CN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kumimoji="1" lang="zh-CN" altLang="en-US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CN" altLang="en-US" sz="2000" dirty="0">
                    <a:solidFill>
                      <a:srgbClr val="00B0F0"/>
                    </a:solidFill>
                  </a:rPr>
                  <a:t>磁通量</a:t>
                </a:r>
                <a:endParaRPr kumimoji="1" lang="en-US" altLang="zh-CN" sz="20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2EC8AB-1641-4442-9760-6019E8369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287" y="3580030"/>
                <a:ext cx="1094852" cy="615553"/>
              </a:xfrm>
              <a:prstGeom prst="rect">
                <a:avLst/>
              </a:prstGeom>
              <a:blipFill>
                <a:blip r:embed="rId5"/>
                <a:stretch>
                  <a:fillRect l="-6818" t="-16000" r="-12500" b="-2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CE94ED-4A28-EC45-8777-E3F751EFF5AE}"/>
                  </a:ext>
                </a:extLst>
              </p:cNvPr>
              <p:cNvSpPr txBox="1"/>
              <p:nvPr/>
            </p:nvSpPr>
            <p:spPr>
              <a:xfrm>
                <a:off x="6161799" y="3804631"/>
                <a:ext cx="82182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kumimoji="1"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kumimoji="1"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CN" altLang="en-US" sz="2000" dirty="0">
                    <a:solidFill>
                      <a:srgbClr val="FF0000"/>
                    </a:solidFill>
                  </a:rPr>
                  <a:t>电容</a:t>
                </a:r>
                <a:endParaRPr kumimoji="1" lang="en-US" altLang="zh-CN" sz="20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kumimoji="1" lang="en-US" altLang="zh-CN" sz="2000" dirty="0">
                    <a:solidFill>
                      <a:srgbClr val="FF0000"/>
                    </a:solidFill>
                  </a:rPr>
                  <a:t>:</a:t>
                </a:r>
                <a:r>
                  <a:rPr kumimoji="1" lang="zh-CN" altLang="en-US" sz="2000" dirty="0">
                    <a:solidFill>
                      <a:srgbClr val="FF0000"/>
                    </a:solidFill>
                  </a:rPr>
                  <a:t> 电荷</a:t>
                </a:r>
                <a:endParaRPr kumimoji="1" lang="en-US" altLang="zh-CN" sz="2000" b="0" i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CE94ED-4A28-EC45-8777-E3F751EFF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799" y="3804631"/>
                <a:ext cx="821828" cy="615553"/>
              </a:xfrm>
              <a:prstGeom prst="rect">
                <a:avLst/>
              </a:prstGeom>
              <a:blipFill>
                <a:blip r:embed="rId6"/>
                <a:stretch>
                  <a:fillRect l="-13636" t="-16327" r="-16667" b="-24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 11">
            <a:extLst>
              <a:ext uri="{FF2B5EF4-FFF2-40B4-BE49-F238E27FC236}">
                <a16:creationId xmlns:a16="http://schemas.microsoft.com/office/drawing/2014/main" id="{370D268D-D9C5-E244-8D53-CF595B828903}"/>
              </a:ext>
            </a:extLst>
          </p:cNvPr>
          <p:cNvSpPr/>
          <p:nvPr/>
        </p:nvSpPr>
        <p:spPr>
          <a:xfrm>
            <a:off x="4129873" y="4350822"/>
            <a:ext cx="261411" cy="1386672"/>
          </a:xfrm>
          <a:custGeom>
            <a:avLst/>
            <a:gdLst>
              <a:gd name="connsiteX0" fmla="*/ 0 w 261411"/>
              <a:gd name="connsiteY0" fmla="*/ 0 h 1386672"/>
              <a:gd name="connsiteX1" fmla="*/ 261257 w 261411"/>
              <a:gd name="connsiteY1" fmla="*/ 622998 h 1386672"/>
              <a:gd name="connsiteX2" fmla="*/ 30145 w 261411"/>
              <a:gd name="connsiteY2" fmla="*/ 1386672 h 138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411" h="1386672">
                <a:moveTo>
                  <a:pt x="0" y="0"/>
                </a:moveTo>
                <a:cubicBezTo>
                  <a:pt x="128116" y="195943"/>
                  <a:pt x="256233" y="391886"/>
                  <a:pt x="261257" y="622998"/>
                </a:cubicBezTo>
                <a:cubicBezTo>
                  <a:pt x="266281" y="854110"/>
                  <a:pt x="148213" y="1120391"/>
                  <a:pt x="30145" y="1386672"/>
                </a:cubicBezTo>
              </a:path>
            </a:pathLst>
          </a:custGeom>
          <a:noFill/>
          <a:ln w="127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F0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CA8AC87-367B-A942-BAF4-95F828CFB8A6}"/>
              </a:ext>
            </a:extLst>
          </p:cNvPr>
          <p:cNvSpPr/>
          <p:nvPr/>
        </p:nvSpPr>
        <p:spPr>
          <a:xfrm flipH="1">
            <a:off x="4593126" y="4350822"/>
            <a:ext cx="261411" cy="1386672"/>
          </a:xfrm>
          <a:custGeom>
            <a:avLst/>
            <a:gdLst>
              <a:gd name="connsiteX0" fmla="*/ 0 w 261411"/>
              <a:gd name="connsiteY0" fmla="*/ 0 h 1386672"/>
              <a:gd name="connsiteX1" fmla="*/ 261257 w 261411"/>
              <a:gd name="connsiteY1" fmla="*/ 622998 h 1386672"/>
              <a:gd name="connsiteX2" fmla="*/ 30145 w 261411"/>
              <a:gd name="connsiteY2" fmla="*/ 1386672 h 138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411" h="1386672">
                <a:moveTo>
                  <a:pt x="0" y="0"/>
                </a:moveTo>
                <a:cubicBezTo>
                  <a:pt x="128116" y="195943"/>
                  <a:pt x="256233" y="391886"/>
                  <a:pt x="261257" y="622998"/>
                </a:cubicBezTo>
                <a:cubicBezTo>
                  <a:pt x="266281" y="854110"/>
                  <a:pt x="148213" y="1120391"/>
                  <a:pt x="30145" y="1386672"/>
                </a:cubicBezTo>
              </a:path>
            </a:pathLst>
          </a:custGeom>
          <a:noFill/>
          <a:ln w="127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F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955C91-1D80-5948-AEF6-4A80AE31B3AD}"/>
              </a:ext>
            </a:extLst>
          </p:cNvPr>
          <p:cNvCxnSpPr/>
          <p:nvPr/>
        </p:nvCxnSpPr>
        <p:spPr>
          <a:xfrm>
            <a:off x="4481565" y="4350822"/>
            <a:ext cx="0" cy="1386672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40C3E42-45D3-284B-A6F0-EF968AB65183}"/>
              </a:ext>
            </a:extLst>
          </p:cNvPr>
          <p:cNvCxnSpPr>
            <a:cxnSpLocks/>
          </p:cNvCxnSpPr>
          <p:nvPr/>
        </p:nvCxnSpPr>
        <p:spPr>
          <a:xfrm>
            <a:off x="5739284" y="4714237"/>
            <a:ext cx="0" cy="4606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EBB410-2896-4A46-B411-FE3637E53B2B}"/>
              </a:ext>
            </a:extLst>
          </p:cNvPr>
          <p:cNvCxnSpPr>
            <a:cxnSpLocks/>
          </p:cNvCxnSpPr>
          <p:nvPr/>
        </p:nvCxnSpPr>
        <p:spPr>
          <a:xfrm>
            <a:off x="5921829" y="4714237"/>
            <a:ext cx="0" cy="4606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3D9F5B-47F2-BD4A-8AE7-D7E076D8B9E1}"/>
              </a:ext>
            </a:extLst>
          </p:cNvPr>
          <p:cNvCxnSpPr>
            <a:cxnSpLocks/>
          </p:cNvCxnSpPr>
          <p:nvPr/>
        </p:nvCxnSpPr>
        <p:spPr>
          <a:xfrm>
            <a:off x="6101025" y="4714237"/>
            <a:ext cx="0" cy="4606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CA8E53C-968B-B441-B324-17792570EC69}"/>
                  </a:ext>
                </a:extLst>
              </p:cNvPr>
              <p:cNvSpPr txBox="1"/>
              <p:nvPr/>
            </p:nvSpPr>
            <p:spPr>
              <a:xfrm>
                <a:off x="3866912" y="2364318"/>
                <a:ext cx="1872372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𝐿𝐶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CA8E53C-968B-B441-B324-17792570E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6912" y="2364318"/>
                <a:ext cx="1872372" cy="6646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875DEE93-2D90-3A42-8DBD-A5B14A0EC6D9}"/>
              </a:ext>
            </a:extLst>
          </p:cNvPr>
          <p:cNvGrpSpPr/>
          <p:nvPr/>
        </p:nvGrpSpPr>
        <p:grpSpPr>
          <a:xfrm>
            <a:off x="4310139" y="1572829"/>
            <a:ext cx="498603" cy="881585"/>
            <a:chOff x="4372600" y="1572829"/>
            <a:chExt cx="498603" cy="88158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1897FA2-E792-7F4E-900D-8D66C4EB7471}"/>
                </a:ext>
              </a:extLst>
            </p:cNvPr>
            <p:cNvCxnSpPr>
              <a:cxnSpLocks/>
            </p:cNvCxnSpPr>
            <p:nvPr/>
          </p:nvCxnSpPr>
          <p:spPr>
            <a:xfrm>
              <a:off x="4650150" y="1572829"/>
              <a:ext cx="0" cy="66016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DAFB09-20DA-2744-B9BE-2812DAA917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2600" y="2225710"/>
              <a:ext cx="249303" cy="22870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54765CA-3CC4-BE4B-AE99-C6AE98B6A2AB}"/>
                </a:ext>
              </a:extLst>
            </p:cNvPr>
            <p:cNvCxnSpPr>
              <a:cxnSpLocks/>
            </p:cNvCxnSpPr>
            <p:nvPr/>
          </p:nvCxnSpPr>
          <p:spPr>
            <a:xfrm>
              <a:off x="4633085" y="2232993"/>
              <a:ext cx="238118" cy="221421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A8A93CE-E9EE-714D-8E75-5F8DAFEBA7C7}"/>
              </a:ext>
            </a:extLst>
          </p:cNvPr>
          <p:cNvSpPr txBox="1"/>
          <p:nvPr/>
        </p:nvSpPr>
        <p:spPr>
          <a:xfrm>
            <a:off x="2618256" y="856670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/>
              <a:t>单量子比特哈密顿量：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BD7DCD-86C2-C448-8D9E-22BCE9BFE9E6}"/>
              </a:ext>
            </a:extLst>
          </p:cNvPr>
          <p:cNvSpPr txBox="1"/>
          <p:nvPr/>
        </p:nvSpPr>
        <p:spPr>
          <a:xfrm>
            <a:off x="7128382" y="856670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/>
              <a:t>正则量子化条件：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431F797-1FB0-A641-8318-8388C6C2E422}"/>
                  </a:ext>
                </a:extLst>
              </p:cNvPr>
              <p:cNvSpPr txBox="1"/>
              <p:nvPr/>
            </p:nvSpPr>
            <p:spPr>
              <a:xfrm>
                <a:off x="7929527" y="1390447"/>
                <a:ext cx="1163267" cy="312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acc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431F797-1FB0-A641-8318-8388C6C2E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9527" y="1390447"/>
                <a:ext cx="1163267" cy="312650"/>
              </a:xfrm>
              <a:prstGeom prst="rect">
                <a:avLst/>
              </a:prstGeom>
              <a:blipFill>
                <a:blip r:embed="rId8"/>
                <a:stretch>
                  <a:fillRect t="-16000" r="-3226" b="-2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EC46300-C293-2B46-9D50-89E7C63DAE20}"/>
                  </a:ext>
                </a:extLst>
              </p:cNvPr>
              <p:cNvSpPr txBox="1"/>
              <p:nvPr/>
            </p:nvSpPr>
            <p:spPr>
              <a:xfrm>
                <a:off x="9484703" y="1408272"/>
                <a:ext cx="10786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EC46300-C293-2B46-9D50-89E7C63DA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4703" y="1408272"/>
                <a:ext cx="1078693" cy="276999"/>
              </a:xfrm>
              <a:prstGeom prst="rect">
                <a:avLst/>
              </a:prstGeom>
              <a:blipFill>
                <a:blip r:embed="rId9"/>
                <a:stretch>
                  <a:fillRect t="-13043" r="-4651" b="-260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2A57DE6-E761-AC4B-B43F-E52A4906D4D8}"/>
                  </a:ext>
                </a:extLst>
              </p:cNvPr>
              <p:cNvSpPr txBox="1"/>
              <p:nvPr/>
            </p:nvSpPr>
            <p:spPr>
              <a:xfrm>
                <a:off x="9159707" y="1390447"/>
                <a:ext cx="2580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2A57DE6-E761-AC4B-B43F-E52A4906D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9707" y="1390447"/>
                <a:ext cx="258083" cy="276999"/>
              </a:xfrm>
              <a:prstGeom prst="rect">
                <a:avLst/>
              </a:prstGeom>
              <a:blipFill>
                <a:blip r:embed="rId10"/>
                <a:stretch>
                  <a:fillRect l="-14286" r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2E3377E-0FB0-6244-893C-A0C7B6C14971}"/>
                  </a:ext>
                </a:extLst>
              </p:cNvPr>
              <p:cNvSpPr txBox="1"/>
              <p:nvPr/>
            </p:nvSpPr>
            <p:spPr>
              <a:xfrm>
                <a:off x="7936604" y="2089167"/>
                <a:ext cx="1433559" cy="376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acc>
                  </m:oMath>
                </a14:m>
                <a:r>
                  <a:rPr lang="en-US" altLang="zh-CN" dirty="0"/>
                  <a:t>:</a:t>
                </a:r>
                <a:r>
                  <a:rPr lang="zh-CN" altLang="en-US" dirty="0"/>
                  <a:t>广义位置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2E3377E-0FB0-6244-893C-A0C7B6C14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604" y="2089167"/>
                <a:ext cx="1433559" cy="376770"/>
              </a:xfrm>
              <a:prstGeom prst="rect">
                <a:avLst/>
              </a:prstGeom>
              <a:blipFill>
                <a:blip r:embed="rId11"/>
                <a:stretch>
                  <a:fillRect t="-9677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0117FEF-EA1B-574B-8C36-69511C55BDBD}"/>
                  </a:ext>
                </a:extLst>
              </p:cNvPr>
              <p:cNvSpPr txBox="1"/>
              <p:nvPr/>
            </p:nvSpPr>
            <p:spPr>
              <a:xfrm>
                <a:off x="7936604" y="2530757"/>
                <a:ext cx="1433559" cy="37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altLang="zh-CN" dirty="0"/>
                  <a:t>:</a:t>
                </a:r>
                <a:r>
                  <a:rPr lang="zh-CN" altLang="en-US" dirty="0"/>
                  <a:t>广义动量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0117FEF-EA1B-574B-8C36-69511C55B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604" y="2530757"/>
                <a:ext cx="1433559" cy="378630"/>
              </a:xfrm>
              <a:prstGeom prst="rect">
                <a:avLst/>
              </a:prstGeom>
              <a:blipFill>
                <a:blip r:embed="rId12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>
            <a:extLst>
              <a:ext uri="{FF2B5EF4-FFF2-40B4-BE49-F238E27FC236}">
                <a16:creationId xmlns:a16="http://schemas.microsoft.com/office/drawing/2014/main" id="{AD8D9010-69E9-AF4D-BF74-54716E4EBD3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906" r="53789"/>
          <a:stretch/>
        </p:blipFill>
        <p:spPr>
          <a:xfrm>
            <a:off x="7674199" y="3563976"/>
            <a:ext cx="3616731" cy="2738294"/>
          </a:xfrm>
          <a:prstGeom prst="rect">
            <a:avLst/>
          </a:prstGeom>
        </p:spPr>
      </p:pic>
      <p:sp>
        <p:nvSpPr>
          <p:cNvPr id="42" name="Right Arrow 41">
            <a:extLst>
              <a:ext uri="{FF2B5EF4-FFF2-40B4-BE49-F238E27FC236}">
                <a16:creationId xmlns:a16="http://schemas.microsoft.com/office/drawing/2014/main" id="{992D7C09-14C7-E54A-9193-DEDEEA479507}"/>
              </a:ext>
            </a:extLst>
          </p:cNvPr>
          <p:cNvSpPr/>
          <p:nvPr/>
        </p:nvSpPr>
        <p:spPr>
          <a:xfrm>
            <a:off x="6725890" y="4556292"/>
            <a:ext cx="1159017" cy="7536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量子化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767D12-7107-FC42-A5C1-EADE20939B62}"/>
              </a:ext>
            </a:extLst>
          </p:cNvPr>
          <p:cNvCxnSpPr/>
          <p:nvPr/>
        </p:nvCxnSpPr>
        <p:spPr>
          <a:xfrm>
            <a:off x="6887688" y="856670"/>
            <a:ext cx="0" cy="217225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1916416-856A-B44D-8938-BC14EB7ED646}"/>
              </a:ext>
            </a:extLst>
          </p:cNvPr>
          <p:cNvCxnSpPr>
            <a:cxnSpLocks/>
          </p:cNvCxnSpPr>
          <p:nvPr/>
        </p:nvCxnSpPr>
        <p:spPr>
          <a:xfrm>
            <a:off x="641268" y="3429000"/>
            <a:ext cx="2897579" cy="257233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D7FA797-1D4E-E34F-B897-B22005C6454B}"/>
              </a:ext>
            </a:extLst>
          </p:cNvPr>
          <p:cNvCxnSpPr>
            <a:cxnSpLocks/>
          </p:cNvCxnSpPr>
          <p:nvPr/>
        </p:nvCxnSpPr>
        <p:spPr>
          <a:xfrm>
            <a:off x="890649" y="3429000"/>
            <a:ext cx="2648198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FAA7C71E-44E2-114C-BCE1-DDE0A8109216}"/>
              </a:ext>
            </a:extLst>
          </p:cNvPr>
          <p:cNvSpPr/>
          <p:nvPr/>
        </p:nvSpPr>
        <p:spPr>
          <a:xfrm>
            <a:off x="5943457" y="6185360"/>
            <a:ext cx="2709926" cy="46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600" dirty="0">
                <a:solidFill>
                  <a:schemeClr val="tx2"/>
                </a:solidFill>
              </a:rPr>
              <a:t>*实际元件为约瑟夫森结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B08E08-9A14-7A45-A906-5F05E17A1BA8}"/>
              </a:ext>
            </a:extLst>
          </p:cNvPr>
          <p:cNvSpPr txBox="1"/>
          <p:nvPr/>
        </p:nvSpPr>
        <p:spPr>
          <a:xfrm>
            <a:off x="6254825" y="4747616"/>
            <a:ext cx="322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tx2"/>
                </a:solidFill>
              </a:rPr>
              <a:t>*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9E1594-C1D3-5344-BFB7-4B0975F4A75E}"/>
              </a:ext>
            </a:extLst>
          </p:cNvPr>
          <p:cNvSpPr/>
          <p:nvPr/>
        </p:nvSpPr>
        <p:spPr>
          <a:xfrm>
            <a:off x="5739284" y="3804631"/>
            <a:ext cx="261946" cy="2294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6E5A92E-AB57-374A-AF26-0A39B14B86C6}"/>
              </a:ext>
            </a:extLst>
          </p:cNvPr>
          <p:cNvSpPr/>
          <p:nvPr/>
        </p:nvSpPr>
        <p:spPr>
          <a:xfrm>
            <a:off x="5637373" y="4235899"/>
            <a:ext cx="209206" cy="184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40079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FE8B600-0027-3442-BF15-5DEE7816B750}"/>
              </a:ext>
            </a:extLst>
          </p:cNvPr>
          <p:cNvSpPr/>
          <p:nvPr/>
        </p:nvSpPr>
        <p:spPr>
          <a:xfrm>
            <a:off x="2691343" y="3193127"/>
            <a:ext cx="9290159" cy="3499938"/>
          </a:xfrm>
          <a:prstGeom prst="roundRect">
            <a:avLst>
              <a:gd name="adj" fmla="val 51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量子化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BBEEE-FF53-4342-9D57-7383823B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7883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FFF523-C1E6-2845-A8F5-0A823E964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13" r="54949"/>
          <a:stretch/>
        </p:blipFill>
        <p:spPr>
          <a:xfrm>
            <a:off x="3762713" y="3550491"/>
            <a:ext cx="2919442" cy="2987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E2D9C3-08F0-0D4D-9089-57EFF2043543}"/>
                  </a:ext>
                </a:extLst>
              </p:cNvPr>
              <p:cNvSpPr txBox="1"/>
              <p:nvPr/>
            </p:nvSpPr>
            <p:spPr>
              <a:xfrm>
                <a:off x="2231348" y="1194656"/>
                <a:ext cx="6676678" cy="936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endParaRPr lang="en-CN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zh-CN" alt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=ℏ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E2D9C3-08F0-0D4D-9089-57EFF2043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348" y="1194656"/>
                <a:ext cx="6676678" cy="936603"/>
              </a:xfrm>
              <a:prstGeom prst="rect">
                <a:avLst/>
              </a:prstGeom>
              <a:blipFill>
                <a:blip r:embed="rId4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6C5C4696-A141-CB46-ADDE-CAA75B8EF52B}"/>
              </a:ext>
            </a:extLst>
          </p:cNvPr>
          <p:cNvSpPr/>
          <p:nvPr/>
        </p:nvSpPr>
        <p:spPr>
          <a:xfrm>
            <a:off x="6370655" y="4575423"/>
            <a:ext cx="398026" cy="46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2EC8AB-1641-4442-9760-6019E8369925}"/>
                  </a:ext>
                </a:extLst>
              </p:cNvPr>
              <p:cNvSpPr txBox="1"/>
              <p:nvPr/>
            </p:nvSpPr>
            <p:spPr>
              <a:xfrm>
                <a:off x="3215287" y="3580030"/>
                <a:ext cx="109485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kumimoji="1" lang="en-US" altLang="zh-CN" sz="2000" dirty="0">
                    <a:solidFill>
                      <a:srgbClr val="00B0F0"/>
                    </a:solidFill>
                  </a:rPr>
                  <a:t>:</a:t>
                </a:r>
                <a:r>
                  <a:rPr kumimoji="1" lang="zh-CN" altLang="en-US" sz="2000" dirty="0">
                    <a:solidFill>
                      <a:srgbClr val="00B0F0"/>
                    </a:solidFill>
                  </a:rPr>
                  <a:t> 电感</a:t>
                </a:r>
                <a:endParaRPr kumimoji="1" lang="en-US" altLang="zh-CN" sz="2000" b="0" i="0" dirty="0">
                  <a:solidFill>
                    <a:srgbClr val="00B0F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kumimoji="1" lang="en-US" altLang="zh-CN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kumimoji="1" lang="zh-CN" altLang="en-US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CN" altLang="en-US" sz="2000" dirty="0">
                    <a:solidFill>
                      <a:srgbClr val="00B0F0"/>
                    </a:solidFill>
                  </a:rPr>
                  <a:t>磁通量</a:t>
                </a:r>
                <a:endParaRPr kumimoji="1" lang="en-US" altLang="zh-CN" sz="20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2EC8AB-1641-4442-9760-6019E8369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287" y="3580030"/>
                <a:ext cx="1094852" cy="615553"/>
              </a:xfrm>
              <a:prstGeom prst="rect">
                <a:avLst/>
              </a:prstGeom>
              <a:blipFill>
                <a:blip r:embed="rId5"/>
                <a:stretch>
                  <a:fillRect l="-6818" t="-16000" r="-12500" b="-2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CE94ED-4A28-EC45-8777-E3F751EFF5AE}"/>
                  </a:ext>
                </a:extLst>
              </p:cNvPr>
              <p:cNvSpPr txBox="1"/>
              <p:nvPr/>
            </p:nvSpPr>
            <p:spPr>
              <a:xfrm>
                <a:off x="6161799" y="3804631"/>
                <a:ext cx="82182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kumimoji="1"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kumimoji="1"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CN" altLang="en-US" sz="2000" dirty="0">
                    <a:solidFill>
                      <a:srgbClr val="FF0000"/>
                    </a:solidFill>
                  </a:rPr>
                  <a:t>电容</a:t>
                </a:r>
                <a:endParaRPr kumimoji="1" lang="en-US" altLang="zh-CN" sz="20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kumimoji="1" lang="en-US" altLang="zh-CN" sz="2000" dirty="0">
                    <a:solidFill>
                      <a:srgbClr val="FF0000"/>
                    </a:solidFill>
                  </a:rPr>
                  <a:t>:</a:t>
                </a:r>
                <a:r>
                  <a:rPr kumimoji="1" lang="zh-CN" altLang="en-US" sz="2000" dirty="0">
                    <a:solidFill>
                      <a:srgbClr val="FF0000"/>
                    </a:solidFill>
                  </a:rPr>
                  <a:t> 电荷</a:t>
                </a:r>
                <a:endParaRPr kumimoji="1" lang="en-US" altLang="zh-CN" sz="2000" b="0" i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CE94ED-4A28-EC45-8777-E3F751EFF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799" y="3804631"/>
                <a:ext cx="821828" cy="615553"/>
              </a:xfrm>
              <a:prstGeom prst="rect">
                <a:avLst/>
              </a:prstGeom>
              <a:blipFill>
                <a:blip r:embed="rId6"/>
                <a:stretch>
                  <a:fillRect l="-13636" t="-16327" r="-16667" b="-24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 11">
            <a:extLst>
              <a:ext uri="{FF2B5EF4-FFF2-40B4-BE49-F238E27FC236}">
                <a16:creationId xmlns:a16="http://schemas.microsoft.com/office/drawing/2014/main" id="{370D268D-D9C5-E244-8D53-CF595B828903}"/>
              </a:ext>
            </a:extLst>
          </p:cNvPr>
          <p:cNvSpPr/>
          <p:nvPr/>
        </p:nvSpPr>
        <p:spPr>
          <a:xfrm>
            <a:off x="4129873" y="4350822"/>
            <a:ext cx="261411" cy="1386672"/>
          </a:xfrm>
          <a:custGeom>
            <a:avLst/>
            <a:gdLst>
              <a:gd name="connsiteX0" fmla="*/ 0 w 261411"/>
              <a:gd name="connsiteY0" fmla="*/ 0 h 1386672"/>
              <a:gd name="connsiteX1" fmla="*/ 261257 w 261411"/>
              <a:gd name="connsiteY1" fmla="*/ 622998 h 1386672"/>
              <a:gd name="connsiteX2" fmla="*/ 30145 w 261411"/>
              <a:gd name="connsiteY2" fmla="*/ 1386672 h 138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411" h="1386672">
                <a:moveTo>
                  <a:pt x="0" y="0"/>
                </a:moveTo>
                <a:cubicBezTo>
                  <a:pt x="128116" y="195943"/>
                  <a:pt x="256233" y="391886"/>
                  <a:pt x="261257" y="622998"/>
                </a:cubicBezTo>
                <a:cubicBezTo>
                  <a:pt x="266281" y="854110"/>
                  <a:pt x="148213" y="1120391"/>
                  <a:pt x="30145" y="1386672"/>
                </a:cubicBezTo>
              </a:path>
            </a:pathLst>
          </a:custGeom>
          <a:noFill/>
          <a:ln w="127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F0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CA8AC87-367B-A942-BAF4-95F828CFB8A6}"/>
              </a:ext>
            </a:extLst>
          </p:cNvPr>
          <p:cNvSpPr/>
          <p:nvPr/>
        </p:nvSpPr>
        <p:spPr>
          <a:xfrm flipH="1">
            <a:off x="4593126" y="4350822"/>
            <a:ext cx="261411" cy="1386672"/>
          </a:xfrm>
          <a:custGeom>
            <a:avLst/>
            <a:gdLst>
              <a:gd name="connsiteX0" fmla="*/ 0 w 261411"/>
              <a:gd name="connsiteY0" fmla="*/ 0 h 1386672"/>
              <a:gd name="connsiteX1" fmla="*/ 261257 w 261411"/>
              <a:gd name="connsiteY1" fmla="*/ 622998 h 1386672"/>
              <a:gd name="connsiteX2" fmla="*/ 30145 w 261411"/>
              <a:gd name="connsiteY2" fmla="*/ 1386672 h 138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411" h="1386672">
                <a:moveTo>
                  <a:pt x="0" y="0"/>
                </a:moveTo>
                <a:cubicBezTo>
                  <a:pt x="128116" y="195943"/>
                  <a:pt x="256233" y="391886"/>
                  <a:pt x="261257" y="622998"/>
                </a:cubicBezTo>
                <a:cubicBezTo>
                  <a:pt x="266281" y="854110"/>
                  <a:pt x="148213" y="1120391"/>
                  <a:pt x="30145" y="1386672"/>
                </a:cubicBezTo>
              </a:path>
            </a:pathLst>
          </a:custGeom>
          <a:noFill/>
          <a:ln w="127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F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955C91-1D80-5948-AEF6-4A80AE31B3AD}"/>
              </a:ext>
            </a:extLst>
          </p:cNvPr>
          <p:cNvCxnSpPr/>
          <p:nvPr/>
        </p:nvCxnSpPr>
        <p:spPr>
          <a:xfrm>
            <a:off x="4481565" y="4350822"/>
            <a:ext cx="0" cy="1386672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40C3E42-45D3-284B-A6F0-EF968AB65183}"/>
              </a:ext>
            </a:extLst>
          </p:cNvPr>
          <p:cNvCxnSpPr>
            <a:cxnSpLocks/>
          </p:cNvCxnSpPr>
          <p:nvPr/>
        </p:nvCxnSpPr>
        <p:spPr>
          <a:xfrm>
            <a:off x="5739284" y="4714237"/>
            <a:ext cx="0" cy="4606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EBB410-2896-4A46-B411-FE3637E53B2B}"/>
              </a:ext>
            </a:extLst>
          </p:cNvPr>
          <p:cNvCxnSpPr>
            <a:cxnSpLocks/>
          </p:cNvCxnSpPr>
          <p:nvPr/>
        </p:nvCxnSpPr>
        <p:spPr>
          <a:xfrm>
            <a:off x="5921829" y="4714237"/>
            <a:ext cx="0" cy="4606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3D9F5B-47F2-BD4A-8AE7-D7E076D8B9E1}"/>
              </a:ext>
            </a:extLst>
          </p:cNvPr>
          <p:cNvCxnSpPr>
            <a:cxnSpLocks/>
          </p:cNvCxnSpPr>
          <p:nvPr/>
        </p:nvCxnSpPr>
        <p:spPr>
          <a:xfrm>
            <a:off x="6101025" y="4714237"/>
            <a:ext cx="0" cy="4606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CA8E53C-968B-B441-B324-17792570EC69}"/>
                  </a:ext>
                </a:extLst>
              </p:cNvPr>
              <p:cNvSpPr txBox="1"/>
              <p:nvPr/>
            </p:nvSpPr>
            <p:spPr>
              <a:xfrm>
                <a:off x="3866912" y="2364318"/>
                <a:ext cx="1872372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𝐿𝐶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CA8E53C-968B-B441-B324-17792570E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6912" y="2364318"/>
                <a:ext cx="1872372" cy="6646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1A43C182-DFE7-F146-B2E7-F8B7EBA6E164}"/>
              </a:ext>
            </a:extLst>
          </p:cNvPr>
          <p:cNvGrpSpPr/>
          <p:nvPr/>
        </p:nvGrpSpPr>
        <p:grpSpPr>
          <a:xfrm>
            <a:off x="4372600" y="1572829"/>
            <a:ext cx="498603" cy="881585"/>
            <a:chOff x="4372600" y="1572829"/>
            <a:chExt cx="498603" cy="88158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1897FA2-E792-7F4E-900D-8D66C4EB7471}"/>
                </a:ext>
              </a:extLst>
            </p:cNvPr>
            <p:cNvCxnSpPr>
              <a:cxnSpLocks/>
            </p:cNvCxnSpPr>
            <p:nvPr/>
          </p:nvCxnSpPr>
          <p:spPr>
            <a:xfrm>
              <a:off x="4650150" y="1572829"/>
              <a:ext cx="0" cy="66016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DAFB09-20DA-2744-B9BE-2812DAA917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2600" y="2225710"/>
              <a:ext cx="249303" cy="22870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54765CA-3CC4-BE4B-AE99-C6AE98B6A2AB}"/>
                </a:ext>
              </a:extLst>
            </p:cNvPr>
            <p:cNvCxnSpPr>
              <a:cxnSpLocks/>
            </p:cNvCxnSpPr>
            <p:nvPr/>
          </p:nvCxnSpPr>
          <p:spPr>
            <a:xfrm>
              <a:off x="4633085" y="2232993"/>
              <a:ext cx="238118" cy="221421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A8A93CE-E9EE-714D-8E75-5F8DAFEBA7C7}"/>
              </a:ext>
            </a:extLst>
          </p:cNvPr>
          <p:cNvSpPr txBox="1"/>
          <p:nvPr/>
        </p:nvSpPr>
        <p:spPr>
          <a:xfrm>
            <a:off x="2618256" y="856670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/>
              <a:t>单量子比特哈密顿量：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D8D9010-69E9-AF4D-BF74-54716E4EBD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906" r="53789"/>
          <a:stretch/>
        </p:blipFill>
        <p:spPr>
          <a:xfrm>
            <a:off x="7674199" y="3563976"/>
            <a:ext cx="3616731" cy="2738294"/>
          </a:xfrm>
          <a:prstGeom prst="rect">
            <a:avLst/>
          </a:prstGeom>
        </p:spPr>
      </p:pic>
      <p:sp>
        <p:nvSpPr>
          <p:cNvPr id="42" name="Right Arrow 41">
            <a:extLst>
              <a:ext uri="{FF2B5EF4-FFF2-40B4-BE49-F238E27FC236}">
                <a16:creationId xmlns:a16="http://schemas.microsoft.com/office/drawing/2014/main" id="{992D7C09-14C7-E54A-9193-DEDEEA479507}"/>
              </a:ext>
            </a:extLst>
          </p:cNvPr>
          <p:cNvSpPr/>
          <p:nvPr/>
        </p:nvSpPr>
        <p:spPr>
          <a:xfrm>
            <a:off x="6725890" y="4556292"/>
            <a:ext cx="1159017" cy="7536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量子化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1798260-11E0-0F49-B095-82FEBEDEE210}"/>
              </a:ext>
            </a:extLst>
          </p:cNvPr>
          <p:cNvGrpSpPr/>
          <p:nvPr/>
        </p:nvGrpSpPr>
        <p:grpSpPr>
          <a:xfrm flipV="1">
            <a:off x="6280485" y="1494717"/>
            <a:ext cx="498603" cy="683768"/>
            <a:chOff x="4372600" y="1572829"/>
            <a:chExt cx="498603" cy="88158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2918C69-9BA0-2B4A-B6DF-A7386C76EE61}"/>
                </a:ext>
              </a:extLst>
            </p:cNvPr>
            <p:cNvCxnSpPr>
              <a:cxnSpLocks/>
            </p:cNvCxnSpPr>
            <p:nvPr/>
          </p:nvCxnSpPr>
          <p:spPr>
            <a:xfrm>
              <a:off x="4650150" y="1572829"/>
              <a:ext cx="0" cy="66016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8F2BA8E-F939-C044-8F51-B06FC5A34F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2600" y="2225710"/>
              <a:ext cx="249303" cy="22870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6473EA2-3494-7F4F-846E-589201929714}"/>
                </a:ext>
              </a:extLst>
            </p:cNvPr>
            <p:cNvCxnSpPr>
              <a:cxnSpLocks/>
            </p:cNvCxnSpPr>
            <p:nvPr/>
          </p:nvCxnSpPr>
          <p:spPr>
            <a:xfrm>
              <a:off x="4633085" y="2232993"/>
              <a:ext cx="238118" cy="221421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2CA8B7F-7FF4-424C-B7C9-4EA7ADD919AF}"/>
                  </a:ext>
                </a:extLst>
              </p:cNvPr>
              <p:cNvSpPr txBox="1"/>
              <p:nvPr/>
            </p:nvSpPr>
            <p:spPr>
              <a:xfrm>
                <a:off x="6280485" y="546999"/>
                <a:ext cx="5575437" cy="461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kumimoji="1" lang="en-US" altLang="zh-CN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(|1⟩⟨0|−</m:t>
                      </m:r>
                      <m:d>
                        <m:dPr>
                          <m:begChr m:val="|"/>
                          <m:endChr m:val="⟩"/>
                          <m:ctrlPr>
                            <a:rPr kumimoji="1" lang="en-US" altLang="zh-CN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d>
                        <m:dPr>
                          <m:begChr m:val="⟨"/>
                          <m:ctrlPr>
                            <a:rPr kumimoji="1" lang="en-US" altLang="zh-CN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e>
                          <m:r>
                            <a:rPr kumimoji="1" lang="zh-CN" altLang="en-US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2CA8B7F-7FF4-424C-B7C9-4EA7ADD91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485" y="546999"/>
                <a:ext cx="5575437" cy="461921"/>
              </a:xfrm>
              <a:prstGeom prst="rect">
                <a:avLst/>
              </a:prstGeom>
              <a:blipFill>
                <a:blip r:embed="rId9"/>
                <a:stretch>
                  <a:fillRect l="-682" t="-2703" b="-162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3D1A158-4E99-C141-B9DE-0212B92A0494}"/>
                  </a:ext>
                </a:extLst>
              </p:cNvPr>
              <p:cNvSpPr txBox="1"/>
              <p:nvPr/>
            </p:nvSpPr>
            <p:spPr>
              <a:xfrm>
                <a:off x="6280485" y="1003691"/>
                <a:ext cx="5305683" cy="461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acc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∝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(|1⟩⟨0|</m:t>
                      </m:r>
                      <m:r>
                        <a:rPr kumimoji="1" lang="en-US" altLang="zh-CN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1" lang="en-US" altLang="zh-CN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d>
                        <m:dPr>
                          <m:begChr m:val="⟨"/>
                          <m:ctrlPr>
                            <a:rPr kumimoji="1" lang="en-US" altLang="zh-CN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e>
                          <m:r>
                            <a:rPr kumimoji="1" lang="zh-CN" alt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kumimoji="1"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kumimoji="1"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1"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kumimoji="1"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3D1A158-4E99-C141-B9DE-0212B92A0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485" y="1003691"/>
                <a:ext cx="5305683" cy="461921"/>
              </a:xfrm>
              <a:prstGeom prst="rect">
                <a:avLst/>
              </a:prstGeom>
              <a:blipFill>
                <a:blip r:embed="rId10"/>
                <a:stretch>
                  <a:fillRect l="-477" t="-2703" b="-13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2DDC3CE8-E15B-3542-90A5-A58A141F9CCC}"/>
              </a:ext>
            </a:extLst>
          </p:cNvPr>
          <p:cNvSpPr/>
          <p:nvPr/>
        </p:nvSpPr>
        <p:spPr>
          <a:xfrm>
            <a:off x="8308258" y="5044158"/>
            <a:ext cx="2635045" cy="1120668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693C788-D098-3F46-A5AD-C3652E5E1C8E}"/>
                  </a:ext>
                </a:extLst>
              </p:cNvPr>
              <p:cNvSpPr txBox="1"/>
              <p:nvPr/>
            </p:nvSpPr>
            <p:spPr>
              <a:xfrm>
                <a:off x="7434290" y="6207789"/>
                <a:ext cx="4132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dirty="0"/>
                  <a:t>取基态和第一激发态作为</a:t>
                </a:r>
                <a:r>
                  <a:rPr kumimoji="1" lang="en-US" altLang="zh-CN" dirty="0"/>
                  <a:t>qubit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|1⟩</m:t>
                    </m:r>
                  </m:oMath>
                </a14:m>
                <a:r>
                  <a:rPr kumimoji="1" lang="zh-CN" altLang="en-US" dirty="0"/>
                  <a:t>态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693C788-D098-3F46-A5AD-C3652E5E1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290" y="6207789"/>
                <a:ext cx="4132734" cy="369332"/>
              </a:xfrm>
              <a:prstGeom prst="rect">
                <a:avLst/>
              </a:prstGeom>
              <a:blipFill>
                <a:blip r:embed="rId11"/>
                <a:stretch>
                  <a:fillRect l="-1227" t="-10000" r="-30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4EA235-457A-8B47-8430-EBA05677C6AC}"/>
                  </a:ext>
                </a:extLst>
              </p:cNvPr>
              <p:cNvSpPr txBox="1"/>
              <p:nvPr/>
            </p:nvSpPr>
            <p:spPr>
              <a:xfrm>
                <a:off x="7616271" y="5522407"/>
                <a:ext cx="53094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1" lang="en-US" altLang="zh-CN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4EA235-457A-8B47-8430-EBA05677C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271" y="5522407"/>
                <a:ext cx="53094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76FC607-28D9-8F43-B911-03E37F886300}"/>
                  </a:ext>
                </a:extLst>
              </p:cNvPr>
              <p:cNvSpPr txBox="1"/>
              <p:nvPr/>
            </p:nvSpPr>
            <p:spPr>
              <a:xfrm>
                <a:off x="7645264" y="5096969"/>
                <a:ext cx="4386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|1⟩</m:t>
                      </m:r>
                    </m:oMath>
                  </m:oMathPara>
                </a14:m>
                <a:endParaRPr lang="zh-CN" altLang="en-US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76FC607-28D9-8F43-B911-03E37F886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5264" y="5096969"/>
                <a:ext cx="438619" cy="369332"/>
              </a:xfrm>
              <a:prstGeom prst="rect">
                <a:avLst/>
              </a:prstGeom>
              <a:blipFill>
                <a:blip r:embed="rId13"/>
                <a:stretch>
                  <a:fillRect l="-2778" r="-11111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CDDDD006-D1C2-0A4A-9205-0E7DCB31F4BE}"/>
              </a:ext>
            </a:extLst>
          </p:cNvPr>
          <p:cNvGrpSpPr/>
          <p:nvPr/>
        </p:nvGrpSpPr>
        <p:grpSpPr>
          <a:xfrm flipV="1">
            <a:off x="8011455" y="418401"/>
            <a:ext cx="498603" cy="683768"/>
            <a:chOff x="4372600" y="1572829"/>
            <a:chExt cx="498603" cy="881585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8A6BEA5-9695-1B46-B55D-4D6AE6A06206}"/>
                </a:ext>
              </a:extLst>
            </p:cNvPr>
            <p:cNvCxnSpPr>
              <a:cxnSpLocks/>
            </p:cNvCxnSpPr>
            <p:nvPr/>
          </p:nvCxnSpPr>
          <p:spPr>
            <a:xfrm>
              <a:off x="4650150" y="1572829"/>
              <a:ext cx="0" cy="66016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28F8456-D6E6-0942-AB9E-60076EF9B4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2600" y="2225710"/>
              <a:ext cx="249303" cy="22870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5732549-E009-9345-A888-54106E5B8950}"/>
                </a:ext>
              </a:extLst>
            </p:cNvPr>
            <p:cNvCxnSpPr>
              <a:cxnSpLocks/>
            </p:cNvCxnSpPr>
            <p:nvPr/>
          </p:nvCxnSpPr>
          <p:spPr>
            <a:xfrm>
              <a:off x="4633085" y="2232993"/>
              <a:ext cx="238118" cy="221421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E87F50D-FDDD-2446-A57F-2EBAE99195F9}"/>
              </a:ext>
            </a:extLst>
          </p:cNvPr>
          <p:cNvSpPr txBox="1"/>
          <p:nvPr/>
        </p:nvSpPr>
        <p:spPr>
          <a:xfrm>
            <a:off x="7125685" y="-850"/>
            <a:ext cx="268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accent4">
                    <a:lumMod val="75000"/>
                  </a:schemeClr>
                </a:solidFill>
              </a:rPr>
              <a:t>取二维低能</a:t>
            </a:r>
            <a:r>
              <a:rPr kumimoji="1" lang="en-US" altLang="zh-CN" dirty="0">
                <a:solidFill>
                  <a:schemeClr val="accent4">
                    <a:lumMod val="75000"/>
                  </a:schemeClr>
                </a:solidFill>
              </a:rPr>
              <a:t>Hilbert</a:t>
            </a:r>
            <a:r>
              <a:rPr kumimoji="1" lang="zh-CN" altLang="en-US" dirty="0">
                <a:solidFill>
                  <a:schemeClr val="accent4">
                    <a:lumMod val="75000"/>
                  </a:schemeClr>
                </a:solidFill>
              </a:rPr>
              <a:t>子空间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3CEB23-BB34-C040-B4D2-28A5CB24D715}"/>
              </a:ext>
            </a:extLst>
          </p:cNvPr>
          <p:cNvSpPr txBox="1"/>
          <p:nvPr/>
        </p:nvSpPr>
        <p:spPr>
          <a:xfrm>
            <a:off x="2480328" y="95631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CN" sz="3200" dirty="0"/>
              <a:t>超导</a:t>
            </a:r>
            <a:r>
              <a:rPr lang="zh-CN" altLang="en-US" sz="3200" dirty="0"/>
              <a:t>比特的量子化</a:t>
            </a:r>
            <a:endParaRPr lang="en-CN" sz="32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F78762B-8EDC-8446-8C48-6B20A4C318B6}"/>
              </a:ext>
            </a:extLst>
          </p:cNvPr>
          <p:cNvSpPr/>
          <p:nvPr/>
        </p:nvSpPr>
        <p:spPr>
          <a:xfrm>
            <a:off x="5739284" y="3804631"/>
            <a:ext cx="261946" cy="2294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28C7CA3-CFBA-4A4E-B6B1-AEF7C6EB93CE}"/>
              </a:ext>
            </a:extLst>
          </p:cNvPr>
          <p:cNvSpPr/>
          <p:nvPr/>
        </p:nvSpPr>
        <p:spPr>
          <a:xfrm>
            <a:off x="5637373" y="4235899"/>
            <a:ext cx="209206" cy="184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ED65B52-17D5-8C47-8A7F-5219D36BDA74}"/>
              </a:ext>
            </a:extLst>
          </p:cNvPr>
          <p:cNvSpPr txBox="1"/>
          <p:nvPr/>
        </p:nvSpPr>
        <p:spPr>
          <a:xfrm>
            <a:off x="6254825" y="4747616"/>
            <a:ext cx="322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tx2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224310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FE8B600-0027-3442-BF15-5DEE7816B750}"/>
              </a:ext>
            </a:extLst>
          </p:cNvPr>
          <p:cNvSpPr/>
          <p:nvPr/>
        </p:nvSpPr>
        <p:spPr>
          <a:xfrm>
            <a:off x="2691343" y="3193127"/>
            <a:ext cx="9290159" cy="3499938"/>
          </a:xfrm>
          <a:prstGeom prst="roundRect">
            <a:avLst>
              <a:gd name="adj" fmla="val 51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量子化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BBEEE-FF53-4342-9D57-7383823B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7883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33C762-85AF-6649-82A2-DAD3D8A8FB74}"/>
              </a:ext>
            </a:extLst>
          </p:cNvPr>
          <p:cNvSpPr txBox="1"/>
          <p:nvPr/>
        </p:nvSpPr>
        <p:spPr>
          <a:xfrm>
            <a:off x="2496873" y="22075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磁通噪声与电荷噪声</a:t>
            </a:r>
            <a:endParaRPr lang="en-CN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FFF523-C1E6-2845-A8F5-0A823E964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13" r="54949"/>
          <a:stretch/>
        </p:blipFill>
        <p:spPr>
          <a:xfrm>
            <a:off x="3762713" y="3550491"/>
            <a:ext cx="2919442" cy="2987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E2D9C3-08F0-0D4D-9089-57EFF2043543}"/>
                  </a:ext>
                </a:extLst>
              </p:cNvPr>
              <p:cNvSpPr txBox="1"/>
              <p:nvPr/>
            </p:nvSpPr>
            <p:spPr>
              <a:xfrm>
                <a:off x="2231348" y="1194656"/>
                <a:ext cx="6676678" cy="936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endParaRPr lang="en-CN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zh-CN" alt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=ℏ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E2D9C3-08F0-0D4D-9089-57EFF2043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348" y="1194656"/>
                <a:ext cx="6676678" cy="936603"/>
              </a:xfrm>
              <a:prstGeom prst="rect">
                <a:avLst/>
              </a:prstGeom>
              <a:blipFill>
                <a:blip r:embed="rId4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6C5C4696-A141-CB46-ADDE-CAA75B8EF52B}"/>
              </a:ext>
            </a:extLst>
          </p:cNvPr>
          <p:cNvSpPr/>
          <p:nvPr/>
        </p:nvSpPr>
        <p:spPr>
          <a:xfrm>
            <a:off x="6370655" y="4575423"/>
            <a:ext cx="398026" cy="46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2EC8AB-1641-4442-9760-6019E8369925}"/>
                  </a:ext>
                </a:extLst>
              </p:cNvPr>
              <p:cNvSpPr txBox="1"/>
              <p:nvPr/>
            </p:nvSpPr>
            <p:spPr>
              <a:xfrm>
                <a:off x="3215287" y="3580030"/>
                <a:ext cx="109485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kumimoji="1" lang="en-US" altLang="zh-CN" sz="2000" dirty="0">
                    <a:solidFill>
                      <a:srgbClr val="00B0F0"/>
                    </a:solidFill>
                  </a:rPr>
                  <a:t>:</a:t>
                </a:r>
                <a:r>
                  <a:rPr kumimoji="1" lang="zh-CN" altLang="en-US" sz="2000" dirty="0">
                    <a:solidFill>
                      <a:srgbClr val="00B0F0"/>
                    </a:solidFill>
                  </a:rPr>
                  <a:t> 电感</a:t>
                </a:r>
                <a:endParaRPr kumimoji="1" lang="en-US" altLang="zh-CN" sz="2000" b="0" i="0" dirty="0">
                  <a:solidFill>
                    <a:srgbClr val="00B0F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kumimoji="1" lang="en-US" altLang="zh-CN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kumimoji="1" lang="zh-CN" altLang="en-US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CN" altLang="en-US" sz="2000" dirty="0">
                    <a:solidFill>
                      <a:srgbClr val="00B0F0"/>
                    </a:solidFill>
                  </a:rPr>
                  <a:t>磁通量</a:t>
                </a:r>
                <a:endParaRPr kumimoji="1" lang="en-US" altLang="zh-CN" sz="20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2EC8AB-1641-4442-9760-6019E8369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287" y="3580030"/>
                <a:ext cx="1094852" cy="615553"/>
              </a:xfrm>
              <a:prstGeom prst="rect">
                <a:avLst/>
              </a:prstGeom>
              <a:blipFill>
                <a:blip r:embed="rId5"/>
                <a:stretch>
                  <a:fillRect l="-6818" t="-16000" r="-12500" b="-2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CE94ED-4A28-EC45-8777-E3F751EFF5AE}"/>
                  </a:ext>
                </a:extLst>
              </p:cNvPr>
              <p:cNvSpPr txBox="1"/>
              <p:nvPr/>
            </p:nvSpPr>
            <p:spPr>
              <a:xfrm>
                <a:off x="6161799" y="3804631"/>
                <a:ext cx="82182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kumimoji="1"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kumimoji="1"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CN" altLang="en-US" sz="2000" dirty="0">
                    <a:solidFill>
                      <a:srgbClr val="FF0000"/>
                    </a:solidFill>
                  </a:rPr>
                  <a:t>电容</a:t>
                </a:r>
                <a:endParaRPr kumimoji="1" lang="en-US" altLang="zh-CN" sz="20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kumimoji="1" lang="en-US" altLang="zh-CN" sz="2000" dirty="0">
                    <a:solidFill>
                      <a:srgbClr val="FF0000"/>
                    </a:solidFill>
                  </a:rPr>
                  <a:t>:</a:t>
                </a:r>
                <a:r>
                  <a:rPr kumimoji="1" lang="zh-CN" altLang="en-US" sz="2000" dirty="0">
                    <a:solidFill>
                      <a:srgbClr val="FF0000"/>
                    </a:solidFill>
                  </a:rPr>
                  <a:t> 电荷</a:t>
                </a:r>
                <a:endParaRPr kumimoji="1" lang="en-US" altLang="zh-CN" sz="2000" b="0" i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CE94ED-4A28-EC45-8777-E3F751EFF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799" y="3804631"/>
                <a:ext cx="821828" cy="615553"/>
              </a:xfrm>
              <a:prstGeom prst="rect">
                <a:avLst/>
              </a:prstGeom>
              <a:blipFill>
                <a:blip r:embed="rId6"/>
                <a:stretch>
                  <a:fillRect l="-13636" t="-16327" r="-16667" b="-24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 11">
            <a:extLst>
              <a:ext uri="{FF2B5EF4-FFF2-40B4-BE49-F238E27FC236}">
                <a16:creationId xmlns:a16="http://schemas.microsoft.com/office/drawing/2014/main" id="{370D268D-D9C5-E244-8D53-CF595B828903}"/>
              </a:ext>
            </a:extLst>
          </p:cNvPr>
          <p:cNvSpPr/>
          <p:nvPr/>
        </p:nvSpPr>
        <p:spPr>
          <a:xfrm>
            <a:off x="4129873" y="4350822"/>
            <a:ext cx="261411" cy="1386672"/>
          </a:xfrm>
          <a:custGeom>
            <a:avLst/>
            <a:gdLst>
              <a:gd name="connsiteX0" fmla="*/ 0 w 261411"/>
              <a:gd name="connsiteY0" fmla="*/ 0 h 1386672"/>
              <a:gd name="connsiteX1" fmla="*/ 261257 w 261411"/>
              <a:gd name="connsiteY1" fmla="*/ 622998 h 1386672"/>
              <a:gd name="connsiteX2" fmla="*/ 30145 w 261411"/>
              <a:gd name="connsiteY2" fmla="*/ 1386672 h 138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411" h="1386672">
                <a:moveTo>
                  <a:pt x="0" y="0"/>
                </a:moveTo>
                <a:cubicBezTo>
                  <a:pt x="128116" y="195943"/>
                  <a:pt x="256233" y="391886"/>
                  <a:pt x="261257" y="622998"/>
                </a:cubicBezTo>
                <a:cubicBezTo>
                  <a:pt x="266281" y="854110"/>
                  <a:pt x="148213" y="1120391"/>
                  <a:pt x="30145" y="1386672"/>
                </a:cubicBezTo>
              </a:path>
            </a:pathLst>
          </a:custGeom>
          <a:noFill/>
          <a:ln w="127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F0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CA8AC87-367B-A942-BAF4-95F828CFB8A6}"/>
              </a:ext>
            </a:extLst>
          </p:cNvPr>
          <p:cNvSpPr/>
          <p:nvPr/>
        </p:nvSpPr>
        <p:spPr>
          <a:xfrm flipH="1">
            <a:off x="4593126" y="4350822"/>
            <a:ext cx="261411" cy="1386672"/>
          </a:xfrm>
          <a:custGeom>
            <a:avLst/>
            <a:gdLst>
              <a:gd name="connsiteX0" fmla="*/ 0 w 261411"/>
              <a:gd name="connsiteY0" fmla="*/ 0 h 1386672"/>
              <a:gd name="connsiteX1" fmla="*/ 261257 w 261411"/>
              <a:gd name="connsiteY1" fmla="*/ 622998 h 1386672"/>
              <a:gd name="connsiteX2" fmla="*/ 30145 w 261411"/>
              <a:gd name="connsiteY2" fmla="*/ 1386672 h 138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411" h="1386672">
                <a:moveTo>
                  <a:pt x="0" y="0"/>
                </a:moveTo>
                <a:cubicBezTo>
                  <a:pt x="128116" y="195943"/>
                  <a:pt x="256233" y="391886"/>
                  <a:pt x="261257" y="622998"/>
                </a:cubicBezTo>
                <a:cubicBezTo>
                  <a:pt x="266281" y="854110"/>
                  <a:pt x="148213" y="1120391"/>
                  <a:pt x="30145" y="1386672"/>
                </a:cubicBezTo>
              </a:path>
            </a:pathLst>
          </a:custGeom>
          <a:noFill/>
          <a:ln w="127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F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955C91-1D80-5948-AEF6-4A80AE31B3AD}"/>
              </a:ext>
            </a:extLst>
          </p:cNvPr>
          <p:cNvCxnSpPr/>
          <p:nvPr/>
        </p:nvCxnSpPr>
        <p:spPr>
          <a:xfrm>
            <a:off x="4481565" y="4350822"/>
            <a:ext cx="0" cy="1386672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40C3E42-45D3-284B-A6F0-EF968AB65183}"/>
              </a:ext>
            </a:extLst>
          </p:cNvPr>
          <p:cNvCxnSpPr>
            <a:cxnSpLocks/>
          </p:cNvCxnSpPr>
          <p:nvPr/>
        </p:nvCxnSpPr>
        <p:spPr>
          <a:xfrm>
            <a:off x="5739284" y="4714237"/>
            <a:ext cx="0" cy="4606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EBB410-2896-4A46-B411-FE3637E53B2B}"/>
              </a:ext>
            </a:extLst>
          </p:cNvPr>
          <p:cNvCxnSpPr>
            <a:cxnSpLocks/>
          </p:cNvCxnSpPr>
          <p:nvPr/>
        </p:nvCxnSpPr>
        <p:spPr>
          <a:xfrm>
            <a:off x="5921829" y="4714237"/>
            <a:ext cx="0" cy="4606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3D9F5B-47F2-BD4A-8AE7-D7E076D8B9E1}"/>
              </a:ext>
            </a:extLst>
          </p:cNvPr>
          <p:cNvCxnSpPr>
            <a:cxnSpLocks/>
          </p:cNvCxnSpPr>
          <p:nvPr/>
        </p:nvCxnSpPr>
        <p:spPr>
          <a:xfrm>
            <a:off x="6101025" y="4714237"/>
            <a:ext cx="0" cy="4606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CA8E53C-968B-B441-B324-17792570EC69}"/>
                  </a:ext>
                </a:extLst>
              </p:cNvPr>
              <p:cNvSpPr txBox="1"/>
              <p:nvPr/>
            </p:nvSpPr>
            <p:spPr>
              <a:xfrm>
                <a:off x="3866912" y="2364318"/>
                <a:ext cx="1872372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𝐿𝐶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CA8E53C-968B-B441-B324-17792570E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6912" y="2364318"/>
                <a:ext cx="1872372" cy="6646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1A43C182-DFE7-F146-B2E7-F8B7EBA6E164}"/>
              </a:ext>
            </a:extLst>
          </p:cNvPr>
          <p:cNvGrpSpPr/>
          <p:nvPr/>
        </p:nvGrpSpPr>
        <p:grpSpPr>
          <a:xfrm>
            <a:off x="4372600" y="1572829"/>
            <a:ext cx="498603" cy="881585"/>
            <a:chOff x="4372600" y="1572829"/>
            <a:chExt cx="498603" cy="88158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1897FA2-E792-7F4E-900D-8D66C4EB7471}"/>
                </a:ext>
              </a:extLst>
            </p:cNvPr>
            <p:cNvCxnSpPr>
              <a:cxnSpLocks/>
            </p:cNvCxnSpPr>
            <p:nvPr/>
          </p:nvCxnSpPr>
          <p:spPr>
            <a:xfrm>
              <a:off x="4650150" y="1572829"/>
              <a:ext cx="0" cy="66016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DAFB09-20DA-2744-B9BE-2812DAA917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2600" y="2225710"/>
              <a:ext cx="249303" cy="22870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54765CA-3CC4-BE4B-AE99-C6AE98B6A2AB}"/>
                </a:ext>
              </a:extLst>
            </p:cNvPr>
            <p:cNvCxnSpPr>
              <a:cxnSpLocks/>
            </p:cNvCxnSpPr>
            <p:nvPr/>
          </p:nvCxnSpPr>
          <p:spPr>
            <a:xfrm>
              <a:off x="4633085" y="2232993"/>
              <a:ext cx="238118" cy="221421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A8A93CE-E9EE-714D-8E75-5F8DAFEBA7C7}"/>
              </a:ext>
            </a:extLst>
          </p:cNvPr>
          <p:cNvSpPr txBox="1"/>
          <p:nvPr/>
        </p:nvSpPr>
        <p:spPr>
          <a:xfrm>
            <a:off x="2618256" y="856670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/>
              <a:t>单量子比特哈密顿量：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1798260-11E0-0F49-B095-82FEBEDEE210}"/>
              </a:ext>
            </a:extLst>
          </p:cNvPr>
          <p:cNvGrpSpPr/>
          <p:nvPr/>
        </p:nvGrpSpPr>
        <p:grpSpPr>
          <a:xfrm flipV="1">
            <a:off x="6280485" y="1494717"/>
            <a:ext cx="498603" cy="683768"/>
            <a:chOff x="4372600" y="1572829"/>
            <a:chExt cx="498603" cy="88158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2918C69-9BA0-2B4A-B6DF-A7386C76EE61}"/>
                </a:ext>
              </a:extLst>
            </p:cNvPr>
            <p:cNvCxnSpPr>
              <a:cxnSpLocks/>
            </p:cNvCxnSpPr>
            <p:nvPr/>
          </p:nvCxnSpPr>
          <p:spPr>
            <a:xfrm>
              <a:off x="4650150" y="1572829"/>
              <a:ext cx="0" cy="66016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8F2BA8E-F939-C044-8F51-B06FC5A34F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2600" y="2225710"/>
              <a:ext cx="249303" cy="22870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6473EA2-3494-7F4F-846E-589201929714}"/>
                </a:ext>
              </a:extLst>
            </p:cNvPr>
            <p:cNvCxnSpPr>
              <a:cxnSpLocks/>
            </p:cNvCxnSpPr>
            <p:nvPr/>
          </p:nvCxnSpPr>
          <p:spPr>
            <a:xfrm>
              <a:off x="4633085" y="2232993"/>
              <a:ext cx="238118" cy="221421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2CA8B7F-7FF4-424C-B7C9-4EA7ADD919AF}"/>
                  </a:ext>
                </a:extLst>
              </p:cNvPr>
              <p:cNvSpPr txBox="1"/>
              <p:nvPr/>
            </p:nvSpPr>
            <p:spPr>
              <a:xfrm>
                <a:off x="6280485" y="546999"/>
                <a:ext cx="5575437" cy="461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kumimoji="1" lang="en-US" altLang="zh-CN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(|1⟩⟨0|−</m:t>
                      </m:r>
                      <m:d>
                        <m:dPr>
                          <m:begChr m:val="|"/>
                          <m:endChr m:val="⟩"/>
                          <m:ctrlPr>
                            <a:rPr kumimoji="1" lang="en-US" altLang="zh-CN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d>
                        <m:dPr>
                          <m:begChr m:val="⟨"/>
                          <m:ctrlPr>
                            <a:rPr kumimoji="1" lang="en-US" altLang="zh-CN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e>
                          <m:r>
                            <a:rPr kumimoji="1" lang="zh-CN" altLang="en-US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2CA8B7F-7FF4-424C-B7C9-4EA7ADD91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485" y="546999"/>
                <a:ext cx="5575437" cy="461921"/>
              </a:xfrm>
              <a:prstGeom prst="rect">
                <a:avLst/>
              </a:prstGeom>
              <a:blipFill>
                <a:blip r:embed="rId8"/>
                <a:stretch>
                  <a:fillRect l="-682" t="-2703" b="-162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3D1A158-4E99-C141-B9DE-0212B92A0494}"/>
                  </a:ext>
                </a:extLst>
              </p:cNvPr>
              <p:cNvSpPr txBox="1"/>
              <p:nvPr/>
            </p:nvSpPr>
            <p:spPr>
              <a:xfrm>
                <a:off x="6280485" y="1003691"/>
                <a:ext cx="5305683" cy="461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acc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∝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(|1⟩⟨0|</m:t>
                      </m:r>
                      <m:r>
                        <a:rPr kumimoji="1" lang="en-US" altLang="zh-CN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1" lang="en-US" altLang="zh-CN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d>
                        <m:dPr>
                          <m:begChr m:val="⟨"/>
                          <m:ctrlPr>
                            <a:rPr kumimoji="1" lang="en-US" altLang="zh-CN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e>
                          <m:r>
                            <a:rPr kumimoji="1" lang="zh-CN" alt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kumimoji="1"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kumimoji="1"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1"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kumimoji="1"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3D1A158-4E99-C141-B9DE-0212B92A0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485" y="1003691"/>
                <a:ext cx="5305683" cy="461921"/>
              </a:xfrm>
              <a:prstGeom prst="rect">
                <a:avLst/>
              </a:prstGeom>
              <a:blipFill>
                <a:blip r:embed="rId9"/>
                <a:stretch>
                  <a:fillRect l="-477" t="-2703" b="-13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Picture 53">
            <a:extLst>
              <a:ext uri="{FF2B5EF4-FFF2-40B4-BE49-F238E27FC236}">
                <a16:creationId xmlns:a16="http://schemas.microsoft.com/office/drawing/2014/main" id="{6FECC6E8-BB7B-8745-A772-8473BDA46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9" t="43181" r="82126" b="26377"/>
          <a:stretch/>
        </p:blipFill>
        <p:spPr>
          <a:xfrm>
            <a:off x="8124528" y="3517963"/>
            <a:ext cx="841465" cy="1160170"/>
          </a:xfrm>
          <a:prstGeom prst="rect">
            <a:avLst/>
          </a:prstGeom>
        </p:spPr>
      </p:pic>
      <p:sp>
        <p:nvSpPr>
          <p:cNvPr id="39" name="Freeform 38">
            <a:extLst>
              <a:ext uri="{FF2B5EF4-FFF2-40B4-BE49-F238E27FC236}">
                <a16:creationId xmlns:a16="http://schemas.microsoft.com/office/drawing/2014/main" id="{F36184A5-9017-BF48-AC9F-E335BDCF3A23}"/>
              </a:ext>
            </a:extLst>
          </p:cNvPr>
          <p:cNvSpPr/>
          <p:nvPr/>
        </p:nvSpPr>
        <p:spPr>
          <a:xfrm>
            <a:off x="8200607" y="3434973"/>
            <a:ext cx="261411" cy="1386672"/>
          </a:xfrm>
          <a:custGeom>
            <a:avLst/>
            <a:gdLst>
              <a:gd name="connsiteX0" fmla="*/ 0 w 261411"/>
              <a:gd name="connsiteY0" fmla="*/ 0 h 1386672"/>
              <a:gd name="connsiteX1" fmla="*/ 261257 w 261411"/>
              <a:gd name="connsiteY1" fmla="*/ 622998 h 1386672"/>
              <a:gd name="connsiteX2" fmla="*/ 30145 w 261411"/>
              <a:gd name="connsiteY2" fmla="*/ 1386672 h 138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411" h="1386672">
                <a:moveTo>
                  <a:pt x="0" y="0"/>
                </a:moveTo>
                <a:cubicBezTo>
                  <a:pt x="128116" y="195943"/>
                  <a:pt x="256233" y="391886"/>
                  <a:pt x="261257" y="622998"/>
                </a:cubicBezTo>
                <a:cubicBezTo>
                  <a:pt x="266281" y="854110"/>
                  <a:pt x="148213" y="1120391"/>
                  <a:pt x="30145" y="1386672"/>
                </a:cubicBezTo>
              </a:path>
            </a:pathLst>
          </a:custGeom>
          <a:noFill/>
          <a:ln w="127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F0"/>
              </a:solidFill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83286E43-58C1-B24C-B505-7896EABBC35E}"/>
              </a:ext>
            </a:extLst>
          </p:cNvPr>
          <p:cNvSpPr/>
          <p:nvPr/>
        </p:nvSpPr>
        <p:spPr>
          <a:xfrm flipH="1">
            <a:off x="8663860" y="3434973"/>
            <a:ext cx="261411" cy="1386672"/>
          </a:xfrm>
          <a:custGeom>
            <a:avLst/>
            <a:gdLst>
              <a:gd name="connsiteX0" fmla="*/ 0 w 261411"/>
              <a:gd name="connsiteY0" fmla="*/ 0 h 1386672"/>
              <a:gd name="connsiteX1" fmla="*/ 261257 w 261411"/>
              <a:gd name="connsiteY1" fmla="*/ 622998 h 1386672"/>
              <a:gd name="connsiteX2" fmla="*/ 30145 w 261411"/>
              <a:gd name="connsiteY2" fmla="*/ 1386672 h 138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411" h="1386672">
                <a:moveTo>
                  <a:pt x="0" y="0"/>
                </a:moveTo>
                <a:cubicBezTo>
                  <a:pt x="128116" y="195943"/>
                  <a:pt x="256233" y="391886"/>
                  <a:pt x="261257" y="622998"/>
                </a:cubicBezTo>
                <a:cubicBezTo>
                  <a:pt x="266281" y="854110"/>
                  <a:pt x="148213" y="1120391"/>
                  <a:pt x="30145" y="1386672"/>
                </a:cubicBezTo>
              </a:path>
            </a:pathLst>
          </a:custGeom>
          <a:noFill/>
          <a:ln w="127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F0"/>
              </a:solidFill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62C9337-7D4D-4643-9F82-97AA6960DCFC}"/>
              </a:ext>
            </a:extLst>
          </p:cNvPr>
          <p:cNvCxnSpPr/>
          <p:nvPr/>
        </p:nvCxnSpPr>
        <p:spPr>
          <a:xfrm>
            <a:off x="8552299" y="3434973"/>
            <a:ext cx="0" cy="1386672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6CFD922-7A40-C849-B94C-3B23F249FE28}"/>
              </a:ext>
            </a:extLst>
          </p:cNvPr>
          <p:cNvSpPr txBox="1"/>
          <p:nvPr/>
        </p:nvSpPr>
        <p:spPr>
          <a:xfrm>
            <a:off x="9064908" y="3750675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材料漏磁</a:t>
            </a:r>
            <a:endParaRPr kumimoji="1" lang="en-US" altLang="zh-CN" dirty="0"/>
          </a:p>
          <a:p>
            <a:r>
              <a:rPr kumimoji="1" lang="zh-CN" altLang="en-US" dirty="0"/>
              <a:t>地球磁场</a:t>
            </a:r>
            <a:endParaRPr kumimoji="1" lang="en-US" altLang="zh-CN" dirty="0"/>
          </a:p>
          <a:p>
            <a:r>
              <a:rPr kumimoji="1" lang="zh-CN" altLang="en-US" dirty="0"/>
              <a:t>热涨落</a:t>
            </a:r>
            <a:endParaRPr kumimoji="1" lang="en-US" altLang="zh-CN" dirty="0"/>
          </a:p>
          <a:p>
            <a:r>
              <a:rPr kumimoji="1" lang="en-US" altLang="zh-CN" dirty="0"/>
              <a:t>…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CD2DD3-6466-2B4A-8A9E-2B01DB76728A}"/>
                  </a:ext>
                </a:extLst>
              </p:cNvPr>
              <p:cNvSpPr txBox="1"/>
              <p:nvPr/>
            </p:nvSpPr>
            <p:spPr>
              <a:xfrm>
                <a:off x="9134399" y="3273794"/>
                <a:ext cx="16132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/2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CD2DD3-6466-2B4A-8A9E-2B01DB767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4399" y="3273794"/>
                <a:ext cx="1613262" cy="369332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Brace 13">
            <a:extLst>
              <a:ext uri="{FF2B5EF4-FFF2-40B4-BE49-F238E27FC236}">
                <a16:creationId xmlns:a16="http://schemas.microsoft.com/office/drawing/2014/main" id="{5011E64B-1D56-074C-89C9-B945D2FC9437}"/>
              </a:ext>
            </a:extLst>
          </p:cNvPr>
          <p:cNvSpPr/>
          <p:nvPr/>
        </p:nvSpPr>
        <p:spPr>
          <a:xfrm>
            <a:off x="10172904" y="3804538"/>
            <a:ext cx="147483" cy="1014891"/>
          </a:xfrm>
          <a:prstGeom prst="rightBrace">
            <a:avLst>
              <a:gd name="adj1" fmla="val 56645"/>
              <a:gd name="adj2" fmla="val 50000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CEA95A-E5AF-0948-8F6A-DA087F5249AA}"/>
                  </a:ext>
                </a:extLst>
              </p:cNvPr>
              <p:cNvSpPr txBox="1"/>
              <p:nvPr/>
            </p:nvSpPr>
            <p:spPr>
              <a:xfrm>
                <a:off x="10539769" y="4160114"/>
                <a:ext cx="13457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ΔΦ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noise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CEA95A-E5AF-0948-8F6A-DA087F524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769" y="4160114"/>
                <a:ext cx="1345753" cy="276999"/>
              </a:xfrm>
              <a:prstGeom prst="rect">
                <a:avLst/>
              </a:prstGeom>
              <a:blipFill>
                <a:blip r:embed="rId11"/>
                <a:stretch>
                  <a:fillRect l="-5556" t="-26087" r="-9259" b="-434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60">
            <a:extLst>
              <a:ext uri="{FF2B5EF4-FFF2-40B4-BE49-F238E27FC236}">
                <a16:creationId xmlns:a16="http://schemas.microsoft.com/office/drawing/2014/main" id="{D5AE1F35-BC47-324D-90C2-7850298BA8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46" t="47691" r="59195" b="32048"/>
          <a:stretch/>
        </p:blipFill>
        <p:spPr>
          <a:xfrm>
            <a:off x="8048805" y="5269351"/>
            <a:ext cx="1156227" cy="959499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925411E-9DD7-7842-8CEA-C75D06E340B5}"/>
              </a:ext>
            </a:extLst>
          </p:cNvPr>
          <p:cNvCxnSpPr>
            <a:cxnSpLocks/>
          </p:cNvCxnSpPr>
          <p:nvPr/>
        </p:nvCxnSpPr>
        <p:spPr>
          <a:xfrm>
            <a:off x="7208812" y="3658276"/>
            <a:ext cx="0" cy="23730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EC22CDB6-60E1-D142-BD79-59F2EB319EB1}"/>
              </a:ext>
            </a:extLst>
          </p:cNvPr>
          <p:cNvSpPr txBox="1"/>
          <p:nvPr/>
        </p:nvSpPr>
        <p:spPr>
          <a:xfrm>
            <a:off x="9093530" y="5410647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材料漏电</a:t>
            </a:r>
            <a:endParaRPr kumimoji="1" lang="en-US" altLang="zh-CN" dirty="0"/>
          </a:p>
          <a:p>
            <a:r>
              <a:rPr kumimoji="1" lang="zh-CN" altLang="en-CN" dirty="0"/>
              <a:t>基底</a:t>
            </a:r>
            <a:r>
              <a:rPr kumimoji="1" lang="zh-CN" altLang="en-US" dirty="0"/>
              <a:t>缺陷</a:t>
            </a:r>
            <a:endParaRPr kumimoji="1" lang="en-US" altLang="zh-CN" dirty="0"/>
          </a:p>
          <a:p>
            <a:r>
              <a:rPr kumimoji="1" lang="zh-CN" altLang="en-US" dirty="0"/>
              <a:t>热涨落</a:t>
            </a:r>
            <a:endParaRPr kumimoji="1" lang="en-US" altLang="zh-CN" dirty="0"/>
          </a:p>
          <a:p>
            <a:r>
              <a:rPr kumimoji="1" lang="en-US" altLang="zh-CN" dirty="0"/>
              <a:t>…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407CBDD-2971-8A4C-A4B7-A3A3797CED5A}"/>
                  </a:ext>
                </a:extLst>
              </p:cNvPr>
              <p:cNvSpPr txBox="1"/>
              <p:nvPr/>
            </p:nvSpPr>
            <p:spPr>
              <a:xfrm>
                <a:off x="9193651" y="5029008"/>
                <a:ext cx="12200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407CBDD-2971-8A4C-A4B7-A3A3797CE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3651" y="5029008"/>
                <a:ext cx="1220078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Right Brace 67">
            <a:extLst>
              <a:ext uri="{FF2B5EF4-FFF2-40B4-BE49-F238E27FC236}">
                <a16:creationId xmlns:a16="http://schemas.microsoft.com/office/drawing/2014/main" id="{FF23750B-2EB7-2441-811A-4C097E31DCD9}"/>
              </a:ext>
            </a:extLst>
          </p:cNvPr>
          <p:cNvSpPr/>
          <p:nvPr/>
        </p:nvSpPr>
        <p:spPr>
          <a:xfrm>
            <a:off x="10232156" y="5559752"/>
            <a:ext cx="147483" cy="1014891"/>
          </a:xfrm>
          <a:prstGeom prst="rightBrace">
            <a:avLst>
              <a:gd name="adj1" fmla="val 56645"/>
              <a:gd name="adj2" fmla="val 50000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3136293-E851-C945-A910-742226E3C250}"/>
                  </a:ext>
                </a:extLst>
              </p:cNvPr>
              <p:cNvSpPr txBox="1"/>
              <p:nvPr/>
            </p:nvSpPr>
            <p:spPr>
              <a:xfrm>
                <a:off x="10586359" y="5915328"/>
                <a:ext cx="13104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ΔQ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noise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3136293-E851-C945-A910-742226E3C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6359" y="5915328"/>
                <a:ext cx="1310487" cy="276999"/>
              </a:xfrm>
              <a:prstGeom prst="rect">
                <a:avLst/>
              </a:prstGeom>
              <a:blipFill>
                <a:blip r:embed="rId13"/>
                <a:stretch>
                  <a:fillRect l="-7692" t="-26087" r="-10577" b="-478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155FD89-4175-C749-91D9-0B9F5A0C4BE5}"/>
              </a:ext>
            </a:extLst>
          </p:cNvPr>
          <p:cNvCxnSpPr>
            <a:cxnSpLocks/>
          </p:cNvCxnSpPr>
          <p:nvPr/>
        </p:nvCxnSpPr>
        <p:spPr>
          <a:xfrm>
            <a:off x="7208812" y="4952116"/>
            <a:ext cx="454775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469D296-2D4C-3F47-A9F7-5C55ACA15056}"/>
              </a:ext>
            </a:extLst>
          </p:cNvPr>
          <p:cNvSpPr txBox="1"/>
          <p:nvPr/>
        </p:nvSpPr>
        <p:spPr>
          <a:xfrm>
            <a:off x="7130980" y="316019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CN" u="sng" dirty="0"/>
              <a:t>磁通</a:t>
            </a:r>
            <a:r>
              <a:rPr kumimoji="1" lang="zh-CN" altLang="en-US" u="sng" dirty="0"/>
              <a:t>噪声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AC1E55-59F5-F345-A518-9D7CF7B5C59B}"/>
              </a:ext>
            </a:extLst>
          </p:cNvPr>
          <p:cNvSpPr txBox="1"/>
          <p:nvPr/>
        </p:nvSpPr>
        <p:spPr>
          <a:xfrm>
            <a:off x="7130980" y="496595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u="sng" dirty="0"/>
              <a:t>电荷噪声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7F9FE9F-9782-8A42-BF6C-95F6D32F8A91}"/>
              </a:ext>
            </a:extLst>
          </p:cNvPr>
          <p:cNvGrpSpPr/>
          <p:nvPr/>
        </p:nvGrpSpPr>
        <p:grpSpPr>
          <a:xfrm flipV="1">
            <a:off x="8011455" y="418401"/>
            <a:ext cx="498603" cy="683768"/>
            <a:chOff x="4372600" y="1572829"/>
            <a:chExt cx="498603" cy="881585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1B13842-44D7-DE44-97BB-473B70BEF63F}"/>
                </a:ext>
              </a:extLst>
            </p:cNvPr>
            <p:cNvCxnSpPr>
              <a:cxnSpLocks/>
            </p:cNvCxnSpPr>
            <p:nvPr/>
          </p:nvCxnSpPr>
          <p:spPr>
            <a:xfrm>
              <a:off x="4650150" y="1572829"/>
              <a:ext cx="0" cy="66016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5BA18E1-A4D4-F841-ADA7-28AA44A276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2600" y="2225710"/>
              <a:ext cx="249303" cy="22870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A4D822E-C039-B049-B40A-EF194E4022E8}"/>
                </a:ext>
              </a:extLst>
            </p:cNvPr>
            <p:cNvCxnSpPr>
              <a:cxnSpLocks/>
            </p:cNvCxnSpPr>
            <p:nvPr/>
          </p:nvCxnSpPr>
          <p:spPr>
            <a:xfrm>
              <a:off x="4633085" y="2232993"/>
              <a:ext cx="238118" cy="221421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F05115B2-CB31-5843-82B5-F88D920AB216}"/>
              </a:ext>
            </a:extLst>
          </p:cNvPr>
          <p:cNvSpPr txBox="1"/>
          <p:nvPr/>
        </p:nvSpPr>
        <p:spPr>
          <a:xfrm>
            <a:off x="7125685" y="-850"/>
            <a:ext cx="268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accent4">
                    <a:lumMod val="75000"/>
                  </a:schemeClr>
                </a:solidFill>
              </a:rPr>
              <a:t>取二维低能</a:t>
            </a:r>
            <a:r>
              <a:rPr kumimoji="1" lang="en-US" altLang="zh-CN" dirty="0">
                <a:solidFill>
                  <a:schemeClr val="accent4">
                    <a:lumMod val="75000"/>
                  </a:schemeClr>
                </a:solidFill>
              </a:rPr>
              <a:t>Hilbert</a:t>
            </a:r>
            <a:r>
              <a:rPr kumimoji="1" lang="zh-CN" altLang="en-US" dirty="0">
                <a:solidFill>
                  <a:schemeClr val="accent4">
                    <a:lumMod val="75000"/>
                  </a:schemeClr>
                </a:solidFill>
              </a:rPr>
              <a:t>子空间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AF0E7BF-E4F8-7345-AF4E-0AAE12260FD6}"/>
              </a:ext>
            </a:extLst>
          </p:cNvPr>
          <p:cNvSpPr/>
          <p:nvPr/>
        </p:nvSpPr>
        <p:spPr>
          <a:xfrm>
            <a:off x="8124528" y="5588557"/>
            <a:ext cx="969002" cy="361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B8E960B-86A9-174F-B476-B8D1C0F8A071}"/>
              </a:ext>
            </a:extLst>
          </p:cNvPr>
          <p:cNvCxnSpPr>
            <a:cxnSpLocks/>
          </p:cNvCxnSpPr>
          <p:nvPr/>
        </p:nvCxnSpPr>
        <p:spPr>
          <a:xfrm>
            <a:off x="8420090" y="5489310"/>
            <a:ext cx="0" cy="4606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3724641-6A39-1D4A-98C1-AA0B8911F314}"/>
              </a:ext>
            </a:extLst>
          </p:cNvPr>
          <p:cNvCxnSpPr>
            <a:cxnSpLocks/>
          </p:cNvCxnSpPr>
          <p:nvPr/>
        </p:nvCxnSpPr>
        <p:spPr>
          <a:xfrm>
            <a:off x="8602635" y="5489310"/>
            <a:ext cx="0" cy="4606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921A3EE-521E-2748-87E4-7F6DDD2E0D47}"/>
              </a:ext>
            </a:extLst>
          </p:cNvPr>
          <p:cNvCxnSpPr>
            <a:cxnSpLocks/>
          </p:cNvCxnSpPr>
          <p:nvPr/>
        </p:nvCxnSpPr>
        <p:spPr>
          <a:xfrm>
            <a:off x="8781831" y="5489310"/>
            <a:ext cx="0" cy="4606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534472B-6A81-EB45-B6C8-6BD15AFFE041}"/>
              </a:ext>
            </a:extLst>
          </p:cNvPr>
          <p:cNvSpPr txBox="1"/>
          <p:nvPr/>
        </p:nvSpPr>
        <p:spPr>
          <a:xfrm>
            <a:off x="8269209" y="519246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+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+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+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119037F-B1DB-AF4B-B758-5B121F260EDE}"/>
              </a:ext>
            </a:extLst>
          </p:cNvPr>
          <p:cNvSpPr txBox="1"/>
          <p:nvPr/>
        </p:nvSpPr>
        <p:spPr>
          <a:xfrm>
            <a:off x="8262807" y="5865193"/>
            <a:ext cx="633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rgbClr val="FF0000"/>
                </a:solidFill>
              </a:rPr>
              <a:t>-</a:t>
            </a:r>
            <a:r>
              <a:rPr kumimoji="1" lang="zh-CN" altLang="en-US" sz="2800" dirty="0">
                <a:solidFill>
                  <a:srgbClr val="FF0000"/>
                </a:solidFill>
              </a:rPr>
              <a:t> </a:t>
            </a:r>
            <a:r>
              <a:rPr kumimoji="1" lang="en-US" altLang="zh-CN" sz="2800" dirty="0">
                <a:solidFill>
                  <a:srgbClr val="FF0000"/>
                </a:solidFill>
              </a:rPr>
              <a:t>-</a:t>
            </a:r>
            <a:r>
              <a:rPr kumimoji="1" lang="zh-CN" altLang="en-US" sz="2800" dirty="0">
                <a:solidFill>
                  <a:srgbClr val="FF0000"/>
                </a:solidFill>
              </a:rPr>
              <a:t> </a:t>
            </a:r>
            <a:r>
              <a:rPr kumimoji="1" lang="en-US" altLang="zh-CN" sz="2800" dirty="0">
                <a:solidFill>
                  <a:srgbClr val="FF0000"/>
                </a:solidFill>
              </a:rPr>
              <a:t>-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4FC692F-76C9-3647-AAE5-3205619F81A6}"/>
                  </a:ext>
                </a:extLst>
              </p:cNvPr>
              <p:cNvSpPr txBox="1"/>
              <p:nvPr/>
            </p:nvSpPr>
            <p:spPr>
              <a:xfrm>
                <a:off x="7955781" y="5650379"/>
                <a:ext cx="211019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kumimoji="1"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4FC692F-76C9-3647-AAE5-3205619F8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781" y="5650379"/>
                <a:ext cx="211019" cy="310598"/>
              </a:xfrm>
              <a:prstGeom prst="rect">
                <a:avLst/>
              </a:prstGeom>
              <a:blipFill>
                <a:blip r:embed="rId14"/>
                <a:stretch>
                  <a:fillRect l="-22222" r="-16667" b="-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1552F46-B673-5B4B-A26E-0C32F271B917}"/>
                  </a:ext>
                </a:extLst>
              </p:cNvPr>
              <p:cNvSpPr txBox="1"/>
              <p:nvPr/>
            </p:nvSpPr>
            <p:spPr>
              <a:xfrm>
                <a:off x="7956122" y="3854363"/>
                <a:ext cx="216213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zh-C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kumimoji="1" lang="zh-CN" alt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1552F46-B673-5B4B-A26E-0C32F271B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122" y="3854363"/>
                <a:ext cx="216213" cy="310598"/>
              </a:xfrm>
              <a:prstGeom prst="rect">
                <a:avLst/>
              </a:prstGeom>
              <a:blipFill>
                <a:blip r:embed="rId15"/>
                <a:stretch>
                  <a:fillRect l="-22222" r="-22222" b="-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ctangle 57">
            <a:extLst>
              <a:ext uri="{FF2B5EF4-FFF2-40B4-BE49-F238E27FC236}">
                <a16:creationId xmlns:a16="http://schemas.microsoft.com/office/drawing/2014/main" id="{98E3FBE3-863C-204C-A778-985D61ECB95A}"/>
              </a:ext>
            </a:extLst>
          </p:cNvPr>
          <p:cNvSpPr/>
          <p:nvPr/>
        </p:nvSpPr>
        <p:spPr>
          <a:xfrm>
            <a:off x="5739284" y="3804631"/>
            <a:ext cx="261946" cy="2294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9019B8D-FCE9-6940-852B-47649D9FD382}"/>
              </a:ext>
            </a:extLst>
          </p:cNvPr>
          <p:cNvSpPr/>
          <p:nvPr/>
        </p:nvSpPr>
        <p:spPr>
          <a:xfrm>
            <a:off x="5637373" y="4235899"/>
            <a:ext cx="209206" cy="184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23E2CDA-CAA3-AD4A-8415-E280E2207BB0}"/>
              </a:ext>
            </a:extLst>
          </p:cNvPr>
          <p:cNvSpPr txBox="1"/>
          <p:nvPr/>
        </p:nvSpPr>
        <p:spPr>
          <a:xfrm>
            <a:off x="6254825" y="4747616"/>
            <a:ext cx="322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tx2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26833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FE8B600-0027-3442-BF15-5DEE7816B750}"/>
              </a:ext>
            </a:extLst>
          </p:cNvPr>
          <p:cNvSpPr/>
          <p:nvPr/>
        </p:nvSpPr>
        <p:spPr>
          <a:xfrm>
            <a:off x="2691343" y="3193127"/>
            <a:ext cx="9290159" cy="3499938"/>
          </a:xfrm>
          <a:prstGeom prst="roundRect">
            <a:avLst>
              <a:gd name="adj" fmla="val 51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量子化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BBEEE-FF53-4342-9D57-7383823B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7883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33C762-85AF-6649-82A2-DAD3D8A8FB74}"/>
              </a:ext>
            </a:extLst>
          </p:cNvPr>
          <p:cNvSpPr txBox="1"/>
          <p:nvPr/>
        </p:nvSpPr>
        <p:spPr>
          <a:xfrm>
            <a:off x="2496873" y="22075"/>
            <a:ext cx="5929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磁通噪声与电荷噪声的量子模拟</a:t>
            </a:r>
            <a:endParaRPr lang="en-CN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FFF523-C1E6-2845-A8F5-0A823E964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13" r="54949"/>
          <a:stretch/>
        </p:blipFill>
        <p:spPr>
          <a:xfrm>
            <a:off x="3762713" y="3550491"/>
            <a:ext cx="2919442" cy="29873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5C4696-A141-CB46-ADDE-CAA75B8EF52B}"/>
              </a:ext>
            </a:extLst>
          </p:cNvPr>
          <p:cNvSpPr/>
          <p:nvPr/>
        </p:nvSpPr>
        <p:spPr>
          <a:xfrm>
            <a:off x="6370655" y="4575423"/>
            <a:ext cx="398026" cy="46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2EC8AB-1641-4442-9760-6019E8369925}"/>
                  </a:ext>
                </a:extLst>
              </p:cNvPr>
              <p:cNvSpPr txBox="1"/>
              <p:nvPr/>
            </p:nvSpPr>
            <p:spPr>
              <a:xfrm>
                <a:off x="3215287" y="3580030"/>
                <a:ext cx="109485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kumimoji="1" lang="en-US" altLang="zh-CN" sz="2000" dirty="0">
                    <a:solidFill>
                      <a:srgbClr val="00B0F0"/>
                    </a:solidFill>
                  </a:rPr>
                  <a:t>:</a:t>
                </a:r>
                <a:r>
                  <a:rPr kumimoji="1" lang="zh-CN" altLang="en-US" sz="2000" dirty="0">
                    <a:solidFill>
                      <a:srgbClr val="00B0F0"/>
                    </a:solidFill>
                  </a:rPr>
                  <a:t> 电感</a:t>
                </a:r>
                <a:endParaRPr kumimoji="1" lang="en-US" altLang="zh-CN" sz="2000" b="0" i="0" dirty="0">
                  <a:solidFill>
                    <a:srgbClr val="00B0F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kumimoji="1" lang="en-US" altLang="zh-CN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kumimoji="1" lang="zh-CN" altLang="en-US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CN" altLang="en-US" sz="2000" dirty="0">
                    <a:solidFill>
                      <a:srgbClr val="00B0F0"/>
                    </a:solidFill>
                  </a:rPr>
                  <a:t>磁通量</a:t>
                </a:r>
                <a:endParaRPr kumimoji="1" lang="en-US" altLang="zh-CN" sz="20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2EC8AB-1641-4442-9760-6019E8369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287" y="3580030"/>
                <a:ext cx="1094852" cy="615553"/>
              </a:xfrm>
              <a:prstGeom prst="rect">
                <a:avLst/>
              </a:prstGeom>
              <a:blipFill>
                <a:blip r:embed="rId4"/>
                <a:stretch>
                  <a:fillRect l="-6818" t="-16000" r="-12500" b="-2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CE94ED-4A28-EC45-8777-E3F751EFF5AE}"/>
                  </a:ext>
                </a:extLst>
              </p:cNvPr>
              <p:cNvSpPr txBox="1"/>
              <p:nvPr/>
            </p:nvSpPr>
            <p:spPr>
              <a:xfrm>
                <a:off x="6161799" y="3804631"/>
                <a:ext cx="82182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kumimoji="1"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kumimoji="1"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CN" altLang="en-US" sz="2000" dirty="0">
                    <a:solidFill>
                      <a:srgbClr val="FF0000"/>
                    </a:solidFill>
                  </a:rPr>
                  <a:t>电容</a:t>
                </a:r>
                <a:endParaRPr kumimoji="1" lang="en-US" altLang="zh-CN" sz="20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kumimoji="1" lang="en-US" altLang="zh-CN" sz="2000" dirty="0">
                    <a:solidFill>
                      <a:srgbClr val="FF0000"/>
                    </a:solidFill>
                  </a:rPr>
                  <a:t>:</a:t>
                </a:r>
                <a:r>
                  <a:rPr kumimoji="1" lang="zh-CN" altLang="en-US" sz="2000" dirty="0">
                    <a:solidFill>
                      <a:srgbClr val="FF0000"/>
                    </a:solidFill>
                  </a:rPr>
                  <a:t> 电荷</a:t>
                </a:r>
                <a:endParaRPr kumimoji="1" lang="en-US" altLang="zh-CN" sz="2000" b="0" i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CE94ED-4A28-EC45-8777-E3F751EFF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799" y="3804631"/>
                <a:ext cx="821828" cy="615553"/>
              </a:xfrm>
              <a:prstGeom prst="rect">
                <a:avLst/>
              </a:prstGeom>
              <a:blipFill>
                <a:blip r:embed="rId5"/>
                <a:stretch>
                  <a:fillRect l="-13636" t="-16327" r="-16667" b="-24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 11">
            <a:extLst>
              <a:ext uri="{FF2B5EF4-FFF2-40B4-BE49-F238E27FC236}">
                <a16:creationId xmlns:a16="http://schemas.microsoft.com/office/drawing/2014/main" id="{370D268D-D9C5-E244-8D53-CF595B828903}"/>
              </a:ext>
            </a:extLst>
          </p:cNvPr>
          <p:cNvSpPr/>
          <p:nvPr/>
        </p:nvSpPr>
        <p:spPr>
          <a:xfrm>
            <a:off x="4129873" y="4350822"/>
            <a:ext cx="261411" cy="1386672"/>
          </a:xfrm>
          <a:custGeom>
            <a:avLst/>
            <a:gdLst>
              <a:gd name="connsiteX0" fmla="*/ 0 w 261411"/>
              <a:gd name="connsiteY0" fmla="*/ 0 h 1386672"/>
              <a:gd name="connsiteX1" fmla="*/ 261257 w 261411"/>
              <a:gd name="connsiteY1" fmla="*/ 622998 h 1386672"/>
              <a:gd name="connsiteX2" fmla="*/ 30145 w 261411"/>
              <a:gd name="connsiteY2" fmla="*/ 1386672 h 138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411" h="1386672">
                <a:moveTo>
                  <a:pt x="0" y="0"/>
                </a:moveTo>
                <a:cubicBezTo>
                  <a:pt x="128116" y="195943"/>
                  <a:pt x="256233" y="391886"/>
                  <a:pt x="261257" y="622998"/>
                </a:cubicBezTo>
                <a:cubicBezTo>
                  <a:pt x="266281" y="854110"/>
                  <a:pt x="148213" y="1120391"/>
                  <a:pt x="30145" y="1386672"/>
                </a:cubicBezTo>
              </a:path>
            </a:pathLst>
          </a:custGeom>
          <a:noFill/>
          <a:ln w="127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F0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CA8AC87-367B-A942-BAF4-95F828CFB8A6}"/>
              </a:ext>
            </a:extLst>
          </p:cNvPr>
          <p:cNvSpPr/>
          <p:nvPr/>
        </p:nvSpPr>
        <p:spPr>
          <a:xfrm flipH="1">
            <a:off x="4593126" y="4350822"/>
            <a:ext cx="261411" cy="1386672"/>
          </a:xfrm>
          <a:custGeom>
            <a:avLst/>
            <a:gdLst>
              <a:gd name="connsiteX0" fmla="*/ 0 w 261411"/>
              <a:gd name="connsiteY0" fmla="*/ 0 h 1386672"/>
              <a:gd name="connsiteX1" fmla="*/ 261257 w 261411"/>
              <a:gd name="connsiteY1" fmla="*/ 622998 h 1386672"/>
              <a:gd name="connsiteX2" fmla="*/ 30145 w 261411"/>
              <a:gd name="connsiteY2" fmla="*/ 1386672 h 138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411" h="1386672">
                <a:moveTo>
                  <a:pt x="0" y="0"/>
                </a:moveTo>
                <a:cubicBezTo>
                  <a:pt x="128116" y="195943"/>
                  <a:pt x="256233" y="391886"/>
                  <a:pt x="261257" y="622998"/>
                </a:cubicBezTo>
                <a:cubicBezTo>
                  <a:pt x="266281" y="854110"/>
                  <a:pt x="148213" y="1120391"/>
                  <a:pt x="30145" y="1386672"/>
                </a:cubicBezTo>
              </a:path>
            </a:pathLst>
          </a:custGeom>
          <a:noFill/>
          <a:ln w="127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F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955C91-1D80-5948-AEF6-4A80AE31B3AD}"/>
              </a:ext>
            </a:extLst>
          </p:cNvPr>
          <p:cNvCxnSpPr/>
          <p:nvPr/>
        </p:nvCxnSpPr>
        <p:spPr>
          <a:xfrm>
            <a:off x="4481565" y="4350822"/>
            <a:ext cx="0" cy="1386672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40C3E42-45D3-284B-A6F0-EF968AB65183}"/>
              </a:ext>
            </a:extLst>
          </p:cNvPr>
          <p:cNvCxnSpPr>
            <a:cxnSpLocks/>
          </p:cNvCxnSpPr>
          <p:nvPr/>
        </p:nvCxnSpPr>
        <p:spPr>
          <a:xfrm>
            <a:off x="5739284" y="4714237"/>
            <a:ext cx="0" cy="4606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EBB410-2896-4A46-B411-FE3637E53B2B}"/>
              </a:ext>
            </a:extLst>
          </p:cNvPr>
          <p:cNvCxnSpPr>
            <a:cxnSpLocks/>
          </p:cNvCxnSpPr>
          <p:nvPr/>
        </p:nvCxnSpPr>
        <p:spPr>
          <a:xfrm>
            <a:off x="5921829" y="4714237"/>
            <a:ext cx="0" cy="4606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3D9F5B-47F2-BD4A-8AE7-D7E076D8B9E1}"/>
              </a:ext>
            </a:extLst>
          </p:cNvPr>
          <p:cNvCxnSpPr>
            <a:cxnSpLocks/>
          </p:cNvCxnSpPr>
          <p:nvPr/>
        </p:nvCxnSpPr>
        <p:spPr>
          <a:xfrm>
            <a:off x="6101025" y="4714237"/>
            <a:ext cx="0" cy="4606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6FECC6E8-BB7B-8745-A772-8473BDA46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9" t="43181" r="82126" b="26377"/>
          <a:stretch/>
        </p:blipFill>
        <p:spPr>
          <a:xfrm>
            <a:off x="8124528" y="3517963"/>
            <a:ext cx="841465" cy="1160170"/>
          </a:xfrm>
          <a:prstGeom prst="rect">
            <a:avLst/>
          </a:prstGeom>
        </p:spPr>
      </p:pic>
      <p:sp>
        <p:nvSpPr>
          <p:cNvPr id="39" name="Freeform 38">
            <a:extLst>
              <a:ext uri="{FF2B5EF4-FFF2-40B4-BE49-F238E27FC236}">
                <a16:creationId xmlns:a16="http://schemas.microsoft.com/office/drawing/2014/main" id="{F36184A5-9017-BF48-AC9F-E335BDCF3A23}"/>
              </a:ext>
            </a:extLst>
          </p:cNvPr>
          <p:cNvSpPr/>
          <p:nvPr/>
        </p:nvSpPr>
        <p:spPr>
          <a:xfrm>
            <a:off x="8200607" y="3434973"/>
            <a:ext cx="261411" cy="1386672"/>
          </a:xfrm>
          <a:custGeom>
            <a:avLst/>
            <a:gdLst>
              <a:gd name="connsiteX0" fmla="*/ 0 w 261411"/>
              <a:gd name="connsiteY0" fmla="*/ 0 h 1386672"/>
              <a:gd name="connsiteX1" fmla="*/ 261257 w 261411"/>
              <a:gd name="connsiteY1" fmla="*/ 622998 h 1386672"/>
              <a:gd name="connsiteX2" fmla="*/ 30145 w 261411"/>
              <a:gd name="connsiteY2" fmla="*/ 1386672 h 138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411" h="1386672">
                <a:moveTo>
                  <a:pt x="0" y="0"/>
                </a:moveTo>
                <a:cubicBezTo>
                  <a:pt x="128116" y="195943"/>
                  <a:pt x="256233" y="391886"/>
                  <a:pt x="261257" y="622998"/>
                </a:cubicBezTo>
                <a:cubicBezTo>
                  <a:pt x="266281" y="854110"/>
                  <a:pt x="148213" y="1120391"/>
                  <a:pt x="30145" y="1386672"/>
                </a:cubicBezTo>
              </a:path>
            </a:pathLst>
          </a:custGeom>
          <a:noFill/>
          <a:ln w="127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F0"/>
              </a:solidFill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83286E43-58C1-B24C-B505-7896EABBC35E}"/>
              </a:ext>
            </a:extLst>
          </p:cNvPr>
          <p:cNvSpPr/>
          <p:nvPr/>
        </p:nvSpPr>
        <p:spPr>
          <a:xfrm flipH="1">
            <a:off x="8663860" y="3434973"/>
            <a:ext cx="261411" cy="1386672"/>
          </a:xfrm>
          <a:custGeom>
            <a:avLst/>
            <a:gdLst>
              <a:gd name="connsiteX0" fmla="*/ 0 w 261411"/>
              <a:gd name="connsiteY0" fmla="*/ 0 h 1386672"/>
              <a:gd name="connsiteX1" fmla="*/ 261257 w 261411"/>
              <a:gd name="connsiteY1" fmla="*/ 622998 h 1386672"/>
              <a:gd name="connsiteX2" fmla="*/ 30145 w 261411"/>
              <a:gd name="connsiteY2" fmla="*/ 1386672 h 138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411" h="1386672">
                <a:moveTo>
                  <a:pt x="0" y="0"/>
                </a:moveTo>
                <a:cubicBezTo>
                  <a:pt x="128116" y="195943"/>
                  <a:pt x="256233" y="391886"/>
                  <a:pt x="261257" y="622998"/>
                </a:cubicBezTo>
                <a:cubicBezTo>
                  <a:pt x="266281" y="854110"/>
                  <a:pt x="148213" y="1120391"/>
                  <a:pt x="30145" y="1386672"/>
                </a:cubicBezTo>
              </a:path>
            </a:pathLst>
          </a:custGeom>
          <a:noFill/>
          <a:ln w="127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F0"/>
              </a:solidFill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62C9337-7D4D-4643-9F82-97AA6960DCFC}"/>
              </a:ext>
            </a:extLst>
          </p:cNvPr>
          <p:cNvCxnSpPr/>
          <p:nvPr/>
        </p:nvCxnSpPr>
        <p:spPr>
          <a:xfrm>
            <a:off x="8552299" y="3434973"/>
            <a:ext cx="0" cy="1386672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6CFD922-7A40-C849-B94C-3B23F249FE28}"/>
              </a:ext>
            </a:extLst>
          </p:cNvPr>
          <p:cNvSpPr txBox="1"/>
          <p:nvPr/>
        </p:nvSpPr>
        <p:spPr>
          <a:xfrm>
            <a:off x="9064908" y="3750675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材料漏磁</a:t>
            </a:r>
            <a:endParaRPr kumimoji="1" lang="en-US" altLang="zh-CN" dirty="0"/>
          </a:p>
          <a:p>
            <a:r>
              <a:rPr kumimoji="1" lang="zh-CN" altLang="en-US" dirty="0"/>
              <a:t>地球磁场</a:t>
            </a:r>
            <a:endParaRPr kumimoji="1" lang="en-US" altLang="zh-CN" dirty="0"/>
          </a:p>
          <a:p>
            <a:r>
              <a:rPr kumimoji="1" lang="zh-CN" altLang="en-US" dirty="0"/>
              <a:t>热涨落</a:t>
            </a:r>
            <a:endParaRPr kumimoji="1" lang="en-US" altLang="zh-CN" dirty="0"/>
          </a:p>
          <a:p>
            <a:r>
              <a:rPr kumimoji="1" lang="en-US" altLang="zh-CN" dirty="0"/>
              <a:t>…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CD2DD3-6466-2B4A-8A9E-2B01DB76728A}"/>
                  </a:ext>
                </a:extLst>
              </p:cNvPr>
              <p:cNvSpPr txBox="1"/>
              <p:nvPr/>
            </p:nvSpPr>
            <p:spPr>
              <a:xfrm>
                <a:off x="9134399" y="3273794"/>
                <a:ext cx="16132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/2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CD2DD3-6466-2B4A-8A9E-2B01DB767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4399" y="3273794"/>
                <a:ext cx="1613262" cy="369332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Brace 13">
            <a:extLst>
              <a:ext uri="{FF2B5EF4-FFF2-40B4-BE49-F238E27FC236}">
                <a16:creationId xmlns:a16="http://schemas.microsoft.com/office/drawing/2014/main" id="{5011E64B-1D56-074C-89C9-B945D2FC9437}"/>
              </a:ext>
            </a:extLst>
          </p:cNvPr>
          <p:cNvSpPr/>
          <p:nvPr/>
        </p:nvSpPr>
        <p:spPr>
          <a:xfrm>
            <a:off x="10172904" y="3804538"/>
            <a:ext cx="147483" cy="1014891"/>
          </a:xfrm>
          <a:prstGeom prst="rightBrace">
            <a:avLst>
              <a:gd name="adj1" fmla="val 56645"/>
              <a:gd name="adj2" fmla="val 50000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CEA95A-E5AF-0948-8F6A-DA087F5249AA}"/>
                  </a:ext>
                </a:extLst>
              </p:cNvPr>
              <p:cNvSpPr txBox="1"/>
              <p:nvPr/>
            </p:nvSpPr>
            <p:spPr>
              <a:xfrm>
                <a:off x="10539769" y="4160114"/>
                <a:ext cx="13457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ΔΦ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noise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CEA95A-E5AF-0948-8F6A-DA087F524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769" y="4160114"/>
                <a:ext cx="1345753" cy="276999"/>
              </a:xfrm>
              <a:prstGeom prst="rect">
                <a:avLst/>
              </a:prstGeom>
              <a:blipFill>
                <a:blip r:embed="rId7"/>
                <a:stretch>
                  <a:fillRect l="-5556" t="-26087" r="-9259" b="-434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60">
            <a:extLst>
              <a:ext uri="{FF2B5EF4-FFF2-40B4-BE49-F238E27FC236}">
                <a16:creationId xmlns:a16="http://schemas.microsoft.com/office/drawing/2014/main" id="{D5AE1F35-BC47-324D-90C2-7850298BA8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46" t="47691" r="59195" b="32048"/>
          <a:stretch/>
        </p:blipFill>
        <p:spPr>
          <a:xfrm>
            <a:off x="8048805" y="5269351"/>
            <a:ext cx="1156227" cy="959499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925411E-9DD7-7842-8CEA-C75D06E340B5}"/>
              </a:ext>
            </a:extLst>
          </p:cNvPr>
          <p:cNvCxnSpPr>
            <a:cxnSpLocks/>
          </p:cNvCxnSpPr>
          <p:nvPr/>
        </p:nvCxnSpPr>
        <p:spPr>
          <a:xfrm>
            <a:off x="7208812" y="3658276"/>
            <a:ext cx="0" cy="23730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EC22CDB6-60E1-D142-BD79-59F2EB319EB1}"/>
              </a:ext>
            </a:extLst>
          </p:cNvPr>
          <p:cNvSpPr txBox="1"/>
          <p:nvPr/>
        </p:nvSpPr>
        <p:spPr>
          <a:xfrm>
            <a:off x="9093530" y="5410647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材料漏电</a:t>
            </a:r>
            <a:endParaRPr kumimoji="1" lang="en-US" altLang="zh-CN" dirty="0"/>
          </a:p>
          <a:p>
            <a:r>
              <a:rPr kumimoji="1" lang="zh-CN" altLang="en-CN" dirty="0"/>
              <a:t>基底</a:t>
            </a:r>
            <a:r>
              <a:rPr kumimoji="1" lang="zh-CN" altLang="en-US" dirty="0"/>
              <a:t>缺陷</a:t>
            </a:r>
            <a:endParaRPr kumimoji="1" lang="en-US" altLang="zh-CN" dirty="0"/>
          </a:p>
          <a:p>
            <a:r>
              <a:rPr kumimoji="1" lang="zh-CN" altLang="en-US" dirty="0"/>
              <a:t>热涨落</a:t>
            </a:r>
            <a:endParaRPr kumimoji="1" lang="en-US" altLang="zh-CN" dirty="0"/>
          </a:p>
          <a:p>
            <a:r>
              <a:rPr kumimoji="1" lang="en-US" altLang="zh-CN" dirty="0"/>
              <a:t>…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407CBDD-2971-8A4C-A4B7-A3A3797CED5A}"/>
                  </a:ext>
                </a:extLst>
              </p:cNvPr>
              <p:cNvSpPr txBox="1"/>
              <p:nvPr/>
            </p:nvSpPr>
            <p:spPr>
              <a:xfrm>
                <a:off x="9193651" y="5029008"/>
                <a:ext cx="12200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407CBDD-2971-8A4C-A4B7-A3A3797CE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3651" y="5029008"/>
                <a:ext cx="1220078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Right Brace 67">
            <a:extLst>
              <a:ext uri="{FF2B5EF4-FFF2-40B4-BE49-F238E27FC236}">
                <a16:creationId xmlns:a16="http://schemas.microsoft.com/office/drawing/2014/main" id="{FF23750B-2EB7-2441-811A-4C097E31DCD9}"/>
              </a:ext>
            </a:extLst>
          </p:cNvPr>
          <p:cNvSpPr/>
          <p:nvPr/>
        </p:nvSpPr>
        <p:spPr>
          <a:xfrm>
            <a:off x="10232156" y="5559752"/>
            <a:ext cx="147483" cy="1014891"/>
          </a:xfrm>
          <a:prstGeom prst="rightBrace">
            <a:avLst>
              <a:gd name="adj1" fmla="val 56645"/>
              <a:gd name="adj2" fmla="val 50000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3136293-E851-C945-A910-742226E3C250}"/>
                  </a:ext>
                </a:extLst>
              </p:cNvPr>
              <p:cNvSpPr txBox="1"/>
              <p:nvPr/>
            </p:nvSpPr>
            <p:spPr>
              <a:xfrm>
                <a:off x="10586359" y="5915328"/>
                <a:ext cx="13104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ΔQ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noise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3136293-E851-C945-A910-742226E3C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6359" y="5915328"/>
                <a:ext cx="1310487" cy="276999"/>
              </a:xfrm>
              <a:prstGeom prst="rect">
                <a:avLst/>
              </a:prstGeom>
              <a:blipFill>
                <a:blip r:embed="rId9"/>
                <a:stretch>
                  <a:fillRect l="-7692" t="-26087" r="-10577" b="-478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155FD89-4175-C749-91D9-0B9F5A0C4BE5}"/>
              </a:ext>
            </a:extLst>
          </p:cNvPr>
          <p:cNvCxnSpPr>
            <a:cxnSpLocks/>
          </p:cNvCxnSpPr>
          <p:nvPr/>
        </p:nvCxnSpPr>
        <p:spPr>
          <a:xfrm>
            <a:off x="7208812" y="4952116"/>
            <a:ext cx="454775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469D296-2D4C-3F47-A9F7-5C55ACA15056}"/>
              </a:ext>
            </a:extLst>
          </p:cNvPr>
          <p:cNvSpPr txBox="1"/>
          <p:nvPr/>
        </p:nvSpPr>
        <p:spPr>
          <a:xfrm>
            <a:off x="7130980" y="316019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CN" u="sng" dirty="0"/>
              <a:t>磁通</a:t>
            </a:r>
            <a:r>
              <a:rPr kumimoji="1" lang="zh-CN" altLang="en-US" u="sng" dirty="0"/>
              <a:t>噪声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AC1E55-59F5-F345-A518-9D7CF7B5C59B}"/>
              </a:ext>
            </a:extLst>
          </p:cNvPr>
          <p:cNvSpPr txBox="1"/>
          <p:nvPr/>
        </p:nvSpPr>
        <p:spPr>
          <a:xfrm>
            <a:off x="7130980" y="496595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u="sng" dirty="0"/>
              <a:t>电荷噪声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AF0E7BF-E4F8-7345-AF4E-0AAE12260FD6}"/>
              </a:ext>
            </a:extLst>
          </p:cNvPr>
          <p:cNvSpPr/>
          <p:nvPr/>
        </p:nvSpPr>
        <p:spPr>
          <a:xfrm>
            <a:off x="8124528" y="5588557"/>
            <a:ext cx="969002" cy="361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B8E960B-86A9-174F-B476-B8D1C0F8A071}"/>
              </a:ext>
            </a:extLst>
          </p:cNvPr>
          <p:cNvCxnSpPr>
            <a:cxnSpLocks/>
          </p:cNvCxnSpPr>
          <p:nvPr/>
        </p:nvCxnSpPr>
        <p:spPr>
          <a:xfrm>
            <a:off x="8420090" y="5489310"/>
            <a:ext cx="0" cy="4606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3724641-6A39-1D4A-98C1-AA0B8911F314}"/>
              </a:ext>
            </a:extLst>
          </p:cNvPr>
          <p:cNvCxnSpPr>
            <a:cxnSpLocks/>
          </p:cNvCxnSpPr>
          <p:nvPr/>
        </p:nvCxnSpPr>
        <p:spPr>
          <a:xfrm>
            <a:off x="8602635" y="5489310"/>
            <a:ext cx="0" cy="4606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921A3EE-521E-2748-87E4-7F6DDD2E0D47}"/>
              </a:ext>
            </a:extLst>
          </p:cNvPr>
          <p:cNvCxnSpPr>
            <a:cxnSpLocks/>
          </p:cNvCxnSpPr>
          <p:nvPr/>
        </p:nvCxnSpPr>
        <p:spPr>
          <a:xfrm>
            <a:off x="8781831" y="5489310"/>
            <a:ext cx="0" cy="4606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534472B-6A81-EB45-B6C8-6BD15AFFE041}"/>
              </a:ext>
            </a:extLst>
          </p:cNvPr>
          <p:cNvSpPr txBox="1"/>
          <p:nvPr/>
        </p:nvSpPr>
        <p:spPr>
          <a:xfrm>
            <a:off x="8269209" y="519246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+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+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+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119037F-B1DB-AF4B-B758-5B121F260EDE}"/>
              </a:ext>
            </a:extLst>
          </p:cNvPr>
          <p:cNvSpPr txBox="1"/>
          <p:nvPr/>
        </p:nvSpPr>
        <p:spPr>
          <a:xfrm>
            <a:off x="8262807" y="5865193"/>
            <a:ext cx="633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rgbClr val="FF0000"/>
                </a:solidFill>
              </a:rPr>
              <a:t>-</a:t>
            </a:r>
            <a:r>
              <a:rPr kumimoji="1" lang="zh-CN" altLang="en-US" sz="2800" dirty="0">
                <a:solidFill>
                  <a:srgbClr val="FF0000"/>
                </a:solidFill>
              </a:rPr>
              <a:t> </a:t>
            </a:r>
            <a:r>
              <a:rPr kumimoji="1" lang="en-US" altLang="zh-CN" sz="2800" dirty="0">
                <a:solidFill>
                  <a:srgbClr val="FF0000"/>
                </a:solidFill>
              </a:rPr>
              <a:t>-</a:t>
            </a:r>
            <a:r>
              <a:rPr kumimoji="1" lang="zh-CN" altLang="en-US" sz="2800" dirty="0">
                <a:solidFill>
                  <a:srgbClr val="FF0000"/>
                </a:solidFill>
              </a:rPr>
              <a:t> </a:t>
            </a:r>
            <a:r>
              <a:rPr kumimoji="1" lang="en-US" altLang="zh-CN" sz="2800" dirty="0">
                <a:solidFill>
                  <a:srgbClr val="FF0000"/>
                </a:solidFill>
              </a:rPr>
              <a:t>-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4FC692F-76C9-3647-AAE5-3205619F81A6}"/>
                  </a:ext>
                </a:extLst>
              </p:cNvPr>
              <p:cNvSpPr txBox="1"/>
              <p:nvPr/>
            </p:nvSpPr>
            <p:spPr>
              <a:xfrm>
                <a:off x="7955781" y="5650379"/>
                <a:ext cx="211019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kumimoji="1"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4FC692F-76C9-3647-AAE5-3205619F8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781" y="5650379"/>
                <a:ext cx="211019" cy="310598"/>
              </a:xfrm>
              <a:prstGeom prst="rect">
                <a:avLst/>
              </a:prstGeom>
              <a:blipFill>
                <a:blip r:embed="rId10"/>
                <a:stretch>
                  <a:fillRect l="-22222" r="-16667" b="-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1552F46-B673-5B4B-A26E-0C32F271B917}"/>
                  </a:ext>
                </a:extLst>
              </p:cNvPr>
              <p:cNvSpPr txBox="1"/>
              <p:nvPr/>
            </p:nvSpPr>
            <p:spPr>
              <a:xfrm>
                <a:off x="7956122" y="3854363"/>
                <a:ext cx="216213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zh-C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kumimoji="1" lang="zh-CN" alt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1552F46-B673-5B4B-A26E-0C32F271B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122" y="3854363"/>
                <a:ext cx="216213" cy="310598"/>
              </a:xfrm>
              <a:prstGeom prst="rect">
                <a:avLst/>
              </a:prstGeom>
              <a:blipFill>
                <a:blip r:embed="rId11"/>
                <a:stretch>
                  <a:fillRect l="-22222" r="-22222" b="-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E6BB1B-EAC1-F041-9C85-B81F76021A28}"/>
              </a:ext>
            </a:extLst>
          </p:cNvPr>
          <p:cNvCxnSpPr>
            <a:cxnSpLocks/>
          </p:cNvCxnSpPr>
          <p:nvPr/>
        </p:nvCxnSpPr>
        <p:spPr>
          <a:xfrm>
            <a:off x="3694328" y="1200081"/>
            <a:ext cx="57685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093B51B-2791-5947-8C8C-FD3259FC3000}"/>
                  </a:ext>
                </a:extLst>
              </p:cNvPr>
              <p:cNvSpPr txBox="1"/>
              <p:nvPr/>
            </p:nvSpPr>
            <p:spPr>
              <a:xfrm>
                <a:off x="3276075" y="1057651"/>
                <a:ext cx="3430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093B51B-2791-5947-8C8C-FD3259FC30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075" y="1057651"/>
                <a:ext cx="343043" cy="276999"/>
              </a:xfrm>
              <a:prstGeom prst="rect">
                <a:avLst/>
              </a:prstGeom>
              <a:blipFill>
                <a:blip r:embed="rId12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0FC93A3-9960-9C46-B858-57970382EC07}"/>
                  </a:ext>
                </a:extLst>
              </p:cNvPr>
              <p:cNvSpPr/>
              <p:nvPr/>
            </p:nvSpPr>
            <p:spPr>
              <a:xfrm>
                <a:off x="4206582" y="931688"/>
                <a:ext cx="614285" cy="61428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0FC93A3-9960-9C46-B858-57970382EC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582" y="931688"/>
                <a:ext cx="614285" cy="61428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352AE5A8-FB96-7645-A855-8CD289C2D4AD}"/>
                  </a:ext>
                </a:extLst>
              </p:cNvPr>
              <p:cNvSpPr/>
              <p:nvPr/>
            </p:nvSpPr>
            <p:spPr>
              <a:xfrm>
                <a:off x="5921713" y="931686"/>
                <a:ext cx="614285" cy="61428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352AE5A8-FB96-7645-A855-8CD289C2D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713" y="931686"/>
                <a:ext cx="614285" cy="61428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60CEEF2-D499-4548-9E12-C28678A6AE2D}"/>
                  </a:ext>
                </a:extLst>
              </p:cNvPr>
              <p:cNvSpPr/>
              <p:nvPr/>
            </p:nvSpPr>
            <p:spPr>
              <a:xfrm>
                <a:off x="7562341" y="931686"/>
                <a:ext cx="614285" cy="61428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60CEEF2-D499-4548-9E12-C28678A6AE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341" y="931686"/>
                <a:ext cx="614285" cy="6142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Explosion 2 34">
            <a:extLst>
              <a:ext uri="{FF2B5EF4-FFF2-40B4-BE49-F238E27FC236}">
                <a16:creationId xmlns:a16="http://schemas.microsoft.com/office/drawing/2014/main" id="{D8A2B74D-225D-A949-B3D0-51A0BB7B1DCA}"/>
              </a:ext>
            </a:extLst>
          </p:cNvPr>
          <p:cNvSpPr/>
          <p:nvPr/>
        </p:nvSpPr>
        <p:spPr>
          <a:xfrm>
            <a:off x="4928181" y="825572"/>
            <a:ext cx="765905" cy="786077"/>
          </a:xfrm>
          <a:prstGeom prst="irregularSeal2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1" name="Explosion 2 80">
            <a:extLst>
              <a:ext uri="{FF2B5EF4-FFF2-40B4-BE49-F238E27FC236}">
                <a16:creationId xmlns:a16="http://schemas.microsoft.com/office/drawing/2014/main" id="{30695DC7-E803-5A47-9D71-C8A9EFDBC3AB}"/>
              </a:ext>
            </a:extLst>
          </p:cNvPr>
          <p:cNvSpPr/>
          <p:nvPr/>
        </p:nvSpPr>
        <p:spPr>
          <a:xfrm>
            <a:off x="6666217" y="825572"/>
            <a:ext cx="765905" cy="786077"/>
          </a:xfrm>
          <a:prstGeom prst="irregularSeal2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2" name="Explosion 2 81">
            <a:extLst>
              <a:ext uri="{FF2B5EF4-FFF2-40B4-BE49-F238E27FC236}">
                <a16:creationId xmlns:a16="http://schemas.microsoft.com/office/drawing/2014/main" id="{FC02329C-6E65-E148-9155-939D821B0E6E}"/>
              </a:ext>
            </a:extLst>
          </p:cNvPr>
          <p:cNvSpPr/>
          <p:nvPr/>
        </p:nvSpPr>
        <p:spPr>
          <a:xfrm>
            <a:off x="8341143" y="825572"/>
            <a:ext cx="765905" cy="786077"/>
          </a:xfrm>
          <a:prstGeom prst="irregularSeal2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783EF17-4892-054D-AC15-A5D85F5E2F9B}"/>
                  </a:ext>
                </a:extLst>
              </p:cNvPr>
              <p:cNvSpPr txBox="1"/>
              <p:nvPr/>
            </p:nvSpPr>
            <p:spPr>
              <a:xfrm>
                <a:off x="5166918" y="1080110"/>
                <a:ext cx="2484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ℰ</m:t>
                      </m:r>
                      <m:r>
                        <a:rPr kumimoji="1"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783EF17-4892-054D-AC15-A5D85F5E2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918" y="1080110"/>
                <a:ext cx="248466" cy="276999"/>
              </a:xfrm>
              <a:prstGeom prst="rect">
                <a:avLst/>
              </a:prstGeom>
              <a:blipFill>
                <a:blip r:embed="rId16"/>
                <a:stretch>
                  <a:fillRect l="-25000" r="-25000"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A75C49A1-5D7A-E14A-BF11-E237BEE4FBF3}"/>
                  </a:ext>
                </a:extLst>
              </p:cNvPr>
              <p:cNvSpPr txBox="1"/>
              <p:nvPr/>
            </p:nvSpPr>
            <p:spPr>
              <a:xfrm>
                <a:off x="6924936" y="1078948"/>
                <a:ext cx="2484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ℰ</m:t>
                      </m:r>
                      <m:r>
                        <a:rPr kumimoji="1"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A75C49A1-5D7A-E14A-BF11-E237BEE4F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936" y="1078948"/>
                <a:ext cx="248466" cy="276999"/>
              </a:xfrm>
              <a:prstGeom prst="rect">
                <a:avLst/>
              </a:prstGeom>
              <a:blipFill>
                <a:blip r:embed="rId17"/>
                <a:stretch>
                  <a:fillRect l="-20000" r="-25000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43BD039-3442-4E46-A402-473AA3523E66}"/>
                  </a:ext>
                </a:extLst>
              </p:cNvPr>
              <p:cNvSpPr txBox="1"/>
              <p:nvPr/>
            </p:nvSpPr>
            <p:spPr>
              <a:xfrm>
                <a:off x="8577031" y="1079686"/>
                <a:ext cx="2484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ℰ</m:t>
                      </m:r>
                      <m:r>
                        <a:rPr kumimoji="1"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43BD039-3442-4E46-A402-473AA3523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7031" y="1079686"/>
                <a:ext cx="248466" cy="276999"/>
              </a:xfrm>
              <a:prstGeom prst="rect">
                <a:avLst/>
              </a:prstGeom>
              <a:blipFill>
                <a:blip r:embed="rId18"/>
                <a:stretch>
                  <a:fillRect l="-19048" r="-19048"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Explosion 2 85">
            <a:extLst>
              <a:ext uri="{FF2B5EF4-FFF2-40B4-BE49-F238E27FC236}">
                <a16:creationId xmlns:a16="http://schemas.microsoft.com/office/drawing/2014/main" id="{5CB05DE2-9D96-2740-B31E-10060ED66817}"/>
              </a:ext>
            </a:extLst>
          </p:cNvPr>
          <p:cNvSpPr/>
          <p:nvPr/>
        </p:nvSpPr>
        <p:spPr>
          <a:xfrm>
            <a:off x="3325539" y="1953959"/>
            <a:ext cx="765905" cy="786077"/>
          </a:xfrm>
          <a:prstGeom prst="irregularSeal2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A295401-0B96-B343-A2BB-ED49FDAC67CF}"/>
                  </a:ext>
                </a:extLst>
              </p:cNvPr>
              <p:cNvSpPr txBox="1"/>
              <p:nvPr/>
            </p:nvSpPr>
            <p:spPr>
              <a:xfrm>
                <a:off x="3561427" y="2208073"/>
                <a:ext cx="2484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ℰ</m:t>
                      </m:r>
                      <m:r>
                        <a:rPr kumimoji="1"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A295401-0B96-B343-A2BB-ED49FDAC6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427" y="2208073"/>
                <a:ext cx="248466" cy="276999"/>
              </a:xfrm>
              <a:prstGeom prst="rect">
                <a:avLst/>
              </a:prstGeom>
              <a:blipFill>
                <a:blip r:embed="rId19"/>
                <a:stretch>
                  <a:fillRect l="-20000" r="-25000" b="-1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eft Brace 40">
            <a:extLst>
              <a:ext uri="{FF2B5EF4-FFF2-40B4-BE49-F238E27FC236}">
                <a16:creationId xmlns:a16="http://schemas.microsoft.com/office/drawing/2014/main" id="{B5421F3C-8803-2541-90D8-10644C61D489}"/>
              </a:ext>
            </a:extLst>
          </p:cNvPr>
          <p:cNvSpPr/>
          <p:nvPr/>
        </p:nvSpPr>
        <p:spPr>
          <a:xfrm>
            <a:off x="4207165" y="1888000"/>
            <a:ext cx="242867" cy="1211348"/>
          </a:xfrm>
          <a:prstGeom prst="leftBrace">
            <a:avLst>
              <a:gd name="adj1" fmla="val 52397"/>
              <a:gd name="adj2" fmla="val 50000"/>
            </a:avLst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92EB225-0F3E-054F-A1A3-1E6BF2CD540F}"/>
                  </a:ext>
                </a:extLst>
              </p:cNvPr>
              <p:cNvSpPr txBox="1"/>
              <p:nvPr/>
            </p:nvSpPr>
            <p:spPr>
              <a:xfrm>
                <a:off x="4553198" y="1828974"/>
                <a:ext cx="2620204" cy="2965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prob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=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(1−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)(1−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92EB225-0F3E-054F-A1A3-1E6BF2CD5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198" y="1828974"/>
                <a:ext cx="2620204" cy="296556"/>
              </a:xfrm>
              <a:prstGeom prst="rect">
                <a:avLst/>
              </a:prstGeom>
              <a:blipFill>
                <a:blip r:embed="rId20"/>
                <a:stretch>
                  <a:fillRect l="-2899" t="-25000" r="-3382" b="-3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D570BCA-36D6-994E-B1BD-F26AA2B502E8}"/>
                  </a:ext>
                </a:extLst>
              </p:cNvPr>
              <p:cNvSpPr txBox="1"/>
              <p:nvPr/>
            </p:nvSpPr>
            <p:spPr>
              <a:xfrm>
                <a:off x="4494529" y="2122680"/>
                <a:ext cx="12348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prob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=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sub>
                    </m:sSub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D570BCA-36D6-994E-B1BD-F26AA2B50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529" y="2122680"/>
                <a:ext cx="1234825" cy="276999"/>
              </a:xfrm>
              <a:prstGeom prst="rect">
                <a:avLst/>
              </a:prstGeom>
              <a:blipFill>
                <a:blip r:embed="rId21"/>
                <a:stretch>
                  <a:fillRect l="-6061" t="-26087" r="-2020" b="-434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174C03C-7C5E-E842-9ACC-0CF97AEA81A3}"/>
                  </a:ext>
                </a:extLst>
              </p:cNvPr>
              <p:cNvSpPr txBox="1"/>
              <p:nvPr/>
            </p:nvSpPr>
            <p:spPr>
              <a:xfrm>
                <a:off x="4489990" y="2414372"/>
                <a:ext cx="1200842" cy="2965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prob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=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174C03C-7C5E-E842-9ACC-0CF97AEA8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990" y="2414372"/>
                <a:ext cx="1200842" cy="296556"/>
              </a:xfrm>
              <a:prstGeom prst="rect">
                <a:avLst/>
              </a:prstGeom>
              <a:blipFill>
                <a:blip r:embed="rId22"/>
                <a:stretch>
                  <a:fillRect l="-6250" t="-25000" r="-3125" b="-3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43255B3-BA0D-A34F-A98A-9112F0A7DD15}"/>
                  </a:ext>
                </a:extLst>
              </p:cNvPr>
              <p:cNvSpPr txBox="1"/>
              <p:nvPr/>
            </p:nvSpPr>
            <p:spPr>
              <a:xfrm>
                <a:off x="4489990" y="2741332"/>
                <a:ext cx="1473993" cy="2965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prob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=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panose="02040503050406030204" pitchFamily="18" charset="0"/>
                          </a:rPr>
                          <m:t>Φ</m:t>
                        </m:r>
                      </m:sub>
                    </m:sSub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43255B3-BA0D-A34F-A98A-9112F0A7D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990" y="2741332"/>
                <a:ext cx="1473993" cy="296556"/>
              </a:xfrm>
              <a:prstGeom prst="rect">
                <a:avLst/>
              </a:prstGeom>
              <a:blipFill>
                <a:blip r:embed="rId23"/>
                <a:stretch>
                  <a:fillRect l="-5128" t="-25000" r="-1709" b="-3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FF8C80F-8FB6-C244-B1F4-FAC50ED3EEE3}"/>
                  </a:ext>
                </a:extLst>
              </p:cNvPr>
              <p:cNvSpPr txBox="1"/>
              <p:nvPr/>
            </p:nvSpPr>
            <p:spPr>
              <a:xfrm>
                <a:off x="8739153" y="1710998"/>
                <a:ext cx="2818592" cy="3163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e>
                        <m:sup>
                          <m:r>
                            <a:rPr kumimoji="1"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1"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kumimoji="1"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FF8C80F-8FB6-C244-B1F4-FAC50ED3E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153" y="1710998"/>
                <a:ext cx="2818592" cy="316305"/>
              </a:xfrm>
              <a:prstGeom prst="rect">
                <a:avLst/>
              </a:prstGeom>
              <a:blipFill>
                <a:blip r:embed="rId24"/>
                <a:stretch>
                  <a:fillRect l="-1794" r="-1345" b="-307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7A966FD-CB6D-0044-9EDC-4226AC9F3368}"/>
                  </a:ext>
                </a:extLst>
              </p:cNvPr>
              <p:cNvSpPr txBox="1"/>
              <p:nvPr/>
            </p:nvSpPr>
            <p:spPr>
              <a:xfrm>
                <a:off x="9634855" y="2133689"/>
                <a:ext cx="8959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zh-CN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panose="02040503050406030204" pitchFamily="18" charset="0"/>
                          </a:rPr>
                          <m:t>Φ</m:t>
                        </m:r>
                      </m:sub>
                    </m:sSub>
                    <m:r>
                      <a:rPr kumimoji="1" lang="zh-CN" alt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7A966FD-CB6D-0044-9EDC-4226AC9F3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855" y="2133689"/>
                <a:ext cx="895951" cy="276999"/>
              </a:xfrm>
              <a:prstGeom prst="rect">
                <a:avLst/>
              </a:prstGeom>
              <a:blipFill>
                <a:blip r:embed="rId25"/>
                <a:stretch>
                  <a:fillRect l="-15493" t="-27273" r="-11268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0C7E29BD-D95F-E246-8866-58AB261761A8}"/>
                  </a:ext>
                </a:extLst>
              </p:cNvPr>
              <p:cNvSpPr txBox="1"/>
              <p:nvPr/>
            </p:nvSpPr>
            <p:spPr>
              <a:xfrm>
                <a:off x="9640378" y="2486561"/>
                <a:ext cx="852349" cy="2965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zh-CN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kumimoji="1" lang="zh-CN" alt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0C7E29BD-D95F-E246-8866-58AB26176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0378" y="2486561"/>
                <a:ext cx="852349" cy="296556"/>
              </a:xfrm>
              <a:prstGeom prst="rect">
                <a:avLst/>
              </a:prstGeom>
              <a:blipFill>
                <a:blip r:embed="rId26"/>
                <a:stretch>
                  <a:fillRect l="-15942" t="-20000" r="-10145" b="-3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9EEA37DF-1E0E-894C-A5BB-E13C09946181}"/>
                  </a:ext>
                </a:extLst>
              </p:cNvPr>
              <p:cNvSpPr txBox="1"/>
              <p:nvPr/>
            </p:nvSpPr>
            <p:spPr>
              <a:xfrm>
                <a:off x="9640378" y="2802792"/>
                <a:ext cx="1122295" cy="2965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zh-CN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panose="02040503050406030204" pitchFamily="18" charset="0"/>
                          </a:rPr>
                          <m:t>Φ</m:t>
                        </m:r>
                      </m:sub>
                    </m:sSub>
                    <m:r>
                      <a:rPr kumimoji="1" lang="zh-CN" alt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9EEA37DF-1E0E-894C-A5BB-E13C09946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0378" y="2802792"/>
                <a:ext cx="1122295" cy="296556"/>
              </a:xfrm>
              <a:prstGeom prst="rect">
                <a:avLst/>
              </a:prstGeom>
              <a:blipFill>
                <a:blip r:embed="rId27"/>
                <a:stretch>
                  <a:fillRect l="-12222" t="-20833" r="-7778" b="-3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ight Arrow 93">
            <a:extLst>
              <a:ext uri="{FF2B5EF4-FFF2-40B4-BE49-F238E27FC236}">
                <a16:creationId xmlns:a16="http://schemas.microsoft.com/office/drawing/2014/main" id="{5D21754E-99B9-2743-B108-71EA8AB83B05}"/>
              </a:ext>
            </a:extLst>
          </p:cNvPr>
          <p:cNvSpPr/>
          <p:nvPr/>
        </p:nvSpPr>
        <p:spPr>
          <a:xfrm>
            <a:off x="7010114" y="2107723"/>
            <a:ext cx="1815383" cy="7536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量子信道表示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2ED85B3-0294-F140-8C7A-77B67CA066F2}"/>
              </a:ext>
            </a:extLst>
          </p:cNvPr>
          <p:cNvSpPr txBox="1"/>
          <p:nvPr/>
        </p:nvSpPr>
        <p:spPr>
          <a:xfrm>
            <a:off x="10872301" y="2100138"/>
            <a:ext cx="7873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B0F0"/>
                </a:solidFill>
              </a:rPr>
              <a:t>bit-flip</a:t>
            </a:r>
            <a:endParaRPr kumimoji="1" lang="zh-CN" altLang="en-US" dirty="0">
              <a:solidFill>
                <a:srgbClr val="00B0F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EA792F8-7C9F-1241-B155-00C7236F9235}"/>
              </a:ext>
            </a:extLst>
          </p:cNvPr>
          <p:cNvSpPr txBox="1"/>
          <p:nvPr/>
        </p:nvSpPr>
        <p:spPr>
          <a:xfrm>
            <a:off x="10896697" y="276640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7030A0"/>
                </a:solidFill>
              </a:rPr>
              <a:t>phase-flip</a:t>
            </a:r>
            <a:endParaRPr kumimoji="1" lang="zh-CN" altLang="en-US" dirty="0">
              <a:solidFill>
                <a:srgbClr val="7030A0"/>
              </a:solidFill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9D32D19-B084-E142-BB85-787CA8D0C2D0}"/>
              </a:ext>
            </a:extLst>
          </p:cNvPr>
          <p:cNvCxnSpPr/>
          <p:nvPr/>
        </p:nvCxnSpPr>
        <p:spPr>
          <a:xfrm>
            <a:off x="9634855" y="2445118"/>
            <a:ext cx="2237994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35100F8-E6A8-D248-8F5B-48A02F0CE50D}"/>
              </a:ext>
            </a:extLst>
          </p:cNvPr>
          <p:cNvCxnSpPr/>
          <p:nvPr/>
        </p:nvCxnSpPr>
        <p:spPr>
          <a:xfrm>
            <a:off x="9658852" y="3099348"/>
            <a:ext cx="2237994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E26F76CB-BB31-7948-9247-D4DB51B143D0}"/>
              </a:ext>
            </a:extLst>
          </p:cNvPr>
          <p:cNvSpPr/>
          <p:nvPr/>
        </p:nvSpPr>
        <p:spPr>
          <a:xfrm>
            <a:off x="5739284" y="3804631"/>
            <a:ext cx="261946" cy="2294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EE19AA0-A97C-E643-AEDF-98228CC3BD1B}"/>
              </a:ext>
            </a:extLst>
          </p:cNvPr>
          <p:cNvSpPr/>
          <p:nvPr/>
        </p:nvSpPr>
        <p:spPr>
          <a:xfrm>
            <a:off x="5637373" y="4235899"/>
            <a:ext cx="209206" cy="184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603D136-04D2-0345-95DB-3CE9D75BC159}"/>
              </a:ext>
            </a:extLst>
          </p:cNvPr>
          <p:cNvSpPr txBox="1"/>
          <p:nvPr/>
        </p:nvSpPr>
        <p:spPr>
          <a:xfrm>
            <a:off x="6254825" y="4747616"/>
            <a:ext cx="322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tx2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2389528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33C762-85AF-6649-82A2-DAD3D8A8FB74}"/>
              </a:ext>
            </a:extLst>
          </p:cNvPr>
          <p:cNvSpPr txBox="1"/>
          <p:nvPr/>
        </p:nvSpPr>
        <p:spPr>
          <a:xfrm>
            <a:off x="865926" y="22075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利用云平台模拟量子噪声</a:t>
            </a:r>
            <a:endParaRPr lang="en-CN" sz="32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5C10164-04F1-E34E-8224-4536E8CB6E12}"/>
              </a:ext>
            </a:extLst>
          </p:cNvPr>
          <p:cNvSpPr txBox="1"/>
          <p:nvPr/>
        </p:nvSpPr>
        <p:spPr>
          <a:xfrm>
            <a:off x="864377" y="869656"/>
            <a:ext cx="11831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2400" dirty="0"/>
              <a:t>演示实验，见“</a:t>
            </a:r>
            <a:r>
              <a:rPr kumimoji="1" lang="en-US" altLang="zh-CN" sz="2400" dirty="0"/>
              <a:t>material/code/</a:t>
            </a:r>
            <a:r>
              <a:rPr lang="zh-CN" altLang="en-US" sz="2400" dirty="0"/>
              <a:t>模拟量子噪声</a:t>
            </a:r>
            <a:r>
              <a:rPr kumimoji="1" lang="en-US" altLang="zh-CN" sz="2400" dirty="0"/>
              <a:t>.</a:t>
            </a:r>
            <a:r>
              <a:rPr kumimoji="1" lang="en-US" altLang="zh-CN" sz="2400" dirty="0" err="1"/>
              <a:t>ipynb</a:t>
            </a:r>
            <a:r>
              <a:rPr kumimoji="1" lang="zh-CN" altLang="en-US" sz="2400" dirty="0"/>
              <a:t>”</a:t>
            </a:r>
            <a:endParaRPr kumimoji="1" lang="en-US" altLang="zh-CN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kumimoji="1" lang="en-US" altLang="zh-CN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2400" dirty="0"/>
              <a:t>参考 </a:t>
            </a:r>
            <a:r>
              <a:rPr kumimoji="1" lang="en-US" altLang="zh-CN" sz="2400" dirty="0"/>
              <a:t>https://</a:t>
            </a:r>
            <a:r>
              <a:rPr kumimoji="1" lang="en-US" altLang="zh-CN" sz="2400" dirty="0" err="1"/>
              <a:t>quantum.cloud.ibm.com</a:t>
            </a:r>
            <a:r>
              <a:rPr kumimoji="1" lang="en-US" altLang="zh-CN" sz="2400" dirty="0"/>
              <a:t>/docs/</a:t>
            </a:r>
            <a:r>
              <a:rPr kumimoji="1" lang="en-US" altLang="zh-CN" sz="2400" dirty="0" err="1"/>
              <a:t>en</a:t>
            </a:r>
            <a:r>
              <a:rPr kumimoji="1" lang="en-US" altLang="zh-CN" sz="2400" dirty="0"/>
              <a:t>/guides/build-noise-models</a:t>
            </a:r>
            <a:endParaRPr kumimoji="1" lang="zh-CN" altLang="en-US" sz="2400" dirty="0"/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2972DEB5-8695-9C47-8A80-B913E19FDBD4}"/>
              </a:ext>
            </a:extLst>
          </p:cNvPr>
          <p:cNvSpPr/>
          <p:nvPr/>
        </p:nvSpPr>
        <p:spPr>
          <a:xfrm>
            <a:off x="919568" y="2332791"/>
            <a:ext cx="11120032" cy="4337640"/>
          </a:xfrm>
          <a:prstGeom prst="roundRect">
            <a:avLst>
              <a:gd name="adj" fmla="val 51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量子化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F2985-4DF9-8A46-9BFC-9C9559BDF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21" y="2480855"/>
            <a:ext cx="2035129" cy="10029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D9C68F-1D1F-CA4A-892F-E5F377D38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631" y="2480855"/>
            <a:ext cx="4556639" cy="34199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EF3E9BD-FD69-E244-87F8-9C29E9C59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388" y="2414324"/>
            <a:ext cx="4815535" cy="361426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2DA5CAA-F19C-DA46-A086-E5584DDB005B}"/>
              </a:ext>
            </a:extLst>
          </p:cNvPr>
          <p:cNvSpPr txBox="1"/>
          <p:nvPr/>
        </p:nvSpPr>
        <p:spPr>
          <a:xfrm>
            <a:off x="3809825" y="6100952"/>
            <a:ext cx="273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zh-CN" altLang="en-US" dirty="0"/>
              <a:t>无噪声</a:t>
            </a:r>
            <a:r>
              <a:rPr kumimoji="1" lang="en-US" altLang="zh-CN" dirty="0"/>
              <a:t>GHZ</a:t>
            </a:r>
            <a:r>
              <a:rPr kumimoji="1" lang="zh-CN" altLang="en-US" dirty="0"/>
              <a:t>态采样结果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5F0F227-2569-F54E-8618-1275E12C3DF6}"/>
              </a:ext>
            </a:extLst>
          </p:cNvPr>
          <p:cNvSpPr txBox="1"/>
          <p:nvPr/>
        </p:nvSpPr>
        <p:spPr>
          <a:xfrm>
            <a:off x="8194255" y="6100952"/>
            <a:ext cx="2845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zh-CN" altLang="en-US" dirty="0"/>
              <a:t>有噪声</a:t>
            </a:r>
            <a:r>
              <a:rPr kumimoji="1" lang="en-US" altLang="zh-CN" dirty="0"/>
              <a:t>GHZ</a:t>
            </a:r>
            <a:r>
              <a:rPr kumimoji="1" lang="zh-CN" altLang="en-US" dirty="0"/>
              <a:t>态采样结果</a:t>
            </a: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29A8E816-BCCB-E24B-A06E-E53EDA8FA499}"/>
              </a:ext>
            </a:extLst>
          </p:cNvPr>
          <p:cNvSpPr/>
          <p:nvPr/>
        </p:nvSpPr>
        <p:spPr>
          <a:xfrm>
            <a:off x="8031887" y="4827549"/>
            <a:ext cx="3093314" cy="811251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FF5A087-62AA-D84A-A8D8-856C40C0F0AD}"/>
              </a:ext>
            </a:extLst>
          </p:cNvPr>
          <p:cNvSpPr txBox="1"/>
          <p:nvPr/>
        </p:nvSpPr>
        <p:spPr>
          <a:xfrm>
            <a:off x="8967737" y="4108853"/>
            <a:ext cx="142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>
                <a:solidFill>
                  <a:schemeClr val="accent6">
                    <a:lumMod val="75000"/>
                  </a:schemeClr>
                </a:solidFill>
              </a:rPr>
              <a:t>噪声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F1E3940-348C-A74A-974C-C513AE72D849}"/>
              </a:ext>
            </a:extLst>
          </p:cNvPr>
          <p:cNvSpPr txBox="1"/>
          <p:nvPr/>
        </p:nvSpPr>
        <p:spPr>
          <a:xfrm>
            <a:off x="1412378" y="36318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CN" dirty="0"/>
              <a:t>采样</a:t>
            </a:r>
            <a:r>
              <a:rPr kumimoji="1" lang="zh-CN" altLang="en-US" dirty="0"/>
              <a:t>电路</a:t>
            </a:r>
          </a:p>
        </p:txBody>
      </p:sp>
    </p:spTree>
    <p:extLst>
      <p:ext uri="{BB962C8B-B14F-4D97-AF65-F5344CB8AC3E}">
        <p14:creationId xmlns:p14="http://schemas.microsoft.com/office/powerpoint/2010/main" val="13131499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33C762-85AF-6649-82A2-DAD3D8A8FB74}"/>
              </a:ext>
            </a:extLst>
          </p:cNvPr>
          <p:cNvSpPr txBox="1"/>
          <p:nvPr/>
        </p:nvSpPr>
        <p:spPr>
          <a:xfrm>
            <a:off x="865926" y="22075"/>
            <a:ext cx="3860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误差抑制与缓解方法</a:t>
            </a:r>
            <a:endParaRPr lang="en-CN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7FDB80-934D-304B-B7B9-2219C3BEFE2D}"/>
              </a:ext>
            </a:extLst>
          </p:cNvPr>
          <p:cNvSpPr txBox="1"/>
          <p:nvPr/>
        </p:nvSpPr>
        <p:spPr>
          <a:xfrm>
            <a:off x="740900" y="757371"/>
            <a:ext cx="5489003" cy="2240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u="sng" dirty="0"/>
              <a:t>误差抑制</a:t>
            </a:r>
            <a:r>
              <a:rPr kumimoji="1" lang="zh-CN" altLang="en-US" sz="2400" dirty="0"/>
              <a:t>：在量子线路运行时减小误差</a:t>
            </a:r>
            <a:endParaRPr kumimoji="1" lang="en-US" altLang="zh-CN" sz="24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kumimoji="1" lang="zh-CN" altLang="en-US" sz="2400" dirty="0"/>
              <a:t>动力学解耦 </a:t>
            </a:r>
            <a:r>
              <a:rPr kumimoji="1" lang="en-US" altLang="zh-CN" sz="2400" dirty="0"/>
              <a:t>(dynamic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decoupling)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kumimoji="1" lang="zh-CN" altLang="en-US" sz="2400" dirty="0"/>
              <a:t>随机编译 </a:t>
            </a:r>
            <a:r>
              <a:rPr kumimoji="1" lang="en-US" altLang="zh-CN" sz="2400" dirty="0"/>
              <a:t>(randomized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compiling)</a:t>
            </a:r>
          </a:p>
          <a:p>
            <a:pPr>
              <a:lnSpc>
                <a:spcPct val="150000"/>
              </a:lnSpc>
            </a:pPr>
            <a:endParaRPr kumimoji="1" lang="zh-CN" alt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290D5E-CA87-DB41-9C89-B21F19454504}"/>
              </a:ext>
            </a:extLst>
          </p:cNvPr>
          <p:cNvSpPr txBox="1"/>
          <p:nvPr/>
        </p:nvSpPr>
        <p:spPr>
          <a:xfrm>
            <a:off x="740900" y="3159369"/>
            <a:ext cx="6497356" cy="2237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u="sng" dirty="0"/>
              <a:t>误差缓解</a:t>
            </a:r>
            <a:r>
              <a:rPr kumimoji="1" lang="zh-CN" altLang="en-US" sz="2400" dirty="0"/>
              <a:t>：在经典后处理中减小误差</a:t>
            </a:r>
            <a:endParaRPr kumimoji="1" lang="en-US" altLang="zh-CN" sz="24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kumimoji="1" lang="zh-CN" altLang="en-US" sz="2400" dirty="0"/>
              <a:t>读出误差缓解 </a:t>
            </a:r>
            <a:r>
              <a:rPr kumimoji="1" lang="en-US" altLang="zh-CN" sz="2400" dirty="0"/>
              <a:t>(readout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error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mitigation)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kumimoji="1" lang="zh-CN" altLang="en-CN" sz="2400" dirty="0"/>
              <a:t>零噪声</a:t>
            </a:r>
            <a:r>
              <a:rPr kumimoji="1" lang="zh-CN" altLang="en-US" sz="2400" dirty="0"/>
              <a:t>外推 </a:t>
            </a:r>
            <a:r>
              <a:rPr kumimoji="1" lang="en-US" altLang="zh-CN" sz="2400" dirty="0"/>
              <a:t>(zero-noise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extrapolation)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kumimoji="1" lang="zh-CN" altLang="en-US" sz="2400" dirty="0"/>
              <a:t>概率噪声消除 </a:t>
            </a:r>
            <a:r>
              <a:rPr kumimoji="1" lang="en-US" altLang="zh-CN" sz="2400" dirty="0"/>
              <a:t>(probabilistic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error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cancellation)</a:t>
            </a:r>
            <a:endParaRPr kumimoji="1" lang="zh-CN" alt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0C7B5-2CA0-0247-B16A-9A72E6AB8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256" y="3933308"/>
            <a:ext cx="4854626" cy="2471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70E81E-A740-794D-B16D-99D438EF6A72}"/>
              </a:ext>
            </a:extLst>
          </p:cNvPr>
          <p:cNvSpPr txBox="1"/>
          <p:nvPr/>
        </p:nvSpPr>
        <p:spPr>
          <a:xfrm>
            <a:off x="6953241" y="2340013"/>
            <a:ext cx="52387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zh-CN" altLang="en-US" dirty="0"/>
              <a:t>参考</a:t>
            </a:r>
            <a:r>
              <a:rPr kumimoji="1" lang="en-US" altLang="zh-CN" dirty="0"/>
              <a:t>Error mitigation and </a:t>
            </a:r>
            <a:r>
              <a:rPr kumimoji="1" lang="en-US" altLang="zh-CN" dirty="0" err="1"/>
              <a:t>suppression.pdf</a:t>
            </a:r>
            <a:r>
              <a:rPr kumimoji="1" lang="en-US" altLang="zh-CN" dirty="0"/>
              <a:t>.</a:t>
            </a:r>
          </a:p>
          <a:p>
            <a:r>
              <a:rPr kumimoji="1" lang="en-US" altLang="zh-CN" dirty="0">
                <a:hlinkClick r:id="rId3"/>
              </a:rPr>
              <a:t>https://</a:t>
            </a:r>
            <a:r>
              <a:rPr kumimoji="1" lang="en-US" altLang="zh-CN" dirty="0" err="1">
                <a:hlinkClick r:id="rId3"/>
              </a:rPr>
              <a:t>quantum.cloud.ibm.com</a:t>
            </a:r>
            <a:r>
              <a:rPr kumimoji="1" lang="en-US" altLang="zh-CN" dirty="0">
                <a:hlinkClick r:id="rId3"/>
              </a:rPr>
              <a:t>/docs/</a:t>
            </a:r>
            <a:r>
              <a:rPr kumimoji="1" lang="en-US" altLang="zh-CN" dirty="0" err="1">
                <a:hlinkClick r:id="rId3"/>
              </a:rPr>
              <a:t>en</a:t>
            </a:r>
            <a:r>
              <a:rPr kumimoji="1" lang="en-US" altLang="zh-CN" dirty="0">
                <a:hlinkClick r:id="rId3"/>
              </a:rPr>
              <a:t>/guides/error-mitigation-and-suppression-techniques</a:t>
            </a:r>
            <a:r>
              <a:rPr kumimoji="1" lang="zh-CN" altLang="en-US" dirty="0">
                <a:hlinkClick r:id="rId3"/>
              </a:rPr>
              <a:t> </a:t>
            </a:r>
            <a:r>
              <a:rPr kumimoji="1" lang="zh-CN" altLang="en-US" dirty="0"/>
              <a:t>，</a:t>
            </a:r>
            <a:endParaRPr kumimoji="1" lang="en-US" altLang="zh-CN" dirty="0"/>
          </a:p>
          <a:p>
            <a:r>
              <a:rPr kumimoji="1" lang="zh-CN" altLang="en-US" dirty="0"/>
              <a:t>以及综述文献 </a:t>
            </a:r>
            <a:r>
              <a:rPr kumimoji="1" lang="en-US" altLang="zh-CN" dirty="0"/>
              <a:t>《quantum</a:t>
            </a:r>
            <a:r>
              <a:rPr kumimoji="1" lang="zh-CN" altLang="en-US" dirty="0"/>
              <a:t> </a:t>
            </a:r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mitigation》,</a:t>
            </a:r>
            <a:r>
              <a:rPr kumimoji="1" lang="zh-CN" altLang="en-US" dirty="0"/>
              <a:t> </a:t>
            </a:r>
            <a:r>
              <a:rPr kumimoji="1" lang="en-US" altLang="zh-CN" dirty="0"/>
              <a:t>Cai</a:t>
            </a:r>
            <a:r>
              <a:rPr kumimoji="1" lang="zh-CN" altLang="en-US" dirty="0"/>
              <a:t> </a:t>
            </a:r>
            <a:r>
              <a:rPr kumimoji="1" lang="en-US" altLang="zh-CN" dirty="0"/>
              <a:t>et.</a:t>
            </a:r>
            <a:r>
              <a:rPr kumimoji="1" lang="zh-CN" altLang="en-US" dirty="0"/>
              <a:t> </a:t>
            </a:r>
            <a:r>
              <a:rPr kumimoji="1" lang="en-US" altLang="zh-CN" dirty="0"/>
              <a:t>al.</a:t>
            </a:r>
            <a:r>
              <a:rPr kumimoji="1" lang="zh-CN" altLang="en-US" dirty="0"/>
              <a:t> </a:t>
            </a:r>
            <a:r>
              <a:rPr kumimoji="1" lang="en-US" altLang="zh-CN" dirty="0"/>
              <a:t>(2023)</a:t>
            </a:r>
            <a:endParaRPr kumimoji="1" lang="zh-CN" alt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22527D1-301F-3D4C-B229-F95F7E8EFF8C}"/>
              </a:ext>
            </a:extLst>
          </p:cNvPr>
          <p:cNvSpPr/>
          <p:nvPr/>
        </p:nvSpPr>
        <p:spPr>
          <a:xfrm>
            <a:off x="8214349" y="606850"/>
            <a:ext cx="3231539" cy="1299305"/>
          </a:xfrm>
          <a:prstGeom prst="roundRect">
            <a:avLst>
              <a:gd name="adj" fmla="val 6187"/>
            </a:avLst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/>
              <a:t>main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idea:</a:t>
            </a:r>
          </a:p>
          <a:p>
            <a:pPr algn="ctr"/>
            <a:r>
              <a:rPr kumimoji="1" lang="zh-CN" altLang="en-US" sz="2400" dirty="0">
                <a:solidFill>
                  <a:schemeClr val="bg1"/>
                </a:solidFill>
              </a:rPr>
              <a:t>利用噪声信息</a:t>
            </a:r>
            <a:endParaRPr kumimoji="1" lang="en-US" altLang="zh-CN" sz="2400" dirty="0">
              <a:solidFill>
                <a:schemeClr val="bg1"/>
              </a:solidFill>
            </a:endParaRPr>
          </a:p>
          <a:p>
            <a:pPr algn="ctr"/>
            <a:r>
              <a:rPr kumimoji="1" lang="zh-CN" altLang="en-US" sz="2400" dirty="0">
                <a:solidFill>
                  <a:schemeClr val="bg1"/>
                </a:solidFill>
              </a:rPr>
              <a:t>消除噪声带来的影响。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8E0D27-E831-D742-8B69-6818BDB530CF}"/>
              </a:ext>
            </a:extLst>
          </p:cNvPr>
          <p:cNvSpPr txBox="1"/>
          <p:nvPr/>
        </p:nvSpPr>
        <p:spPr>
          <a:xfrm>
            <a:off x="9469022" y="5557855"/>
            <a:ext cx="2623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tx2"/>
                </a:solidFill>
              </a:rPr>
              <a:t>Actively</a:t>
            </a:r>
            <a:r>
              <a:rPr kumimoji="1" lang="zh-CN" altLang="en-US" sz="2800" dirty="0">
                <a:solidFill>
                  <a:schemeClr val="tx2"/>
                </a:solidFill>
              </a:rPr>
              <a:t> </a:t>
            </a:r>
            <a:r>
              <a:rPr kumimoji="1" lang="en-US" altLang="zh-CN" sz="2800" dirty="0">
                <a:solidFill>
                  <a:schemeClr val="tx2"/>
                </a:solidFill>
              </a:rPr>
              <a:t>studied!</a:t>
            </a:r>
            <a:endParaRPr kumimoji="1" lang="zh-CN" alt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09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33C762-85AF-6649-82A2-DAD3D8A8FB74}"/>
              </a:ext>
            </a:extLst>
          </p:cNvPr>
          <p:cNvSpPr txBox="1"/>
          <p:nvPr/>
        </p:nvSpPr>
        <p:spPr>
          <a:xfrm>
            <a:off x="865926" y="22075"/>
            <a:ext cx="3860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误差抑制与缓解方法</a:t>
            </a:r>
            <a:endParaRPr lang="en-CN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0C7B5-2CA0-0247-B16A-9A72E6AB8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256" y="3933308"/>
            <a:ext cx="4854626" cy="247182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98786F0-AE7F-3D45-8D09-198F8C7ECD31}"/>
              </a:ext>
            </a:extLst>
          </p:cNvPr>
          <p:cNvSpPr/>
          <p:nvPr/>
        </p:nvSpPr>
        <p:spPr>
          <a:xfrm>
            <a:off x="1113983" y="1383323"/>
            <a:ext cx="4560277" cy="586154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3D9F971-62C2-4748-BEB1-77402F957C2F}"/>
              </a:ext>
            </a:extLst>
          </p:cNvPr>
          <p:cNvSpPr/>
          <p:nvPr/>
        </p:nvSpPr>
        <p:spPr>
          <a:xfrm>
            <a:off x="1119100" y="4277944"/>
            <a:ext cx="4976900" cy="586154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C99ABDF-D8EF-F149-AC06-6B7048159751}"/>
              </a:ext>
            </a:extLst>
          </p:cNvPr>
          <p:cNvSpPr/>
          <p:nvPr/>
        </p:nvSpPr>
        <p:spPr>
          <a:xfrm>
            <a:off x="8214349" y="606850"/>
            <a:ext cx="3231539" cy="1299305"/>
          </a:xfrm>
          <a:prstGeom prst="roundRect">
            <a:avLst>
              <a:gd name="adj" fmla="val 6187"/>
            </a:avLst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/>
              <a:t>main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idea:</a:t>
            </a:r>
          </a:p>
          <a:p>
            <a:pPr algn="ctr"/>
            <a:r>
              <a:rPr kumimoji="1" lang="zh-CN" altLang="en-US" sz="2400" dirty="0">
                <a:solidFill>
                  <a:schemeClr val="bg1"/>
                </a:solidFill>
              </a:rPr>
              <a:t>利用噪声信息</a:t>
            </a:r>
            <a:endParaRPr kumimoji="1" lang="en-US" altLang="zh-CN" sz="2400" dirty="0">
              <a:solidFill>
                <a:schemeClr val="bg1"/>
              </a:solidFill>
            </a:endParaRPr>
          </a:p>
          <a:p>
            <a:pPr algn="ctr"/>
            <a:r>
              <a:rPr kumimoji="1" lang="zh-CN" altLang="en-US" sz="2400" dirty="0">
                <a:solidFill>
                  <a:schemeClr val="bg1"/>
                </a:solidFill>
              </a:rPr>
              <a:t>消除噪声带来的影响。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5E1B72-A42B-1C44-A1B6-06718D206DEA}"/>
              </a:ext>
            </a:extLst>
          </p:cNvPr>
          <p:cNvSpPr txBox="1"/>
          <p:nvPr/>
        </p:nvSpPr>
        <p:spPr>
          <a:xfrm>
            <a:off x="6953241" y="2340013"/>
            <a:ext cx="52387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zh-CN" altLang="en-US" dirty="0"/>
              <a:t>参考</a:t>
            </a:r>
            <a:r>
              <a:rPr kumimoji="1" lang="en-US" altLang="zh-CN" dirty="0"/>
              <a:t>Error mitigation and </a:t>
            </a:r>
            <a:r>
              <a:rPr kumimoji="1" lang="en-US" altLang="zh-CN" dirty="0" err="1"/>
              <a:t>suppression.pdf</a:t>
            </a:r>
            <a:r>
              <a:rPr kumimoji="1" lang="en-US" altLang="zh-CN" dirty="0"/>
              <a:t>.</a:t>
            </a:r>
          </a:p>
          <a:p>
            <a:r>
              <a:rPr kumimoji="1" lang="en-US" altLang="zh-CN" dirty="0">
                <a:hlinkClick r:id="rId3"/>
              </a:rPr>
              <a:t>https://</a:t>
            </a:r>
            <a:r>
              <a:rPr kumimoji="1" lang="en-US" altLang="zh-CN" dirty="0" err="1">
                <a:hlinkClick r:id="rId3"/>
              </a:rPr>
              <a:t>quantum.cloud.ibm.com</a:t>
            </a:r>
            <a:r>
              <a:rPr kumimoji="1" lang="en-US" altLang="zh-CN" dirty="0">
                <a:hlinkClick r:id="rId3"/>
              </a:rPr>
              <a:t>/docs/</a:t>
            </a:r>
            <a:r>
              <a:rPr kumimoji="1" lang="en-US" altLang="zh-CN" dirty="0" err="1">
                <a:hlinkClick r:id="rId3"/>
              </a:rPr>
              <a:t>en</a:t>
            </a:r>
            <a:r>
              <a:rPr kumimoji="1" lang="en-US" altLang="zh-CN" dirty="0">
                <a:hlinkClick r:id="rId3"/>
              </a:rPr>
              <a:t>/guides/error-mitigation-and-suppression-techniques</a:t>
            </a:r>
            <a:r>
              <a:rPr kumimoji="1" lang="zh-CN" altLang="en-US" dirty="0">
                <a:hlinkClick r:id="rId3"/>
              </a:rPr>
              <a:t> </a:t>
            </a:r>
            <a:r>
              <a:rPr kumimoji="1" lang="zh-CN" altLang="en-US" dirty="0"/>
              <a:t>，</a:t>
            </a:r>
            <a:endParaRPr kumimoji="1" lang="en-US" altLang="zh-CN" dirty="0"/>
          </a:p>
          <a:p>
            <a:r>
              <a:rPr kumimoji="1" lang="zh-CN" altLang="en-US" dirty="0"/>
              <a:t>以及综述文献 </a:t>
            </a:r>
            <a:r>
              <a:rPr kumimoji="1" lang="en-US" altLang="zh-CN" dirty="0"/>
              <a:t>《quantum</a:t>
            </a:r>
            <a:r>
              <a:rPr kumimoji="1" lang="zh-CN" altLang="en-US" dirty="0"/>
              <a:t> </a:t>
            </a:r>
            <a:r>
              <a:rPr kumimoji="1" lang="en-US" altLang="zh-CN" dirty="0"/>
              <a:t>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mitigation》,</a:t>
            </a:r>
            <a:r>
              <a:rPr kumimoji="1" lang="zh-CN" altLang="en-US" dirty="0"/>
              <a:t> </a:t>
            </a:r>
            <a:r>
              <a:rPr kumimoji="1" lang="en-US" altLang="zh-CN" dirty="0"/>
              <a:t>Cai</a:t>
            </a:r>
            <a:r>
              <a:rPr kumimoji="1" lang="zh-CN" altLang="en-US" dirty="0"/>
              <a:t> </a:t>
            </a:r>
            <a:r>
              <a:rPr kumimoji="1" lang="en-US" altLang="zh-CN" dirty="0"/>
              <a:t>et.</a:t>
            </a:r>
            <a:r>
              <a:rPr kumimoji="1" lang="zh-CN" altLang="en-US" dirty="0"/>
              <a:t> </a:t>
            </a:r>
            <a:r>
              <a:rPr kumimoji="1" lang="en-US" altLang="zh-CN" dirty="0"/>
              <a:t>al.</a:t>
            </a:r>
            <a:r>
              <a:rPr kumimoji="1" lang="zh-CN" altLang="en-US" dirty="0"/>
              <a:t> </a:t>
            </a:r>
            <a:r>
              <a:rPr kumimoji="1" lang="en-US" altLang="zh-CN" dirty="0"/>
              <a:t>(2023)</a:t>
            </a:r>
            <a:endParaRPr kumimoji="1" lang="zh-CN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73FF02-B500-F44C-B4A0-925BB7D465C7}"/>
              </a:ext>
            </a:extLst>
          </p:cNvPr>
          <p:cNvSpPr txBox="1"/>
          <p:nvPr/>
        </p:nvSpPr>
        <p:spPr>
          <a:xfrm>
            <a:off x="9469022" y="5557855"/>
            <a:ext cx="2623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tx2"/>
                </a:solidFill>
              </a:rPr>
              <a:t>Actively</a:t>
            </a:r>
            <a:r>
              <a:rPr kumimoji="1" lang="zh-CN" altLang="en-US" sz="2800" dirty="0">
                <a:solidFill>
                  <a:schemeClr val="tx2"/>
                </a:solidFill>
              </a:rPr>
              <a:t> </a:t>
            </a:r>
            <a:r>
              <a:rPr kumimoji="1" lang="en-US" altLang="zh-CN" sz="2800" dirty="0">
                <a:solidFill>
                  <a:schemeClr val="tx2"/>
                </a:solidFill>
              </a:rPr>
              <a:t>studied!</a:t>
            </a:r>
            <a:endParaRPr kumimoji="1" lang="zh-CN" altLang="en-US" sz="2800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F713CF-118B-9A44-B0D6-93D3E20FB4F6}"/>
              </a:ext>
            </a:extLst>
          </p:cNvPr>
          <p:cNvSpPr txBox="1"/>
          <p:nvPr/>
        </p:nvSpPr>
        <p:spPr>
          <a:xfrm>
            <a:off x="740900" y="757371"/>
            <a:ext cx="5489003" cy="2240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u="sng" dirty="0"/>
              <a:t>误差抑制</a:t>
            </a:r>
            <a:r>
              <a:rPr kumimoji="1" lang="zh-CN" altLang="en-US" sz="2400" dirty="0"/>
              <a:t>：在量子线路运行时减小误差</a:t>
            </a:r>
            <a:endParaRPr kumimoji="1" lang="en-US" altLang="zh-CN" sz="24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kumimoji="1" lang="zh-CN" altLang="en-US" sz="2400" dirty="0"/>
              <a:t>动力学解耦 </a:t>
            </a:r>
            <a:r>
              <a:rPr kumimoji="1" lang="en-US" altLang="zh-CN" sz="2400" dirty="0"/>
              <a:t>(dynamic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decoupling)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kumimoji="1" lang="zh-CN" altLang="en-US" sz="2400" dirty="0"/>
              <a:t>随机编译 </a:t>
            </a:r>
            <a:r>
              <a:rPr kumimoji="1" lang="en-US" altLang="zh-CN" sz="2400" dirty="0"/>
              <a:t>(randomized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compiling)</a:t>
            </a:r>
          </a:p>
          <a:p>
            <a:pPr>
              <a:lnSpc>
                <a:spcPct val="150000"/>
              </a:lnSpc>
            </a:pPr>
            <a:endParaRPr kumimoji="1" lang="zh-CN" alt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73F99E-9510-7445-B104-F7FCBE7D5DDD}"/>
              </a:ext>
            </a:extLst>
          </p:cNvPr>
          <p:cNvSpPr txBox="1"/>
          <p:nvPr/>
        </p:nvSpPr>
        <p:spPr>
          <a:xfrm>
            <a:off x="740900" y="3159369"/>
            <a:ext cx="6497356" cy="2237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u="sng" dirty="0"/>
              <a:t>误差缓解</a:t>
            </a:r>
            <a:r>
              <a:rPr kumimoji="1" lang="zh-CN" altLang="en-US" sz="2400" dirty="0"/>
              <a:t>：在经典后处理中减小误差</a:t>
            </a:r>
            <a:endParaRPr kumimoji="1" lang="en-US" altLang="zh-CN" sz="24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kumimoji="1" lang="zh-CN" altLang="en-US" sz="2400" dirty="0"/>
              <a:t>读出误差缓解 </a:t>
            </a:r>
            <a:r>
              <a:rPr kumimoji="1" lang="en-US" altLang="zh-CN" sz="2400" dirty="0"/>
              <a:t>(readout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error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mitigation)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kumimoji="1" lang="zh-CN" altLang="en-CN" sz="2400" dirty="0"/>
              <a:t>零噪声</a:t>
            </a:r>
            <a:r>
              <a:rPr kumimoji="1" lang="zh-CN" altLang="en-US" sz="2400" dirty="0"/>
              <a:t>外推 </a:t>
            </a:r>
            <a:r>
              <a:rPr kumimoji="1" lang="en-US" altLang="zh-CN" sz="2400" dirty="0"/>
              <a:t>(zero-noise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extrapolation)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kumimoji="1" lang="zh-CN" altLang="en-US" sz="2400" dirty="0"/>
              <a:t>概率噪声消除 </a:t>
            </a:r>
            <a:r>
              <a:rPr kumimoji="1" lang="en-US" altLang="zh-CN" sz="2400" dirty="0"/>
              <a:t>(probabilistic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error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cancellation)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47907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305C693-2C7E-ED43-875C-7DA489FCC8A9}"/>
              </a:ext>
            </a:extLst>
          </p:cNvPr>
          <p:cNvSpPr/>
          <p:nvPr/>
        </p:nvSpPr>
        <p:spPr>
          <a:xfrm>
            <a:off x="868532" y="1174044"/>
            <a:ext cx="5227468" cy="2254956"/>
          </a:xfrm>
          <a:prstGeom prst="roundRect">
            <a:avLst>
              <a:gd name="adj" fmla="val 515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B72382-7ECD-D24C-A438-77E664957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213" y="1886607"/>
            <a:ext cx="2868390" cy="46340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DC8DAF-0ADA-FB4A-ABDE-C168C2E04540}"/>
              </a:ext>
            </a:extLst>
          </p:cNvPr>
          <p:cNvSpPr txBox="1"/>
          <p:nvPr/>
        </p:nvSpPr>
        <p:spPr>
          <a:xfrm>
            <a:off x="6193726" y="2187715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chemeClr val="accent5">
                    <a:lumMod val="50000"/>
                  </a:schemeClr>
                </a:solidFill>
              </a:rPr>
              <a:t>40K</a:t>
            </a:r>
            <a:endParaRPr kumimoji="1" lang="zh-CN" alt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51117-D355-AA47-AF15-32D261D65C35}"/>
              </a:ext>
            </a:extLst>
          </p:cNvPr>
          <p:cNvSpPr txBox="1"/>
          <p:nvPr/>
        </p:nvSpPr>
        <p:spPr>
          <a:xfrm>
            <a:off x="6284295" y="2927138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chemeClr val="accent5">
                    <a:lumMod val="50000"/>
                  </a:schemeClr>
                </a:solidFill>
              </a:rPr>
              <a:t>3K</a:t>
            </a:r>
            <a:endParaRPr kumimoji="1" lang="zh-CN" alt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E3CB0C-F13B-084E-96D3-14D0B329D601}"/>
              </a:ext>
            </a:extLst>
          </p:cNvPr>
          <p:cNvSpPr txBox="1"/>
          <p:nvPr/>
        </p:nvSpPr>
        <p:spPr>
          <a:xfrm>
            <a:off x="6159703" y="3904447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chemeClr val="accent5">
                    <a:lumMod val="75000"/>
                  </a:schemeClr>
                </a:solidFill>
              </a:rPr>
              <a:t>0.9K</a:t>
            </a:r>
            <a:endParaRPr kumimoji="1" lang="zh-CN" alt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9709F0-AA1F-C641-8D0A-1D9A3DA38102}"/>
              </a:ext>
            </a:extLst>
          </p:cNvPr>
          <p:cNvSpPr txBox="1"/>
          <p:nvPr/>
        </p:nvSpPr>
        <p:spPr>
          <a:xfrm>
            <a:off x="6179909" y="4366112"/>
            <a:ext cx="805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chemeClr val="accent5">
                    <a:lumMod val="75000"/>
                  </a:schemeClr>
                </a:solidFill>
              </a:rPr>
              <a:t>0.1K</a:t>
            </a:r>
            <a:endParaRPr kumimoji="1" lang="zh-CN" alt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284CD8-B9E8-B14C-8522-7B6BD316B34E}"/>
              </a:ext>
            </a:extLst>
          </p:cNvPr>
          <p:cNvSpPr txBox="1"/>
          <p:nvPr/>
        </p:nvSpPr>
        <p:spPr>
          <a:xfrm>
            <a:off x="5813519" y="5289442"/>
            <a:ext cx="1164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00B0F0"/>
                </a:solidFill>
              </a:rPr>
              <a:t>0.015K</a:t>
            </a:r>
            <a:endParaRPr kumimoji="1" lang="zh-CN" altLang="en-US" sz="2400" dirty="0">
              <a:solidFill>
                <a:srgbClr val="00B0F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15162C8-5526-7843-8B82-88ED86823F08}"/>
              </a:ext>
            </a:extLst>
          </p:cNvPr>
          <p:cNvCxnSpPr>
            <a:cxnSpLocks/>
          </p:cNvCxnSpPr>
          <p:nvPr/>
        </p:nvCxnSpPr>
        <p:spPr>
          <a:xfrm flipH="1">
            <a:off x="9387694" y="3030834"/>
            <a:ext cx="936976" cy="683346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F903C53-6875-0946-BD20-6443EF0B28F2}"/>
              </a:ext>
            </a:extLst>
          </p:cNvPr>
          <p:cNvSpPr txBox="1"/>
          <p:nvPr/>
        </p:nvSpPr>
        <p:spPr>
          <a:xfrm>
            <a:off x="10417945" y="2530074"/>
            <a:ext cx="1838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chemeClr val="accent5">
                    <a:lumMod val="75000"/>
                  </a:schemeClr>
                </a:solidFill>
              </a:rPr>
              <a:t>宇宙微波背景辐射：</a:t>
            </a:r>
            <a:r>
              <a:rPr kumimoji="1" lang="en-US" altLang="zh-CN" sz="2000" dirty="0">
                <a:solidFill>
                  <a:schemeClr val="accent5">
                    <a:lumMod val="75000"/>
                  </a:schemeClr>
                </a:solidFill>
              </a:rPr>
              <a:t>2.7</a:t>
            </a:r>
            <a:r>
              <a:rPr kumimoji="1" lang="zh-CN" alt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accent5">
                    <a:lumMod val="75000"/>
                  </a:schemeClr>
                </a:solidFill>
              </a:rPr>
              <a:t>K</a:t>
            </a:r>
            <a:endParaRPr kumimoji="1" lang="zh-CN" alt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BCEEAC4-0C32-064B-863F-046F9EA2F642}"/>
              </a:ext>
            </a:extLst>
          </p:cNvPr>
          <p:cNvCxnSpPr>
            <a:cxnSpLocks/>
          </p:cNvCxnSpPr>
          <p:nvPr/>
        </p:nvCxnSpPr>
        <p:spPr>
          <a:xfrm flipH="1">
            <a:off x="8919206" y="5648906"/>
            <a:ext cx="1027546" cy="53777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5B180EB-8587-0144-B4DF-F5DD6B2DECAF}"/>
              </a:ext>
            </a:extLst>
          </p:cNvPr>
          <p:cNvSpPr txBox="1"/>
          <p:nvPr/>
        </p:nvSpPr>
        <p:spPr>
          <a:xfrm>
            <a:off x="10168004" y="5464240"/>
            <a:ext cx="2212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rgbClr val="00B0F0"/>
                </a:solidFill>
              </a:rPr>
              <a:t>超导量子芯片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0072F8-88E0-4D4A-8DE1-15EF6ECA2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7666" y="4306158"/>
            <a:ext cx="1595402" cy="11327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27047C-5074-094D-8863-14E407343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919" y="2327525"/>
            <a:ext cx="2091926" cy="91043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0E87B597-91B3-BA4A-94AA-23A9C792E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919" y="72960"/>
            <a:ext cx="9601200" cy="1485900"/>
          </a:xfrm>
        </p:spPr>
        <p:txBody>
          <a:bodyPr/>
          <a:lstStyle/>
          <a:p>
            <a:r>
              <a:rPr kumimoji="1" lang="zh-CN" altLang="en-US" dirty="0"/>
              <a:t>为什么使用云平台？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F760F68-1881-C04E-91F5-17EB4A262D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414" y="1286201"/>
            <a:ext cx="922670" cy="98156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3B32B62-F5DB-134C-A284-CFF034E2307E}"/>
              </a:ext>
            </a:extLst>
          </p:cNvPr>
          <p:cNvSpPr txBox="1"/>
          <p:nvPr/>
        </p:nvSpPr>
        <p:spPr>
          <a:xfrm>
            <a:off x="1043641" y="1416318"/>
            <a:ext cx="128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我想到一个好算法！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DFAD87-017B-AF41-A19E-EA88F791D4B3}"/>
              </a:ext>
            </a:extLst>
          </p:cNvPr>
          <p:cNvSpPr txBox="1"/>
          <p:nvPr/>
        </p:nvSpPr>
        <p:spPr>
          <a:xfrm>
            <a:off x="3671456" y="2497609"/>
            <a:ext cx="1332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CN" dirty="0"/>
              <a:t>买不起</a:t>
            </a:r>
            <a:r>
              <a:rPr kumimoji="1" lang="zh-CN" altLang="en-US" dirty="0"/>
              <a:t>我还租不起？</a:t>
            </a:r>
          </a:p>
        </p:txBody>
      </p:sp>
      <p:pic>
        <p:nvPicPr>
          <p:cNvPr id="21" name="quantum-processing.mp4" descr="quantum-processing.mp4">
            <a:extLst>
              <a:ext uri="{FF2B5EF4-FFF2-40B4-BE49-F238E27FC236}">
                <a16:creationId xmlns:a16="http://schemas.microsoft.com/office/drawing/2014/main" id="{BD6E2037-9D64-F947-83D7-2671F6E019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1110" y="3501296"/>
            <a:ext cx="4922409" cy="276885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D24385-F74A-184F-A438-E68BB7F42C79}"/>
              </a:ext>
            </a:extLst>
          </p:cNvPr>
          <p:cNvCxnSpPr>
            <a:cxnSpLocks/>
          </p:cNvCxnSpPr>
          <p:nvPr/>
        </p:nvCxnSpPr>
        <p:spPr>
          <a:xfrm flipH="1" flipV="1">
            <a:off x="1012919" y="3237960"/>
            <a:ext cx="1323881" cy="17680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A689E1-8807-E14A-93A5-AB78045C7ABF}"/>
              </a:ext>
            </a:extLst>
          </p:cNvPr>
          <p:cNvCxnSpPr>
            <a:cxnSpLocks/>
          </p:cNvCxnSpPr>
          <p:nvPr/>
        </p:nvCxnSpPr>
        <p:spPr>
          <a:xfrm flipV="1">
            <a:off x="2585156" y="3237960"/>
            <a:ext cx="546928" cy="17680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8EAFA9-56A7-0B43-8CD3-39D9CB570E71}"/>
              </a:ext>
            </a:extLst>
          </p:cNvPr>
          <p:cNvCxnSpPr>
            <a:cxnSpLocks/>
          </p:cNvCxnSpPr>
          <p:nvPr/>
        </p:nvCxnSpPr>
        <p:spPr>
          <a:xfrm flipH="1" flipV="1">
            <a:off x="4526845" y="5702280"/>
            <a:ext cx="2088184" cy="8597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3C2E8EC-67AA-F74E-9D25-DEDE30E244D6}"/>
              </a:ext>
            </a:extLst>
          </p:cNvPr>
          <p:cNvCxnSpPr>
            <a:cxnSpLocks/>
          </p:cNvCxnSpPr>
          <p:nvPr/>
        </p:nvCxnSpPr>
        <p:spPr>
          <a:xfrm flipH="1">
            <a:off x="4604508" y="1886607"/>
            <a:ext cx="1796292" cy="23298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D05744D0-8AFF-144A-B7F0-98AF7331C5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3129" y="2367314"/>
            <a:ext cx="922670" cy="981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C86E176-2F8C-214E-8457-783A476AC6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4453" y="1208594"/>
            <a:ext cx="922671" cy="1067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EFEF923-26A9-6C41-A77C-F06F7F6C3853}"/>
              </a:ext>
            </a:extLst>
          </p:cNvPr>
          <p:cNvSpPr txBox="1"/>
          <p:nvPr/>
        </p:nvSpPr>
        <p:spPr>
          <a:xfrm>
            <a:off x="3671456" y="1315318"/>
            <a:ext cx="1332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买不起量子计算机运行算法</a:t>
            </a:r>
            <a:r>
              <a:rPr kumimoji="1" lang="en-US" altLang="zh-CN" dirty="0"/>
              <a:t>(QAQ)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EF6841D-F128-B44F-AD9D-6CFFA9148B39}"/>
                  </a:ext>
                </a:extLst>
              </p:cNvPr>
              <p:cNvSpPr txBox="1"/>
              <p:nvPr/>
            </p:nvSpPr>
            <p:spPr>
              <a:xfrm>
                <a:off x="7196320" y="811836"/>
                <a:ext cx="243036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/>
                  <a:t>使用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kumimoji="1" lang="zh-CN" alt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kumimoji="1" lang="zh-CN" altLang="en-US" dirty="0"/>
                  <a:t>与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kumimoji="1" lang="zh-CN" altLang="en-US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kumimoji="1" lang="zh-CN" altLang="en-US" dirty="0"/>
                  <a:t>混合物将量子比特冷却到</a:t>
                </a:r>
                <a:r>
                  <a:rPr kumimoji="1" lang="en-US" altLang="zh-CN" dirty="0"/>
                  <a:t>15mK</a:t>
                </a:r>
                <a:r>
                  <a:rPr kumimoji="1" lang="zh-CN" altLang="en-US" dirty="0"/>
                  <a:t>以下的“冰箱”。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EF6841D-F128-B44F-AD9D-6CFFA9148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320" y="811836"/>
                <a:ext cx="2430367" cy="923330"/>
              </a:xfrm>
              <a:prstGeom prst="rect">
                <a:avLst/>
              </a:prstGeom>
              <a:blipFill>
                <a:blip r:embed="rId11"/>
                <a:stretch>
                  <a:fillRect l="-2083" t="-4054" b="-9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278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3960F723-E9B4-3C4D-8544-E1BAC2C72051}"/>
              </a:ext>
            </a:extLst>
          </p:cNvPr>
          <p:cNvSpPr/>
          <p:nvPr/>
        </p:nvSpPr>
        <p:spPr>
          <a:xfrm>
            <a:off x="7428392" y="2701225"/>
            <a:ext cx="4660301" cy="2603736"/>
          </a:xfrm>
          <a:prstGeom prst="roundRect">
            <a:avLst>
              <a:gd name="adj" fmla="val 51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量子化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3C762-85AF-6649-82A2-DAD3D8A8FB74}"/>
              </a:ext>
            </a:extLst>
          </p:cNvPr>
          <p:cNvSpPr txBox="1"/>
          <p:nvPr/>
        </p:nvSpPr>
        <p:spPr>
          <a:xfrm>
            <a:off x="865926" y="22075"/>
            <a:ext cx="3860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误差抑制与缓解方法</a:t>
            </a:r>
            <a:endParaRPr lang="en-CN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26944C-B5CC-3E4F-A6AC-5BEDCAF0E702}"/>
                  </a:ext>
                </a:extLst>
              </p:cNvPr>
              <p:cNvSpPr txBox="1"/>
              <p:nvPr/>
            </p:nvSpPr>
            <p:spPr>
              <a:xfrm>
                <a:off x="3530855" y="2836982"/>
                <a:ext cx="1728998" cy="322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=</m:t>
                      </m:r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𝜏𝜆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sup>
                      </m:sSup>
                    </m:oMath>
                  </m:oMathPara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26944C-B5CC-3E4F-A6AC-5BEDCAF0E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855" y="2836982"/>
                <a:ext cx="1728998" cy="322268"/>
              </a:xfrm>
              <a:prstGeom prst="rect">
                <a:avLst/>
              </a:prstGeom>
              <a:blipFill>
                <a:blip r:embed="rId2"/>
                <a:stretch>
                  <a:fillRect l="-2174" r="-725" b="-423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436BA9-18AE-1C47-A307-DCD47A73AE43}"/>
                  </a:ext>
                </a:extLst>
              </p:cNvPr>
              <p:cNvSpPr txBox="1"/>
              <p:nvPr/>
            </p:nvSpPr>
            <p:spPr>
              <a:xfrm>
                <a:off x="946331" y="2224306"/>
                <a:ext cx="69091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zh-CN" altLang="en-US" sz="2000" dirty="0"/>
                  <a:t>假设噪声带来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kumimoji="1" lang="zh-CN" altLang="en-US" sz="2000" dirty="0"/>
                  <a:t>轴旋转 （例如由于比特频率校准有误）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436BA9-18AE-1C47-A307-DCD47A73A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331" y="2224306"/>
                <a:ext cx="6909135" cy="400110"/>
              </a:xfrm>
              <a:prstGeom prst="rect">
                <a:avLst/>
              </a:prstGeom>
              <a:blipFill>
                <a:blip r:embed="rId3"/>
                <a:stretch>
                  <a:fillRect l="-734" t="-12500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925565-AA3A-D240-A0EF-361E17317D07}"/>
              </a:ext>
            </a:extLst>
          </p:cNvPr>
          <p:cNvCxnSpPr>
            <a:cxnSpLocks/>
          </p:cNvCxnSpPr>
          <p:nvPr/>
        </p:nvCxnSpPr>
        <p:spPr>
          <a:xfrm>
            <a:off x="2352945" y="3888318"/>
            <a:ext cx="490846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F1ACF09-5E53-C34A-91D3-9A68EC490C9C}"/>
                  </a:ext>
                </a:extLst>
              </p:cNvPr>
              <p:cNvSpPr txBox="1"/>
              <p:nvPr/>
            </p:nvSpPr>
            <p:spPr>
              <a:xfrm>
                <a:off x="1934692" y="3745888"/>
                <a:ext cx="3430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F1ACF09-5E53-C34A-91D3-9A68EC490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692" y="3745888"/>
                <a:ext cx="343043" cy="276999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FD863FF-C4D4-224D-9F0C-7D53E79CDAF2}"/>
                  </a:ext>
                </a:extLst>
              </p:cNvPr>
              <p:cNvSpPr/>
              <p:nvPr/>
            </p:nvSpPr>
            <p:spPr>
              <a:xfrm>
                <a:off x="2672706" y="3619925"/>
                <a:ext cx="614285" cy="61428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FD863FF-C4D4-224D-9F0C-7D53E79CDA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706" y="3619925"/>
                <a:ext cx="614285" cy="6142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EC542B0-6347-4446-BD7C-859093590D72}"/>
                  </a:ext>
                </a:extLst>
              </p:cNvPr>
              <p:cNvSpPr/>
              <p:nvPr/>
            </p:nvSpPr>
            <p:spPr>
              <a:xfrm>
                <a:off x="6106316" y="3619923"/>
                <a:ext cx="614285" cy="61428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EC542B0-6347-4446-BD7C-859093590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316" y="3619923"/>
                <a:ext cx="614285" cy="6142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Explosion 2 17">
            <a:extLst>
              <a:ext uri="{FF2B5EF4-FFF2-40B4-BE49-F238E27FC236}">
                <a16:creationId xmlns:a16="http://schemas.microsoft.com/office/drawing/2014/main" id="{D7F8F59A-6B09-F343-AB64-3AB9EA9E296C}"/>
              </a:ext>
            </a:extLst>
          </p:cNvPr>
          <p:cNvSpPr/>
          <p:nvPr/>
        </p:nvSpPr>
        <p:spPr>
          <a:xfrm>
            <a:off x="3609185" y="3513809"/>
            <a:ext cx="2553715" cy="786077"/>
          </a:xfrm>
          <a:prstGeom prst="irregularSeal2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77FB34-0CED-3641-AB2B-C3516C4BC9EB}"/>
                  </a:ext>
                </a:extLst>
              </p:cNvPr>
              <p:cNvSpPr txBox="1"/>
              <p:nvPr/>
            </p:nvSpPr>
            <p:spPr>
              <a:xfrm>
                <a:off x="4571559" y="3720683"/>
                <a:ext cx="5788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kumimoji="1"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′(</m:t>
                      </m:r>
                      <m:r>
                        <a:rPr kumimoji="1"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77FB34-0CED-3641-AB2B-C3516C4BC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559" y="3720683"/>
                <a:ext cx="578813" cy="276999"/>
              </a:xfrm>
              <a:prstGeom prst="rect">
                <a:avLst/>
              </a:prstGeom>
              <a:blipFill>
                <a:blip r:embed="rId7"/>
                <a:stretch>
                  <a:fillRect l="-10870" r="-13043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A33CE21-54ED-614A-8629-994BDFFF7978}"/>
              </a:ext>
            </a:extLst>
          </p:cNvPr>
          <p:cNvSpPr txBox="1"/>
          <p:nvPr/>
        </p:nvSpPr>
        <p:spPr>
          <a:xfrm>
            <a:off x="740900" y="757371"/>
            <a:ext cx="5731056" cy="1129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u="sng" dirty="0"/>
              <a:t>误差抑制</a:t>
            </a:r>
            <a:r>
              <a:rPr kumimoji="1" lang="zh-CN" altLang="en-US" sz="2400" dirty="0"/>
              <a:t>：</a:t>
            </a:r>
            <a:endParaRPr kumimoji="1" lang="en-US" altLang="zh-CN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400" dirty="0"/>
              <a:t>动力学解耦 </a:t>
            </a:r>
            <a:r>
              <a:rPr kumimoji="1" lang="en-US" altLang="zh-CN" sz="2400" dirty="0"/>
              <a:t>(dynamic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decoupling)</a:t>
            </a:r>
            <a:r>
              <a:rPr kumimoji="1" lang="zh-CN" altLang="en-US" sz="2400" dirty="0"/>
              <a:t>原理</a:t>
            </a:r>
            <a:endParaRPr kumimoji="1" lang="en-US" altLang="zh-C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A25374E-A3FC-BC43-ADB3-5AFC5862EDD9}"/>
                  </a:ext>
                </a:extLst>
              </p:cNvPr>
              <p:cNvSpPr txBox="1"/>
              <p:nvPr/>
            </p:nvSpPr>
            <p:spPr>
              <a:xfrm>
                <a:off x="946331" y="4836115"/>
                <a:ext cx="61965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zh-CN" altLang="en-CN" sz="2000" dirty="0"/>
                  <a:t>动力学</a:t>
                </a:r>
                <a:r>
                  <a:rPr kumimoji="1" lang="zh-CN" altLang="en-US" sz="2000" dirty="0"/>
                  <a:t>解耦在两个量子门之间插入两个</a:t>
                </a:r>
                <a:r>
                  <a:rPr kumimoji="1" lang="en-US" altLang="zh-CN" sz="2000" dirty="0"/>
                  <a:t>Pauli-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gate</a:t>
                </a:r>
                <a:endParaRPr kumimoji="1" lang="zh-CN" alt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A25374E-A3FC-BC43-ADB3-5AFC5862E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331" y="4836115"/>
                <a:ext cx="6196568" cy="400110"/>
              </a:xfrm>
              <a:prstGeom prst="rect">
                <a:avLst/>
              </a:prstGeom>
              <a:blipFill>
                <a:blip r:embed="rId8"/>
                <a:stretch>
                  <a:fillRect l="-818" t="-9091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5443B6E-4025-C344-BE6E-2F72C0B38B59}"/>
              </a:ext>
            </a:extLst>
          </p:cNvPr>
          <p:cNvCxnSpPr>
            <a:cxnSpLocks/>
          </p:cNvCxnSpPr>
          <p:nvPr/>
        </p:nvCxnSpPr>
        <p:spPr>
          <a:xfrm>
            <a:off x="2352945" y="5901909"/>
            <a:ext cx="50160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632EC21-1228-124B-A0C4-05544EB61D2C}"/>
                  </a:ext>
                </a:extLst>
              </p:cNvPr>
              <p:cNvSpPr txBox="1"/>
              <p:nvPr/>
            </p:nvSpPr>
            <p:spPr>
              <a:xfrm>
                <a:off x="1934692" y="5759479"/>
                <a:ext cx="3430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632EC21-1228-124B-A0C4-05544EB61D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692" y="5759479"/>
                <a:ext cx="343043" cy="276999"/>
              </a:xfrm>
              <a:prstGeom prst="rect">
                <a:avLst/>
              </a:prstGeom>
              <a:blipFill>
                <a:blip r:embed="rId9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40AD159-DDF9-1C45-952B-04E48C87FA11}"/>
                  </a:ext>
                </a:extLst>
              </p:cNvPr>
              <p:cNvSpPr/>
              <p:nvPr/>
            </p:nvSpPr>
            <p:spPr>
              <a:xfrm>
                <a:off x="2672706" y="5633516"/>
                <a:ext cx="614285" cy="61428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40AD159-DDF9-1C45-952B-04E48C87FA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706" y="5633516"/>
                <a:ext cx="614285" cy="61428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97D100A-02C4-3145-ABCA-3F8B547E6AE8}"/>
                  </a:ext>
                </a:extLst>
              </p:cNvPr>
              <p:cNvSpPr/>
              <p:nvPr/>
            </p:nvSpPr>
            <p:spPr>
              <a:xfrm>
                <a:off x="6106316" y="5633514"/>
                <a:ext cx="614285" cy="61428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97D100A-02C4-3145-ABCA-3F8B547E6A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316" y="5633514"/>
                <a:ext cx="614285" cy="61428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Left Brace 42">
            <a:extLst>
              <a:ext uri="{FF2B5EF4-FFF2-40B4-BE49-F238E27FC236}">
                <a16:creationId xmlns:a16="http://schemas.microsoft.com/office/drawing/2014/main" id="{FBDC3511-E1F7-C44F-B879-6F8CA1C3EF9B}"/>
              </a:ext>
            </a:extLst>
          </p:cNvPr>
          <p:cNvSpPr/>
          <p:nvPr/>
        </p:nvSpPr>
        <p:spPr>
          <a:xfrm rot="16200000" flipV="1">
            <a:off x="4606544" y="3026939"/>
            <a:ext cx="188733" cy="2810810"/>
          </a:xfrm>
          <a:prstGeom prst="leftBrace">
            <a:avLst>
              <a:gd name="adj1" fmla="val 43514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BE7E66D-397C-4F47-9253-498C0D9A9429}"/>
                  </a:ext>
                </a:extLst>
              </p:cNvPr>
              <p:cNvSpPr txBox="1"/>
              <p:nvPr/>
            </p:nvSpPr>
            <p:spPr>
              <a:xfrm>
                <a:off x="4616688" y="4563047"/>
                <a:ext cx="1684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BE7E66D-397C-4F47-9253-498C0D9A9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688" y="4563047"/>
                <a:ext cx="168444" cy="276999"/>
              </a:xfrm>
              <a:prstGeom prst="rect">
                <a:avLst/>
              </a:prstGeom>
              <a:blipFill>
                <a:blip r:embed="rId12"/>
                <a:stretch>
                  <a:fillRect l="-14286" r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Explosion 2 44">
            <a:extLst>
              <a:ext uri="{FF2B5EF4-FFF2-40B4-BE49-F238E27FC236}">
                <a16:creationId xmlns:a16="http://schemas.microsoft.com/office/drawing/2014/main" id="{56EBDA50-E71D-F44B-9676-B2A51CAC1188}"/>
              </a:ext>
            </a:extLst>
          </p:cNvPr>
          <p:cNvSpPr/>
          <p:nvPr/>
        </p:nvSpPr>
        <p:spPr>
          <a:xfrm>
            <a:off x="3635469" y="5424417"/>
            <a:ext cx="1095578" cy="948857"/>
          </a:xfrm>
          <a:prstGeom prst="irregularSeal2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5A6788A-EA1D-F74E-8BA0-5DE70BEDA21C}"/>
                  </a:ext>
                </a:extLst>
              </p:cNvPr>
              <p:cNvSpPr txBox="1"/>
              <p:nvPr/>
            </p:nvSpPr>
            <p:spPr>
              <a:xfrm>
                <a:off x="3858816" y="5643615"/>
                <a:ext cx="596317" cy="470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kumimoji="1"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′(</m:t>
                      </m:r>
                      <m:f>
                        <m:fPr>
                          <m:ctrlP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num>
                        <m:den>
                          <m: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5A6788A-EA1D-F74E-8BA0-5DE70BEDA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816" y="5643615"/>
                <a:ext cx="596317" cy="470642"/>
              </a:xfrm>
              <a:prstGeom prst="rect">
                <a:avLst/>
              </a:prstGeom>
              <a:blipFill>
                <a:blip r:embed="rId13"/>
                <a:stretch>
                  <a:fillRect l="-8333" r="-14583" b="-1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Left Brace 46">
            <a:extLst>
              <a:ext uri="{FF2B5EF4-FFF2-40B4-BE49-F238E27FC236}">
                <a16:creationId xmlns:a16="http://schemas.microsoft.com/office/drawing/2014/main" id="{BEB21117-4FC6-0348-A6C7-40DB64853A80}"/>
              </a:ext>
            </a:extLst>
          </p:cNvPr>
          <p:cNvSpPr/>
          <p:nvPr/>
        </p:nvSpPr>
        <p:spPr>
          <a:xfrm rot="16200000" flipV="1">
            <a:off x="3902929" y="5723282"/>
            <a:ext cx="213176" cy="1433522"/>
          </a:xfrm>
          <a:prstGeom prst="leftBrace">
            <a:avLst>
              <a:gd name="adj1" fmla="val 43514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98C6470-40F8-9D41-867B-B32F307AA41E}"/>
                  </a:ext>
                </a:extLst>
              </p:cNvPr>
              <p:cNvSpPr txBox="1"/>
              <p:nvPr/>
            </p:nvSpPr>
            <p:spPr>
              <a:xfrm>
                <a:off x="3804268" y="6558578"/>
                <a:ext cx="4104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98C6470-40F8-9D41-867B-B32F307AA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268" y="6558578"/>
                <a:ext cx="410497" cy="276999"/>
              </a:xfrm>
              <a:prstGeom prst="rect">
                <a:avLst/>
              </a:prstGeom>
              <a:blipFill>
                <a:blip r:embed="rId14"/>
                <a:stretch>
                  <a:fillRect l="-6061" r="-12121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Explosion 2 48">
            <a:extLst>
              <a:ext uri="{FF2B5EF4-FFF2-40B4-BE49-F238E27FC236}">
                <a16:creationId xmlns:a16="http://schemas.microsoft.com/office/drawing/2014/main" id="{A395D406-AD17-8B48-BD35-078864EED3BD}"/>
              </a:ext>
            </a:extLst>
          </p:cNvPr>
          <p:cNvSpPr/>
          <p:nvPr/>
        </p:nvSpPr>
        <p:spPr>
          <a:xfrm>
            <a:off x="4976638" y="5427480"/>
            <a:ext cx="1095578" cy="948857"/>
          </a:xfrm>
          <a:prstGeom prst="irregularSeal2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E8723F5-5679-DB41-91DF-ED7E16402A86}"/>
                  </a:ext>
                </a:extLst>
              </p:cNvPr>
              <p:cNvSpPr txBox="1"/>
              <p:nvPr/>
            </p:nvSpPr>
            <p:spPr>
              <a:xfrm>
                <a:off x="5199985" y="5646678"/>
                <a:ext cx="596317" cy="470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kumimoji="1"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′(</m:t>
                      </m:r>
                      <m:f>
                        <m:fPr>
                          <m:ctrlP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num>
                        <m:den>
                          <m:r>
                            <a:rPr kumimoji="1"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E8723F5-5679-DB41-91DF-ED7E16402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9985" y="5646678"/>
                <a:ext cx="596317" cy="470642"/>
              </a:xfrm>
              <a:prstGeom prst="rect">
                <a:avLst/>
              </a:prstGeom>
              <a:blipFill>
                <a:blip r:embed="rId15"/>
                <a:stretch>
                  <a:fillRect l="-10417" r="-12500" b="-1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Left Brace 53">
            <a:extLst>
              <a:ext uri="{FF2B5EF4-FFF2-40B4-BE49-F238E27FC236}">
                <a16:creationId xmlns:a16="http://schemas.microsoft.com/office/drawing/2014/main" id="{D51B01D1-3FF9-9540-9DEC-D314A30AE34C}"/>
              </a:ext>
            </a:extLst>
          </p:cNvPr>
          <p:cNvSpPr/>
          <p:nvPr/>
        </p:nvSpPr>
        <p:spPr>
          <a:xfrm rot="16200000" flipV="1">
            <a:off x="5306611" y="5725302"/>
            <a:ext cx="213176" cy="1433522"/>
          </a:xfrm>
          <a:prstGeom prst="leftBrace">
            <a:avLst>
              <a:gd name="adj1" fmla="val 43514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D849BDE-59BD-DB46-B675-79F973CB3C03}"/>
                  </a:ext>
                </a:extLst>
              </p:cNvPr>
              <p:cNvSpPr txBox="1"/>
              <p:nvPr/>
            </p:nvSpPr>
            <p:spPr>
              <a:xfrm>
                <a:off x="5207950" y="6560598"/>
                <a:ext cx="4104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D849BDE-59BD-DB46-B675-79F973CB3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950" y="6560598"/>
                <a:ext cx="410497" cy="276999"/>
              </a:xfrm>
              <a:prstGeom prst="rect">
                <a:avLst/>
              </a:prstGeom>
              <a:blipFill>
                <a:blip r:embed="rId16"/>
                <a:stretch>
                  <a:fillRect l="-2941" r="-11765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 55">
            <a:extLst>
              <a:ext uri="{FF2B5EF4-FFF2-40B4-BE49-F238E27FC236}">
                <a16:creationId xmlns:a16="http://schemas.microsoft.com/office/drawing/2014/main" id="{D0C70E7C-D6FF-484C-9463-4D84E71C4C11}"/>
              </a:ext>
            </a:extLst>
          </p:cNvPr>
          <p:cNvSpPr/>
          <p:nvPr/>
        </p:nvSpPr>
        <p:spPr>
          <a:xfrm>
            <a:off x="3316024" y="5633514"/>
            <a:ext cx="313680" cy="61428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348DB79-977A-074B-9BBB-2022C2DDEA35}"/>
              </a:ext>
            </a:extLst>
          </p:cNvPr>
          <p:cNvSpPr/>
          <p:nvPr/>
        </p:nvSpPr>
        <p:spPr>
          <a:xfrm>
            <a:off x="4715420" y="5643615"/>
            <a:ext cx="313680" cy="61428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1D9BA15-8A3A-9244-9032-93DF829ACD48}"/>
                  </a:ext>
                </a:extLst>
              </p:cNvPr>
              <p:cNvSpPr txBox="1"/>
              <p:nvPr/>
            </p:nvSpPr>
            <p:spPr>
              <a:xfrm>
                <a:off x="3294602" y="5772454"/>
                <a:ext cx="3970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1D9BA15-8A3A-9244-9032-93DF829AC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602" y="5772454"/>
                <a:ext cx="397095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479309F-E29E-BE43-966A-99DDE47052ED}"/>
                  </a:ext>
                </a:extLst>
              </p:cNvPr>
              <p:cNvSpPr txBox="1"/>
              <p:nvPr/>
            </p:nvSpPr>
            <p:spPr>
              <a:xfrm>
                <a:off x="4696438" y="5772454"/>
                <a:ext cx="3970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479309F-E29E-BE43-966A-99DDE4705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6438" y="5772454"/>
                <a:ext cx="397095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155D9BA-DC2C-2F49-822B-8FFC391320CA}"/>
                  </a:ext>
                </a:extLst>
              </p:cNvPr>
              <p:cNvSpPr txBox="1"/>
              <p:nvPr/>
            </p:nvSpPr>
            <p:spPr>
              <a:xfrm>
                <a:off x="7782402" y="3230489"/>
                <a:ext cx="4040657" cy="534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num>
                                <m:den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num>
                            <m:den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num>
                            <m:den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sup>
                      </m:sSup>
                      <m:r>
                        <a:rPr kumimoji="1" lang="en-US" altLang="zh-CN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num>
                            <m:den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kumimoji="1" lang="en-US" altLang="zh-CN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sup>
                      </m:sSup>
                      <m:r>
                        <a:rPr kumimoji="1" lang="en-US" altLang="zh-CN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155D9BA-DC2C-2F49-822B-8FFC39132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2402" y="3230489"/>
                <a:ext cx="4040657" cy="534442"/>
              </a:xfrm>
              <a:prstGeom prst="rect">
                <a:avLst/>
              </a:prstGeom>
              <a:blipFill>
                <a:blip r:embed="rId19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053FAE9B-B548-604E-8CF9-2E14548BD8E5}"/>
              </a:ext>
            </a:extLst>
          </p:cNvPr>
          <p:cNvSpPr txBox="1"/>
          <p:nvPr/>
        </p:nvSpPr>
        <p:spPr>
          <a:xfrm>
            <a:off x="7543658" y="2810589"/>
            <a:ext cx="2905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CN" sz="2000" dirty="0"/>
              <a:t>动力学</a:t>
            </a:r>
            <a:r>
              <a:rPr kumimoji="1" lang="zh-CN" altLang="en-US" sz="2000" dirty="0"/>
              <a:t>解耦效果为：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C132DDE-CFDE-9740-9694-24CC97C28706}"/>
              </a:ext>
            </a:extLst>
          </p:cNvPr>
          <p:cNvSpPr txBox="1"/>
          <p:nvPr/>
        </p:nvSpPr>
        <p:spPr>
          <a:xfrm>
            <a:off x="7591397" y="380669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由反对易性质：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4D994B4-606D-0C48-B167-62D834F531B5}"/>
                  </a:ext>
                </a:extLst>
              </p:cNvPr>
              <p:cNvSpPr txBox="1"/>
              <p:nvPr/>
            </p:nvSpPr>
            <p:spPr>
              <a:xfrm>
                <a:off x="9210783" y="4217783"/>
                <a:ext cx="12386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kumimoji="1" lang="en-US" altLang="zh-CN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kumimoji="1" lang="en-US" altLang="zh-CN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20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sz="20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4D994B4-606D-0C48-B167-62D834F53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783" y="4217783"/>
                <a:ext cx="1238672" cy="307777"/>
              </a:xfrm>
              <a:prstGeom prst="rect">
                <a:avLst/>
              </a:prstGeom>
              <a:blipFill>
                <a:blip r:embed="rId20"/>
                <a:stretch>
                  <a:fillRect l="-4082" r="-4082" b="-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BA07DBE-F9A4-AE46-AA56-9E4118B7B3DF}"/>
                  </a:ext>
                </a:extLst>
              </p:cNvPr>
              <p:cNvSpPr txBox="1"/>
              <p:nvPr/>
            </p:nvSpPr>
            <p:spPr>
              <a:xfrm>
                <a:off x="7845659" y="4628663"/>
                <a:ext cx="3920625" cy="534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num>
                                <m:den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num>
                            <m:den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kumimoji="1"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num>
                            <m:den>
                              <m:r>
                                <a:rPr kumimoji="1"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kumimoji="1"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kumimoji="1"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kumimoji="1" lang="en-US" altLang="zh-CN" sz="2000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2000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num>
                            <m:den>
                              <m:r>
                                <a:rPr kumimoji="1" lang="en-US" altLang="zh-CN" sz="2000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kumimoji="1" lang="en-US" altLang="zh-CN" sz="20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kumimoji="1" lang="en-US" altLang="zh-CN" sz="20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sup>
                      </m:sSup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BA07DBE-F9A4-AE46-AA56-9E4118B7B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5659" y="4628663"/>
                <a:ext cx="3920625" cy="534442"/>
              </a:xfrm>
              <a:prstGeom prst="rect">
                <a:avLst/>
              </a:prstGeom>
              <a:blipFill>
                <a:blip r:embed="rId21"/>
                <a:stretch>
                  <a:fillRect l="-968" r="-645" b="-16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9C42ADF-C600-834B-B90B-1B2FB0B48EA2}"/>
              </a:ext>
            </a:extLst>
          </p:cNvPr>
          <p:cNvCxnSpPr>
            <a:cxnSpLocks/>
          </p:cNvCxnSpPr>
          <p:nvPr/>
        </p:nvCxnSpPr>
        <p:spPr>
          <a:xfrm>
            <a:off x="8222781" y="5878936"/>
            <a:ext cx="363325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BB2A669-E562-D44B-BA7A-0A224923DBE9}"/>
                  </a:ext>
                </a:extLst>
              </p:cNvPr>
              <p:cNvSpPr txBox="1"/>
              <p:nvPr/>
            </p:nvSpPr>
            <p:spPr>
              <a:xfrm>
                <a:off x="7804528" y="5736506"/>
                <a:ext cx="3430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BB2A669-E562-D44B-BA7A-0A224923D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528" y="5736506"/>
                <a:ext cx="343043" cy="276999"/>
              </a:xfrm>
              <a:prstGeom prst="rect">
                <a:avLst/>
              </a:prstGeom>
              <a:blipFill>
                <a:blip r:embed="rId22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32728AF-E3A4-0042-8AF6-782BEF419A6E}"/>
                  </a:ext>
                </a:extLst>
              </p:cNvPr>
              <p:cNvSpPr/>
              <p:nvPr/>
            </p:nvSpPr>
            <p:spPr>
              <a:xfrm>
                <a:off x="8542542" y="5610543"/>
                <a:ext cx="614285" cy="61428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32728AF-E3A4-0042-8AF6-782BEF419A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2542" y="5610543"/>
                <a:ext cx="614285" cy="61428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3DCE3C8-0E7C-494B-99B6-1382F127DA91}"/>
                  </a:ext>
                </a:extLst>
              </p:cNvPr>
              <p:cNvSpPr/>
              <p:nvPr/>
            </p:nvSpPr>
            <p:spPr>
              <a:xfrm>
                <a:off x="10596114" y="5610541"/>
                <a:ext cx="614285" cy="61428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3DCE3C8-0E7C-494B-99B6-1382F127DA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6114" y="5610541"/>
                <a:ext cx="614285" cy="61428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Left Brace 74">
            <a:extLst>
              <a:ext uri="{FF2B5EF4-FFF2-40B4-BE49-F238E27FC236}">
                <a16:creationId xmlns:a16="http://schemas.microsoft.com/office/drawing/2014/main" id="{4742058F-6FC5-5B47-B00B-2D55A284B018}"/>
              </a:ext>
            </a:extLst>
          </p:cNvPr>
          <p:cNvSpPr/>
          <p:nvPr/>
        </p:nvSpPr>
        <p:spPr>
          <a:xfrm rot="16200000" flipV="1">
            <a:off x="9772765" y="5700309"/>
            <a:ext cx="213176" cy="1433522"/>
          </a:xfrm>
          <a:prstGeom prst="leftBrace">
            <a:avLst>
              <a:gd name="adj1" fmla="val 43514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E20A75F-C477-0E43-8DF4-B7CEC1C9F630}"/>
                  </a:ext>
                </a:extLst>
              </p:cNvPr>
              <p:cNvSpPr txBox="1"/>
              <p:nvPr/>
            </p:nvSpPr>
            <p:spPr>
              <a:xfrm>
                <a:off x="9845476" y="6558578"/>
                <a:ext cx="1684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E20A75F-C477-0E43-8DF4-B7CEC1C9F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5476" y="6558578"/>
                <a:ext cx="168443" cy="276999"/>
              </a:xfrm>
              <a:prstGeom prst="rect">
                <a:avLst/>
              </a:prstGeom>
              <a:blipFill>
                <a:blip r:embed="rId25"/>
                <a:stretch>
                  <a:fillRect l="-14286" r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C1BA580-D681-0045-BD04-AB0AAB161CB1}"/>
                  </a:ext>
                </a:extLst>
              </p:cNvPr>
              <p:cNvSpPr txBox="1"/>
              <p:nvPr/>
            </p:nvSpPr>
            <p:spPr>
              <a:xfrm>
                <a:off x="7451952" y="5694270"/>
                <a:ext cx="30617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C1BA580-D681-0045-BD04-AB0AAB161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1952" y="5694270"/>
                <a:ext cx="306173" cy="369332"/>
              </a:xfrm>
              <a:prstGeom prst="rect">
                <a:avLst/>
              </a:prstGeom>
              <a:blipFill>
                <a:blip r:embed="rId26"/>
                <a:stretch>
                  <a:fillRect l="-7692" r="-38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22F45258-24A6-A640-92C1-DD2F60AA2E99}"/>
              </a:ext>
            </a:extLst>
          </p:cNvPr>
          <p:cNvSpPr/>
          <p:nvPr/>
        </p:nvSpPr>
        <p:spPr>
          <a:xfrm>
            <a:off x="8214349" y="606850"/>
            <a:ext cx="3231539" cy="1299305"/>
          </a:xfrm>
          <a:prstGeom prst="roundRect">
            <a:avLst>
              <a:gd name="adj" fmla="val 6187"/>
            </a:avLst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/>
              <a:t>main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idea:</a:t>
            </a:r>
          </a:p>
          <a:p>
            <a:pPr algn="ctr"/>
            <a:r>
              <a:rPr kumimoji="1" lang="zh-CN" altLang="en-US" sz="2400" dirty="0">
                <a:solidFill>
                  <a:schemeClr val="bg1"/>
                </a:solidFill>
              </a:rPr>
              <a:t>利用</a:t>
            </a:r>
            <a:r>
              <a:rPr kumimoji="1" lang="zh-CN" altLang="en-US" sz="2400" dirty="0">
                <a:solidFill>
                  <a:schemeClr val="tx1"/>
                </a:solidFill>
              </a:rPr>
              <a:t>噪声信息</a:t>
            </a:r>
            <a:endParaRPr kumimoji="1" lang="en-US" altLang="zh-CN" sz="2400" dirty="0">
              <a:solidFill>
                <a:schemeClr val="tx1"/>
              </a:solidFill>
            </a:endParaRPr>
          </a:p>
          <a:p>
            <a:pPr algn="ctr"/>
            <a:r>
              <a:rPr kumimoji="1" lang="zh-CN" altLang="en-US" sz="2400" dirty="0">
                <a:solidFill>
                  <a:schemeClr val="bg1"/>
                </a:solidFill>
              </a:rPr>
              <a:t>消除噪声带来的影响。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EFF31EF1-9D4C-5D49-9F05-E4DF91843445}"/>
              </a:ext>
            </a:extLst>
          </p:cNvPr>
          <p:cNvSpPr/>
          <p:nvPr/>
        </p:nvSpPr>
        <p:spPr>
          <a:xfrm>
            <a:off x="2847179" y="2222896"/>
            <a:ext cx="1011637" cy="40011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50"/>
              </a:solidFill>
            </a:endParaRP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317DC9F6-B532-FD47-B51E-DFD8BAFC0481}"/>
              </a:ext>
            </a:extLst>
          </p:cNvPr>
          <p:cNvSpPr/>
          <p:nvPr/>
        </p:nvSpPr>
        <p:spPr>
          <a:xfrm>
            <a:off x="9479308" y="1077398"/>
            <a:ext cx="1259502" cy="421970"/>
          </a:xfrm>
          <a:prstGeom prst="roundRect">
            <a:avLst>
              <a:gd name="adj" fmla="val 9462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50"/>
              </a:solidFill>
            </a:endParaRPr>
          </a:p>
        </p:txBody>
      </p:sp>
      <p:sp>
        <p:nvSpPr>
          <p:cNvPr id="94" name="Down Arrow 93">
            <a:extLst>
              <a:ext uri="{FF2B5EF4-FFF2-40B4-BE49-F238E27FC236}">
                <a16:creationId xmlns:a16="http://schemas.microsoft.com/office/drawing/2014/main" id="{CF241916-B05D-C340-833C-3FCE4EF562AC}"/>
              </a:ext>
            </a:extLst>
          </p:cNvPr>
          <p:cNvSpPr/>
          <p:nvPr/>
        </p:nvSpPr>
        <p:spPr>
          <a:xfrm>
            <a:off x="9485895" y="5283251"/>
            <a:ext cx="740457" cy="3893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74088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B4CCF88F-CDC4-DA4B-9E9E-654BB0BD329C}"/>
              </a:ext>
            </a:extLst>
          </p:cNvPr>
          <p:cNvSpPr/>
          <p:nvPr/>
        </p:nvSpPr>
        <p:spPr>
          <a:xfrm>
            <a:off x="1761426" y="3429000"/>
            <a:ext cx="9340466" cy="3339032"/>
          </a:xfrm>
          <a:prstGeom prst="roundRect">
            <a:avLst>
              <a:gd name="adj" fmla="val 51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量子化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3C762-85AF-6649-82A2-DAD3D8A8FB74}"/>
              </a:ext>
            </a:extLst>
          </p:cNvPr>
          <p:cNvSpPr txBox="1"/>
          <p:nvPr/>
        </p:nvSpPr>
        <p:spPr>
          <a:xfrm>
            <a:off x="865926" y="22075"/>
            <a:ext cx="3860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误差抑制与缓解方法</a:t>
            </a:r>
            <a:endParaRPr lang="en-CN" sz="3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33CE21-54ED-614A-8629-994BDFFF7978}"/>
              </a:ext>
            </a:extLst>
          </p:cNvPr>
          <p:cNvSpPr txBox="1"/>
          <p:nvPr/>
        </p:nvSpPr>
        <p:spPr>
          <a:xfrm>
            <a:off x="941786" y="1295557"/>
            <a:ext cx="483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400" dirty="0"/>
              <a:t>云平台上一键开启动力学解耦：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14A59F-7C58-4F45-ABC7-4E86D1583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944" y="1086228"/>
            <a:ext cx="5970329" cy="780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CCF866-1DDD-A545-BE47-4786BD46A2B3}"/>
                  </a:ext>
                </a:extLst>
              </p:cNvPr>
              <p:cNvSpPr txBox="1"/>
              <p:nvPr/>
            </p:nvSpPr>
            <p:spPr>
              <a:xfrm>
                <a:off x="5620820" y="1915318"/>
                <a:ext cx="6080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[“</a:t>
                </a:r>
                <a:r>
                  <a:rPr kumimoji="1" lang="en-US" altLang="zh-CN" dirty="0" err="1">
                    <a:solidFill>
                      <a:schemeClr val="accent6">
                        <a:lumMod val="75000"/>
                      </a:schemeClr>
                    </a:solidFill>
                  </a:rPr>
                  <a:t>XpXm</a:t>
                </a:r>
                <a:r>
                  <a:rPr kumimoji="1" lang="zh-CN" altLang="en-US" dirty="0"/>
                  <a:t>” 即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kumimoji="1" lang="en-US" altLang="zh-CN" dirty="0"/>
                  <a:t>-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kumimoji="1" lang="zh-CN" altLang="en-US" dirty="0"/>
                  <a:t> </a:t>
                </a:r>
                <a:r>
                  <a:rPr kumimoji="1" lang="zh-CN" altLang="en-CN" dirty="0"/>
                  <a:t>脉冲</a:t>
                </a:r>
                <a:r>
                  <a:rPr kumimoji="1" lang="zh-CN" altLang="en-US" dirty="0"/>
                  <a:t>序列，在“时序排布”步骤加入量子线路</a:t>
                </a:r>
                <a:r>
                  <a:rPr kumimoji="1" lang="en-US" altLang="zh-CN" dirty="0"/>
                  <a:t>]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CCF866-1DDD-A545-BE47-4786BD46A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820" y="1915318"/>
                <a:ext cx="6080575" cy="369332"/>
              </a:xfrm>
              <a:prstGeom prst="rect">
                <a:avLst/>
              </a:prstGeom>
              <a:blipFill>
                <a:blip r:embed="rId3"/>
                <a:stretch>
                  <a:fillRect l="-833" t="-10000" r="-41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1" name="Diagram 50">
            <a:extLst>
              <a:ext uri="{FF2B5EF4-FFF2-40B4-BE49-F238E27FC236}">
                <a16:creationId xmlns:a16="http://schemas.microsoft.com/office/drawing/2014/main" id="{388D95AF-5EB5-5B4F-A6FC-7C887BB2AD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3793308"/>
              </p:ext>
            </p:extLst>
          </p:nvPr>
        </p:nvGraphicFramePr>
        <p:xfrm>
          <a:off x="833596" y="1628539"/>
          <a:ext cx="11236484" cy="2507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67922ED-5790-0A4F-AC58-AFF626BCE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0949" y="3542057"/>
            <a:ext cx="7192654" cy="3079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818FBD-C952-E247-96F0-E0CEA3F39545}"/>
              </a:ext>
            </a:extLst>
          </p:cNvPr>
          <p:cNvSpPr txBox="1"/>
          <p:nvPr/>
        </p:nvSpPr>
        <p:spPr>
          <a:xfrm>
            <a:off x="9045641" y="378926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动力学解耦关闭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980DA4-9226-8148-841D-B3AE083D2F79}"/>
              </a:ext>
            </a:extLst>
          </p:cNvPr>
          <p:cNvSpPr txBox="1"/>
          <p:nvPr/>
        </p:nvSpPr>
        <p:spPr>
          <a:xfrm>
            <a:off x="9045641" y="5278647"/>
            <a:ext cx="184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动力学解耦开启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6728CAD3-DC1C-364F-84B4-F3E7DCB8E16D}"/>
              </a:ext>
            </a:extLst>
          </p:cNvPr>
          <p:cNvSpPr/>
          <p:nvPr/>
        </p:nvSpPr>
        <p:spPr>
          <a:xfrm>
            <a:off x="6720237" y="5278647"/>
            <a:ext cx="2325404" cy="369332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DF271E6-2C10-864C-9DE9-68CB60022B62}"/>
              </a:ext>
            </a:extLst>
          </p:cNvPr>
          <p:cNvSpPr txBox="1"/>
          <p:nvPr/>
        </p:nvSpPr>
        <p:spPr>
          <a:xfrm>
            <a:off x="740900" y="757371"/>
            <a:ext cx="1723549" cy="575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u="sng" dirty="0"/>
              <a:t>误差抑制</a:t>
            </a:r>
            <a:r>
              <a:rPr kumimoji="1" lang="zh-CN" altLang="en-US" sz="2400" dirty="0"/>
              <a:t>：</a:t>
            </a:r>
            <a:endParaRPr kumimoji="1"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0753813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E83E75B7-CEEE-F04B-AABF-5CD44539781C}"/>
              </a:ext>
            </a:extLst>
          </p:cNvPr>
          <p:cNvSpPr/>
          <p:nvPr/>
        </p:nvSpPr>
        <p:spPr>
          <a:xfrm>
            <a:off x="837666" y="1934174"/>
            <a:ext cx="4711410" cy="4552685"/>
          </a:xfrm>
          <a:prstGeom prst="roundRect">
            <a:avLst>
              <a:gd name="adj" fmla="val 51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量子化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F731877-1A3C-734E-B0C3-897353AF8F00}"/>
              </a:ext>
            </a:extLst>
          </p:cNvPr>
          <p:cNvSpPr/>
          <p:nvPr/>
        </p:nvSpPr>
        <p:spPr>
          <a:xfrm>
            <a:off x="5661873" y="1934175"/>
            <a:ext cx="6386691" cy="4552685"/>
          </a:xfrm>
          <a:prstGeom prst="roundRect">
            <a:avLst>
              <a:gd name="adj" fmla="val 51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量子化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3C762-85AF-6649-82A2-DAD3D8A8FB74}"/>
              </a:ext>
            </a:extLst>
          </p:cNvPr>
          <p:cNvSpPr txBox="1"/>
          <p:nvPr/>
        </p:nvSpPr>
        <p:spPr>
          <a:xfrm>
            <a:off x="865926" y="22075"/>
            <a:ext cx="3860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误差抑制与缓解方法</a:t>
            </a:r>
            <a:endParaRPr lang="en-CN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D758FF-6379-1E43-97F6-92F6298D7EFC}"/>
              </a:ext>
            </a:extLst>
          </p:cNvPr>
          <p:cNvSpPr txBox="1"/>
          <p:nvPr/>
        </p:nvSpPr>
        <p:spPr>
          <a:xfrm>
            <a:off x="740900" y="631823"/>
            <a:ext cx="4346720" cy="112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u="sng" dirty="0"/>
              <a:t>误差缓解</a:t>
            </a:r>
            <a:r>
              <a:rPr kumimoji="1" lang="zh-CN" altLang="en-US" sz="2400" dirty="0"/>
              <a:t>：</a:t>
            </a:r>
            <a:endParaRPr kumimoji="1" lang="en-US" altLang="zh-CN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CN" sz="2400" dirty="0"/>
              <a:t>零噪声</a:t>
            </a:r>
            <a:r>
              <a:rPr kumimoji="1" lang="zh-CN" altLang="en-US" sz="2400" dirty="0"/>
              <a:t>外推 原理：</a:t>
            </a:r>
            <a:endParaRPr kumimoji="1" lang="en-US" altLang="zh-C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D264AF-8966-3849-9F13-38DDFB73DD7C}"/>
                  </a:ext>
                </a:extLst>
              </p:cNvPr>
              <p:cNvSpPr txBox="1"/>
              <p:nvPr/>
            </p:nvSpPr>
            <p:spPr>
              <a:xfrm>
                <a:off x="5710250" y="2146000"/>
                <a:ext cx="302595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/>
                  <a:t>1.</a:t>
                </a:r>
                <a:r>
                  <a:rPr kumimoji="1" lang="zh-CN" altLang="en-US" sz="2000" dirty="0"/>
                  <a:t> </a:t>
                </a:r>
                <a:r>
                  <a:rPr kumimoji="1" lang="zh-CN" altLang="en-US" sz="2000" b="1" u="sng" dirty="0"/>
                  <a:t>噪声放大</a:t>
                </a:r>
                <a:r>
                  <a:rPr kumimoji="1" lang="zh-CN" altLang="en-US" sz="2000" dirty="0"/>
                  <a:t>： 在不同噪声强度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kumimoji="1" lang="zh-CN" altLang="en-US" sz="2000" dirty="0"/>
                  <a:t>下执行量子线路。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D264AF-8966-3849-9F13-38DDFB73D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250" y="2146000"/>
                <a:ext cx="3025959" cy="707886"/>
              </a:xfrm>
              <a:prstGeom prst="rect">
                <a:avLst/>
              </a:prstGeom>
              <a:blipFill>
                <a:blip r:embed="rId3"/>
                <a:stretch>
                  <a:fillRect l="-2092" t="-5263" r="-10460" b="-122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95855038-24D8-EB4A-A6BB-55D78324B3AC}"/>
              </a:ext>
            </a:extLst>
          </p:cNvPr>
          <p:cNvSpPr txBox="1"/>
          <p:nvPr/>
        </p:nvSpPr>
        <p:spPr>
          <a:xfrm>
            <a:off x="8945772" y="2166078"/>
            <a:ext cx="2700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2.</a:t>
            </a:r>
            <a:r>
              <a:rPr kumimoji="1" lang="zh-CN" altLang="en-US" sz="2000" dirty="0"/>
              <a:t> </a:t>
            </a:r>
            <a:r>
              <a:rPr kumimoji="1" lang="zh-CN" altLang="en-US" sz="2000" b="1" u="sng" dirty="0"/>
              <a:t>外推</a:t>
            </a:r>
            <a:r>
              <a:rPr kumimoji="1" lang="zh-CN" altLang="en-US" sz="2000" dirty="0"/>
              <a:t>：通过外推得到零噪声结果。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8ACA88-5CDF-6C43-B653-A2377F960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271" y="2853886"/>
            <a:ext cx="6177126" cy="280561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8B4AFBD-B42E-9347-829D-67B2211449C9}"/>
              </a:ext>
            </a:extLst>
          </p:cNvPr>
          <p:cNvSpPr txBox="1"/>
          <p:nvPr/>
        </p:nvSpPr>
        <p:spPr>
          <a:xfrm>
            <a:off x="5820271" y="1175787"/>
            <a:ext cx="2069797" cy="575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400" dirty="0"/>
              <a:t>执行步骤：</a:t>
            </a:r>
            <a:endParaRPr kumimoji="1" lang="en-US" altLang="zh-CN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69D185-25C1-D74F-B2F3-B3338E718F38}"/>
              </a:ext>
            </a:extLst>
          </p:cNvPr>
          <p:cNvSpPr txBox="1"/>
          <p:nvPr/>
        </p:nvSpPr>
        <p:spPr>
          <a:xfrm>
            <a:off x="5820271" y="5691816"/>
            <a:ext cx="2952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zh-CN" altLang="en-US" dirty="0"/>
              <a:t>将两比特门重复执行</a:t>
            </a:r>
            <a:r>
              <a:rPr kumimoji="1" lang="en-US" altLang="zh-CN" dirty="0"/>
              <a:t>2</a:t>
            </a:r>
            <a:r>
              <a:rPr kumimoji="1" lang="zh-CN" altLang="en-US" dirty="0"/>
              <a:t>次，将噪声放大为原来的</a:t>
            </a:r>
            <a:r>
              <a:rPr kumimoji="1" lang="en-US" altLang="zh-CN" dirty="0"/>
              <a:t>3</a:t>
            </a:r>
            <a:r>
              <a:rPr kumimoji="1" lang="zh-CN" altLang="en-US" dirty="0"/>
              <a:t>倍。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873373-F5D8-1349-AD3B-FA2CABF12223}"/>
              </a:ext>
            </a:extLst>
          </p:cNvPr>
          <p:cNvSpPr txBox="1"/>
          <p:nvPr/>
        </p:nvSpPr>
        <p:spPr>
          <a:xfrm>
            <a:off x="9095592" y="5691816"/>
            <a:ext cx="2952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zh-CN" altLang="en-CN" dirty="0"/>
              <a:t>运用</a:t>
            </a:r>
            <a:r>
              <a:rPr kumimoji="1" lang="zh-CN" altLang="en-US" dirty="0"/>
              <a:t>线性外推估计无噪声结果。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BA4FFC3-37E7-D24C-902D-4246AFC10749}"/>
                  </a:ext>
                </a:extLst>
              </p:cNvPr>
              <p:cNvSpPr txBox="1"/>
              <p:nvPr/>
            </p:nvSpPr>
            <p:spPr>
              <a:xfrm>
                <a:off x="922342" y="4683875"/>
                <a:ext cx="454205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1" lang="en-US" altLang="zh-CN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zh-CN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d>
                          <m:r>
                            <a:rPr kumimoji="1" lang="en-US" altLang="zh-CN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zh-CN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kumimoji="1" lang="en-US" altLang="zh-CN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zh-CN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d>
                          <m:r>
                            <a:rPr kumimoji="1" lang="en-US" altLang="zh-CN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zh-CN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BA4FFC3-37E7-D24C-902D-4246AFC10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42" y="4683875"/>
                <a:ext cx="4542055" cy="276999"/>
              </a:xfrm>
              <a:prstGeom prst="rect">
                <a:avLst/>
              </a:prstGeom>
              <a:blipFill>
                <a:blip r:embed="rId5"/>
                <a:stretch>
                  <a:fillRect t="-4348" r="-1950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F4EA40A-A358-0641-8D62-95758EFCCB3A}"/>
                  </a:ext>
                </a:extLst>
              </p:cNvPr>
              <p:cNvSpPr txBox="1"/>
              <p:nvPr/>
            </p:nvSpPr>
            <p:spPr>
              <a:xfrm>
                <a:off x="962692" y="5785727"/>
                <a:ext cx="454205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1" lang="en-US" altLang="zh-CN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d>
                          <m:r>
                            <a:rPr kumimoji="1" lang="en-US" altLang="zh-CN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kumimoji="1" lang="en-US" altLang="zh-CN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zh-CN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d>
                          <m:r>
                            <a:rPr kumimoji="1" lang="en-US" altLang="zh-CN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zh-CN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F4EA40A-A358-0641-8D62-95758EFCC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92" y="5785727"/>
                <a:ext cx="4542055" cy="276999"/>
              </a:xfrm>
              <a:prstGeom prst="rect">
                <a:avLst/>
              </a:prstGeom>
              <a:blipFill>
                <a:blip r:embed="rId6"/>
                <a:stretch>
                  <a:fillRect l="-279" t="-4348" r="-2228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3CD0BCB2-62F4-E34C-A008-52E37B2692AF}"/>
              </a:ext>
            </a:extLst>
          </p:cNvPr>
          <p:cNvSpPr txBox="1"/>
          <p:nvPr/>
        </p:nvSpPr>
        <p:spPr>
          <a:xfrm>
            <a:off x="962692" y="5279170"/>
            <a:ext cx="3597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000" dirty="0"/>
              <a:t>则反过来有：</a:t>
            </a:r>
            <a:endParaRPr lang="zh-CN" altLang="en-US" sz="2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8BC5B7-764E-3441-8649-7FDF2BC96DCF}"/>
              </a:ext>
            </a:extLst>
          </p:cNvPr>
          <p:cNvSpPr txBox="1"/>
          <p:nvPr/>
        </p:nvSpPr>
        <p:spPr>
          <a:xfrm>
            <a:off x="922342" y="3870076"/>
            <a:ext cx="4189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000" dirty="0"/>
              <a:t>含噪声测量值可视为无噪声测量值对噪声强度的泰勒展开</a:t>
            </a:r>
            <a:r>
              <a:rPr kumimoji="1" lang="en-US" altLang="zh-CN" sz="2000" dirty="0"/>
              <a:t>: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9F5880C-EF27-A044-8B53-A3714F6D8BE5}"/>
                  </a:ext>
                </a:extLst>
              </p:cNvPr>
              <p:cNvSpPr txBox="1"/>
              <p:nvPr/>
            </p:nvSpPr>
            <p:spPr>
              <a:xfrm>
                <a:off x="1848496" y="2600340"/>
                <a:ext cx="2337225" cy="4500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1" lang="en-US" altLang="zh-CN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zh-CN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d>
                          <m:r>
                            <a:rPr kumimoji="1" lang="en-US" altLang="zh-CN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zh-CN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kumimoji="1" lang="en-US" altLang="zh-CN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kumimoji="1" lang="en-US" altLang="zh-CN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kumimoji="1" lang="en-US" altLang="zh-CN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</m:oMath>
                  </m:oMathPara>
                </a14:m>
                <a:endParaRPr kumimoji="1" lang="zh-CN" altLang="en-US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9F5880C-EF27-A044-8B53-A3714F6D8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496" y="2600340"/>
                <a:ext cx="2337225" cy="450060"/>
              </a:xfrm>
              <a:prstGeom prst="rect">
                <a:avLst/>
              </a:prstGeom>
              <a:blipFill>
                <a:blip r:embed="rId7"/>
                <a:stretch>
                  <a:fillRect t="-194595" r="-5405" b="-2783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E28EA0AB-D14F-D44A-970D-7F2794FE2673}"/>
              </a:ext>
            </a:extLst>
          </p:cNvPr>
          <p:cNvSpPr txBox="1"/>
          <p:nvPr/>
        </p:nvSpPr>
        <p:spPr>
          <a:xfrm>
            <a:off x="922342" y="1916310"/>
            <a:ext cx="4189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CN" sz="2000" dirty="0"/>
              <a:t>误差</a:t>
            </a:r>
            <a:r>
              <a:rPr kumimoji="1" lang="zh-CN" altLang="en-US" sz="2000" dirty="0"/>
              <a:t>缓解的核心是得到无噪声期望值：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44429CB-C1C8-A044-9302-D84B3A51EFF6}"/>
                  </a:ext>
                </a:extLst>
              </p:cNvPr>
              <p:cNvSpPr txBox="1"/>
              <p:nvPr/>
            </p:nvSpPr>
            <p:spPr>
              <a:xfrm>
                <a:off x="922341" y="3180054"/>
                <a:ext cx="418953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000" dirty="0"/>
                  <a:t>  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zh-CN" altLang="en-US" sz="2000" dirty="0"/>
                  <a:t> 表征量子芯片噪声强度。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44429CB-C1C8-A044-9302-D84B3A51E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41" y="3180054"/>
                <a:ext cx="4189534" cy="400110"/>
              </a:xfrm>
              <a:prstGeom prst="rect">
                <a:avLst/>
              </a:prstGeom>
              <a:blipFill>
                <a:blip r:embed="rId8"/>
                <a:stretch>
                  <a:fillRect t="-12500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663FA037-0E1A-3B42-95F3-D79514B65A69}"/>
              </a:ext>
            </a:extLst>
          </p:cNvPr>
          <p:cNvSpPr/>
          <p:nvPr/>
        </p:nvSpPr>
        <p:spPr>
          <a:xfrm>
            <a:off x="8219561" y="101169"/>
            <a:ext cx="3231539" cy="1299305"/>
          </a:xfrm>
          <a:prstGeom prst="roundRect">
            <a:avLst>
              <a:gd name="adj" fmla="val 6187"/>
            </a:avLst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/>
              <a:t>main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idea:</a:t>
            </a:r>
          </a:p>
          <a:p>
            <a:pPr algn="ctr"/>
            <a:r>
              <a:rPr kumimoji="1" lang="zh-CN" altLang="en-US" sz="2400" dirty="0">
                <a:solidFill>
                  <a:schemeClr val="bg1"/>
                </a:solidFill>
              </a:rPr>
              <a:t>利用</a:t>
            </a:r>
            <a:r>
              <a:rPr kumimoji="1" lang="zh-CN" altLang="en-US" sz="2400" dirty="0">
                <a:solidFill>
                  <a:schemeClr val="tx1"/>
                </a:solidFill>
              </a:rPr>
              <a:t>噪声信息</a:t>
            </a:r>
            <a:endParaRPr kumimoji="1" lang="en-US" altLang="zh-CN" sz="2400" dirty="0">
              <a:solidFill>
                <a:schemeClr val="tx1"/>
              </a:solidFill>
            </a:endParaRPr>
          </a:p>
          <a:p>
            <a:pPr algn="ctr"/>
            <a:r>
              <a:rPr kumimoji="1" lang="zh-CN" altLang="en-US" sz="2400" dirty="0">
                <a:solidFill>
                  <a:schemeClr val="bg1"/>
                </a:solidFill>
              </a:rPr>
              <a:t>消除噪声带来的影响。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BD68DF27-DC6E-094E-A0B5-8C992F8A0E8A}"/>
              </a:ext>
            </a:extLst>
          </p:cNvPr>
          <p:cNvSpPr/>
          <p:nvPr/>
        </p:nvSpPr>
        <p:spPr>
          <a:xfrm>
            <a:off x="9484520" y="571717"/>
            <a:ext cx="1259502" cy="421970"/>
          </a:xfrm>
          <a:prstGeom prst="roundRect">
            <a:avLst>
              <a:gd name="adj" fmla="val 9462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50"/>
              </a:solidFill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1D32C984-7C08-2F46-9767-F22B3E0DF3FB}"/>
              </a:ext>
            </a:extLst>
          </p:cNvPr>
          <p:cNvSpPr/>
          <p:nvPr/>
        </p:nvSpPr>
        <p:spPr>
          <a:xfrm>
            <a:off x="11026587" y="3075905"/>
            <a:ext cx="620023" cy="421970"/>
          </a:xfrm>
          <a:prstGeom prst="roundRect">
            <a:avLst>
              <a:gd name="adj" fmla="val 9462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178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E83E75B7-CEEE-F04B-AABF-5CD44539781C}"/>
              </a:ext>
            </a:extLst>
          </p:cNvPr>
          <p:cNvSpPr/>
          <p:nvPr/>
        </p:nvSpPr>
        <p:spPr>
          <a:xfrm>
            <a:off x="837666" y="1934174"/>
            <a:ext cx="4711410" cy="4552685"/>
          </a:xfrm>
          <a:prstGeom prst="roundRect">
            <a:avLst>
              <a:gd name="adj" fmla="val 51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量子化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F731877-1A3C-734E-B0C3-897353AF8F00}"/>
              </a:ext>
            </a:extLst>
          </p:cNvPr>
          <p:cNvSpPr/>
          <p:nvPr/>
        </p:nvSpPr>
        <p:spPr>
          <a:xfrm>
            <a:off x="5661873" y="1934175"/>
            <a:ext cx="6386691" cy="4552685"/>
          </a:xfrm>
          <a:prstGeom prst="roundRect">
            <a:avLst>
              <a:gd name="adj" fmla="val 51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量子化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3C762-85AF-6649-82A2-DAD3D8A8FB74}"/>
              </a:ext>
            </a:extLst>
          </p:cNvPr>
          <p:cNvSpPr txBox="1"/>
          <p:nvPr/>
        </p:nvSpPr>
        <p:spPr>
          <a:xfrm>
            <a:off x="865926" y="22075"/>
            <a:ext cx="3860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误差抑制与缓解方法</a:t>
            </a:r>
            <a:endParaRPr lang="en-CN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D758FF-6379-1E43-97F6-92F6298D7EFC}"/>
              </a:ext>
            </a:extLst>
          </p:cNvPr>
          <p:cNvSpPr txBox="1"/>
          <p:nvPr/>
        </p:nvSpPr>
        <p:spPr>
          <a:xfrm>
            <a:off x="740900" y="631823"/>
            <a:ext cx="4346720" cy="112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u="sng" dirty="0"/>
              <a:t>误差缓解</a:t>
            </a:r>
            <a:r>
              <a:rPr kumimoji="1" lang="zh-CN" altLang="en-US" sz="2400" dirty="0"/>
              <a:t>：</a:t>
            </a:r>
            <a:endParaRPr kumimoji="1" lang="en-US" altLang="zh-CN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CN" sz="2400" dirty="0"/>
              <a:t>零噪声</a:t>
            </a:r>
            <a:r>
              <a:rPr kumimoji="1" lang="zh-CN" altLang="en-US" sz="2400" dirty="0"/>
              <a:t>外推 原理：</a:t>
            </a:r>
            <a:endParaRPr kumimoji="1" lang="en-US" altLang="zh-CN" sz="2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8ACA88-5CDF-6C43-B653-A2377F960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271" y="2853886"/>
            <a:ext cx="6177126" cy="28056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869D185-25C1-D74F-B2F3-B3338E718F38}"/>
              </a:ext>
            </a:extLst>
          </p:cNvPr>
          <p:cNvSpPr txBox="1"/>
          <p:nvPr/>
        </p:nvSpPr>
        <p:spPr>
          <a:xfrm>
            <a:off x="5820271" y="5691816"/>
            <a:ext cx="2952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zh-CN" altLang="en-US" dirty="0"/>
              <a:t>将两比特门重复执行</a:t>
            </a:r>
            <a:r>
              <a:rPr kumimoji="1" lang="en-US" altLang="zh-CN" dirty="0"/>
              <a:t>2</a:t>
            </a:r>
            <a:r>
              <a:rPr kumimoji="1" lang="zh-CN" altLang="en-US" dirty="0"/>
              <a:t>次，将噪声放大为原来的</a:t>
            </a:r>
            <a:r>
              <a:rPr kumimoji="1" lang="en-US" altLang="zh-CN" dirty="0"/>
              <a:t>3</a:t>
            </a:r>
            <a:r>
              <a:rPr kumimoji="1" lang="zh-CN" altLang="en-US" dirty="0"/>
              <a:t>倍。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873373-F5D8-1349-AD3B-FA2CABF12223}"/>
              </a:ext>
            </a:extLst>
          </p:cNvPr>
          <p:cNvSpPr txBox="1"/>
          <p:nvPr/>
        </p:nvSpPr>
        <p:spPr>
          <a:xfrm>
            <a:off x="9095592" y="5691816"/>
            <a:ext cx="2952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zh-CN" altLang="en-CN" dirty="0"/>
              <a:t>运用</a:t>
            </a:r>
            <a:r>
              <a:rPr kumimoji="1" lang="zh-CN" altLang="en-US" dirty="0"/>
              <a:t>线性外推估计无噪声结果。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BA4FFC3-37E7-D24C-902D-4246AFC10749}"/>
                  </a:ext>
                </a:extLst>
              </p:cNvPr>
              <p:cNvSpPr txBox="1"/>
              <p:nvPr/>
            </p:nvSpPr>
            <p:spPr>
              <a:xfrm>
                <a:off x="922342" y="4683875"/>
                <a:ext cx="454205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1" lang="en-US" altLang="zh-CN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zh-CN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d>
                          <m:r>
                            <a:rPr kumimoji="1" lang="en-US" altLang="zh-CN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zh-CN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kumimoji="1" lang="en-US" altLang="zh-CN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zh-CN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d>
                          <m:r>
                            <a:rPr kumimoji="1" lang="en-US" altLang="zh-CN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zh-CN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BA4FFC3-37E7-D24C-902D-4246AFC10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42" y="4683875"/>
                <a:ext cx="4542055" cy="276999"/>
              </a:xfrm>
              <a:prstGeom prst="rect">
                <a:avLst/>
              </a:prstGeom>
              <a:blipFill>
                <a:blip r:embed="rId4"/>
                <a:stretch>
                  <a:fillRect t="-4348" r="-1950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F4EA40A-A358-0641-8D62-95758EFCCB3A}"/>
                  </a:ext>
                </a:extLst>
              </p:cNvPr>
              <p:cNvSpPr txBox="1"/>
              <p:nvPr/>
            </p:nvSpPr>
            <p:spPr>
              <a:xfrm>
                <a:off x="962692" y="5785727"/>
                <a:ext cx="454205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1" lang="en-US" altLang="zh-CN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d>
                          <m:r>
                            <a:rPr kumimoji="1" lang="en-US" altLang="zh-CN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kumimoji="1" lang="en-US" altLang="zh-CN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zh-CN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d>
                          <m:r>
                            <a:rPr kumimoji="1" lang="en-US" altLang="zh-CN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zh-CN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F4EA40A-A358-0641-8D62-95758EFCC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92" y="5785727"/>
                <a:ext cx="4542055" cy="276999"/>
              </a:xfrm>
              <a:prstGeom prst="rect">
                <a:avLst/>
              </a:prstGeom>
              <a:blipFill>
                <a:blip r:embed="rId5"/>
                <a:stretch>
                  <a:fillRect l="-279" t="-4348" r="-2228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3CD0BCB2-62F4-E34C-A008-52E37B2692AF}"/>
              </a:ext>
            </a:extLst>
          </p:cNvPr>
          <p:cNvSpPr txBox="1"/>
          <p:nvPr/>
        </p:nvSpPr>
        <p:spPr>
          <a:xfrm>
            <a:off x="962692" y="5279170"/>
            <a:ext cx="3597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000" dirty="0"/>
              <a:t>则反过来有：</a:t>
            </a:r>
            <a:endParaRPr lang="zh-CN" altLang="en-US" sz="2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8BC5B7-764E-3441-8649-7FDF2BC96DCF}"/>
              </a:ext>
            </a:extLst>
          </p:cNvPr>
          <p:cNvSpPr txBox="1"/>
          <p:nvPr/>
        </p:nvSpPr>
        <p:spPr>
          <a:xfrm>
            <a:off x="922342" y="3870076"/>
            <a:ext cx="4189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000" dirty="0"/>
              <a:t>含噪声测量值可视为无噪声测量值对噪声强度的泰勒展开</a:t>
            </a:r>
            <a:r>
              <a:rPr kumimoji="1" lang="en-US" altLang="zh-CN" sz="2000" dirty="0"/>
              <a:t>: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9F5880C-EF27-A044-8B53-A3714F6D8BE5}"/>
                  </a:ext>
                </a:extLst>
              </p:cNvPr>
              <p:cNvSpPr txBox="1"/>
              <p:nvPr/>
            </p:nvSpPr>
            <p:spPr>
              <a:xfrm>
                <a:off x="1848496" y="2600340"/>
                <a:ext cx="2337225" cy="4500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1" lang="en-US" altLang="zh-CN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zh-CN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d>
                          <m:r>
                            <a:rPr kumimoji="1" lang="en-US" altLang="zh-CN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zh-CN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kumimoji="1" lang="en-US" altLang="zh-CN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kumimoji="1" lang="en-US" altLang="zh-CN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kumimoji="1" lang="en-US" altLang="zh-CN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kumimoji="1" lang="en-US" altLang="zh-CN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</m:oMath>
                  </m:oMathPara>
                </a14:m>
                <a:endParaRPr kumimoji="1" lang="zh-CN" altLang="en-US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9F5880C-EF27-A044-8B53-A3714F6D8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496" y="2600340"/>
                <a:ext cx="2337225" cy="450060"/>
              </a:xfrm>
              <a:prstGeom prst="rect">
                <a:avLst/>
              </a:prstGeom>
              <a:blipFill>
                <a:blip r:embed="rId6"/>
                <a:stretch>
                  <a:fillRect t="-194595" r="-5405" b="-2783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E28EA0AB-D14F-D44A-970D-7F2794FE2673}"/>
              </a:ext>
            </a:extLst>
          </p:cNvPr>
          <p:cNvSpPr txBox="1"/>
          <p:nvPr/>
        </p:nvSpPr>
        <p:spPr>
          <a:xfrm>
            <a:off x="922342" y="1916310"/>
            <a:ext cx="4189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CN" sz="2000" dirty="0"/>
              <a:t>误差</a:t>
            </a:r>
            <a:r>
              <a:rPr kumimoji="1" lang="zh-CN" altLang="en-US" sz="2000" dirty="0"/>
              <a:t>缓解的核心是得到无噪声期望值：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44429CB-C1C8-A044-9302-D84B3A51EFF6}"/>
                  </a:ext>
                </a:extLst>
              </p:cNvPr>
              <p:cNvSpPr txBox="1"/>
              <p:nvPr/>
            </p:nvSpPr>
            <p:spPr>
              <a:xfrm>
                <a:off x="922341" y="3180054"/>
                <a:ext cx="418953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000" dirty="0"/>
                  <a:t>  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zh-CN" altLang="en-US" sz="2000" dirty="0"/>
                  <a:t> 表征量子芯片噪声强度。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44429CB-C1C8-A044-9302-D84B3A51E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41" y="3180054"/>
                <a:ext cx="4189534" cy="400110"/>
              </a:xfrm>
              <a:prstGeom prst="rect">
                <a:avLst/>
              </a:prstGeom>
              <a:blipFill>
                <a:blip r:embed="rId7"/>
                <a:stretch>
                  <a:fillRect t="-12500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F14B8449-A39D-5447-8152-47E38E5BCD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4335" y="441218"/>
            <a:ext cx="5416765" cy="9077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3C16B1-0D1C-4A4A-91C7-30F1DBF7FA26}"/>
              </a:ext>
            </a:extLst>
          </p:cNvPr>
          <p:cNvSpPr txBox="1"/>
          <p:nvPr/>
        </p:nvSpPr>
        <p:spPr>
          <a:xfrm>
            <a:off x="5911345" y="71886"/>
            <a:ext cx="3004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1800" dirty="0"/>
              <a:t>一键开启零噪声外推：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066576-1F49-0642-A61E-612AE95FE36E}"/>
              </a:ext>
            </a:extLst>
          </p:cNvPr>
          <p:cNvSpPr txBox="1"/>
          <p:nvPr/>
        </p:nvSpPr>
        <p:spPr>
          <a:xfrm>
            <a:off x="6894212" y="1349968"/>
            <a:ext cx="455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[“</a:t>
            </a:r>
            <a:r>
              <a:rPr kumimoji="1" lang="en-US" altLang="zh-CN" dirty="0">
                <a:solidFill>
                  <a:schemeClr val="accent6">
                    <a:lumMod val="75000"/>
                  </a:schemeClr>
                </a:solidFill>
              </a:rPr>
              <a:t>exponential</a:t>
            </a:r>
            <a:r>
              <a:rPr kumimoji="1" lang="zh-CN" altLang="en-US" dirty="0"/>
              <a:t>” </a:t>
            </a:r>
            <a:r>
              <a:rPr kumimoji="1" lang="zh-CN" altLang="en-CN" dirty="0"/>
              <a:t>使用</a:t>
            </a:r>
            <a:r>
              <a:rPr kumimoji="1" lang="zh-CN" altLang="en-US" dirty="0"/>
              <a:t>指数函数外推测量结果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15CAC28-9ADB-FA44-9E0A-6E9EBD62C1D9}"/>
                  </a:ext>
                </a:extLst>
              </p:cNvPr>
              <p:cNvSpPr txBox="1"/>
              <p:nvPr/>
            </p:nvSpPr>
            <p:spPr>
              <a:xfrm>
                <a:off x="5710250" y="2146000"/>
                <a:ext cx="302595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/>
                  <a:t>1.</a:t>
                </a:r>
                <a:r>
                  <a:rPr kumimoji="1" lang="zh-CN" altLang="en-US" sz="2000" dirty="0"/>
                  <a:t> </a:t>
                </a:r>
                <a:r>
                  <a:rPr kumimoji="1" lang="zh-CN" altLang="en-US" sz="2000" b="1" u="sng" dirty="0"/>
                  <a:t>噪声放大</a:t>
                </a:r>
                <a:r>
                  <a:rPr kumimoji="1" lang="zh-CN" altLang="en-US" sz="2000" dirty="0"/>
                  <a:t>： 在不同噪声强度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kumimoji="1" lang="zh-CN" altLang="en-US" sz="2000" dirty="0"/>
                  <a:t>下执行量子线路。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15CAC28-9ADB-FA44-9E0A-6E9EBD62C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250" y="2146000"/>
                <a:ext cx="3025959" cy="707886"/>
              </a:xfrm>
              <a:prstGeom prst="rect">
                <a:avLst/>
              </a:prstGeom>
              <a:blipFill>
                <a:blip r:embed="rId9"/>
                <a:stretch>
                  <a:fillRect l="-2092" t="-5263" r="-10460" b="-122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A7680522-F8A7-BA4D-AD9D-48B98B9A71F6}"/>
              </a:ext>
            </a:extLst>
          </p:cNvPr>
          <p:cNvSpPr txBox="1"/>
          <p:nvPr/>
        </p:nvSpPr>
        <p:spPr>
          <a:xfrm>
            <a:off x="8945772" y="2166078"/>
            <a:ext cx="2700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2.</a:t>
            </a:r>
            <a:r>
              <a:rPr kumimoji="1" lang="zh-CN" altLang="en-US" sz="2000" dirty="0"/>
              <a:t> </a:t>
            </a:r>
            <a:r>
              <a:rPr kumimoji="1" lang="zh-CN" altLang="en-US" sz="2000" b="1" u="sng" dirty="0"/>
              <a:t>外推</a:t>
            </a:r>
            <a:r>
              <a:rPr kumimoji="1" lang="zh-CN" altLang="en-US" sz="2000" dirty="0"/>
              <a:t>：通过外推得到零噪声结果。</a:t>
            </a:r>
          </a:p>
        </p:txBody>
      </p:sp>
    </p:spTree>
    <p:extLst>
      <p:ext uri="{BB962C8B-B14F-4D97-AF65-F5344CB8AC3E}">
        <p14:creationId xmlns:p14="http://schemas.microsoft.com/office/powerpoint/2010/main" val="14693552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7E28F6-68CF-374B-B8C2-BBA877226B27}"/>
              </a:ext>
            </a:extLst>
          </p:cNvPr>
          <p:cNvSpPr txBox="1"/>
          <p:nvPr/>
        </p:nvSpPr>
        <p:spPr>
          <a:xfrm>
            <a:off x="865926" y="22075"/>
            <a:ext cx="4823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误差缓解方法</a:t>
            </a:r>
            <a:r>
              <a:rPr lang="en-US" altLang="zh-CN" sz="3200" dirty="0"/>
              <a:t>:</a:t>
            </a:r>
            <a:r>
              <a:rPr lang="zh-CN" altLang="en-US" sz="3200" dirty="0"/>
              <a:t> 只是“缓解”</a:t>
            </a:r>
            <a:endParaRPr lang="en-CN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26BCA-F1AE-244F-B174-63F3DD59C680}"/>
              </a:ext>
            </a:extLst>
          </p:cNvPr>
          <p:cNvSpPr txBox="1"/>
          <p:nvPr/>
        </p:nvSpPr>
        <p:spPr>
          <a:xfrm>
            <a:off x="1075278" y="1043492"/>
            <a:ext cx="6320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400" dirty="0"/>
              <a:t>误差缓解方法可以使量子云平台更“有用”。</a:t>
            </a:r>
            <a:endParaRPr kumimoji="1"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zh-CN" altLang="en-US" sz="24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4F5EE18-49EB-A248-AB24-490EBD605B2B}"/>
              </a:ext>
            </a:extLst>
          </p:cNvPr>
          <p:cNvSpPr/>
          <p:nvPr/>
        </p:nvSpPr>
        <p:spPr>
          <a:xfrm>
            <a:off x="2157795" y="2565160"/>
            <a:ext cx="3554515" cy="830998"/>
          </a:xfrm>
          <a:prstGeom prst="roundRect">
            <a:avLst>
              <a:gd name="adj" fmla="val 6187"/>
            </a:avLst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CN" sz="2400" dirty="0"/>
              <a:t>误差</a:t>
            </a:r>
            <a:r>
              <a:rPr kumimoji="1" lang="zh-CN" altLang="en-US" sz="2400" dirty="0"/>
              <a:t>缓解</a:t>
            </a:r>
            <a:r>
              <a:rPr kumimoji="1" lang="en-US" altLang="zh-CN" sz="2400" dirty="0"/>
              <a:t>(error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mitigation)</a:t>
            </a:r>
            <a:endParaRPr kumimoji="1"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185DDC0-B8D9-D141-A0FB-C58AABACB556}"/>
              </a:ext>
            </a:extLst>
          </p:cNvPr>
          <p:cNvSpPr/>
          <p:nvPr/>
        </p:nvSpPr>
        <p:spPr>
          <a:xfrm>
            <a:off x="6869643" y="2565160"/>
            <a:ext cx="3554515" cy="830998"/>
          </a:xfrm>
          <a:prstGeom prst="roundRect">
            <a:avLst>
              <a:gd name="adj" fmla="val 6187"/>
            </a:avLst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CN" sz="2400" dirty="0"/>
              <a:t>误差</a:t>
            </a:r>
            <a:r>
              <a:rPr kumimoji="1" lang="zh-CN" altLang="en-US" sz="2400" dirty="0"/>
              <a:t>修正</a:t>
            </a:r>
            <a:r>
              <a:rPr kumimoji="1" lang="en-US" altLang="zh-CN" sz="2400" dirty="0"/>
              <a:t>(error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correction)</a:t>
            </a:r>
            <a:endParaRPr kumimoji="1"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3D0068-DA33-E943-979E-58F5D46DDB85}"/>
              </a:ext>
            </a:extLst>
          </p:cNvPr>
          <p:cNvSpPr txBox="1"/>
          <p:nvPr/>
        </p:nvSpPr>
        <p:spPr>
          <a:xfrm>
            <a:off x="1075277" y="1932238"/>
            <a:ext cx="840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CN" sz="2400" dirty="0"/>
              <a:t>误差</a:t>
            </a:r>
            <a:r>
              <a:rPr kumimoji="1" lang="zh-CN" altLang="en-US" sz="2400" dirty="0"/>
              <a:t>缓解不同于误差修正 </a:t>
            </a:r>
            <a:r>
              <a:rPr kumimoji="1" lang="en-US" altLang="zh-CN" sz="2400" dirty="0"/>
              <a:t>(</a:t>
            </a:r>
            <a:r>
              <a:rPr kumimoji="1" lang="zh-CN" altLang="en-US" sz="2400" dirty="0"/>
              <a:t>逻辑比特</a:t>
            </a:r>
            <a:r>
              <a:rPr kumimoji="1" lang="en-US" altLang="zh-CN" sz="2400" dirty="0"/>
              <a:t>,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stabilizer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formalism)</a:t>
            </a:r>
            <a:r>
              <a:rPr kumimoji="1" lang="zh-CN" altLang="en-US" sz="24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46961F-BC1D-8443-A4A9-CDCA8E2157EA}"/>
                  </a:ext>
                </a:extLst>
              </p:cNvPr>
              <p:cNvSpPr txBox="1"/>
              <p:nvPr/>
            </p:nvSpPr>
            <p:spPr>
              <a:xfrm>
                <a:off x="6086594" y="2707434"/>
                <a:ext cx="40876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3200" b="0" i="1" smtClean="0">
                          <a:latin typeface="Cambria Math" panose="02040503050406030204" pitchFamily="18" charset="0"/>
                        </a:rPr>
                        <m:t>≠</m:t>
                      </m:r>
                    </m:oMath>
                  </m:oMathPara>
                </a14:m>
                <a:endParaRPr kumimoji="1" lang="zh-CN" alt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46961F-BC1D-8443-A4A9-CDCA8E215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594" y="2707434"/>
                <a:ext cx="408765" cy="492443"/>
              </a:xfrm>
              <a:prstGeom prst="rect">
                <a:avLst/>
              </a:prstGeom>
              <a:blipFill>
                <a:blip r:embed="rId2"/>
                <a:stretch>
                  <a:fillRect l="-18182" r="-15152" b="-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55F7F77-F421-3E4E-A684-4B42F04972AE}"/>
              </a:ext>
            </a:extLst>
          </p:cNvPr>
          <p:cNvSpPr txBox="1"/>
          <p:nvPr/>
        </p:nvSpPr>
        <p:spPr>
          <a:xfrm>
            <a:off x="1075277" y="3823197"/>
            <a:ext cx="10294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400" dirty="0"/>
              <a:t>误差缓解无法取代误差修正，其对量子线路适用范围存在</a:t>
            </a:r>
            <a:r>
              <a:rPr kumimoji="1" lang="zh-CN" altLang="en-CN" sz="2400" dirty="0"/>
              <a:t>根本性</a:t>
            </a:r>
            <a:r>
              <a:rPr kumimoji="1" lang="zh-CN" altLang="en-US" sz="2400" dirty="0"/>
              <a:t>限制。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ECD651-D7B9-AF45-86E0-865C6DFC41B8}"/>
                  </a:ext>
                </a:extLst>
              </p:cNvPr>
              <p:cNvSpPr txBox="1"/>
              <p:nvPr/>
            </p:nvSpPr>
            <p:spPr>
              <a:xfrm>
                <a:off x="1313846" y="4734053"/>
                <a:ext cx="95643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/>
                  <a:t>1.</a:t>
                </a:r>
                <a:r>
                  <a:rPr kumimoji="1" lang="zh-CN" altLang="en-US" sz="2000" dirty="0"/>
                  <a:t> 在计算表现上能超过经典计算机的量子线路往往至少具有线性增长</a:t>
                </a:r>
                <a14:m>
                  <m:oMath xmlns:m="http://schemas.openxmlformats.org/officeDocument/2006/math">
                    <m:r>
                      <a:rPr kumimoji="1" lang="en-US" altLang="zh-CN" sz="2000" b="0" i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kumimoji="1" lang="zh-CN" altLang="en-US" sz="2000" i="1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zh-CN" altLang="en-US" sz="2000" dirty="0"/>
                  <a:t>的深度。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ECD651-D7B9-AF45-86E0-865C6DFC4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846" y="4734053"/>
                <a:ext cx="9564307" cy="400110"/>
              </a:xfrm>
              <a:prstGeom prst="rect">
                <a:avLst/>
              </a:prstGeom>
              <a:blipFill>
                <a:blip r:embed="rId3"/>
                <a:stretch>
                  <a:fillRect l="-663" t="-9091" r="-3316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BB3D58-280E-5A4A-9684-A667DEFE21B3}"/>
                  </a:ext>
                </a:extLst>
              </p:cNvPr>
              <p:cNvSpPr txBox="1"/>
              <p:nvPr/>
            </p:nvSpPr>
            <p:spPr>
              <a:xfrm>
                <a:off x="1313846" y="5164941"/>
                <a:ext cx="9564307" cy="411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/>
                  <a:t>2.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r>
                      <a:rPr kumimoji="1" lang="zh-CN" altLang="en-US" sz="2000" i="1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zh-CN" altLang="en-US" sz="2000" dirty="0"/>
                  <a:t>深度量子线路的信号强度随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zh-CN" altLang="en-US" sz="2000" dirty="0"/>
                  <a:t>指数衰减：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kumimoji="1" lang="zh-CN" altLang="en-US" sz="2000" dirty="0"/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BB3D58-280E-5A4A-9684-A667DEFE2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846" y="5164941"/>
                <a:ext cx="9564307" cy="411651"/>
              </a:xfrm>
              <a:prstGeom prst="rect">
                <a:avLst/>
              </a:prstGeom>
              <a:blipFill>
                <a:blip r:embed="rId4"/>
                <a:stretch>
                  <a:fillRect l="-663" t="-5882" b="-26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D4969D5-692F-8247-9425-8BA73052A588}"/>
                  </a:ext>
                </a:extLst>
              </p:cNvPr>
              <p:cNvSpPr txBox="1"/>
              <p:nvPr/>
            </p:nvSpPr>
            <p:spPr>
              <a:xfrm>
                <a:off x="1313846" y="5607370"/>
                <a:ext cx="10927018" cy="414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000" dirty="0"/>
                  <a:t>3.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r>
                      <a:rPr kumimoji="1" lang="zh-CN" altLang="en-CN" sz="2000" i="1" smtClean="0">
                        <a:latin typeface="Cambria Math" panose="02040503050406030204" pitchFamily="18" charset="0"/>
                      </a:rPr>
                      <m:t>测量</m:t>
                    </m:r>
                    <m:d>
                      <m:dPr>
                        <m:begChr m:val="⟨"/>
                        <m:endChr m:val="⟩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kumimoji="1" lang="zh-CN" altLang="en-US" sz="2000" dirty="0"/>
                  <a:t>所需采样次数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shot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kumimoji="1" lang="en-US" altLang="zh-CN" sz="2000" dirty="0"/>
                  <a:t>,</a:t>
                </a:r>
                <a:r>
                  <a:rPr kumimoji="1" lang="zh-CN" altLang="en-US" sz="2000" dirty="0"/>
                  <a:t> 使得</a:t>
                </a:r>
                <a:r>
                  <a:rPr kumimoji="1" lang="zh-CN" alt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零噪声外推</a:t>
                </a:r>
                <a:r>
                  <a:rPr kumimoji="1" lang="en-US" altLang="zh-CN" sz="2000" dirty="0"/>
                  <a:t>scaling</a:t>
                </a:r>
                <a:r>
                  <a:rPr kumimoji="1" lang="zh-CN" altLang="en-US" sz="2000" dirty="0"/>
                  <a:t>上</a:t>
                </a:r>
                <a:r>
                  <a:rPr kumimoji="1" lang="zh-CN" altLang="en-US" sz="2000" u="sng" dirty="0"/>
                  <a:t>无法在多项式时间内完成</a:t>
                </a:r>
                <a:r>
                  <a:rPr kumimoji="1" lang="zh-CN" altLang="en-US" sz="2000" dirty="0"/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D4969D5-692F-8247-9425-8BA73052A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846" y="5607370"/>
                <a:ext cx="10927018" cy="414601"/>
              </a:xfrm>
              <a:prstGeom prst="rect">
                <a:avLst/>
              </a:prstGeom>
              <a:blipFill>
                <a:blip r:embed="rId5"/>
                <a:stretch>
                  <a:fillRect l="-581" t="-8824" b="-26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2E769A5-2F25-FB48-ABAB-0324FFBFD30B}"/>
              </a:ext>
            </a:extLst>
          </p:cNvPr>
          <p:cNvSpPr txBox="1"/>
          <p:nvPr/>
        </p:nvSpPr>
        <p:spPr>
          <a:xfrm>
            <a:off x="1313846" y="4364721"/>
            <a:ext cx="23397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1800" dirty="0"/>
              <a:t>以</a:t>
            </a:r>
            <a:r>
              <a:rPr kumimoji="1" lang="zh-CN" altLang="en-US" sz="1800" dirty="0">
                <a:solidFill>
                  <a:schemeClr val="accent6">
                    <a:lumMod val="75000"/>
                  </a:schemeClr>
                </a:solidFill>
              </a:rPr>
              <a:t>零噪声外推</a:t>
            </a:r>
            <a:r>
              <a:rPr kumimoji="1" lang="zh-CN" altLang="en-US" sz="1800" dirty="0"/>
              <a:t>为例：</a:t>
            </a:r>
            <a:endParaRPr lang="zh-CN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950692-8E6E-324F-B2BA-85ADEF18E21E}"/>
              </a:ext>
            </a:extLst>
          </p:cNvPr>
          <p:cNvSpPr txBox="1"/>
          <p:nvPr/>
        </p:nvSpPr>
        <p:spPr>
          <a:xfrm>
            <a:off x="4772893" y="6396335"/>
            <a:ext cx="6723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[</a:t>
            </a:r>
            <a:r>
              <a:rPr kumimoji="1" lang="zh-CN" altLang="en-US" sz="2400" dirty="0"/>
              <a:t>但</a:t>
            </a:r>
            <a:r>
              <a:rPr kumimoji="1" lang="en-US" altLang="zh-CN" sz="2400" b="1" dirty="0">
                <a:solidFill>
                  <a:schemeClr val="accent5">
                    <a:lumMod val="75000"/>
                  </a:schemeClr>
                </a:solidFill>
              </a:rPr>
              <a:t>Scaling(</a:t>
            </a:r>
            <a:r>
              <a:rPr kumimoji="1" lang="zh-CN" altLang="en-US" sz="2400" b="1" dirty="0">
                <a:solidFill>
                  <a:schemeClr val="accent5">
                    <a:lumMod val="75000"/>
                  </a:schemeClr>
                </a:solidFill>
              </a:rPr>
              <a:t>无穷大尺寸</a:t>
            </a:r>
            <a:r>
              <a:rPr kumimoji="1" lang="en-US" altLang="zh-CN" sz="2400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kumimoji="1" lang="zh-CN" altLang="en-US" sz="2400" dirty="0"/>
              <a:t>上不行   </a:t>
            </a:r>
            <a:r>
              <a:rPr kumimoji="1" lang="zh-CN" altLang="en-US" sz="2400" b="1" dirty="0">
                <a:solidFill>
                  <a:schemeClr val="accent5">
                    <a:lumMod val="75000"/>
                  </a:schemeClr>
                </a:solidFill>
              </a:rPr>
              <a:t>有限尺寸</a:t>
            </a:r>
            <a:r>
              <a:rPr kumimoji="1" lang="zh-CN" altLang="en-US" sz="2400" dirty="0"/>
              <a:t>上无用</a:t>
            </a:r>
            <a:r>
              <a:rPr kumimoji="1" lang="en-US" altLang="zh-CN" sz="2400" dirty="0"/>
              <a:t>!]</a:t>
            </a:r>
            <a:endParaRPr kumimoji="1"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CEC5C04-B9C8-844B-8025-05EDD990D4B8}"/>
                  </a:ext>
                </a:extLst>
              </p:cNvPr>
              <p:cNvSpPr txBox="1"/>
              <p:nvPr/>
            </p:nvSpPr>
            <p:spPr>
              <a:xfrm>
                <a:off x="8503921" y="6442501"/>
                <a:ext cx="8337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≠</m:t>
                      </m:r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CEC5C04-B9C8-844B-8025-05EDD990D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921" y="6442501"/>
                <a:ext cx="83371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DED09F9-64D8-1849-9804-32761B96F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1735" y="331649"/>
            <a:ext cx="4664962" cy="14058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686206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F1C6-0327-9A44-A946-927492AB4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03888"/>
            <a:ext cx="9601200" cy="1485900"/>
          </a:xfrm>
        </p:spPr>
        <p:txBody>
          <a:bodyPr/>
          <a:lstStyle/>
          <a:p>
            <a:r>
              <a:rPr kumimoji="1" lang="zh-CN" altLang="en-US" dirty="0"/>
              <a:t>内容介绍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F68F5-9E23-AC44-9832-B622F439E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86606"/>
            <a:ext cx="5701862" cy="4829503"/>
          </a:xfrm>
        </p:spPr>
        <p:txBody>
          <a:bodyPr/>
          <a:lstStyle/>
          <a:p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量子云平台概述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为什么使用量子云平台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主流量子云平台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云平台使用流程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kumimoji="1" lang="zh-CN" altLang="en-CN" dirty="0">
                <a:solidFill>
                  <a:schemeClr val="bg1">
                    <a:lumMod val="65000"/>
                  </a:schemeClr>
                </a:solidFill>
              </a:rPr>
              <a:t>量子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线路编译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云平台功能与限制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b="1" dirty="0">
                <a:solidFill>
                  <a:schemeClr val="bg1">
                    <a:lumMod val="65000"/>
                  </a:schemeClr>
                </a:solidFill>
              </a:rPr>
              <a:t>量子线路转译流程</a:t>
            </a:r>
            <a:endParaRPr kumimoji="1" lang="en-US" altLang="zh-CN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量子编程实践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量子线路搭建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模拟器运行 （演示实验）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任务提交 （演示实验）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1A8095-A947-7342-879D-B1835746E02C}"/>
              </a:ext>
            </a:extLst>
          </p:cNvPr>
          <p:cNvSpPr txBox="1">
            <a:spLocks/>
          </p:cNvSpPr>
          <p:nvPr/>
        </p:nvSpPr>
        <p:spPr>
          <a:xfrm>
            <a:off x="6172200" y="1886607"/>
            <a:ext cx="5701862" cy="4472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</a:t>
            </a:r>
            <a:r>
              <a:rPr kumimoji="1" lang="zh-CN" altLang="en-CN" dirty="0">
                <a:solidFill>
                  <a:schemeClr val="bg1">
                    <a:lumMod val="65000"/>
                  </a:schemeClr>
                </a:solidFill>
              </a:rPr>
              <a:t>噪声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，误差与误差缓解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量子噪声来源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量子噪声模型与模拟（演示实验）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kumimoji="1" lang="zh-CN" altLang="en-US" b="1" dirty="0">
                <a:solidFill>
                  <a:schemeClr val="bg1">
                    <a:lumMod val="65000"/>
                  </a:schemeClr>
                </a:solidFill>
              </a:rPr>
              <a:t>误差缓解方法</a:t>
            </a:r>
            <a:endParaRPr kumimoji="1" lang="en-US" altLang="zh-CN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kumimoji="1" lang="zh-CN" altLang="en-CN" dirty="0"/>
              <a:t>量子</a:t>
            </a:r>
            <a:r>
              <a:rPr kumimoji="1" lang="zh-CN" altLang="en-US" dirty="0"/>
              <a:t>云平台的未来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模块化与千比特级芯片</a:t>
            </a:r>
            <a:endParaRPr kumimoji="1" lang="en-US" altLang="zh-CN" dirty="0"/>
          </a:p>
          <a:p>
            <a:pPr lvl="1"/>
            <a:r>
              <a:rPr kumimoji="1" lang="zh-CN" altLang="en-CN" dirty="0"/>
              <a:t>量子</a:t>
            </a:r>
            <a:r>
              <a:rPr kumimoji="1" lang="zh-CN" altLang="en-US" dirty="0"/>
              <a:t> </a:t>
            </a:r>
            <a:r>
              <a:rPr kumimoji="1" lang="en-US" altLang="zh-CN" dirty="0"/>
              <a:t>+</a:t>
            </a:r>
            <a:r>
              <a:rPr kumimoji="1" lang="zh-CN" altLang="en-US" dirty="0"/>
              <a:t>超算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量子软件开发</a:t>
            </a:r>
            <a:endParaRPr kumimoji="1" lang="en-US" altLang="zh-C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F4837-013C-5A4E-A5B3-F8435F6A79D0}"/>
              </a:ext>
            </a:extLst>
          </p:cNvPr>
          <p:cNvSpPr txBox="1"/>
          <p:nvPr/>
        </p:nvSpPr>
        <p:spPr>
          <a:xfrm>
            <a:off x="1219200" y="1284199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12</a:t>
            </a:r>
            <a:r>
              <a:rPr kumimoji="1" lang="zh-CN" altLang="en-US" dirty="0"/>
              <a:t>月</a:t>
            </a:r>
            <a:r>
              <a:rPr kumimoji="1" lang="en-US" altLang="zh-CN" dirty="0"/>
              <a:t>3</a:t>
            </a:r>
            <a:r>
              <a:rPr kumimoji="1" lang="zh-CN" altLang="en-US" dirty="0"/>
              <a:t>日（上午）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1C1ACE-D28E-004B-9977-58EE067B4DFA}"/>
              </a:ext>
            </a:extLst>
          </p:cNvPr>
          <p:cNvSpPr txBox="1"/>
          <p:nvPr/>
        </p:nvSpPr>
        <p:spPr>
          <a:xfrm>
            <a:off x="6172200" y="1284199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12</a:t>
            </a:r>
            <a:r>
              <a:rPr kumimoji="1" lang="zh-CN" altLang="en-US" dirty="0"/>
              <a:t>月</a:t>
            </a:r>
            <a:r>
              <a:rPr kumimoji="1" lang="en-US" altLang="zh-CN" dirty="0"/>
              <a:t>5</a:t>
            </a:r>
            <a:r>
              <a:rPr kumimoji="1" lang="zh-CN" altLang="en-US" dirty="0"/>
              <a:t>日（下午）</a:t>
            </a:r>
          </a:p>
        </p:txBody>
      </p:sp>
    </p:spTree>
    <p:extLst>
      <p:ext uri="{BB962C8B-B14F-4D97-AF65-F5344CB8AC3E}">
        <p14:creationId xmlns:p14="http://schemas.microsoft.com/office/powerpoint/2010/main" val="40954405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219A0F-FCD6-F34B-8956-126D92C3B304}"/>
              </a:ext>
            </a:extLst>
          </p:cNvPr>
          <p:cNvSpPr txBox="1"/>
          <p:nvPr/>
        </p:nvSpPr>
        <p:spPr>
          <a:xfrm>
            <a:off x="865926" y="22075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CN" sz="3200" dirty="0"/>
              <a:t>千比特</a:t>
            </a:r>
            <a:r>
              <a:rPr lang="zh-CN" altLang="en-US" sz="3200" dirty="0"/>
              <a:t>级量子芯片</a:t>
            </a:r>
            <a:endParaRPr lang="en-CN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C8D9A0-1633-F149-A67D-E077BBCF8A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88" t="2847" b="2847"/>
          <a:stretch/>
        </p:blipFill>
        <p:spPr>
          <a:xfrm>
            <a:off x="1587660" y="1244288"/>
            <a:ext cx="4158858" cy="41149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0E644F-1C52-8D48-A300-8F76C2E41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438" y="1244287"/>
            <a:ext cx="4147699" cy="41149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2338EF-C671-5F4D-B5A1-6576A46CD2AE}"/>
              </a:ext>
            </a:extLst>
          </p:cNvPr>
          <p:cNvSpPr txBox="1"/>
          <p:nvPr/>
        </p:nvSpPr>
        <p:spPr>
          <a:xfrm>
            <a:off x="2641314" y="874955"/>
            <a:ext cx="257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Georgia" panose="02040502050405020303" pitchFamily="18" charset="0"/>
              </a:rPr>
              <a:t>~100</a:t>
            </a:r>
            <a:r>
              <a:rPr lang="zh-CN" altLang="en-US" dirty="0">
                <a:latin typeface="Georgia" panose="02040502050405020303" pitchFamily="18" charset="0"/>
              </a:rPr>
              <a:t> </a:t>
            </a:r>
            <a:r>
              <a:rPr lang="en-US" altLang="zh-CN" dirty="0">
                <a:latin typeface="Georgia" panose="02040502050405020303" pitchFamily="18" charset="0"/>
              </a:rPr>
              <a:t>Qubits</a:t>
            </a:r>
            <a:endParaRPr lang="en-CN" dirty="0"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8911F-4696-D042-A725-89B67440D396}"/>
              </a:ext>
            </a:extLst>
          </p:cNvPr>
          <p:cNvSpPr txBox="1"/>
          <p:nvPr/>
        </p:nvSpPr>
        <p:spPr>
          <a:xfrm>
            <a:off x="7769814" y="876724"/>
            <a:ext cx="2475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Georgia" panose="02040502050405020303" pitchFamily="18" charset="0"/>
              </a:rPr>
              <a:t>~1000</a:t>
            </a:r>
            <a:r>
              <a:rPr lang="zh-CN" altLang="en-US" dirty="0">
                <a:latin typeface="Georgia" panose="02040502050405020303" pitchFamily="18" charset="0"/>
              </a:rPr>
              <a:t> </a:t>
            </a:r>
            <a:r>
              <a:rPr lang="en-US" altLang="zh-CN" dirty="0">
                <a:latin typeface="Georgia" panose="02040502050405020303" pitchFamily="18" charset="0"/>
              </a:rPr>
              <a:t>Qubits</a:t>
            </a:r>
            <a:endParaRPr lang="en-CN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4993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5357A6F-E3FD-3644-8AED-E86225CAEEF3}"/>
              </a:ext>
            </a:extLst>
          </p:cNvPr>
          <p:cNvGrpSpPr/>
          <p:nvPr/>
        </p:nvGrpSpPr>
        <p:grpSpPr>
          <a:xfrm rot="5400000">
            <a:off x="8677592" y="2548475"/>
            <a:ext cx="1858667" cy="657216"/>
            <a:chOff x="1891713" y="5666782"/>
            <a:chExt cx="5044522" cy="657216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BB1A17C-56B4-ED4E-AE9E-E8A6DC31F3F2}"/>
                </a:ext>
              </a:extLst>
            </p:cNvPr>
            <p:cNvSpPr/>
            <p:nvPr/>
          </p:nvSpPr>
          <p:spPr>
            <a:xfrm>
              <a:off x="1891713" y="5666782"/>
              <a:ext cx="4899575" cy="653155"/>
            </a:xfrm>
            <a:custGeom>
              <a:avLst/>
              <a:gdLst>
                <a:gd name="connsiteX0" fmla="*/ 0 w 2578982"/>
                <a:gd name="connsiteY0" fmla="*/ 0 h 261257"/>
                <a:gd name="connsiteX1" fmla="*/ 97039 w 2578982"/>
                <a:gd name="connsiteY1" fmla="*/ 238864 h 261257"/>
                <a:gd name="connsiteX2" fmla="*/ 227667 w 2578982"/>
                <a:gd name="connsiteY2" fmla="*/ 7464 h 261257"/>
                <a:gd name="connsiteX3" fmla="*/ 384422 w 2578982"/>
                <a:gd name="connsiteY3" fmla="*/ 261257 h 261257"/>
                <a:gd name="connsiteX4" fmla="*/ 518782 w 2578982"/>
                <a:gd name="connsiteY4" fmla="*/ 7464 h 261257"/>
                <a:gd name="connsiteX5" fmla="*/ 653143 w 2578982"/>
                <a:gd name="connsiteY5" fmla="*/ 250060 h 261257"/>
                <a:gd name="connsiteX6" fmla="*/ 791236 w 2578982"/>
                <a:gd name="connsiteY6" fmla="*/ 22393 h 261257"/>
                <a:gd name="connsiteX7" fmla="*/ 944258 w 2578982"/>
                <a:gd name="connsiteY7" fmla="*/ 227667 h 261257"/>
                <a:gd name="connsiteX8" fmla="*/ 1074887 w 2578982"/>
                <a:gd name="connsiteY8" fmla="*/ 37322 h 261257"/>
                <a:gd name="connsiteX9" fmla="*/ 1198051 w 2578982"/>
                <a:gd name="connsiteY9" fmla="*/ 212738 h 261257"/>
                <a:gd name="connsiteX10" fmla="*/ 1317483 w 2578982"/>
                <a:gd name="connsiteY10" fmla="*/ 37322 h 261257"/>
                <a:gd name="connsiteX11" fmla="*/ 1451844 w 2578982"/>
                <a:gd name="connsiteY11" fmla="*/ 209006 h 261257"/>
                <a:gd name="connsiteX12" fmla="*/ 1571276 w 2578982"/>
                <a:gd name="connsiteY12" fmla="*/ 33590 h 261257"/>
                <a:gd name="connsiteX13" fmla="*/ 1709369 w 2578982"/>
                <a:gd name="connsiteY13" fmla="*/ 212738 h 261257"/>
                <a:gd name="connsiteX14" fmla="*/ 1836265 w 2578982"/>
                <a:gd name="connsiteY14" fmla="*/ 41055 h 261257"/>
                <a:gd name="connsiteX15" fmla="*/ 1989287 w 2578982"/>
                <a:gd name="connsiteY15" fmla="*/ 209006 h 261257"/>
                <a:gd name="connsiteX16" fmla="*/ 2104987 w 2578982"/>
                <a:gd name="connsiteY16" fmla="*/ 41055 h 261257"/>
                <a:gd name="connsiteX17" fmla="*/ 2239347 w 2578982"/>
                <a:gd name="connsiteY17" fmla="*/ 220202 h 261257"/>
                <a:gd name="connsiteX18" fmla="*/ 2358779 w 2578982"/>
                <a:gd name="connsiteY18" fmla="*/ 41055 h 261257"/>
                <a:gd name="connsiteX19" fmla="*/ 2489408 w 2578982"/>
                <a:gd name="connsiteY19" fmla="*/ 216470 h 261257"/>
                <a:gd name="connsiteX20" fmla="*/ 2578982 w 2578982"/>
                <a:gd name="connsiteY20" fmla="*/ 41055 h 261257"/>
                <a:gd name="connsiteX21" fmla="*/ 2578982 w 2578982"/>
                <a:gd name="connsiteY21" fmla="*/ 41055 h 261257"/>
                <a:gd name="connsiteX0" fmla="*/ 0 w 2578982"/>
                <a:gd name="connsiteY0" fmla="*/ 0 h 264400"/>
                <a:gd name="connsiteX1" fmla="*/ 97039 w 2578982"/>
                <a:gd name="connsiteY1" fmla="*/ 264396 h 264400"/>
                <a:gd name="connsiteX2" fmla="*/ 227667 w 2578982"/>
                <a:gd name="connsiteY2" fmla="*/ 7464 h 264400"/>
                <a:gd name="connsiteX3" fmla="*/ 384422 w 2578982"/>
                <a:gd name="connsiteY3" fmla="*/ 261257 h 264400"/>
                <a:gd name="connsiteX4" fmla="*/ 518782 w 2578982"/>
                <a:gd name="connsiteY4" fmla="*/ 7464 h 264400"/>
                <a:gd name="connsiteX5" fmla="*/ 653143 w 2578982"/>
                <a:gd name="connsiteY5" fmla="*/ 250060 h 264400"/>
                <a:gd name="connsiteX6" fmla="*/ 791236 w 2578982"/>
                <a:gd name="connsiteY6" fmla="*/ 22393 h 264400"/>
                <a:gd name="connsiteX7" fmla="*/ 944258 w 2578982"/>
                <a:gd name="connsiteY7" fmla="*/ 227667 h 264400"/>
                <a:gd name="connsiteX8" fmla="*/ 1074887 w 2578982"/>
                <a:gd name="connsiteY8" fmla="*/ 37322 h 264400"/>
                <a:gd name="connsiteX9" fmla="*/ 1198051 w 2578982"/>
                <a:gd name="connsiteY9" fmla="*/ 212738 h 264400"/>
                <a:gd name="connsiteX10" fmla="*/ 1317483 w 2578982"/>
                <a:gd name="connsiteY10" fmla="*/ 37322 h 264400"/>
                <a:gd name="connsiteX11" fmla="*/ 1451844 w 2578982"/>
                <a:gd name="connsiteY11" fmla="*/ 209006 h 264400"/>
                <a:gd name="connsiteX12" fmla="*/ 1571276 w 2578982"/>
                <a:gd name="connsiteY12" fmla="*/ 33590 h 264400"/>
                <a:gd name="connsiteX13" fmla="*/ 1709369 w 2578982"/>
                <a:gd name="connsiteY13" fmla="*/ 212738 h 264400"/>
                <a:gd name="connsiteX14" fmla="*/ 1836265 w 2578982"/>
                <a:gd name="connsiteY14" fmla="*/ 41055 h 264400"/>
                <a:gd name="connsiteX15" fmla="*/ 1989287 w 2578982"/>
                <a:gd name="connsiteY15" fmla="*/ 209006 h 264400"/>
                <a:gd name="connsiteX16" fmla="*/ 2104987 w 2578982"/>
                <a:gd name="connsiteY16" fmla="*/ 41055 h 264400"/>
                <a:gd name="connsiteX17" fmla="*/ 2239347 w 2578982"/>
                <a:gd name="connsiteY17" fmla="*/ 220202 h 264400"/>
                <a:gd name="connsiteX18" fmla="*/ 2358779 w 2578982"/>
                <a:gd name="connsiteY18" fmla="*/ 41055 h 264400"/>
                <a:gd name="connsiteX19" fmla="*/ 2489408 w 2578982"/>
                <a:gd name="connsiteY19" fmla="*/ 216470 h 264400"/>
                <a:gd name="connsiteX20" fmla="*/ 2578982 w 2578982"/>
                <a:gd name="connsiteY20" fmla="*/ 41055 h 264400"/>
                <a:gd name="connsiteX21" fmla="*/ 2578982 w 2578982"/>
                <a:gd name="connsiteY21" fmla="*/ 41055 h 264400"/>
                <a:gd name="connsiteX0" fmla="*/ 0 w 2578982"/>
                <a:gd name="connsiteY0" fmla="*/ 0 h 264400"/>
                <a:gd name="connsiteX1" fmla="*/ 97039 w 2578982"/>
                <a:gd name="connsiteY1" fmla="*/ 264396 h 264400"/>
                <a:gd name="connsiteX2" fmla="*/ 227667 w 2578982"/>
                <a:gd name="connsiteY2" fmla="*/ 7464 h 264400"/>
                <a:gd name="connsiteX3" fmla="*/ 384422 w 2578982"/>
                <a:gd name="connsiteY3" fmla="*/ 261257 h 264400"/>
                <a:gd name="connsiteX4" fmla="*/ 518782 w 2578982"/>
                <a:gd name="connsiteY4" fmla="*/ 7464 h 264400"/>
                <a:gd name="connsiteX5" fmla="*/ 653143 w 2578982"/>
                <a:gd name="connsiteY5" fmla="*/ 250060 h 264400"/>
                <a:gd name="connsiteX6" fmla="*/ 791236 w 2578982"/>
                <a:gd name="connsiteY6" fmla="*/ 3245 h 264400"/>
                <a:gd name="connsiteX7" fmla="*/ 944258 w 2578982"/>
                <a:gd name="connsiteY7" fmla="*/ 227667 h 264400"/>
                <a:gd name="connsiteX8" fmla="*/ 1074887 w 2578982"/>
                <a:gd name="connsiteY8" fmla="*/ 37322 h 264400"/>
                <a:gd name="connsiteX9" fmla="*/ 1198051 w 2578982"/>
                <a:gd name="connsiteY9" fmla="*/ 212738 h 264400"/>
                <a:gd name="connsiteX10" fmla="*/ 1317483 w 2578982"/>
                <a:gd name="connsiteY10" fmla="*/ 37322 h 264400"/>
                <a:gd name="connsiteX11" fmla="*/ 1451844 w 2578982"/>
                <a:gd name="connsiteY11" fmla="*/ 209006 h 264400"/>
                <a:gd name="connsiteX12" fmla="*/ 1571276 w 2578982"/>
                <a:gd name="connsiteY12" fmla="*/ 33590 h 264400"/>
                <a:gd name="connsiteX13" fmla="*/ 1709369 w 2578982"/>
                <a:gd name="connsiteY13" fmla="*/ 212738 h 264400"/>
                <a:gd name="connsiteX14" fmla="*/ 1836265 w 2578982"/>
                <a:gd name="connsiteY14" fmla="*/ 41055 h 264400"/>
                <a:gd name="connsiteX15" fmla="*/ 1989287 w 2578982"/>
                <a:gd name="connsiteY15" fmla="*/ 209006 h 264400"/>
                <a:gd name="connsiteX16" fmla="*/ 2104987 w 2578982"/>
                <a:gd name="connsiteY16" fmla="*/ 41055 h 264400"/>
                <a:gd name="connsiteX17" fmla="*/ 2239347 w 2578982"/>
                <a:gd name="connsiteY17" fmla="*/ 220202 h 264400"/>
                <a:gd name="connsiteX18" fmla="*/ 2358779 w 2578982"/>
                <a:gd name="connsiteY18" fmla="*/ 41055 h 264400"/>
                <a:gd name="connsiteX19" fmla="*/ 2489408 w 2578982"/>
                <a:gd name="connsiteY19" fmla="*/ 216470 h 264400"/>
                <a:gd name="connsiteX20" fmla="*/ 2578982 w 2578982"/>
                <a:gd name="connsiteY20" fmla="*/ 41055 h 264400"/>
                <a:gd name="connsiteX21" fmla="*/ 2578982 w 2578982"/>
                <a:gd name="connsiteY21" fmla="*/ 41055 h 264400"/>
                <a:gd name="connsiteX0" fmla="*/ 0 w 2578982"/>
                <a:gd name="connsiteY0" fmla="*/ 0 h 272401"/>
                <a:gd name="connsiteX1" fmla="*/ 97039 w 2578982"/>
                <a:gd name="connsiteY1" fmla="*/ 264396 h 272401"/>
                <a:gd name="connsiteX2" fmla="*/ 227667 w 2578982"/>
                <a:gd name="connsiteY2" fmla="*/ 7464 h 272401"/>
                <a:gd name="connsiteX3" fmla="*/ 384422 w 2578982"/>
                <a:gd name="connsiteY3" fmla="*/ 261257 h 272401"/>
                <a:gd name="connsiteX4" fmla="*/ 518782 w 2578982"/>
                <a:gd name="connsiteY4" fmla="*/ 7464 h 272401"/>
                <a:gd name="connsiteX5" fmla="*/ 649951 w 2578982"/>
                <a:gd name="connsiteY5" fmla="*/ 272400 h 272401"/>
                <a:gd name="connsiteX6" fmla="*/ 791236 w 2578982"/>
                <a:gd name="connsiteY6" fmla="*/ 3245 h 272401"/>
                <a:gd name="connsiteX7" fmla="*/ 944258 w 2578982"/>
                <a:gd name="connsiteY7" fmla="*/ 227667 h 272401"/>
                <a:gd name="connsiteX8" fmla="*/ 1074887 w 2578982"/>
                <a:gd name="connsiteY8" fmla="*/ 37322 h 272401"/>
                <a:gd name="connsiteX9" fmla="*/ 1198051 w 2578982"/>
                <a:gd name="connsiteY9" fmla="*/ 212738 h 272401"/>
                <a:gd name="connsiteX10" fmla="*/ 1317483 w 2578982"/>
                <a:gd name="connsiteY10" fmla="*/ 37322 h 272401"/>
                <a:gd name="connsiteX11" fmla="*/ 1451844 w 2578982"/>
                <a:gd name="connsiteY11" fmla="*/ 209006 h 272401"/>
                <a:gd name="connsiteX12" fmla="*/ 1571276 w 2578982"/>
                <a:gd name="connsiteY12" fmla="*/ 33590 h 272401"/>
                <a:gd name="connsiteX13" fmla="*/ 1709369 w 2578982"/>
                <a:gd name="connsiteY13" fmla="*/ 212738 h 272401"/>
                <a:gd name="connsiteX14" fmla="*/ 1836265 w 2578982"/>
                <a:gd name="connsiteY14" fmla="*/ 41055 h 272401"/>
                <a:gd name="connsiteX15" fmla="*/ 1989287 w 2578982"/>
                <a:gd name="connsiteY15" fmla="*/ 209006 h 272401"/>
                <a:gd name="connsiteX16" fmla="*/ 2104987 w 2578982"/>
                <a:gd name="connsiteY16" fmla="*/ 41055 h 272401"/>
                <a:gd name="connsiteX17" fmla="*/ 2239347 w 2578982"/>
                <a:gd name="connsiteY17" fmla="*/ 220202 h 272401"/>
                <a:gd name="connsiteX18" fmla="*/ 2358779 w 2578982"/>
                <a:gd name="connsiteY18" fmla="*/ 41055 h 272401"/>
                <a:gd name="connsiteX19" fmla="*/ 2489408 w 2578982"/>
                <a:gd name="connsiteY19" fmla="*/ 216470 h 272401"/>
                <a:gd name="connsiteX20" fmla="*/ 2578982 w 2578982"/>
                <a:gd name="connsiteY20" fmla="*/ 41055 h 272401"/>
                <a:gd name="connsiteX21" fmla="*/ 2578982 w 2578982"/>
                <a:gd name="connsiteY21" fmla="*/ 41055 h 272401"/>
                <a:gd name="connsiteX0" fmla="*/ 0 w 2578982"/>
                <a:gd name="connsiteY0" fmla="*/ 21268 h 293714"/>
                <a:gd name="connsiteX1" fmla="*/ 97039 w 2578982"/>
                <a:gd name="connsiteY1" fmla="*/ 285664 h 293714"/>
                <a:gd name="connsiteX2" fmla="*/ 227667 w 2578982"/>
                <a:gd name="connsiteY2" fmla="*/ 28732 h 293714"/>
                <a:gd name="connsiteX3" fmla="*/ 384422 w 2578982"/>
                <a:gd name="connsiteY3" fmla="*/ 282525 h 293714"/>
                <a:gd name="connsiteX4" fmla="*/ 518782 w 2578982"/>
                <a:gd name="connsiteY4" fmla="*/ 9 h 293714"/>
                <a:gd name="connsiteX5" fmla="*/ 649951 w 2578982"/>
                <a:gd name="connsiteY5" fmla="*/ 293668 h 293714"/>
                <a:gd name="connsiteX6" fmla="*/ 791236 w 2578982"/>
                <a:gd name="connsiteY6" fmla="*/ 24513 h 293714"/>
                <a:gd name="connsiteX7" fmla="*/ 944258 w 2578982"/>
                <a:gd name="connsiteY7" fmla="*/ 248935 h 293714"/>
                <a:gd name="connsiteX8" fmla="*/ 1074887 w 2578982"/>
                <a:gd name="connsiteY8" fmla="*/ 58590 h 293714"/>
                <a:gd name="connsiteX9" fmla="*/ 1198051 w 2578982"/>
                <a:gd name="connsiteY9" fmla="*/ 234006 h 293714"/>
                <a:gd name="connsiteX10" fmla="*/ 1317483 w 2578982"/>
                <a:gd name="connsiteY10" fmla="*/ 58590 h 293714"/>
                <a:gd name="connsiteX11" fmla="*/ 1451844 w 2578982"/>
                <a:gd name="connsiteY11" fmla="*/ 230274 h 293714"/>
                <a:gd name="connsiteX12" fmla="*/ 1571276 w 2578982"/>
                <a:gd name="connsiteY12" fmla="*/ 54858 h 293714"/>
                <a:gd name="connsiteX13" fmla="*/ 1709369 w 2578982"/>
                <a:gd name="connsiteY13" fmla="*/ 234006 h 293714"/>
                <a:gd name="connsiteX14" fmla="*/ 1836265 w 2578982"/>
                <a:gd name="connsiteY14" fmla="*/ 62323 h 293714"/>
                <a:gd name="connsiteX15" fmla="*/ 1989287 w 2578982"/>
                <a:gd name="connsiteY15" fmla="*/ 230274 h 293714"/>
                <a:gd name="connsiteX16" fmla="*/ 2104987 w 2578982"/>
                <a:gd name="connsiteY16" fmla="*/ 62323 h 293714"/>
                <a:gd name="connsiteX17" fmla="*/ 2239347 w 2578982"/>
                <a:gd name="connsiteY17" fmla="*/ 241470 h 293714"/>
                <a:gd name="connsiteX18" fmla="*/ 2358779 w 2578982"/>
                <a:gd name="connsiteY18" fmla="*/ 62323 h 293714"/>
                <a:gd name="connsiteX19" fmla="*/ 2489408 w 2578982"/>
                <a:gd name="connsiteY19" fmla="*/ 237738 h 293714"/>
                <a:gd name="connsiteX20" fmla="*/ 2578982 w 2578982"/>
                <a:gd name="connsiteY20" fmla="*/ 62323 h 293714"/>
                <a:gd name="connsiteX21" fmla="*/ 2578982 w 2578982"/>
                <a:gd name="connsiteY21" fmla="*/ 62323 h 293714"/>
                <a:gd name="connsiteX0" fmla="*/ 0 w 2578982"/>
                <a:gd name="connsiteY0" fmla="*/ 21273 h 308121"/>
                <a:gd name="connsiteX1" fmla="*/ 97039 w 2578982"/>
                <a:gd name="connsiteY1" fmla="*/ 285669 h 308121"/>
                <a:gd name="connsiteX2" fmla="*/ 227667 w 2578982"/>
                <a:gd name="connsiteY2" fmla="*/ 28737 h 308121"/>
                <a:gd name="connsiteX3" fmla="*/ 381230 w 2578982"/>
                <a:gd name="connsiteY3" fmla="*/ 308061 h 308121"/>
                <a:gd name="connsiteX4" fmla="*/ 518782 w 2578982"/>
                <a:gd name="connsiteY4" fmla="*/ 14 h 308121"/>
                <a:gd name="connsiteX5" fmla="*/ 649951 w 2578982"/>
                <a:gd name="connsiteY5" fmla="*/ 293673 h 308121"/>
                <a:gd name="connsiteX6" fmla="*/ 791236 w 2578982"/>
                <a:gd name="connsiteY6" fmla="*/ 24518 h 308121"/>
                <a:gd name="connsiteX7" fmla="*/ 944258 w 2578982"/>
                <a:gd name="connsiteY7" fmla="*/ 248940 h 308121"/>
                <a:gd name="connsiteX8" fmla="*/ 1074887 w 2578982"/>
                <a:gd name="connsiteY8" fmla="*/ 58595 h 308121"/>
                <a:gd name="connsiteX9" fmla="*/ 1198051 w 2578982"/>
                <a:gd name="connsiteY9" fmla="*/ 234011 h 308121"/>
                <a:gd name="connsiteX10" fmla="*/ 1317483 w 2578982"/>
                <a:gd name="connsiteY10" fmla="*/ 58595 h 308121"/>
                <a:gd name="connsiteX11" fmla="*/ 1451844 w 2578982"/>
                <a:gd name="connsiteY11" fmla="*/ 230279 h 308121"/>
                <a:gd name="connsiteX12" fmla="*/ 1571276 w 2578982"/>
                <a:gd name="connsiteY12" fmla="*/ 54863 h 308121"/>
                <a:gd name="connsiteX13" fmla="*/ 1709369 w 2578982"/>
                <a:gd name="connsiteY13" fmla="*/ 234011 h 308121"/>
                <a:gd name="connsiteX14" fmla="*/ 1836265 w 2578982"/>
                <a:gd name="connsiteY14" fmla="*/ 62328 h 308121"/>
                <a:gd name="connsiteX15" fmla="*/ 1989287 w 2578982"/>
                <a:gd name="connsiteY15" fmla="*/ 230279 h 308121"/>
                <a:gd name="connsiteX16" fmla="*/ 2104987 w 2578982"/>
                <a:gd name="connsiteY16" fmla="*/ 62328 h 308121"/>
                <a:gd name="connsiteX17" fmla="*/ 2239347 w 2578982"/>
                <a:gd name="connsiteY17" fmla="*/ 241475 h 308121"/>
                <a:gd name="connsiteX18" fmla="*/ 2358779 w 2578982"/>
                <a:gd name="connsiteY18" fmla="*/ 62328 h 308121"/>
                <a:gd name="connsiteX19" fmla="*/ 2489408 w 2578982"/>
                <a:gd name="connsiteY19" fmla="*/ 237743 h 308121"/>
                <a:gd name="connsiteX20" fmla="*/ 2578982 w 2578982"/>
                <a:gd name="connsiteY20" fmla="*/ 62328 h 308121"/>
                <a:gd name="connsiteX21" fmla="*/ 2578982 w 2578982"/>
                <a:gd name="connsiteY21" fmla="*/ 62328 h 308121"/>
                <a:gd name="connsiteX0" fmla="*/ 0 w 2578982"/>
                <a:gd name="connsiteY0" fmla="*/ 27677 h 314467"/>
                <a:gd name="connsiteX1" fmla="*/ 97039 w 2578982"/>
                <a:gd name="connsiteY1" fmla="*/ 292073 h 314467"/>
                <a:gd name="connsiteX2" fmla="*/ 227667 w 2578982"/>
                <a:gd name="connsiteY2" fmla="*/ 35 h 314467"/>
                <a:gd name="connsiteX3" fmla="*/ 381230 w 2578982"/>
                <a:gd name="connsiteY3" fmla="*/ 314465 h 314467"/>
                <a:gd name="connsiteX4" fmla="*/ 518782 w 2578982"/>
                <a:gd name="connsiteY4" fmla="*/ 6418 h 314467"/>
                <a:gd name="connsiteX5" fmla="*/ 649951 w 2578982"/>
                <a:gd name="connsiteY5" fmla="*/ 300077 h 314467"/>
                <a:gd name="connsiteX6" fmla="*/ 791236 w 2578982"/>
                <a:gd name="connsiteY6" fmla="*/ 30922 h 314467"/>
                <a:gd name="connsiteX7" fmla="*/ 944258 w 2578982"/>
                <a:gd name="connsiteY7" fmla="*/ 255344 h 314467"/>
                <a:gd name="connsiteX8" fmla="*/ 1074887 w 2578982"/>
                <a:gd name="connsiteY8" fmla="*/ 64999 h 314467"/>
                <a:gd name="connsiteX9" fmla="*/ 1198051 w 2578982"/>
                <a:gd name="connsiteY9" fmla="*/ 240415 h 314467"/>
                <a:gd name="connsiteX10" fmla="*/ 1317483 w 2578982"/>
                <a:gd name="connsiteY10" fmla="*/ 64999 h 314467"/>
                <a:gd name="connsiteX11" fmla="*/ 1451844 w 2578982"/>
                <a:gd name="connsiteY11" fmla="*/ 236683 h 314467"/>
                <a:gd name="connsiteX12" fmla="*/ 1571276 w 2578982"/>
                <a:gd name="connsiteY12" fmla="*/ 61267 h 314467"/>
                <a:gd name="connsiteX13" fmla="*/ 1709369 w 2578982"/>
                <a:gd name="connsiteY13" fmla="*/ 240415 h 314467"/>
                <a:gd name="connsiteX14" fmla="*/ 1836265 w 2578982"/>
                <a:gd name="connsiteY14" fmla="*/ 68732 h 314467"/>
                <a:gd name="connsiteX15" fmla="*/ 1989287 w 2578982"/>
                <a:gd name="connsiteY15" fmla="*/ 236683 h 314467"/>
                <a:gd name="connsiteX16" fmla="*/ 2104987 w 2578982"/>
                <a:gd name="connsiteY16" fmla="*/ 68732 h 314467"/>
                <a:gd name="connsiteX17" fmla="*/ 2239347 w 2578982"/>
                <a:gd name="connsiteY17" fmla="*/ 247879 h 314467"/>
                <a:gd name="connsiteX18" fmla="*/ 2358779 w 2578982"/>
                <a:gd name="connsiteY18" fmla="*/ 68732 h 314467"/>
                <a:gd name="connsiteX19" fmla="*/ 2489408 w 2578982"/>
                <a:gd name="connsiteY19" fmla="*/ 244147 h 314467"/>
                <a:gd name="connsiteX20" fmla="*/ 2578982 w 2578982"/>
                <a:gd name="connsiteY20" fmla="*/ 68732 h 314467"/>
                <a:gd name="connsiteX21" fmla="*/ 2578982 w 2578982"/>
                <a:gd name="connsiteY21" fmla="*/ 68732 h 314467"/>
                <a:gd name="connsiteX0" fmla="*/ 0 w 2578982"/>
                <a:gd name="connsiteY0" fmla="*/ 27643 h 317658"/>
                <a:gd name="connsiteX1" fmla="*/ 93848 w 2578982"/>
                <a:gd name="connsiteY1" fmla="*/ 317570 h 317658"/>
                <a:gd name="connsiteX2" fmla="*/ 227667 w 2578982"/>
                <a:gd name="connsiteY2" fmla="*/ 1 h 317658"/>
                <a:gd name="connsiteX3" fmla="*/ 381230 w 2578982"/>
                <a:gd name="connsiteY3" fmla="*/ 314431 h 317658"/>
                <a:gd name="connsiteX4" fmla="*/ 518782 w 2578982"/>
                <a:gd name="connsiteY4" fmla="*/ 6384 h 317658"/>
                <a:gd name="connsiteX5" fmla="*/ 649951 w 2578982"/>
                <a:gd name="connsiteY5" fmla="*/ 300043 h 317658"/>
                <a:gd name="connsiteX6" fmla="*/ 791236 w 2578982"/>
                <a:gd name="connsiteY6" fmla="*/ 30888 h 317658"/>
                <a:gd name="connsiteX7" fmla="*/ 944258 w 2578982"/>
                <a:gd name="connsiteY7" fmla="*/ 255310 h 317658"/>
                <a:gd name="connsiteX8" fmla="*/ 1074887 w 2578982"/>
                <a:gd name="connsiteY8" fmla="*/ 64965 h 317658"/>
                <a:gd name="connsiteX9" fmla="*/ 1198051 w 2578982"/>
                <a:gd name="connsiteY9" fmla="*/ 240381 h 317658"/>
                <a:gd name="connsiteX10" fmla="*/ 1317483 w 2578982"/>
                <a:gd name="connsiteY10" fmla="*/ 64965 h 317658"/>
                <a:gd name="connsiteX11" fmla="*/ 1451844 w 2578982"/>
                <a:gd name="connsiteY11" fmla="*/ 236649 h 317658"/>
                <a:gd name="connsiteX12" fmla="*/ 1571276 w 2578982"/>
                <a:gd name="connsiteY12" fmla="*/ 61233 h 317658"/>
                <a:gd name="connsiteX13" fmla="*/ 1709369 w 2578982"/>
                <a:gd name="connsiteY13" fmla="*/ 240381 h 317658"/>
                <a:gd name="connsiteX14" fmla="*/ 1836265 w 2578982"/>
                <a:gd name="connsiteY14" fmla="*/ 68698 h 317658"/>
                <a:gd name="connsiteX15" fmla="*/ 1989287 w 2578982"/>
                <a:gd name="connsiteY15" fmla="*/ 236649 h 317658"/>
                <a:gd name="connsiteX16" fmla="*/ 2104987 w 2578982"/>
                <a:gd name="connsiteY16" fmla="*/ 68698 h 317658"/>
                <a:gd name="connsiteX17" fmla="*/ 2239347 w 2578982"/>
                <a:gd name="connsiteY17" fmla="*/ 247845 h 317658"/>
                <a:gd name="connsiteX18" fmla="*/ 2358779 w 2578982"/>
                <a:gd name="connsiteY18" fmla="*/ 68698 h 317658"/>
                <a:gd name="connsiteX19" fmla="*/ 2489408 w 2578982"/>
                <a:gd name="connsiteY19" fmla="*/ 244113 h 317658"/>
                <a:gd name="connsiteX20" fmla="*/ 2578982 w 2578982"/>
                <a:gd name="connsiteY20" fmla="*/ 68698 h 317658"/>
                <a:gd name="connsiteX21" fmla="*/ 2578982 w 2578982"/>
                <a:gd name="connsiteY21" fmla="*/ 68698 h 317658"/>
                <a:gd name="connsiteX0" fmla="*/ 0 w 2582174"/>
                <a:gd name="connsiteY0" fmla="*/ 0 h 344227"/>
                <a:gd name="connsiteX1" fmla="*/ 97040 w 2582174"/>
                <a:gd name="connsiteY1" fmla="*/ 344182 h 344227"/>
                <a:gd name="connsiteX2" fmla="*/ 230859 w 2582174"/>
                <a:gd name="connsiteY2" fmla="*/ 26613 h 344227"/>
                <a:gd name="connsiteX3" fmla="*/ 384422 w 2582174"/>
                <a:gd name="connsiteY3" fmla="*/ 341043 h 344227"/>
                <a:gd name="connsiteX4" fmla="*/ 521974 w 2582174"/>
                <a:gd name="connsiteY4" fmla="*/ 32996 h 344227"/>
                <a:gd name="connsiteX5" fmla="*/ 653143 w 2582174"/>
                <a:gd name="connsiteY5" fmla="*/ 326655 h 344227"/>
                <a:gd name="connsiteX6" fmla="*/ 794428 w 2582174"/>
                <a:gd name="connsiteY6" fmla="*/ 57500 h 344227"/>
                <a:gd name="connsiteX7" fmla="*/ 947450 w 2582174"/>
                <a:gd name="connsiteY7" fmla="*/ 281922 h 344227"/>
                <a:gd name="connsiteX8" fmla="*/ 1078079 w 2582174"/>
                <a:gd name="connsiteY8" fmla="*/ 91577 h 344227"/>
                <a:gd name="connsiteX9" fmla="*/ 1201243 w 2582174"/>
                <a:gd name="connsiteY9" fmla="*/ 266993 h 344227"/>
                <a:gd name="connsiteX10" fmla="*/ 1320675 w 2582174"/>
                <a:gd name="connsiteY10" fmla="*/ 91577 h 344227"/>
                <a:gd name="connsiteX11" fmla="*/ 1455036 w 2582174"/>
                <a:gd name="connsiteY11" fmla="*/ 263261 h 344227"/>
                <a:gd name="connsiteX12" fmla="*/ 1574468 w 2582174"/>
                <a:gd name="connsiteY12" fmla="*/ 87845 h 344227"/>
                <a:gd name="connsiteX13" fmla="*/ 1712561 w 2582174"/>
                <a:gd name="connsiteY13" fmla="*/ 266993 h 344227"/>
                <a:gd name="connsiteX14" fmla="*/ 1839457 w 2582174"/>
                <a:gd name="connsiteY14" fmla="*/ 95310 h 344227"/>
                <a:gd name="connsiteX15" fmla="*/ 1992479 w 2582174"/>
                <a:gd name="connsiteY15" fmla="*/ 263261 h 344227"/>
                <a:gd name="connsiteX16" fmla="*/ 2108179 w 2582174"/>
                <a:gd name="connsiteY16" fmla="*/ 95310 h 344227"/>
                <a:gd name="connsiteX17" fmla="*/ 2242539 w 2582174"/>
                <a:gd name="connsiteY17" fmla="*/ 274457 h 344227"/>
                <a:gd name="connsiteX18" fmla="*/ 2361971 w 2582174"/>
                <a:gd name="connsiteY18" fmla="*/ 95310 h 344227"/>
                <a:gd name="connsiteX19" fmla="*/ 2492600 w 2582174"/>
                <a:gd name="connsiteY19" fmla="*/ 270725 h 344227"/>
                <a:gd name="connsiteX20" fmla="*/ 2582174 w 2582174"/>
                <a:gd name="connsiteY20" fmla="*/ 95310 h 344227"/>
                <a:gd name="connsiteX21" fmla="*/ 2582174 w 2582174"/>
                <a:gd name="connsiteY21" fmla="*/ 95310 h 34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82174" h="344227">
                  <a:moveTo>
                    <a:pt x="0" y="0"/>
                  </a:moveTo>
                  <a:cubicBezTo>
                    <a:pt x="29547" y="118810"/>
                    <a:pt x="58563" y="339746"/>
                    <a:pt x="97040" y="344182"/>
                  </a:cubicBezTo>
                  <a:cubicBezTo>
                    <a:pt x="135517" y="348618"/>
                    <a:pt x="182962" y="27136"/>
                    <a:pt x="230859" y="26613"/>
                  </a:cubicBezTo>
                  <a:cubicBezTo>
                    <a:pt x="278756" y="26090"/>
                    <a:pt x="335903" y="339979"/>
                    <a:pt x="384422" y="341043"/>
                  </a:cubicBezTo>
                  <a:cubicBezTo>
                    <a:pt x="432941" y="342107"/>
                    <a:pt x="477187" y="35394"/>
                    <a:pt x="521974" y="32996"/>
                  </a:cubicBezTo>
                  <a:cubicBezTo>
                    <a:pt x="566761" y="30598"/>
                    <a:pt x="607734" y="322571"/>
                    <a:pt x="653143" y="326655"/>
                  </a:cubicBezTo>
                  <a:cubicBezTo>
                    <a:pt x="698552" y="330739"/>
                    <a:pt x="745377" y="64956"/>
                    <a:pt x="794428" y="57500"/>
                  </a:cubicBezTo>
                  <a:cubicBezTo>
                    <a:pt x="843479" y="50044"/>
                    <a:pt x="900175" y="276243"/>
                    <a:pt x="947450" y="281922"/>
                  </a:cubicBezTo>
                  <a:cubicBezTo>
                    <a:pt x="994725" y="287602"/>
                    <a:pt x="1035780" y="94065"/>
                    <a:pt x="1078079" y="91577"/>
                  </a:cubicBezTo>
                  <a:cubicBezTo>
                    <a:pt x="1120378" y="89089"/>
                    <a:pt x="1160810" y="266993"/>
                    <a:pt x="1201243" y="266993"/>
                  </a:cubicBezTo>
                  <a:cubicBezTo>
                    <a:pt x="1241676" y="266993"/>
                    <a:pt x="1278376" y="92199"/>
                    <a:pt x="1320675" y="91577"/>
                  </a:cubicBezTo>
                  <a:cubicBezTo>
                    <a:pt x="1362974" y="90955"/>
                    <a:pt x="1412737" y="263883"/>
                    <a:pt x="1455036" y="263261"/>
                  </a:cubicBezTo>
                  <a:cubicBezTo>
                    <a:pt x="1497335" y="262639"/>
                    <a:pt x="1531547" y="87223"/>
                    <a:pt x="1574468" y="87845"/>
                  </a:cubicBezTo>
                  <a:cubicBezTo>
                    <a:pt x="1617389" y="88467"/>
                    <a:pt x="1668396" y="265749"/>
                    <a:pt x="1712561" y="266993"/>
                  </a:cubicBezTo>
                  <a:cubicBezTo>
                    <a:pt x="1756726" y="268237"/>
                    <a:pt x="1792804" y="95932"/>
                    <a:pt x="1839457" y="95310"/>
                  </a:cubicBezTo>
                  <a:cubicBezTo>
                    <a:pt x="1886110" y="94688"/>
                    <a:pt x="1947692" y="263261"/>
                    <a:pt x="1992479" y="263261"/>
                  </a:cubicBezTo>
                  <a:cubicBezTo>
                    <a:pt x="2037266" y="263261"/>
                    <a:pt x="2066502" y="93444"/>
                    <a:pt x="2108179" y="95310"/>
                  </a:cubicBezTo>
                  <a:cubicBezTo>
                    <a:pt x="2149856" y="97176"/>
                    <a:pt x="2200240" y="274457"/>
                    <a:pt x="2242539" y="274457"/>
                  </a:cubicBezTo>
                  <a:cubicBezTo>
                    <a:pt x="2284838" y="274457"/>
                    <a:pt x="2320294" y="95932"/>
                    <a:pt x="2361971" y="95310"/>
                  </a:cubicBezTo>
                  <a:cubicBezTo>
                    <a:pt x="2403648" y="94688"/>
                    <a:pt x="2455900" y="270725"/>
                    <a:pt x="2492600" y="270725"/>
                  </a:cubicBezTo>
                  <a:cubicBezTo>
                    <a:pt x="2529300" y="270725"/>
                    <a:pt x="2582174" y="95310"/>
                    <a:pt x="2582174" y="95310"/>
                  </a:cubicBezTo>
                  <a:lnTo>
                    <a:pt x="2582174" y="95310"/>
                  </a:lnTo>
                </a:path>
              </a:pathLst>
            </a:custGeom>
            <a:noFill/>
            <a:ln w="38100">
              <a:solidFill>
                <a:srgbClr val="9A96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1ACE5EE-525D-0041-BE95-C1A9184F8112}"/>
                </a:ext>
              </a:extLst>
            </p:cNvPr>
            <p:cNvSpPr/>
            <p:nvPr/>
          </p:nvSpPr>
          <p:spPr>
            <a:xfrm>
              <a:off x="2036660" y="5670843"/>
              <a:ext cx="4899575" cy="653155"/>
            </a:xfrm>
            <a:custGeom>
              <a:avLst/>
              <a:gdLst>
                <a:gd name="connsiteX0" fmla="*/ 0 w 2578982"/>
                <a:gd name="connsiteY0" fmla="*/ 0 h 261257"/>
                <a:gd name="connsiteX1" fmla="*/ 97039 w 2578982"/>
                <a:gd name="connsiteY1" fmla="*/ 238864 h 261257"/>
                <a:gd name="connsiteX2" fmla="*/ 227667 w 2578982"/>
                <a:gd name="connsiteY2" fmla="*/ 7464 h 261257"/>
                <a:gd name="connsiteX3" fmla="*/ 384422 w 2578982"/>
                <a:gd name="connsiteY3" fmla="*/ 261257 h 261257"/>
                <a:gd name="connsiteX4" fmla="*/ 518782 w 2578982"/>
                <a:gd name="connsiteY4" fmla="*/ 7464 h 261257"/>
                <a:gd name="connsiteX5" fmla="*/ 653143 w 2578982"/>
                <a:gd name="connsiteY5" fmla="*/ 250060 h 261257"/>
                <a:gd name="connsiteX6" fmla="*/ 791236 w 2578982"/>
                <a:gd name="connsiteY6" fmla="*/ 22393 h 261257"/>
                <a:gd name="connsiteX7" fmla="*/ 944258 w 2578982"/>
                <a:gd name="connsiteY7" fmla="*/ 227667 h 261257"/>
                <a:gd name="connsiteX8" fmla="*/ 1074887 w 2578982"/>
                <a:gd name="connsiteY8" fmla="*/ 37322 h 261257"/>
                <a:gd name="connsiteX9" fmla="*/ 1198051 w 2578982"/>
                <a:gd name="connsiteY9" fmla="*/ 212738 h 261257"/>
                <a:gd name="connsiteX10" fmla="*/ 1317483 w 2578982"/>
                <a:gd name="connsiteY10" fmla="*/ 37322 h 261257"/>
                <a:gd name="connsiteX11" fmla="*/ 1451844 w 2578982"/>
                <a:gd name="connsiteY11" fmla="*/ 209006 h 261257"/>
                <a:gd name="connsiteX12" fmla="*/ 1571276 w 2578982"/>
                <a:gd name="connsiteY12" fmla="*/ 33590 h 261257"/>
                <a:gd name="connsiteX13" fmla="*/ 1709369 w 2578982"/>
                <a:gd name="connsiteY13" fmla="*/ 212738 h 261257"/>
                <a:gd name="connsiteX14" fmla="*/ 1836265 w 2578982"/>
                <a:gd name="connsiteY14" fmla="*/ 41055 h 261257"/>
                <a:gd name="connsiteX15" fmla="*/ 1989287 w 2578982"/>
                <a:gd name="connsiteY15" fmla="*/ 209006 h 261257"/>
                <a:gd name="connsiteX16" fmla="*/ 2104987 w 2578982"/>
                <a:gd name="connsiteY16" fmla="*/ 41055 h 261257"/>
                <a:gd name="connsiteX17" fmla="*/ 2239347 w 2578982"/>
                <a:gd name="connsiteY17" fmla="*/ 220202 h 261257"/>
                <a:gd name="connsiteX18" fmla="*/ 2358779 w 2578982"/>
                <a:gd name="connsiteY18" fmla="*/ 41055 h 261257"/>
                <a:gd name="connsiteX19" fmla="*/ 2489408 w 2578982"/>
                <a:gd name="connsiteY19" fmla="*/ 216470 h 261257"/>
                <a:gd name="connsiteX20" fmla="*/ 2578982 w 2578982"/>
                <a:gd name="connsiteY20" fmla="*/ 41055 h 261257"/>
                <a:gd name="connsiteX21" fmla="*/ 2578982 w 2578982"/>
                <a:gd name="connsiteY21" fmla="*/ 41055 h 261257"/>
                <a:gd name="connsiteX0" fmla="*/ 0 w 2578982"/>
                <a:gd name="connsiteY0" fmla="*/ 0 h 264400"/>
                <a:gd name="connsiteX1" fmla="*/ 97039 w 2578982"/>
                <a:gd name="connsiteY1" fmla="*/ 264396 h 264400"/>
                <a:gd name="connsiteX2" fmla="*/ 227667 w 2578982"/>
                <a:gd name="connsiteY2" fmla="*/ 7464 h 264400"/>
                <a:gd name="connsiteX3" fmla="*/ 384422 w 2578982"/>
                <a:gd name="connsiteY3" fmla="*/ 261257 h 264400"/>
                <a:gd name="connsiteX4" fmla="*/ 518782 w 2578982"/>
                <a:gd name="connsiteY4" fmla="*/ 7464 h 264400"/>
                <a:gd name="connsiteX5" fmla="*/ 653143 w 2578982"/>
                <a:gd name="connsiteY5" fmla="*/ 250060 h 264400"/>
                <a:gd name="connsiteX6" fmla="*/ 791236 w 2578982"/>
                <a:gd name="connsiteY6" fmla="*/ 22393 h 264400"/>
                <a:gd name="connsiteX7" fmla="*/ 944258 w 2578982"/>
                <a:gd name="connsiteY7" fmla="*/ 227667 h 264400"/>
                <a:gd name="connsiteX8" fmla="*/ 1074887 w 2578982"/>
                <a:gd name="connsiteY8" fmla="*/ 37322 h 264400"/>
                <a:gd name="connsiteX9" fmla="*/ 1198051 w 2578982"/>
                <a:gd name="connsiteY9" fmla="*/ 212738 h 264400"/>
                <a:gd name="connsiteX10" fmla="*/ 1317483 w 2578982"/>
                <a:gd name="connsiteY10" fmla="*/ 37322 h 264400"/>
                <a:gd name="connsiteX11" fmla="*/ 1451844 w 2578982"/>
                <a:gd name="connsiteY11" fmla="*/ 209006 h 264400"/>
                <a:gd name="connsiteX12" fmla="*/ 1571276 w 2578982"/>
                <a:gd name="connsiteY12" fmla="*/ 33590 h 264400"/>
                <a:gd name="connsiteX13" fmla="*/ 1709369 w 2578982"/>
                <a:gd name="connsiteY13" fmla="*/ 212738 h 264400"/>
                <a:gd name="connsiteX14" fmla="*/ 1836265 w 2578982"/>
                <a:gd name="connsiteY14" fmla="*/ 41055 h 264400"/>
                <a:gd name="connsiteX15" fmla="*/ 1989287 w 2578982"/>
                <a:gd name="connsiteY15" fmla="*/ 209006 h 264400"/>
                <a:gd name="connsiteX16" fmla="*/ 2104987 w 2578982"/>
                <a:gd name="connsiteY16" fmla="*/ 41055 h 264400"/>
                <a:gd name="connsiteX17" fmla="*/ 2239347 w 2578982"/>
                <a:gd name="connsiteY17" fmla="*/ 220202 h 264400"/>
                <a:gd name="connsiteX18" fmla="*/ 2358779 w 2578982"/>
                <a:gd name="connsiteY18" fmla="*/ 41055 h 264400"/>
                <a:gd name="connsiteX19" fmla="*/ 2489408 w 2578982"/>
                <a:gd name="connsiteY19" fmla="*/ 216470 h 264400"/>
                <a:gd name="connsiteX20" fmla="*/ 2578982 w 2578982"/>
                <a:gd name="connsiteY20" fmla="*/ 41055 h 264400"/>
                <a:gd name="connsiteX21" fmla="*/ 2578982 w 2578982"/>
                <a:gd name="connsiteY21" fmla="*/ 41055 h 264400"/>
                <a:gd name="connsiteX0" fmla="*/ 0 w 2578982"/>
                <a:gd name="connsiteY0" fmla="*/ 0 h 264400"/>
                <a:gd name="connsiteX1" fmla="*/ 97039 w 2578982"/>
                <a:gd name="connsiteY1" fmla="*/ 264396 h 264400"/>
                <a:gd name="connsiteX2" fmla="*/ 227667 w 2578982"/>
                <a:gd name="connsiteY2" fmla="*/ 7464 h 264400"/>
                <a:gd name="connsiteX3" fmla="*/ 384422 w 2578982"/>
                <a:gd name="connsiteY3" fmla="*/ 261257 h 264400"/>
                <a:gd name="connsiteX4" fmla="*/ 518782 w 2578982"/>
                <a:gd name="connsiteY4" fmla="*/ 7464 h 264400"/>
                <a:gd name="connsiteX5" fmla="*/ 653143 w 2578982"/>
                <a:gd name="connsiteY5" fmla="*/ 250060 h 264400"/>
                <a:gd name="connsiteX6" fmla="*/ 791236 w 2578982"/>
                <a:gd name="connsiteY6" fmla="*/ 3245 h 264400"/>
                <a:gd name="connsiteX7" fmla="*/ 944258 w 2578982"/>
                <a:gd name="connsiteY7" fmla="*/ 227667 h 264400"/>
                <a:gd name="connsiteX8" fmla="*/ 1074887 w 2578982"/>
                <a:gd name="connsiteY8" fmla="*/ 37322 h 264400"/>
                <a:gd name="connsiteX9" fmla="*/ 1198051 w 2578982"/>
                <a:gd name="connsiteY9" fmla="*/ 212738 h 264400"/>
                <a:gd name="connsiteX10" fmla="*/ 1317483 w 2578982"/>
                <a:gd name="connsiteY10" fmla="*/ 37322 h 264400"/>
                <a:gd name="connsiteX11" fmla="*/ 1451844 w 2578982"/>
                <a:gd name="connsiteY11" fmla="*/ 209006 h 264400"/>
                <a:gd name="connsiteX12" fmla="*/ 1571276 w 2578982"/>
                <a:gd name="connsiteY12" fmla="*/ 33590 h 264400"/>
                <a:gd name="connsiteX13" fmla="*/ 1709369 w 2578982"/>
                <a:gd name="connsiteY13" fmla="*/ 212738 h 264400"/>
                <a:gd name="connsiteX14" fmla="*/ 1836265 w 2578982"/>
                <a:gd name="connsiteY14" fmla="*/ 41055 h 264400"/>
                <a:gd name="connsiteX15" fmla="*/ 1989287 w 2578982"/>
                <a:gd name="connsiteY15" fmla="*/ 209006 h 264400"/>
                <a:gd name="connsiteX16" fmla="*/ 2104987 w 2578982"/>
                <a:gd name="connsiteY16" fmla="*/ 41055 h 264400"/>
                <a:gd name="connsiteX17" fmla="*/ 2239347 w 2578982"/>
                <a:gd name="connsiteY17" fmla="*/ 220202 h 264400"/>
                <a:gd name="connsiteX18" fmla="*/ 2358779 w 2578982"/>
                <a:gd name="connsiteY18" fmla="*/ 41055 h 264400"/>
                <a:gd name="connsiteX19" fmla="*/ 2489408 w 2578982"/>
                <a:gd name="connsiteY19" fmla="*/ 216470 h 264400"/>
                <a:gd name="connsiteX20" fmla="*/ 2578982 w 2578982"/>
                <a:gd name="connsiteY20" fmla="*/ 41055 h 264400"/>
                <a:gd name="connsiteX21" fmla="*/ 2578982 w 2578982"/>
                <a:gd name="connsiteY21" fmla="*/ 41055 h 264400"/>
                <a:gd name="connsiteX0" fmla="*/ 0 w 2578982"/>
                <a:gd name="connsiteY0" fmla="*/ 0 h 272401"/>
                <a:gd name="connsiteX1" fmla="*/ 97039 w 2578982"/>
                <a:gd name="connsiteY1" fmla="*/ 264396 h 272401"/>
                <a:gd name="connsiteX2" fmla="*/ 227667 w 2578982"/>
                <a:gd name="connsiteY2" fmla="*/ 7464 h 272401"/>
                <a:gd name="connsiteX3" fmla="*/ 384422 w 2578982"/>
                <a:gd name="connsiteY3" fmla="*/ 261257 h 272401"/>
                <a:gd name="connsiteX4" fmla="*/ 518782 w 2578982"/>
                <a:gd name="connsiteY4" fmla="*/ 7464 h 272401"/>
                <a:gd name="connsiteX5" fmla="*/ 649951 w 2578982"/>
                <a:gd name="connsiteY5" fmla="*/ 272400 h 272401"/>
                <a:gd name="connsiteX6" fmla="*/ 791236 w 2578982"/>
                <a:gd name="connsiteY6" fmla="*/ 3245 h 272401"/>
                <a:gd name="connsiteX7" fmla="*/ 944258 w 2578982"/>
                <a:gd name="connsiteY7" fmla="*/ 227667 h 272401"/>
                <a:gd name="connsiteX8" fmla="*/ 1074887 w 2578982"/>
                <a:gd name="connsiteY8" fmla="*/ 37322 h 272401"/>
                <a:gd name="connsiteX9" fmla="*/ 1198051 w 2578982"/>
                <a:gd name="connsiteY9" fmla="*/ 212738 h 272401"/>
                <a:gd name="connsiteX10" fmla="*/ 1317483 w 2578982"/>
                <a:gd name="connsiteY10" fmla="*/ 37322 h 272401"/>
                <a:gd name="connsiteX11" fmla="*/ 1451844 w 2578982"/>
                <a:gd name="connsiteY11" fmla="*/ 209006 h 272401"/>
                <a:gd name="connsiteX12" fmla="*/ 1571276 w 2578982"/>
                <a:gd name="connsiteY12" fmla="*/ 33590 h 272401"/>
                <a:gd name="connsiteX13" fmla="*/ 1709369 w 2578982"/>
                <a:gd name="connsiteY13" fmla="*/ 212738 h 272401"/>
                <a:gd name="connsiteX14" fmla="*/ 1836265 w 2578982"/>
                <a:gd name="connsiteY14" fmla="*/ 41055 h 272401"/>
                <a:gd name="connsiteX15" fmla="*/ 1989287 w 2578982"/>
                <a:gd name="connsiteY15" fmla="*/ 209006 h 272401"/>
                <a:gd name="connsiteX16" fmla="*/ 2104987 w 2578982"/>
                <a:gd name="connsiteY16" fmla="*/ 41055 h 272401"/>
                <a:gd name="connsiteX17" fmla="*/ 2239347 w 2578982"/>
                <a:gd name="connsiteY17" fmla="*/ 220202 h 272401"/>
                <a:gd name="connsiteX18" fmla="*/ 2358779 w 2578982"/>
                <a:gd name="connsiteY18" fmla="*/ 41055 h 272401"/>
                <a:gd name="connsiteX19" fmla="*/ 2489408 w 2578982"/>
                <a:gd name="connsiteY19" fmla="*/ 216470 h 272401"/>
                <a:gd name="connsiteX20" fmla="*/ 2578982 w 2578982"/>
                <a:gd name="connsiteY20" fmla="*/ 41055 h 272401"/>
                <a:gd name="connsiteX21" fmla="*/ 2578982 w 2578982"/>
                <a:gd name="connsiteY21" fmla="*/ 41055 h 272401"/>
                <a:gd name="connsiteX0" fmla="*/ 0 w 2578982"/>
                <a:gd name="connsiteY0" fmla="*/ 21268 h 293714"/>
                <a:gd name="connsiteX1" fmla="*/ 97039 w 2578982"/>
                <a:gd name="connsiteY1" fmla="*/ 285664 h 293714"/>
                <a:gd name="connsiteX2" fmla="*/ 227667 w 2578982"/>
                <a:gd name="connsiteY2" fmla="*/ 28732 h 293714"/>
                <a:gd name="connsiteX3" fmla="*/ 384422 w 2578982"/>
                <a:gd name="connsiteY3" fmla="*/ 282525 h 293714"/>
                <a:gd name="connsiteX4" fmla="*/ 518782 w 2578982"/>
                <a:gd name="connsiteY4" fmla="*/ 9 h 293714"/>
                <a:gd name="connsiteX5" fmla="*/ 649951 w 2578982"/>
                <a:gd name="connsiteY5" fmla="*/ 293668 h 293714"/>
                <a:gd name="connsiteX6" fmla="*/ 791236 w 2578982"/>
                <a:gd name="connsiteY6" fmla="*/ 24513 h 293714"/>
                <a:gd name="connsiteX7" fmla="*/ 944258 w 2578982"/>
                <a:gd name="connsiteY7" fmla="*/ 248935 h 293714"/>
                <a:gd name="connsiteX8" fmla="*/ 1074887 w 2578982"/>
                <a:gd name="connsiteY8" fmla="*/ 58590 h 293714"/>
                <a:gd name="connsiteX9" fmla="*/ 1198051 w 2578982"/>
                <a:gd name="connsiteY9" fmla="*/ 234006 h 293714"/>
                <a:gd name="connsiteX10" fmla="*/ 1317483 w 2578982"/>
                <a:gd name="connsiteY10" fmla="*/ 58590 h 293714"/>
                <a:gd name="connsiteX11" fmla="*/ 1451844 w 2578982"/>
                <a:gd name="connsiteY11" fmla="*/ 230274 h 293714"/>
                <a:gd name="connsiteX12" fmla="*/ 1571276 w 2578982"/>
                <a:gd name="connsiteY12" fmla="*/ 54858 h 293714"/>
                <a:gd name="connsiteX13" fmla="*/ 1709369 w 2578982"/>
                <a:gd name="connsiteY13" fmla="*/ 234006 h 293714"/>
                <a:gd name="connsiteX14" fmla="*/ 1836265 w 2578982"/>
                <a:gd name="connsiteY14" fmla="*/ 62323 h 293714"/>
                <a:gd name="connsiteX15" fmla="*/ 1989287 w 2578982"/>
                <a:gd name="connsiteY15" fmla="*/ 230274 h 293714"/>
                <a:gd name="connsiteX16" fmla="*/ 2104987 w 2578982"/>
                <a:gd name="connsiteY16" fmla="*/ 62323 h 293714"/>
                <a:gd name="connsiteX17" fmla="*/ 2239347 w 2578982"/>
                <a:gd name="connsiteY17" fmla="*/ 241470 h 293714"/>
                <a:gd name="connsiteX18" fmla="*/ 2358779 w 2578982"/>
                <a:gd name="connsiteY18" fmla="*/ 62323 h 293714"/>
                <a:gd name="connsiteX19" fmla="*/ 2489408 w 2578982"/>
                <a:gd name="connsiteY19" fmla="*/ 237738 h 293714"/>
                <a:gd name="connsiteX20" fmla="*/ 2578982 w 2578982"/>
                <a:gd name="connsiteY20" fmla="*/ 62323 h 293714"/>
                <a:gd name="connsiteX21" fmla="*/ 2578982 w 2578982"/>
                <a:gd name="connsiteY21" fmla="*/ 62323 h 293714"/>
                <a:gd name="connsiteX0" fmla="*/ 0 w 2578982"/>
                <a:gd name="connsiteY0" fmla="*/ 21273 h 308121"/>
                <a:gd name="connsiteX1" fmla="*/ 97039 w 2578982"/>
                <a:gd name="connsiteY1" fmla="*/ 285669 h 308121"/>
                <a:gd name="connsiteX2" fmla="*/ 227667 w 2578982"/>
                <a:gd name="connsiteY2" fmla="*/ 28737 h 308121"/>
                <a:gd name="connsiteX3" fmla="*/ 381230 w 2578982"/>
                <a:gd name="connsiteY3" fmla="*/ 308061 h 308121"/>
                <a:gd name="connsiteX4" fmla="*/ 518782 w 2578982"/>
                <a:gd name="connsiteY4" fmla="*/ 14 h 308121"/>
                <a:gd name="connsiteX5" fmla="*/ 649951 w 2578982"/>
                <a:gd name="connsiteY5" fmla="*/ 293673 h 308121"/>
                <a:gd name="connsiteX6" fmla="*/ 791236 w 2578982"/>
                <a:gd name="connsiteY6" fmla="*/ 24518 h 308121"/>
                <a:gd name="connsiteX7" fmla="*/ 944258 w 2578982"/>
                <a:gd name="connsiteY7" fmla="*/ 248940 h 308121"/>
                <a:gd name="connsiteX8" fmla="*/ 1074887 w 2578982"/>
                <a:gd name="connsiteY8" fmla="*/ 58595 h 308121"/>
                <a:gd name="connsiteX9" fmla="*/ 1198051 w 2578982"/>
                <a:gd name="connsiteY9" fmla="*/ 234011 h 308121"/>
                <a:gd name="connsiteX10" fmla="*/ 1317483 w 2578982"/>
                <a:gd name="connsiteY10" fmla="*/ 58595 h 308121"/>
                <a:gd name="connsiteX11" fmla="*/ 1451844 w 2578982"/>
                <a:gd name="connsiteY11" fmla="*/ 230279 h 308121"/>
                <a:gd name="connsiteX12" fmla="*/ 1571276 w 2578982"/>
                <a:gd name="connsiteY12" fmla="*/ 54863 h 308121"/>
                <a:gd name="connsiteX13" fmla="*/ 1709369 w 2578982"/>
                <a:gd name="connsiteY13" fmla="*/ 234011 h 308121"/>
                <a:gd name="connsiteX14" fmla="*/ 1836265 w 2578982"/>
                <a:gd name="connsiteY14" fmla="*/ 62328 h 308121"/>
                <a:gd name="connsiteX15" fmla="*/ 1989287 w 2578982"/>
                <a:gd name="connsiteY15" fmla="*/ 230279 h 308121"/>
                <a:gd name="connsiteX16" fmla="*/ 2104987 w 2578982"/>
                <a:gd name="connsiteY16" fmla="*/ 62328 h 308121"/>
                <a:gd name="connsiteX17" fmla="*/ 2239347 w 2578982"/>
                <a:gd name="connsiteY17" fmla="*/ 241475 h 308121"/>
                <a:gd name="connsiteX18" fmla="*/ 2358779 w 2578982"/>
                <a:gd name="connsiteY18" fmla="*/ 62328 h 308121"/>
                <a:gd name="connsiteX19" fmla="*/ 2489408 w 2578982"/>
                <a:gd name="connsiteY19" fmla="*/ 237743 h 308121"/>
                <a:gd name="connsiteX20" fmla="*/ 2578982 w 2578982"/>
                <a:gd name="connsiteY20" fmla="*/ 62328 h 308121"/>
                <a:gd name="connsiteX21" fmla="*/ 2578982 w 2578982"/>
                <a:gd name="connsiteY21" fmla="*/ 62328 h 308121"/>
                <a:gd name="connsiteX0" fmla="*/ 0 w 2578982"/>
                <a:gd name="connsiteY0" fmla="*/ 27677 h 314467"/>
                <a:gd name="connsiteX1" fmla="*/ 97039 w 2578982"/>
                <a:gd name="connsiteY1" fmla="*/ 292073 h 314467"/>
                <a:gd name="connsiteX2" fmla="*/ 227667 w 2578982"/>
                <a:gd name="connsiteY2" fmla="*/ 35 h 314467"/>
                <a:gd name="connsiteX3" fmla="*/ 381230 w 2578982"/>
                <a:gd name="connsiteY3" fmla="*/ 314465 h 314467"/>
                <a:gd name="connsiteX4" fmla="*/ 518782 w 2578982"/>
                <a:gd name="connsiteY4" fmla="*/ 6418 h 314467"/>
                <a:gd name="connsiteX5" fmla="*/ 649951 w 2578982"/>
                <a:gd name="connsiteY5" fmla="*/ 300077 h 314467"/>
                <a:gd name="connsiteX6" fmla="*/ 791236 w 2578982"/>
                <a:gd name="connsiteY6" fmla="*/ 30922 h 314467"/>
                <a:gd name="connsiteX7" fmla="*/ 944258 w 2578982"/>
                <a:gd name="connsiteY7" fmla="*/ 255344 h 314467"/>
                <a:gd name="connsiteX8" fmla="*/ 1074887 w 2578982"/>
                <a:gd name="connsiteY8" fmla="*/ 64999 h 314467"/>
                <a:gd name="connsiteX9" fmla="*/ 1198051 w 2578982"/>
                <a:gd name="connsiteY9" fmla="*/ 240415 h 314467"/>
                <a:gd name="connsiteX10" fmla="*/ 1317483 w 2578982"/>
                <a:gd name="connsiteY10" fmla="*/ 64999 h 314467"/>
                <a:gd name="connsiteX11" fmla="*/ 1451844 w 2578982"/>
                <a:gd name="connsiteY11" fmla="*/ 236683 h 314467"/>
                <a:gd name="connsiteX12" fmla="*/ 1571276 w 2578982"/>
                <a:gd name="connsiteY12" fmla="*/ 61267 h 314467"/>
                <a:gd name="connsiteX13" fmla="*/ 1709369 w 2578982"/>
                <a:gd name="connsiteY13" fmla="*/ 240415 h 314467"/>
                <a:gd name="connsiteX14" fmla="*/ 1836265 w 2578982"/>
                <a:gd name="connsiteY14" fmla="*/ 68732 h 314467"/>
                <a:gd name="connsiteX15" fmla="*/ 1989287 w 2578982"/>
                <a:gd name="connsiteY15" fmla="*/ 236683 h 314467"/>
                <a:gd name="connsiteX16" fmla="*/ 2104987 w 2578982"/>
                <a:gd name="connsiteY16" fmla="*/ 68732 h 314467"/>
                <a:gd name="connsiteX17" fmla="*/ 2239347 w 2578982"/>
                <a:gd name="connsiteY17" fmla="*/ 247879 h 314467"/>
                <a:gd name="connsiteX18" fmla="*/ 2358779 w 2578982"/>
                <a:gd name="connsiteY18" fmla="*/ 68732 h 314467"/>
                <a:gd name="connsiteX19" fmla="*/ 2489408 w 2578982"/>
                <a:gd name="connsiteY19" fmla="*/ 244147 h 314467"/>
                <a:gd name="connsiteX20" fmla="*/ 2578982 w 2578982"/>
                <a:gd name="connsiteY20" fmla="*/ 68732 h 314467"/>
                <a:gd name="connsiteX21" fmla="*/ 2578982 w 2578982"/>
                <a:gd name="connsiteY21" fmla="*/ 68732 h 314467"/>
                <a:gd name="connsiteX0" fmla="*/ 0 w 2578982"/>
                <a:gd name="connsiteY0" fmla="*/ 27643 h 317658"/>
                <a:gd name="connsiteX1" fmla="*/ 93848 w 2578982"/>
                <a:gd name="connsiteY1" fmla="*/ 317570 h 317658"/>
                <a:gd name="connsiteX2" fmla="*/ 227667 w 2578982"/>
                <a:gd name="connsiteY2" fmla="*/ 1 h 317658"/>
                <a:gd name="connsiteX3" fmla="*/ 381230 w 2578982"/>
                <a:gd name="connsiteY3" fmla="*/ 314431 h 317658"/>
                <a:gd name="connsiteX4" fmla="*/ 518782 w 2578982"/>
                <a:gd name="connsiteY4" fmla="*/ 6384 h 317658"/>
                <a:gd name="connsiteX5" fmla="*/ 649951 w 2578982"/>
                <a:gd name="connsiteY5" fmla="*/ 300043 h 317658"/>
                <a:gd name="connsiteX6" fmla="*/ 791236 w 2578982"/>
                <a:gd name="connsiteY6" fmla="*/ 30888 h 317658"/>
                <a:gd name="connsiteX7" fmla="*/ 944258 w 2578982"/>
                <a:gd name="connsiteY7" fmla="*/ 255310 h 317658"/>
                <a:gd name="connsiteX8" fmla="*/ 1074887 w 2578982"/>
                <a:gd name="connsiteY8" fmla="*/ 64965 h 317658"/>
                <a:gd name="connsiteX9" fmla="*/ 1198051 w 2578982"/>
                <a:gd name="connsiteY9" fmla="*/ 240381 h 317658"/>
                <a:gd name="connsiteX10" fmla="*/ 1317483 w 2578982"/>
                <a:gd name="connsiteY10" fmla="*/ 64965 h 317658"/>
                <a:gd name="connsiteX11" fmla="*/ 1451844 w 2578982"/>
                <a:gd name="connsiteY11" fmla="*/ 236649 h 317658"/>
                <a:gd name="connsiteX12" fmla="*/ 1571276 w 2578982"/>
                <a:gd name="connsiteY12" fmla="*/ 61233 h 317658"/>
                <a:gd name="connsiteX13" fmla="*/ 1709369 w 2578982"/>
                <a:gd name="connsiteY13" fmla="*/ 240381 h 317658"/>
                <a:gd name="connsiteX14" fmla="*/ 1836265 w 2578982"/>
                <a:gd name="connsiteY14" fmla="*/ 68698 h 317658"/>
                <a:gd name="connsiteX15" fmla="*/ 1989287 w 2578982"/>
                <a:gd name="connsiteY15" fmla="*/ 236649 h 317658"/>
                <a:gd name="connsiteX16" fmla="*/ 2104987 w 2578982"/>
                <a:gd name="connsiteY16" fmla="*/ 68698 h 317658"/>
                <a:gd name="connsiteX17" fmla="*/ 2239347 w 2578982"/>
                <a:gd name="connsiteY17" fmla="*/ 247845 h 317658"/>
                <a:gd name="connsiteX18" fmla="*/ 2358779 w 2578982"/>
                <a:gd name="connsiteY18" fmla="*/ 68698 h 317658"/>
                <a:gd name="connsiteX19" fmla="*/ 2489408 w 2578982"/>
                <a:gd name="connsiteY19" fmla="*/ 244113 h 317658"/>
                <a:gd name="connsiteX20" fmla="*/ 2578982 w 2578982"/>
                <a:gd name="connsiteY20" fmla="*/ 68698 h 317658"/>
                <a:gd name="connsiteX21" fmla="*/ 2578982 w 2578982"/>
                <a:gd name="connsiteY21" fmla="*/ 68698 h 317658"/>
                <a:gd name="connsiteX0" fmla="*/ 0 w 2582174"/>
                <a:gd name="connsiteY0" fmla="*/ 0 h 344227"/>
                <a:gd name="connsiteX1" fmla="*/ 97040 w 2582174"/>
                <a:gd name="connsiteY1" fmla="*/ 344182 h 344227"/>
                <a:gd name="connsiteX2" fmla="*/ 230859 w 2582174"/>
                <a:gd name="connsiteY2" fmla="*/ 26613 h 344227"/>
                <a:gd name="connsiteX3" fmla="*/ 384422 w 2582174"/>
                <a:gd name="connsiteY3" fmla="*/ 341043 h 344227"/>
                <a:gd name="connsiteX4" fmla="*/ 521974 w 2582174"/>
                <a:gd name="connsiteY4" fmla="*/ 32996 h 344227"/>
                <a:gd name="connsiteX5" fmla="*/ 653143 w 2582174"/>
                <a:gd name="connsiteY5" fmla="*/ 326655 h 344227"/>
                <a:gd name="connsiteX6" fmla="*/ 794428 w 2582174"/>
                <a:gd name="connsiteY6" fmla="*/ 57500 h 344227"/>
                <a:gd name="connsiteX7" fmla="*/ 947450 w 2582174"/>
                <a:gd name="connsiteY7" fmla="*/ 281922 h 344227"/>
                <a:gd name="connsiteX8" fmla="*/ 1078079 w 2582174"/>
                <a:gd name="connsiteY8" fmla="*/ 91577 h 344227"/>
                <a:gd name="connsiteX9" fmla="*/ 1201243 w 2582174"/>
                <a:gd name="connsiteY9" fmla="*/ 266993 h 344227"/>
                <a:gd name="connsiteX10" fmla="*/ 1320675 w 2582174"/>
                <a:gd name="connsiteY10" fmla="*/ 91577 h 344227"/>
                <a:gd name="connsiteX11" fmla="*/ 1455036 w 2582174"/>
                <a:gd name="connsiteY11" fmla="*/ 263261 h 344227"/>
                <a:gd name="connsiteX12" fmla="*/ 1574468 w 2582174"/>
                <a:gd name="connsiteY12" fmla="*/ 87845 h 344227"/>
                <a:gd name="connsiteX13" fmla="*/ 1712561 w 2582174"/>
                <a:gd name="connsiteY13" fmla="*/ 266993 h 344227"/>
                <a:gd name="connsiteX14" fmla="*/ 1839457 w 2582174"/>
                <a:gd name="connsiteY14" fmla="*/ 95310 h 344227"/>
                <a:gd name="connsiteX15" fmla="*/ 1992479 w 2582174"/>
                <a:gd name="connsiteY15" fmla="*/ 263261 h 344227"/>
                <a:gd name="connsiteX16" fmla="*/ 2108179 w 2582174"/>
                <a:gd name="connsiteY16" fmla="*/ 95310 h 344227"/>
                <a:gd name="connsiteX17" fmla="*/ 2242539 w 2582174"/>
                <a:gd name="connsiteY17" fmla="*/ 274457 h 344227"/>
                <a:gd name="connsiteX18" fmla="*/ 2361971 w 2582174"/>
                <a:gd name="connsiteY18" fmla="*/ 95310 h 344227"/>
                <a:gd name="connsiteX19" fmla="*/ 2492600 w 2582174"/>
                <a:gd name="connsiteY19" fmla="*/ 270725 h 344227"/>
                <a:gd name="connsiteX20" fmla="*/ 2582174 w 2582174"/>
                <a:gd name="connsiteY20" fmla="*/ 95310 h 344227"/>
                <a:gd name="connsiteX21" fmla="*/ 2582174 w 2582174"/>
                <a:gd name="connsiteY21" fmla="*/ 95310 h 34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82174" h="344227">
                  <a:moveTo>
                    <a:pt x="0" y="0"/>
                  </a:moveTo>
                  <a:cubicBezTo>
                    <a:pt x="29547" y="118810"/>
                    <a:pt x="58563" y="339746"/>
                    <a:pt x="97040" y="344182"/>
                  </a:cubicBezTo>
                  <a:cubicBezTo>
                    <a:pt x="135517" y="348618"/>
                    <a:pt x="182962" y="27136"/>
                    <a:pt x="230859" y="26613"/>
                  </a:cubicBezTo>
                  <a:cubicBezTo>
                    <a:pt x="278756" y="26090"/>
                    <a:pt x="335903" y="339979"/>
                    <a:pt x="384422" y="341043"/>
                  </a:cubicBezTo>
                  <a:cubicBezTo>
                    <a:pt x="432941" y="342107"/>
                    <a:pt x="477187" y="35394"/>
                    <a:pt x="521974" y="32996"/>
                  </a:cubicBezTo>
                  <a:cubicBezTo>
                    <a:pt x="566761" y="30598"/>
                    <a:pt x="607734" y="322571"/>
                    <a:pt x="653143" y="326655"/>
                  </a:cubicBezTo>
                  <a:cubicBezTo>
                    <a:pt x="698552" y="330739"/>
                    <a:pt x="745377" y="64956"/>
                    <a:pt x="794428" y="57500"/>
                  </a:cubicBezTo>
                  <a:cubicBezTo>
                    <a:pt x="843479" y="50044"/>
                    <a:pt x="900175" y="276243"/>
                    <a:pt x="947450" y="281922"/>
                  </a:cubicBezTo>
                  <a:cubicBezTo>
                    <a:pt x="994725" y="287602"/>
                    <a:pt x="1035780" y="94065"/>
                    <a:pt x="1078079" y="91577"/>
                  </a:cubicBezTo>
                  <a:cubicBezTo>
                    <a:pt x="1120378" y="89089"/>
                    <a:pt x="1160810" y="266993"/>
                    <a:pt x="1201243" y="266993"/>
                  </a:cubicBezTo>
                  <a:cubicBezTo>
                    <a:pt x="1241676" y="266993"/>
                    <a:pt x="1278376" y="92199"/>
                    <a:pt x="1320675" y="91577"/>
                  </a:cubicBezTo>
                  <a:cubicBezTo>
                    <a:pt x="1362974" y="90955"/>
                    <a:pt x="1412737" y="263883"/>
                    <a:pt x="1455036" y="263261"/>
                  </a:cubicBezTo>
                  <a:cubicBezTo>
                    <a:pt x="1497335" y="262639"/>
                    <a:pt x="1531547" y="87223"/>
                    <a:pt x="1574468" y="87845"/>
                  </a:cubicBezTo>
                  <a:cubicBezTo>
                    <a:pt x="1617389" y="88467"/>
                    <a:pt x="1668396" y="265749"/>
                    <a:pt x="1712561" y="266993"/>
                  </a:cubicBezTo>
                  <a:cubicBezTo>
                    <a:pt x="1756726" y="268237"/>
                    <a:pt x="1792804" y="95932"/>
                    <a:pt x="1839457" y="95310"/>
                  </a:cubicBezTo>
                  <a:cubicBezTo>
                    <a:pt x="1886110" y="94688"/>
                    <a:pt x="1947692" y="263261"/>
                    <a:pt x="1992479" y="263261"/>
                  </a:cubicBezTo>
                  <a:cubicBezTo>
                    <a:pt x="2037266" y="263261"/>
                    <a:pt x="2066502" y="93444"/>
                    <a:pt x="2108179" y="95310"/>
                  </a:cubicBezTo>
                  <a:cubicBezTo>
                    <a:pt x="2149856" y="97176"/>
                    <a:pt x="2200240" y="274457"/>
                    <a:pt x="2242539" y="274457"/>
                  </a:cubicBezTo>
                  <a:cubicBezTo>
                    <a:pt x="2284838" y="274457"/>
                    <a:pt x="2320294" y="95932"/>
                    <a:pt x="2361971" y="95310"/>
                  </a:cubicBezTo>
                  <a:cubicBezTo>
                    <a:pt x="2403648" y="94688"/>
                    <a:pt x="2455900" y="270725"/>
                    <a:pt x="2492600" y="270725"/>
                  </a:cubicBezTo>
                  <a:cubicBezTo>
                    <a:pt x="2529300" y="270725"/>
                    <a:pt x="2582174" y="95310"/>
                    <a:pt x="2582174" y="95310"/>
                  </a:cubicBezTo>
                  <a:lnTo>
                    <a:pt x="2582174" y="95310"/>
                  </a:lnTo>
                </a:path>
              </a:pathLst>
            </a:custGeom>
            <a:noFill/>
            <a:ln w="38100">
              <a:solidFill>
                <a:srgbClr val="9EC3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2219A0F-FCD6-F34B-8956-126D92C3B304}"/>
              </a:ext>
            </a:extLst>
          </p:cNvPr>
          <p:cNvSpPr txBox="1"/>
          <p:nvPr/>
        </p:nvSpPr>
        <p:spPr>
          <a:xfrm>
            <a:off x="865926" y="22075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通向百万</a:t>
            </a:r>
            <a:r>
              <a:rPr lang="zh-CN" altLang="en-CN" sz="3200" dirty="0"/>
              <a:t>比特</a:t>
            </a:r>
            <a:r>
              <a:rPr lang="zh-CN" altLang="en-US" sz="3200" dirty="0"/>
              <a:t>量子芯片</a:t>
            </a:r>
            <a:endParaRPr lang="en-CN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B2A38-AC1D-C44D-AD7E-B2A3D9F02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6"/>
          <a:stretch/>
        </p:blipFill>
        <p:spPr>
          <a:xfrm>
            <a:off x="1370193" y="1609858"/>
            <a:ext cx="6076635" cy="36382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D8C49B-0D18-8545-AD39-1BBDE7F75E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88" t="2847" b="2847"/>
          <a:stretch/>
        </p:blipFill>
        <p:spPr>
          <a:xfrm>
            <a:off x="8644677" y="972884"/>
            <a:ext cx="1924499" cy="19041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CDF00E-66A6-254B-8C04-5F226FA741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88" t="2847" b="2847"/>
          <a:stretch/>
        </p:blipFill>
        <p:spPr>
          <a:xfrm>
            <a:off x="8644677" y="3659068"/>
            <a:ext cx="1924499" cy="19041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4A53E16-63C9-C241-8736-7F37D3700CAB}"/>
              </a:ext>
            </a:extLst>
          </p:cNvPr>
          <p:cNvSpPr txBox="1"/>
          <p:nvPr/>
        </p:nvSpPr>
        <p:spPr>
          <a:xfrm>
            <a:off x="2325247" y="5670843"/>
            <a:ext cx="416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zh-CN" altLang="en-US" dirty="0"/>
              <a:t>解决实际应用问题所需的量子比特数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72C183-8156-1548-93D3-93CA9994E542}"/>
              </a:ext>
            </a:extLst>
          </p:cNvPr>
          <p:cNvSpPr txBox="1"/>
          <p:nvPr/>
        </p:nvSpPr>
        <p:spPr>
          <a:xfrm>
            <a:off x="7983297" y="5670843"/>
            <a:ext cx="347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zh-CN" altLang="en-US" dirty="0"/>
              <a:t>通过光子连接不同量子芯片？</a:t>
            </a:r>
          </a:p>
        </p:txBody>
      </p:sp>
    </p:spTree>
    <p:extLst>
      <p:ext uri="{BB962C8B-B14F-4D97-AF65-F5344CB8AC3E}">
        <p14:creationId xmlns:p14="http://schemas.microsoft.com/office/powerpoint/2010/main" val="18135245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64CD21-9B5B-D34C-A634-6FE9BD082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679" y="705015"/>
            <a:ext cx="3827478" cy="2384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219A0F-FCD6-F34B-8956-126D92C3B304}"/>
              </a:ext>
            </a:extLst>
          </p:cNvPr>
          <p:cNvSpPr txBox="1"/>
          <p:nvPr/>
        </p:nvSpPr>
        <p:spPr>
          <a:xfrm>
            <a:off x="865926" y="22075"/>
            <a:ext cx="5929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量子芯片</a:t>
            </a:r>
            <a:r>
              <a:rPr lang="en-US" altLang="zh-CN" sz="3200" dirty="0"/>
              <a:t>+</a:t>
            </a:r>
            <a:r>
              <a:rPr lang="zh-CN" altLang="en-US" sz="3200" dirty="0"/>
              <a:t>超级计算机 </a:t>
            </a:r>
            <a:r>
              <a:rPr lang="en-US" altLang="zh-CN" sz="3200" dirty="0"/>
              <a:t>(QC+HPC)</a:t>
            </a:r>
            <a:endParaRPr lang="en-CN" sz="3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4066F4-FFD3-DD40-BB28-F01FFB2B9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199" y="705015"/>
            <a:ext cx="3686806" cy="2384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4D998F-5433-C04E-B1A2-0ABACE27E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96" y="705015"/>
            <a:ext cx="3250228" cy="243481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19780F-ABE0-C84B-9F17-FC44994A2E4A}"/>
              </a:ext>
            </a:extLst>
          </p:cNvPr>
          <p:cNvCxnSpPr>
            <a:cxnSpLocks/>
          </p:cNvCxnSpPr>
          <p:nvPr/>
        </p:nvCxnSpPr>
        <p:spPr>
          <a:xfrm>
            <a:off x="4055524" y="705015"/>
            <a:ext cx="1986183" cy="460562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60CAF2A-6173-5342-B170-AE925DD5B04C}"/>
              </a:ext>
            </a:extLst>
          </p:cNvPr>
          <p:cNvCxnSpPr>
            <a:cxnSpLocks/>
          </p:cNvCxnSpPr>
          <p:nvPr/>
        </p:nvCxnSpPr>
        <p:spPr>
          <a:xfrm flipV="1">
            <a:off x="4055524" y="1579661"/>
            <a:ext cx="1986183" cy="1560167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FD04B6-A79B-F14A-8287-6DA910A8B5B2}"/>
              </a:ext>
            </a:extLst>
          </p:cNvPr>
          <p:cNvCxnSpPr>
            <a:cxnSpLocks/>
          </p:cNvCxnSpPr>
          <p:nvPr/>
        </p:nvCxnSpPr>
        <p:spPr>
          <a:xfrm flipH="1">
            <a:off x="6452382" y="705015"/>
            <a:ext cx="1986748" cy="1461194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6D5F58D-59C1-B044-8A16-EF2931D693C1}"/>
              </a:ext>
            </a:extLst>
          </p:cNvPr>
          <p:cNvCxnSpPr>
            <a:cxnSpLocks/>
          </p:cNvCxnSpPr>
          <p:nvPr/>
        </p:nvCxnSpPr>
        <p:spPr>
          <a:xfrm flipH="1" flipV="1">
            <a:off x="6494892" y="2580294"/>
            <a:ext cx="1871787" cy="523534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2072F8BD-FC77-4B49-8C24-9DEBEDD3E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296" y="3332181"/>
            <a:ext cx="2916507" cy="938605"/>
          </a:xfrm>
          <a:prstGeom prst="rect">
            <a:avLst/>
          </a:prstGeom>
        </p:spPr>
      </p:pic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C0950DE0-6873-2E4C-8E94-AD450E868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9311879"/>
              </p:ext>
            </p:extLst>
          </p:nvPr>
        </p:nvGraphicFramePr>
        <p:xfrm>
          <a:off x="4055524" y="3583203"/>
          <a:ext cx="5408429" cy="2837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2" name="Picture 41">
            <a:extLst>
              <a:ext uri="{FF2B5EF4-FFF2-40B4-BE49-F238E27FC236}">
                <a16:creationId xmlns:a16="http://schemas.microsoft.com/office/drawing/2014/main" id="{38E2567D-0DA8-6C4B-A4EB-F9C97B88F7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3329" y="4367605"/>
            <a:ext cx="1954601" cy="2323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6241F6-B6F2-D344-B489-4F143671FE8D}"/>
              </a:ext>
            </a:extLst>
          </p:cNvPr>
          <p:cNvSpPr txBox="1"/>
          <p:nvPr/>
        </p:nvSpPr>
        <p:spPr>
          <a:xfrm>
            <a:off x="9692598" y="5891375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and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more?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111006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A84F14B-06DD-594D-845C-2618E29EBF18}"/>
              </a:ext>
            </a:extLst>
          </p:cNvPr>
          <p:cNvSpPr/>
          <p:nvPr/>
        </p:nvSpPr>
        <p:spPr>
          <a:xfrm>
            <a:off x="750206" y="817580"/>
            <a:ext cx="11380223" cy="5798373"/>
          </a:xfrm>
          <a:prstGeom prst="roundRect">
            <a:avLst>
              <a:gd name="adj" fmla="val 51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量子化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219A0F-FCD6-F34B-8956-126D92C3B304}"/>
              </a:ext>
            </a:extLst>
          </p:cNvPr>
          <p:cNvSpPr txBox="1"/>
          <p:nvPr/>
        </p:nvSpPr>
        <p:spPr>
          <a:xfrm>
            <a:off x="865926" y="22075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量子软件开发</a:t>
            </a:r>
            <a:endParaRPr lang="en-CN" sz="32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A0C887-BBFF-C249-B857-3546351BDF8E}"/>
              </a:ext>
            </a:extLst>
          </p:cNvPr>
          <p:cNvSpPr txBox="1"/>
          <p:nvPr/>
        </p:nvSpPr>
        <p:spPr>
          <a:xfrm>
            <a:off x="865926" y="894443"/>
            <a:ext cx="2310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Q-CTRL: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zh-CN" altLang="en-US" dirty="0"/>
              <a:t>量子组合优化软件包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60B993-3886-AC43-AD18-7768C11EAD71}"/>
              </a:ext>
            </a:extLst>
          </p:cNvPr>
          <p:cNvSpPr txBox="1"/>
          <p:nvPr/>
        </p:nvSpPr>
        <p:spPr>
          <a:xfrm>
            <a:off x="4838868" y="894443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Qunova</a:t>
            </a:r>
            <a:r>
              <a:rPr kumimoji="1" lang="en-US" altLang="zh-CN" dirty="0"/>
              <a:t>:</a:t>
            </a:r>
          </a:p>
          <a:p>
            <a:r>
              <a:rPr kumimoji="1" lang="zh-CN" altLang="en-US" dirty="0"/>
              <a:t>量子化学软件包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BD8B633-67CE-E34E-B51F-8E80621EB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26" y="1751504"/>
            <a:ext cx="3887685" cy="431808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6147BCA-D2A7-BC4C-BA08-F062BDE8BD51}"/>
              </a:ext>
            </a:extLst>
          </p:cNvPr>
          <p:cNvSpPr txBox="1"/>
          <p:nvPr/>
        </p:nvSpPr>
        <p:spPr>
          <a:xfrm>
            <a:off x="8657254" y="894443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QESEM:</a:t>
            </a:r>
          </a:p>
          <a:p>
            <a:r>
              <a:rPr kumimoji="1" lang="zh-CN" altLang="en-US" dirty="0"/>
              <a:t>量子误差抑制与缓解软件包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FB9AB6D-9552-0249-A80E-47B84ED2E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255" y="1751504"/>
            <a:ext cx="3387917" cy="431808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239FA3A-8AFD-7D48-8876-DE2B0D5E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868" y="1751504"/>
            <a:ext cx="3733129" cy="3571139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C42C374-FBDF-9441-94B0-878D85ABBF9F}"/>
              </a:ext>
            </a:extLst>
          </p:cNvPr>
          <p:cNvCxnSpPr/>
          <p:nvPr/>
        </p:nvCxnSpPr>
        <p:spPr>
          <a:xfrm>
            <a:off x="750206" y="1656678"/>
            <a:ext cx="1138022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B7E4C54-5316-A447-A69A-281C946FC8A2}"/>
              </a:ext>
            </a:extLst>
          </p:cNvPr>
          <p:cNvCxnSpPr>
            <a:cxnSpLocks/>
          </p:cNvCxnSpPr>
          <p:nvPr/>
        </p:nvCxnSpPr>
        <p:spPr>
          <a:xfrm>
            <a:off x="4753611" y="817580"/>
            <a:ext cx="0" cy="579837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836544-6DB0-404F-92FF-06BBC12790AD}"/>
              </a:ext>
            </a:extLst>
          </p:cNvPr>
          <p:cNvCxnSpPr>
            <a:cxnSpLocks/>
          </p:cNvCxnSpPr>
          <p:nvPr/>
        </p:nvCxnSpPr>
        <p:spPr>
          <a:xfrm>
            <a:off x="8571997" y="817580"/>
            <a:ext cx="0" cy="579837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243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6D7F66F-BCE6-3F41-91C0-1FB4FA114898}"/>
              </a:ext>
            </a:extLst>
          </p:cNvPr>
          <p:cNvSpPr/>
          <p:nvPr/>
        </p:nvSpPr>
        <p:spPr>
          <a:xfrm>
            <a:off x="1012919" y="815910"/>
            <a:ext cx="5207259" cy="5855823"/>
          </a:xfrm>
          <a:prstGeom prst="roundRect">
            <a:avLst>
              <a:gd name="adj" fmla="val 69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EED8B-EC62-1B45-B62E-58BA021B32D8}"/>
              </a:ext>
            </a:extLst>
          </p:cNvPr>
          <p:cNvSpPr txBox="1"/>
          <p:nvPr/>
        </p:nvSpPr>
        <p:spPr>
          <a:xfrm>
            <a:off x="1199357" y="92057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/>
              <a:t>国内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9B112-A56B-BE4F-9C4D-368109939273}"/>
              </a:ext>
            </a:extLst>
          </p:cNvPr>
          <p:cNvSpPr txBox="1"/>
          <p:nvPr/>
        </p:nvSpPr>
        <p:spPr>
          <a:xfrm>
            <a:off x="1199357" y="1590481"/>
            <a:ext cx="4435830" cy="4268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zh-CN" altLang="en-US" sz="2800" dirty="0"/>
              <a:t>中科院</a:t>
            </a:r>
            <a:r>
              <a:rPr kumimoji="1" lang="en-US" altLang="zh-CN" sz="2800" dirty="0"/>
              <a:t>,</a:t>
            </a:r>
            <a:r>
              <a:rPr kumimoji="1" lang="zh-CN" altLang="en-US" sz="2800" dirty="0"/>
              <a:t>北京量子院 </a:t>
            </a:r>
            <a:r>
              <a:rPr kumimoji="1" lang="en-US" altLang="zh-CN" sz="2800" dirty="0" err="1"/>
              <a:t>Quafu</a:t>
            </a:r>
            <a:endParaRPr kumimoji="1" lang="en-US" altLang="zh-CN" sz="28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zh-CN" altLang="en-US" sz="2800" dirty="0"/>
              <a:t>本源量子 </a:t>
            </a:r>
            <a:r>
              <a:rPr kumimoji="1" lang="en-US" altLang="zh-CN" sz="2800" dirty="0" err="1"/>
              <a:t>OriginQ</a:t>
            </a:r>
            <a:endParaRPr kumimoji="1" lang="en-US" altLang="zh-CN" sz="28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zh-CN" altLang="en-US" sz="2800" dirty="0"/>
              <a:t>华为 </a:t>
            </a:r>
            <a:r>
              <a:rPr kumimoji="1" lang="en-US" altLang="zh-CN" sz="2800" dirty="0" err="1"/>
              <a:t>HiQ</a:t>
            </a:r>
            <a:endParaRPr kumimoji="1" lang="en-US" altLang="zh-CN" sz="28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zh-CN" altLang="en-US" sz="2800" dirty="0"/>
              <a:t>腾讯量子</a:t>
            </a:r>
            <a:endParaRPr kumimoji="1" lang="en-US" altLang="zh-CN" sz="28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kumimoji="1" lang="zh-CN" alt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5E8BDB-56FE-1145-901E-E124D704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971" y="4374039"/>
            <a:ext cx="2570141" cy="80316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A75553E-AC75-F24E-B62F-74EDB8256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5" t="14569" r="27572" b="5515"/>
          <a:stretch/>
        </p:blipFill>
        <p:spPr bwMode="auto">
          <a:xfrm>
            <a:off x="4409431" y="3429000"/>
            <a:ext cx="899379" cy="88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7659F36-D184-A849-AA2D-8F9B4F4364A1}"/>
              </a:ext>
            </a:extLst>
          </p:cNvPr>
          <p:cNvSpPr/>
          <p:nvPr/>
        </p:nvSpPr>
        <p:spPr>
          <a:xfrm>
            <a:off x="6617852" y="796743"/>
            <a:ext cx="5207259" cy="5855823"/>
          </a:xfrm>
          <a:prstGeom prst="roundRect">
            <a:avLst>
              <a:gd name="adj" fmla="val 69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DBF617-E4C3-FD41-BD6B-C015DB418B49}"/>
              </a:ext>
            </a:extLst>
          </p:cNvPr>
          <p:cNvSpPr txBox="1"/>
          <p:nvPr/>
        </p:nvSpPr>
        <p:spPr>
          <a:xfrm>
            <a:off x="6853031" y="92057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/>
              <a:t>国际</a:t>
            </a:r>
          </a:p>
        </p:txBody>
      </p:sp>
      <p:pic>
        <p:nvPicPr>
          <p:cNvPr id="1028" name="Picture 4" descr="中国科学院院徽说明----中国科学院">
            <a:extLst>
              <a:ext uri="{FF2B5EF4-FFF2-40B4-BE49-F238E27FC236}">
                <a16:creationId xmlns:a16="http://schemas.microsoft.com/office/drawing/2014/main" id="{CBCE5415-1A3C-724A-A8FE-537A47846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522" y="920576"/>
            <a:ext cx="872073" cy="88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746AF3-EBCF-BE46-BE10-658042AC2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840" y="2620128"/>
            <a:ext cx="820562" cy="8038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CED356-6B3D-D741-9F61-EE4CE1A5FFC3}"/>
              </a:ext>
            </a:extLst>
          </p:cNvPr>
          <p:cNvSpPr txBox="1"/>
          <p:nvPr/>
        </p:nvSpPr>
        <p:spPr>
          <a:xfrm>
            <a:off x="6853031" y="1590481"/>
            <a:ext cx="2342308" cy="5130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800" dirty="0"/>
              <a:t>IBM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800" dirty="0" err="1"/>
              <a:t>Rigetii</a:t>
            </a:r>
            <a:endParaRPr kumimoji="1" lang="en-US" altLang="zh-CN" sz="28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800" dirty="0"/>
              <a:t>D-Wave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800" dirty="0" err="1"/>
              <a:t>Quantinuum</a:t>
            </a:r>
            <a:endParaRPr kumimoji="1" lang="en-US" altLang="zh-CN" sz="28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800" dirty="0" err="1"/>
              <a:t>QuEra</a:t>
            </a:r>
            <a:endParaRPr kumimoji="1" lang="en-US" altLang="zh-CN" sz="28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kumimoji="1" lang="zh-CN" altLang="en-US" sz="2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01D859-6749-A648-B77D-BA541E06C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0518" y="5228706"/>
            <a:ext cx="2132615" cy="7253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DF3E8B-9080-7341-B265-829248C63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9071" y="4459806"/>
            <a:ext cx="2342308" cy="6316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369877-6853-5941-89E7-62B9476809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6836" y="2635549"/>
            <a:ext cx="1699977" cy="788395"/>
          </a:xfrm>
          <a:prstGeom prst="rect">
            <a:avLst/>
          </a:prstGeom>
        </p:spPr>
      </p:pic>
      <p:pic>
        <p:nvPicPr>
          <p:cNvPr id="1032" name="Picture 8" descr="IBM logo">
            <a:extLst>
              <a:ext uri="{FF2B5EF4-FFF2-40B4-BE49-F238E27FC236}">
                <a16:creationId xmlns:a16="http://schemas.microsoft.com/office/drawing/2014/main" id="{A147055B-80C5-8E48-BA58-1D6C520E3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038" y="1857729"/>
            <a:ext cx="1653572" cy="62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E9B052F0-D995-F340-9243-266308C23919}"/>
              </a:ext>
            </a:extLst>
          </p:cNvPr>
          <p:cNvSpPr/>
          <p:nvPr/>
        </p:nvSpPr>
        <p:spPr>
          <a:xfrm>
            <a:off x="3543170" y="5444640"/>
            <a:ext cx="146756" cy="14675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54FD9A3-63D8-CB46-81F3-57EE9D290737}"/>
              </a:ext>
            </a:extLst>
          </p:cNvPr>
          <p:cNvSpPr/>
          <p:nvPr/>
        </p:nvSpPr>
        <p:spPr>
          <a:xfrm>
            <a:off x="3543170" y="5777714"/>
            <a:ext cx="146756" cy="14675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0EBFECA-13BA-A74D-90E3-B10E04BE69D2}"/>
              </a:ext>
            </a:extLst>
          </p:cNvPr>
          <p:cNvSpPr/>
          <p:nvPr/>
        </p:nvSpPr>
        <p:spPr>
          <a:xfrm>
            <a:off x="3543170" y="6110788"/>
            <a:ext cx="146756" cy="14675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59717EA-60E8-4948-AC70-7775A1356B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0236" y="3595920"/>
            <a:ext cx="2431143" cy="55962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A2734A4-8927-DE4C-BDA6-022418299522}"/>
              </a:ext>
            </a:extLst>
          </p:cNvPr>
          <p:cNvSpPr txBox="1">
            <a:spLocks/>
          </p:cNvSpPr>
          <p:nvPr/>
        </p:nvSpPr>
        <p:spPr>
          <a:xfrm>
            <a:off x="1012919" y="729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/>
              <a:t>主流量子云平台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6731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219A0F-FCD6-F34B-8956-126D92C3B304}"/>
              </a:ext>
            </a:extLst>
          </p:cNvPr>
          <p:cNvSpPr txBox="1"/>
          <p:nvPr/>
        </p:nvSpPr>
        <p:spPr>
          <a:xfrm>
            <a:off x="865926" y="22075"/>
            <a:ext cx="4801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总结</a:t>
            </a:r>
            <a:r>
              <a:rPr lang="en-US" altLang="zh-CN" sz="3200" dirty="0"/>
              <a:t>-</a:t>
            </a:r>
            <a:r>
              <a:rPr lang="zh-CN" altLang="en-US" sz="3200" dirty="0"/>
              <a:t>量子云平台使用流程</a:t>
            </a:r>
            <a:endParaRPr lang="en-CN" sz="3200" dirty="0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D930F0B8-B687-B049-9584-32C645FE5B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5155249"/>
              </p:ext>
            </p:extLst>
          </p:nvPr>
        </p:nvGraphicFramePr>
        <p:xfrm>
          <a:off x="1719508" y="12778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892E39B-D048-7D4E-89F9-52ECF413A386}"/>
              </a:ext>
            </a:extLst>
          </p:cNvPr>
          <p:cNvSpPr/>
          <p:nvPr/>
        </p:nvSpPr>
        <p:spPr>
          <a:xfrm>
            <a:off x="1577881" y="950026"/>
            <a:ext cx="2517569" cy="5666892"/>
          </a:xfrm>
          <a:prstGeom prst="roundRect">
            <a:avLst>
              <a:gd name="adj" fmla="val 7705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21B331A-A540-4E4D-B3C0-4E681587942E}"/>
              </a:ext>
            </a:extLst>
          </p:cNvPr>
          <p:cNvSpPr/>
          <p:nvPr/>
        </p:nvSpPr>
        <p:spPr>
          <a:xfrm>
            <a:off x="4524723" y="950026"/>
            <a:ext cx="2517569" cy="5666892"/>
          </a:xfrm>
          <a:prstGeom prst="roundRect">
            <a:avLst>
              <a:gd name="adj" fmla="val 7705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E139A9C-4CFA-F945-B5EE-CCE8F12CA7E7}"/>
              </a:ext>
            </a:extLst>
          </p:cNvPr>
          <p:cNvSpPr/>
          <p:nvPr/>
        </p:nvSpPr>
        <p:spPr>
          <a:xfrm>
            <a:off x="7471565" y="950026"/>
            <a:ext cx="2517569" cy="3835730"/>
          </a:xfrm>
          <a:prstGeom prst="roundRect">
            <a:avLst>
              <a:gd name="adj" fmla="val 7705"/>
            </a:avLst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F2F911C-2169-8B44-B503-FB15FD209F16}"/>
              </a:ext>
            </a:extLst>
          </p:cNvPr>
          <p:cNvSpPr/>
          <p:nvPr/>
        </p:nvSpPr>
        <p:spPr>
          <a:xfrm>
            <a:off x="7471564" y="4870595"/>
            <a:ext cx="4059376" cy="1616752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81B7B4-89E1-3449-A2C7-CB109851D753}"/>
              </a:ext>
            </a:extLst>
          </p:cNvPr>
          <p:cNvSpPr txBox="1"/>
          <p:nvPr/>
        </p:nvSpPr>
        <p:spPr>
          <a:xfrm>
            <a:off x="5039733" y="1016196"/>
            <a:ext cx="1289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accent4">
                    <a:lumMod val="75000"/>
                  </a:schemeClr>
                </a:solidFill>
              </a:rPr>
              <a:t>1.</a:t>
            </a:r>
            <a:r>
              <a:rPr kumimoji="1" lang="zh-CN" altLang="en-US" sz="2800" dirty="0">
                <a:solidFill>
                  <a:schemeClr val="accent4">
                    <a:lumMod val="75000"/>
                  </a:schemeClr>
                </a:solidFill>
              </a:rPr>
              <a:t> 优化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18B431-2332-E145-AA7C-56D32FF3E98B}"/>
              </a:ext>
            </a:extLst>
          </p:cNvPr>
          <p:cNvSpPr txBox="1"/>
          <p:nvPr/>
        </p:nvSpPr>
        <p:spPr>
          <a:xfrm>
            <a:off x="8077893" y="1016196"/>
            <a:ext cx="1292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accent5">
                    <a:lumMod val="75000"/>
                  </a:schemeClr>
                </a:solidFill>
              </a:rPr>
              <a:t>2.</a:t>
            </a:r>
            <a:r>
              <a:rPr kumimoji="1" lang="zh-CN" altLang="en-US" sz="2800" dirty="0">
                <a:solidFill>
                  <a:schemeClr val="accent5">
                    <a:lumMod val="75000"/>
                  </a:schemeClr>
                </a:solidFill>
              </a:rPr>
              <a:t> 运行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2FE8AA-30FD-AC4E-A01F-6DDECC57A334}"/>
              </a:ext>
            </a:extLst>
          </p:cNvPr>
          <p:cNvSpPr txBox="1"/>
          <p:nvPr/>
        </p:nvSpPr>
        <p:spPr>
          <a:xfrm>
            <a:off x="9847508" y="5417361"/>
            <a:ext cx="1651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accent2">
                    <a:lumMod val="75000"/>
                  </a:schemeClr>
                </a:solidFill>
              </a:rPr>
              <a:t>3.</a:t>
            </a:r>
            <a:r>
              <a:rPr kumimoji="1" lang="zh-CN" altLang="en-US" sz="2800" dirty="0">
                <a:solidFill>
                  <a:schemeClr val="accent2">
                    <a:lumMod val="75000"/>
                  </a:schemeClr>
                </a:solidFill>
              </a:rPr>
              <a:t> 后处理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B3AFB3-6801-1542-96CB-B88217D1835E}"/>
              </a:ext>
            </a:extLst>
          </p:cNvPr>
          <p:cNvSpPr txBox="1"/>
          <p:nvPr/>
        </p:nvSpPr>
        <p:spPr>
          <a:xfrm>
            <a:off x="1530305" y="1077751"/>
            <a:ext cx="2771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chemeClr val="accent6">
                    <a:lumMod val="75000"/>
                  </a:schemeClr>
                </a:solidFill>
              </a:rPr>
              <a:t>0.</a:t>
            </a:r>
            <a:r>
              <a:rPr kumimoji="1" lang="zh-CN" altLang="en-US" sz="2000" dirty="0">
                <a:solidFill>
                  <a:schemeClr val="accent6">
                    <a:lumMod val="75000"/>
                  </a:schemeClr>
                </a:solidFill>
              </a:rPr>
              <a:t> 注册（仅初次使用）</a:t>
            </a:r>
          </a:p>
        </p:txBody>
      </p:sp>
    </p:spTree>
    <p:extLst>
      <p:ext uri="{BB962C8B-B14F-4D97-AF65-F5344CB8AC3E}">
        <p14:creationId xmlns:p14="http://schemas.microsoft.com/office/powerpoint/2010/main" val="1284455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29A4AAB-5DFC-5040-9945-7E5181012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919" y="72960"/>
            <a:ext cx="9601200" cy="1485900"/>
          </a:xfrm>
        </p:spPr>
        <p:txBody>
          <a:bodyPr/>
          <a:lstStyle/>
          <a:p>
            <a:r>
              <a:rPr kumimoji="1" lang="zh-CN" altLang="en-US" dirty="0"/>
              <a:t>主流量子云平台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31">
                <a:extLst>
                  <a:ext uri="{FF2B5EF4-FFF2-40B4-BE49-F238E27FC236}">
                    <a16:creationId xmlns:a16="http://schemas.microsoft.com/office/drawing/2014/main" id="{D1B915EA-A5A0-E84F-BF68-448E8496C5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41447799"/>
                  </p:ext>
                </p:extLst>
              </p:nvPr>
            </p:nvGraphicFramePr>
            <p:xfrm>
              <a:off x="3336965" y="1110588"/>
              <a:ext cx="8734008" cy="54945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83502">
                      <a:extLst>
                        <a:ext uri="{9D8B030D-6E8A-4147-A177-3AD203B41FA5}">
                          <a16:colId xmlns:a16="http://schemas.microsoft.com/office/drawing/2014/main" val="1706690647"/>
                        </a:ext>
                      </a:extLst>
                    </a:gridCol>
                    <a:gridCol w="2183502">
                      <a:extLst>
                        <a:ext uri="{9D8B030D-6E8A-4147-A177-3AD203B41FA5}">
                          <a16:colId xmlns:a16="http://schemas.microsoft.com/office/drawing/2014/main" val="4199785230"/>
                        </a:ext>
                      </a:extLst>
                    </a:gridCol>
                    <a:gridCol w="2183502">
                      <a:extLst>
                        <a:ext uri="{9D8B030D-6E8A-4147-A177-3AD203B41FA5}">
                          <a16:colId xmlns:a16="http://schemas.microsoft.com/office/drawing/2014/main" val="181740291"/>
                        </a:ext>
                      </a:extLst>
                    </a:gridCol>
                    <a:gridCol w="2183502">
                      <a:extLst>
                        <a:ext uri="{9D8B030D-6E8A-4147-A177-3AD203B41FA5}">
                          <a16:colId xmlns:a16="http://schemas.microsoft.com/office/drawing/2014/main" val="1825623705"/>
                        </a:ext>
                      </a:extLst>
                    </a:gridCol>
                  </a:tblGrid>
                  <a:tr h="652630"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供应商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技术路线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/>
                            <a:t>最大可用比特数</a:t>
                          </a:r>
                        </a:p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/>
                            <a:t>是否支持全链接</a:t>
                          </a:r>
                        </a:p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1296888"/>
                      </a:ext>
                    </a:extLst>
                  </a:tr>
                  <a:tr h="514963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IBM</a:t>
                          </a:r>
                          <a:endParaRPr lang="zh-CN" altLang="en-US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156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6913634"/>
                      </a:ext>
                    </a:extLst>
                  </a:tr>
                  <a:tr h="556408">
                    <a:tc>
                      <a:txBody>
                        <a:bodyPr/>
                        <a:lstStyle/>
                        <a:p>
                          <a:r>
                            <a:rPr lang="en-US" altLang="zh-CN" dirty="0" err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Rigetii</a:t>
                          </a:r>
                          <a:endParaRPr lang="zh-CN" altLang="en-US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84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6475453"/>
                      </a:ext>
                    </a:extLst>
                  </a:tr>
                  <a:tr h="556408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D-Wave</a:t>
                          </a:r>
                          <a:endParaRPr lang="zh-CN" altLang="en-US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5000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(analog)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8093653"/>
                      </a:ext>
                    </a:extLst>
                  </a:tr>
                  <a:tr h="556408"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中科院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119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2302798"/>
                      </a:ext>
                    </a:extLst>
                  </a:tr>
                  <a:tr h="556408"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本源量子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100+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3262313"/>
                      </a:ext>
                    </a:extLst>
                  </a:tr>
                  <a:tr h="556408"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腾讯量子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23398259"/>
                      </a:ext>
                    </a:extLst>
                  </a:tr>
                  <a:tr h="514963">
                    <a:tc>
                      <a:txBody>
                        <a:bodyPr/>
                        <a:lstStyle/>
                        <a:p>
                          <a:r>
                            <a:rPr lang="en-US" altLang="zh-CN" dirty="0" err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Quantinuum</a:t>
                          </a:r>
                          <a:endParaRPr lang="zh-CN" altLang="en-US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离子阱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</a:rPr>
                                  <m:t>✔️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4479742"/>
                      </a:ext>
                    </a:extLst>
                  </a:tr>
                  <a:tr h="514963">
                    <a:tc>
                      <a:txBody>
                        <a:bodyPr/>
                        <a:lstStyle/>
                        <a:p>
                          <a:r>
                            <a:rPr lang="en-US" altLang="zh-CN" dirty="0" err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IonQ</a:t>
                          </a:r>
                          <a:endParaRPr lang="zh-CN" altLang="en-US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离子阱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36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</a:rPr>
                                  <m:t>✔️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0990638"/>
                      </a:ext>
                    </a:extLst>
                  </a:tr>
                  <a:tr h="514963">
                    <a:tc>
                      <a:txBody>
                        <a:bodyPr/>
                        <a:lstStyle/>
                        <a:p>
                          <a:r>
                            <a:rPr lang="en-US" altLang="zh-CN" dirty="0" err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QuEra</a:t>
                          </a:r>
                          <a:endParaRPr lang="zh-CN" altLang="en-US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中性原子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256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20035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31">
                <a:extLst>
                  <a:ext uri="{FF2B5EF4-FFF2-40B4-BE49-F238E27FC236}">
                    <a16:creationId xmlns:a16="http://schemas.microsoft.com/office/drawing/2014/main" id="{D1B915EA-A5A0-E84F-BF68-448E8496C5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41447799"/>
                  </p:ext>
                </p:extLst>
              </p:nvPr>
            </p:nvGraphicFramePr>
            <p:xfrm>
              <a:off x="3336965" y="1110588"/>
              <a:ext cx="8734008" cy="54945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83502">
                      <a:extLst>
                        <a:ext uri="{9D8B030D-6E8A-4147-A177-3AD203B41FA5}">
                          <a16:colId xmlns:a16="http://schemas.microsoft.com/office/drawing/2014/main" val="1706690647"/>
                        </a:ext>
                      </a:extLst>
                    </a:gridCol>
                    <a:gridCol w="2183502">
                      <a:extLst>
                        <a:ext uri="{9D8B030D-6E8A-4147-A177-3AD203B41FA5}">
                          <a16:colId xmlns:a16="http://schemas.microsoft.com/office/drawing/2014/main" val="4199785230"/>
                        </a:ext>
                      </a:extLst>
                    </a:gridCol>
                    <a:gridCol w="2183502">
                      <a:extLst>
                        <a:ext uri="{9D8B030D-6E8A-4147-A177-3AD203B41FA5}">
                          <a16:colId xmlns:a16="http://schemas.microsoft.com/office/drawing/2014/main" val="181740291"/>
                        </a:ext>
                      </a:extLst>
                    </a:gridCol>
                    <a:gridCol w="2183502">
                      <a:extLst>
                        <a:ext uri="{9D8B030D-6E8A-4147-A177-3AD203B41FA5}">
                          <a16:colId xmlns:a16="http://schemas.microsoft.com/office/drawing/2014/main" val="1825623705"/>
                        </a:ext>
                      </a:extLst>
                    </a:gridCol>
                  </a:tblGrid>
                  <a:tr h="652630"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供应商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技术路线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/>
                            <a:t>最大可用比特数</a:t>
                          </a:r>
                        </a:p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/>
                            <a:t>是否支持全链接</a:t>
                          </a:r>
                        </a:p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1296888"/>
                      </a:ext>
                    </a:extLst>
                  </a:tr>
                  <a:tr h="514963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IBM</a:t>
                          </a:r>
                          <a:endParaRPr lang="zh-CN" altLang="en-US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156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6913634"/>
                      </a:ext>
                    </a:extLst>
                  </a:tr>
                  <a:tr h="556408">
                    <a:tc>
                      <a:txBody>
                        <a:bodyPr/>
                        <a:lstStyle/>
                        <a:p>
                          <a:r>
                            <a:rPr lang="en-US" altLang="zh-CN" dirty="0" err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Rigetii</a:t>
                          </a:r>
                          <a:endParaRPr lang="zh-CN" altLang="en-US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84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6475453"/>
                      </a:ext>
                    </a:extLst>
                  </a:tr>
                  <a:tr h="556408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D-Wave</a:t>
                          </a:r>
                          <a:endParaRPr lang="zh-CN" altLang="en-US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5000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(analog)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8093653"/>
                      </a:ext>
                    </a:extLst>
                  </a:tr>
                  <a:tr h="556408"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中科院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119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2302798"/>
                      </a:ext>
                    </a:extLst>
                  </a:tr>
                  <a:tr h="556408"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本源量子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100+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3262313"/>
                      </a:ext>
                    </a:extLst>
                  </a:tr>
                  <a:tr h="556408"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腾讯量子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23398259"/>
                      </a:ext>
                    </a:extLst>
                  </a:tr>
                  <a:tr h="514963">
                    <a:tc>
                      <a:txBody>
                        <a:bodyPr/>
                        <a:lstStyle/>
                        <a:p>
                          <a:r>
                            <a:rPr lang="en-US" altLang="zh-CN" dirty="0" err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Quantinuum</a:t>
                          </a:r>
                          <a:endParaRPr lang="zh-CN" altLang="en-US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离子阱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300581" t="-768293" r="-1163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4479742"/>
                      </a:ext>
                    </a:extLst>
                  </a:tr>
                  <a:tr h="514963">
                    <a:tc>
                      <a:txBody>
                        <a:bodyPr/>
                        <a:lstStyle/>
                        <a:p>
                          <a:r>
                            <a:rPr lang="en-US" altLang="zh-CN" dirty="0" err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IonQ</a:t>
                          </a:r>
                          <a:endParaRPr lang="zh-CN" altLang="en-US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离子阱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36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300581" t="-890000" r="-1163" b="-1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0990638"/>
                      </a:ext>
                    </a:extLst>
                  </a:tr>
                  <a:tr h="514963">
                    <a:tc>
                      <a:txBody>
                        <a:bodyPr/>
                        <a:lstStyle/>
                        <a:p>
                          <a:r>
                            <a:rPr lang="en-US" altLang="zh-CN" dirty="0" err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QuEra</a:t>
                          </a:r>
                          <a:endParaRPr lang="zh-CN" altLang="en-US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中性原子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256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200358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E94F8B75-A0CF-154D-A9EF-497D0B938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274" y="1787645"/>
            <a:ext cx="1642891" cy="116650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646B92-6D44-784C-A776-C71E753590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027" y="3182935"/>
            <a:ext cx="3201284" cy="3196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6592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AED332E0-990D-004F-BDBD-88FB880BD5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48" t="7658" r="297" b="-409"/>
          <a:stretch/>
        </p:blipFill>
        <p:spPr>
          <a:xfrm>
            <a:off x="839909" y="3291702"/>
            <a:ext cx="2214825" cy="1184057"/>
          </a:xfrm>
          <a:prstGeom prst="rect">
            <a:avLst/>
          </a:prstGeom>
          <a:effectLst/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C0D9122-A357-A942-8DC1-9233F706FCF0}"/>
              </a:ext>
            </a:extLst>
          </p:cNvPr>
          <p:cNvCxnSpPr>
            <a:cxnSpLocks/>
          </p:cNvCxnSpPr>
          <p:nvPr/>
        </p:nvCxnSpPr>
        <p:spPr>
          <a:xfrm flipV="1">
            <a:off x="1344933" y="4349442"/>
            <a:ext cx="234490" cy="153048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F15F9B1-48C9-4840-BC00-2FB784D05A36}"/>
              </a:ext>
            </a:extLst>
          </p:cNvPr>
          <p:cNvCxnSpPr>
            <a:cxnSpLocks/>
          </p:cNvCxnSpPr>
          <p:nvPr/>
        </p:nvCxnSpPr>
        <p:spPr>
          <a:xfrm flipH="1" flipV="1">
            <a:off x="1736957" y="4349442"/>
            <a:ext cx="493527" cy="153048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729A4AAB-5DFC-5040-9945-7E5181012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919" y="72960"/>
            <a:ext cx="9601200" cy="1485900"/>
          </a:xfrm>
        </p:spPr>
        <p:txBody>
          <a:bodyPr/>
          <a:lstStyle/>
          <a:p>
            <a:r>
              <a:rPr kumimoji="1" lang="zh-CN" altLang="en-US" dirty="0"/>
              <a:t>主流量子云平台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31">
                <a:extLst>
                  <a:ext uri="{FF2B5EF4-FFF2-40B4-BE49-F238E27FC236}">
                    <a16:creationId xmlns:a16="http://schemas.microsoft.com/office/drawing/2014/main" id="{D1B915EA-A5A0-E84F-BF68-448E8496C50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336965" y="1110588"/>
              <a:ext cx="8734008" cy="54945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83502">
                      <a:extLst>
                        <a:ext uri="{9D8B030D-6E8A-4147-A177-3AD203B41FA5}">
                          <a16:colId xmlns:a16="http://schemas.microsoft.com/office/drawing/2014/main" val="1706690647"/>
                        </a:ext>
                      </a:extLst>
                    </a:gridCol>
                    <a:gridCol w="2183502">
                      <a:extLst>
                        <a:ext uri="{9D8B030D-6E8A-4147-A177-3AD203B41FA5}">
                          <a16:colId xmlns:a16="http://schemas.microsoft.com/office/drawing/2014/main" val="4199785230"/>
                        </a:ext>
                      </a:extLst>
                    </a:gridCol>
                    <a:gridCol w="2183502">
                      <a:extLst>
                        <a:ext uri="{9D8B030D-6E8A-4147-A177-3AD203B41FA5}">
                          <a16:colId xmlns:a16="http://schemas.microsoft.com/office/drawing/2014/main" val="181740291"/>
                        </a:ext>
                      </a:extLst>
                    </a:gridCol>
                    <a:gridCol w="2183502">
                      <a:extLst>
                        <a:ext uri="{9D8B030D-6E8A-4147-A177-3AD203B41FA5}">
                          <a16:colId xmlns:a16="http://schemas.microsoft.com/office/drawing/2014/main" val="1825623705"/>
                        </a:ext>
                      </a:extLst>
                    </a:gridCol>
                  </a:tblGrid>
                  <a:tr h="652630"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供应商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技术路线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/>
                            <a:t>最大可用比特数</a:t>
                          </a:r>
                        </a:p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/>
                            <a:t>是否支持全链接</a:t>
                          </a:r>
                        </a:p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1296888"/>
                      </a:ext>
                    </a:extLst>
                  </a:tr>
                  <a:tr h="514963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IBM</a:t>
                          </a:r>
                          <a:endParaRPr lang="zh-CN" altLang="en-US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156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6913634"/>
                      </a:ext>
                    </a:extLst>
                  </a:tr>
                  <a:tr h="556408">
                    <a:tc>
                      <a:txBody>
                        <a:bodyPr/>
                        <a:lstStyle/>
                        <a:p>
                          <a:r>
                            <a:rPr lang="en-US" altLang="zh-CN" dirty="0" err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Rigetii</a:t>
                          </a:r>
                          <a:endParaRPr lang="zh-CN" altLang="en-US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84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6475453"/>
                      </a:ext>
                    </a:extLst>
                  </a:tr>
                  <a:tr h="556408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D-Wave</a:t>
                          </a:r>
                          <a:endParaRPr lang="zh-CN" altLang="en-US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5000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(analog)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8093653"/>
                      </a:ext>
                    </a:extLst>
                  </a:tr>
                  <a:tr h="556408"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中科院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119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2302798"/>
                      </a:ext>
                    </a:extLst>
                  </a:tr>
                  <a:tr h="556408"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本源量子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100+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3262313"/>
                      </a:ext>
                    </a:extLst>
                  </a:tr>
                  <a:tr h="556408"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腾讯量子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23398259"/>
                      </a:ext>
                    </a:extLst>
                  </a:tr>
                  <a:tr h="514963">
                    <a:tc>
                      <a:txBody>
                        <a:bodyPr/>
                        <a:lstStyle/>
                        <a:p>
                          <a:r>
                            <a:rPr lang="en-US" altLang="zh-CN" dirty="0" err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Quantinuum</a:t>
                          </a:r>
                          <a:endParaRPr lang="zh-CN" altLang="en-US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离子阱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</a:rPr>
                                  <m:t>✔️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4479742"/>
                      </a:ext>
                    </a:extLst>
                  </a:tr>
                  <a:tr h="514963">
                    <a:tc>
                      <a:txBody>
                        <a:bodyPr/>
                        <a:lstStyle/>
                        <a:p>
                          <a:r>
                            <a:rPr lang="en-US" altLang="zh-CN" dirty="0" err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IonQ</a:t>
                          </a:r>
                          <a:endParaRPr lang="zh-CN" altLang="en-US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离子阱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36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</a:rPr>
                                  <m:t>✔️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0990638"/>
                      </a:ext>
                    </a:extLst>
                  </a:tr>
                  <a:tr h="514963">
                    <a:tc>
                      <a:txBody>
                        <a:bodyPr/>
                        <a:lstStyle/>
                        <a:p>
                          <a:r>
                            <a:rPr lang="en-US" altLang="zh-CN" dirty="0" err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QuEra</a:t>
                          </a:r>
                          <a:endParaRPr lang="zh-CN" altLang="en-US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中性原子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256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20035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31">
                <a:extLst>
                  <a:ext uri="{FF2B5EF4-FFF2-40B4-BE49-F238E27FC236}">
                    <a16:creationId xmlns:a16="http://schemas.microsoft.com/office/drawing/2014/main" id="{D1B915EA-A5A0-E84F-BF68-448E8496C50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336965" y="1110588"/>
              <a:ext cx="8734008" cy="54945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83502">
                      <a:extLst>
                        <a:ext uri="{9D8B030D-6E8A-4147-A177-3AD203B41FA5}">
                          <a16:colId xmlns:a16="http://schemas.microsoft.com/office/drawing/2014/main" val="1706690647"/>
                        </a:ext>
                      </a:extLst>
                    </a:gridCol>
                    <a:gridCol w="2183502">
                      <a:extLst>
                        <a:ext uri="{9D8B030D-6E8A-4147-A177-3AD203B41FA5}">
                          <a16:colId xmlns:a16="http://schemas.microsoft.com/office/drawing/2014/main" val="4199785230"/>
                        </a:ext>
                      </a:extLst>
                    </a:gridCol>
                    <a:gridCol w="2183502">
                      <a:extLst>
                        <a:ext uri="{9D8B030D-6E8A-4147-A177-3AD203B41FA5}">
                          <a16:colId xmlns:a16="http://schemas.microsoft.com/office/drawing/2014/main" val="181740291"/>
                        </a:ext>
                      </a:extLst>
                    </a:gridCol>
                    <a:gridCol w="2183502">
                      <a:extLst>
                        <a:ext uri="{9D8B030D-6E8A-4147-A177-3AD203B41FA5}">
                          <a16:colId xmlns:a16="http://schemas.microsoft.com/office/drawing/2014/main" val="1825623705"/>
                        </a:ext>
                      </a:extLst>
                    </a:gridCol>
                  </a:tblGrid>
                  <a:tr h="652630"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供应商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技术路线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/>
                            <a:t>最大可用比特数</a:t>
                          </a:r>
                        </a:p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/>
                            <a:t>是否支持全链接</a:t>
                          </a:r>
                        </a:p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1296888"/>
                      </a:ext>
                    </a:extLst>
                  </a:tr>
                  <a:tr h="514963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IBM</a:t>
                          </a:r>
                          <a:endParaRPr lang="zh-CN" altLang="en-US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156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6913634"/>
                      </a:ext>
                    </a:extLst>
                  </a:tr>
                  <a:tr h="556408">
                    <a:tc>
                      <a:txBody>
                        <a:bodyPr/>
                        <a:lstStyle/>
                        <a:p>
                          <a:r>
                            <a:rPr lang="en-US" altLang="zh-CN" dirty="0" err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Rigetii</a:t>
                          </a:r>
                          <a:endParaRPr lang="zh-CN" altLang="en-US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84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6475453"/>
                      </a:ext>
                    </a:extLst>
                  </a:tr>
                  <a:tr h="556408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D-Wave</a:t>
                          </a:r>
                          <a:endParaRPr lang="zh-CN" altLang="en-US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5000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(analog)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8093653"/>
                      </a:ext>
                    </a:extLst>
                  </a:tr>
                  <a:tr h="556408"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中科院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119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2302798"/>
                      </a:ext>
                    </a:extLst>
                  </a:tr>
                  <a:tr h="556408"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本源量子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100+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3262313"/>
                      </a:ext>
                    </a:extLst>
                  </a:tr>
                  <a:tr h="556408"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腾讯量子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超导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23398259"/>
                      </a:ext>
                    </a:extLst>
                  </a:tr>
                  <a:tr h="514963">
                    <a:tc>
                      <a:txBody>
                        <a:bodyPr/>
                        <a:lstStyle/>
                        <a:p>
                          <a:r>
                            <a:rPr lang="en-US" altLang="zh-CN" dirty="0" err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Quantinuum</a:t>
                          </a:r>
                          <a:endParaRPr lang="zh-CN" altLang="en-US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离子阱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32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300581" t="-768293" r="-1163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4479742"/>
                      </a:ext>
                    </a:extLst>
                  </a:tr>
                  <a:tr h="514963">
                    <a:tc>
                      <a:txBody>
                        <a:bodyPr/>
                        <a:lstStyle/>
                        <a:p>
                          <a:r>
                            <a:rPr lang="en-US" altLang="zh-CN" dirty="0" err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IonQ</a:t>
                          </a:r>
                          <a:endParaRPr lang="zh-CN" altLang="en-US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离子阱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36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300581" t="-890000" r="-1163" b="-1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0990638"/>
                      </a:ext>
                    </a:extLst>
                  </a:tr>
                  <a:tr h="514963">
                    <a:tc>
                      <a:txBody>
                        <a:bodyPr/>
                        <a:lstStyle/>
                        <a:p>
                          <a:r>
                            <a:rPr lang="en-US" altLang="zh-CN" dirty="0" err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QuEra</a:t>
                          </a:r>
                          <a:endParaRPr lang="zh-CN" altLang="en-US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中性原子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256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200358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E94F8B75-A0CF-154D-A9EF-497D0B938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274" y="1787645"/>
            <a:ext cx="1642891" cy="116650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1BDB82CC-01AA-F14E-8BA8-8F92A814F3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8447" t="78762" r="6170" b="11404"/>
          <a:stretch/>
        </p:blipFill>
        <p:spPr>
          <a:xfrm>
            <a:off x="2262002" y="4878255"/>
            <a:ext cx="792732" cy="7918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EC566BAC-BDD5-8C49-927A-1EF104EB8E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610" t="78101" r="58164" b="11279"/>
          <a:stretch/>
        </p:blipFill>
        <p:spPr>
          <a:xfrm>
            <a:off x="1389597" y="5750045"/>
            <a:ext cx="769582" cy="85506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6B32E36-1F09-DC41-B3FA-721D4BF3D539}"/>
              </a:ext>
            </a:extLst>
          </p:cNvPr>
          <p:cNvCxnSpPr>
            <a:cxnSpLocks/>
          </p:cNvCxnSpPr>
          <p:nvPr/>
        </p:nvCxnSpPr>
        <p:spPr>
          <a:xfrm flipV="1">
            <a:off x="2230483" y="4349442"/>
            <a:ext cx="526726" cy="528813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4283A6F-4A14-8A44-8C08-4C8A18B8732A}"/>
              </a:ext>
            </a:extLst>
          </p:cNvPr>
          <p:cNvCxnSpPr>
            <a:cxnSpLocks/>
          </p:cNvCxnSpPr>
          <p:nvPr/>
        </p:nvCxnSpPr>
        <p:spPr>
          <a:xfrm flipH="1" flipV="1">
            <a:off x="2870295" y="4349442"/>
            <a:ext cx="184440" cy="504399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464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6D7F66F-BCE6-3F41-91C0-1FB4FA114898}"/>
              </a:ext>
            </a:extLst>
          </p:cNvPr>
          <p:cNvSpPr/>
          <p:nvPr/>
        </p:nvSpPr>
        <p:spPr>
          <a:xfrm>
            <a:off x="1012919" y="815910"/>
            <a:ext cx="5207259" cy="1819639"/>
          </a:xfrm>
          <a:prstGeom prst="roundRect">
            <a:avLst>
              <a:gd name="adj" fmla="val 69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EED8B-EC62-1B45-B62E-58BA021B32D8}"/>
              </a:ext>
            </a:extLst>
          </p:cNvPr>
          <p:cNvSpPr txBox="1"/>
          <p:nvPr/>
        </p:nvSpPr>
        <p:spPr>
          <a:xfrm>
            <a:off x="1199357" y="92057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/>
              <a:t>国内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9B112-A56B-BE4F-9C4D-368109939273}"/>
              </a:ext>
            </a:extLst>
          </p:cNvPr>
          <p:cNvSpPr txBox="1"/>
          <p:nvPr/>
        </p:nvSpPr>
        <p:spPr>
          <a:xfrm>
            <a:off x="1199357" y="1590481"/>
            <a:ext cx="4435830" cy="1683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zh-CN" altLang="en-US" sz="2800" dirty="0"/>
              <a:t>中科院</a:t>
            </a:r>
            <a:r>
              <a:rPr kumimoji="1" lang="en-US" altLang="zh-CN" sz="2800" dirty="0"/>
              <a:t>,</a:t>
            </a:r>
            <a:r>
              <a:rPr kumimoji="1" lang="zh-CN" altLang="en-US" sz="2800" dirty="0"/>
              <a:t>北京量子院 </a:t>
            </a:r>
            <a:r>
              <a:rPr kumimoji="1" lang="en-US" altLang="zh-CN" sz="2800" dirty="0" err="1"/>
              <a:t>Quafu</a:t>
            </a:r>
            <a:endParaRPr kumimoji="1" lang="en-US" altLang="zh-CN" sz="28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kumimoji="1" lang="zh-CN" altLang="en-US" sz="2800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7659F36-D184-A849-AA2D-8F9B4F4364A1}"/>
              </a:ext>
            </a:extLst>
          </p:cNvPr>
          <p:cNvSpPr/>
          <p:nvPr/>
        </p:nvSpPr>
        <p:spPr>
          <a:xfrm>
            <a:off x="6617852" y="796744"/>
            <a:ext cx="5207259" cy="1838806"/>
          </a:xfrm>
          <a:prstGeom prst="roundRect">
            <a:avLst>
              <a:gd name="adj" fmla="val 69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DBF617-E4C3-FD41-BD6B-C015DB418B49}"/>
              </a:ext>
            </a:extLst>
          </p:cNvPr>
          <p:cNvSpPr txBox="1"/>
          <p:nvPr/>
        </p:nvSpPr>
        <p:spPr>
          <a:xfrm>
            <a:off x="6853031" y="92057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/>
              <a:t>国际</a:t>
            </a:r>
          </a:p>
        </p:txBody>
      </p:sp>
      <p:pic>
        <p:nvPicPr>
          <p:cNvPr id="1028" name="Picture 4" descr="中国科学院院徽说明----中国科学院">
            <a:extLst>
              <a:ext uri="{FF2B5EF4-FFF2-40B4-BE49-F238E27FC236}">
                <a16:creationId xmlns:a16="http://schemas.microsoft.com/office/drawing/2014/main" id="{CBCE5415-1A3C-724A-A8FE-537A47846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522" y="920576"/>
            <a:ext cx="872073" cy="88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CED356-6B3D-D741-9F61-EE4CE1A5FFC3}"/>
              </a:ext>
            </a:extLst>
          </p:cNvPr>
          <p:cNvSpPr txBox="1"/>
          <p:nvPr/>
        </p:nvSpPr>
        <p:spPr>
          <a:xfrm>
            <a:off x="6853031" y="1590481"/>
            <a:ext cx="1069524" cy="821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800" dirty="0"/>
              <a:t>IBM</a:t>
            </a:r>
          </a:p>
        </p:txBody>
      </p:sp>
      <p:pic>
        <p:nvPicPr>
          <p:cNvPr id="1032" name="Picture 8" descr="IBM logo">
            <a:extLst>
              <a:ext uri="{FF2B5EF4-FFF2-40B4-BE49-F238E27FC236}">
                <a16:creationId xmlns:a16="http://schemas.microsoft.com/office/drawing/2014/main" id="{A147055B-80C5-8E48-BA58-1D6C520E3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038" y="1857729"/>
            <a:ext cx="1653572" cy="62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EF5295-4D1F-6D43-8128-9B0E0342E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40" y="3008764"/>
            <a:ext cx="5500615" cy="3094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85FECF-23BE-7A43-A2E0-1BD3A87C70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9" r="21899"/>
          <a:stretch/>
        </p:blipFill>
        <p:spPr>
          <a:xfrm>
            <a:off x="7809987" y="2934418"/>
            <a:ext cx="4216726" cy="33655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200BDE-D1B4-DB48-AC80-EAE340BC79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6236"/>
          <a:stretch/>
        </p:blipFill>
        <p:spPr>
          <a:xfrm>
            <a:off x="6551593" y="2934419"/>
            <a:ext cx="1258394" cy="336557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DDBADF-1103-214A-8326-B85255AFA5DE}"/>
              </a:ext>
            </a:extLst>
          </p:cNvPr>
          <p:cNvSpPr txBox="1">
            <a:spLocks/>
          </p:cNvSpPr>
          <p:nvPr/>
        </p:nvSpPr>
        <p:spPr>
          <a:xfrm>
            <a:off x="1012919" y="7296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云平台核心参数</a:t>
            </a:r>
          </a:p>
        </p:txBody>
      </p:sp>
    </p:spTree>
    <p:extLst>
      <p:ext uri="{BB962C8B-B14F-4D97-AF65-F5344CB8AC3E}">
        <p14:creationId xmlns:p14="http://schemas.microsoft.com/office/powerpoint/2010/main" val="1459808841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{E3B77327-3FFF-544B-9FB8-EE022B815326}tf10001072</Template>
  <TotalTime>3375</TotalTime>
  <Words>5208</Words>
  <Application>Microsoft Macintosh PowerPoint</Application>
  <PresentationFormat>Widescreen</PresentationFormat>
  <Paragraphs>942</Paragraphs>
  <Slides>60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Calibri</vt:lpstr>
      <vt:lpstr>Cambria Math</vt:lpstr>
      <vt:lpstr>Franklin Gothic Book</vt:lpstr>
      <vt:lpstr>Georgia</vt:lpstr>
      <vt:lpstr>Wingdings</vt:lpstr>
      <vt:lpstr>Crop</vt:lpstr>
      <vt:lpstr>量子云平台简介</vt:lpstr>
      <vt:lpstr>内容介绍</vt:lpstr>
      <vt:lpstr>什么是量子云平台？</vt:lpstr>
      <vt:lpstr>为什么使用云平台？</vt:lpstr>
      <vt:lpstr>为什么使用云平台？</vt:lpstr>
      <vt:lpstr>PowerPoint Presentation</vt:lpstr>
      <vt:lpstr>主流量子云平台</vt:lpstr>
      <vt:lpstr>主流量子云平台</vt:lpstr>
      <vt:lpstr>PowerPoint Presentation</vt:lpstr>
      <vt:lpstr>PowerPoint Presentation</vt:lpstr>
      <vt:lpstr>PowerPoint Presentation</vt:lpstr>
      <vt:lpstr>PowerPoint Presentation</vt:lpstr>
      <vt:lpstr>云平台使用流程</vt:lpstr>
      <vt:lpstr>云平台使用流程-设备登记</vt:lpstr>
      <vt:lpstr>云平台使用流程-设备登记</vt:lpstr>
      <vt:lpstr>内容介绍</vt:lpstr>
      <vt:lpstr>内容介绍</vt:lpstr>
      <vt:lpstr>线路转译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内容介绍</vt:lpstr>
      <vt:lpstr>PowerPoint Presentation</vt:lpstr>
      <vt:lpstr>任务提交流程</vt:lpstr>
      <vt:lpstr>任务提交流程</vt:lpstr>
      <vt:lpstr>采样结果分析</vt:lpstr>
      <vt:lpstr>内容介绍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内容介绍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云平台的使用流程</dc:title>
  <dc:creator>Xiaoyang Wang</dc:creator>
  <cp:lastModifiedBy>Xiaoyang Wang</cp:lastModifiedBy>
  <cp:revision>448</cp:revision>
  <dcterms:created xsi:type="dcterms:W3CDTF">2025-10-28T13:39:29Z</dcterms:created>
  <dcterms:modified xsi:type="dcterms:W3CDTF">2025-12-04T16:44:52Z</dcterms:modified>
</cp:coreProperties>
</file>