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521" r:id="rId2"/>
    <p:sldId id="526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5159-07B3-4004-A60F-BA5DBA0653E2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3E3A6-5BE2-4756-8418-01836B4F8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44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On behalf of atlas </a:t>
            </a:r>
            <a:r>
              <a:rPr lang="en-US" altLang="zh-CN" dirty="0" err="1"/>
              <a:t>cms</a:t>
            </a:r>
            <a:r>
              <a:rPr lang="en-US" altLang="zh-CN" dirty="0"/>
              <a:t> collaboration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E66073-BFF6-724B-BCC8-A3D90F36CF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00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36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17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2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97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31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65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71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86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678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25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46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0" y="1772816"/>
            <a:ext cx="9144000" cy="165618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914400" fontAlgn="base">
              <a:spcBef>
                <a:spcPct val="0"/>
              </a:spcBef>
              <a:spcAft>
                <a:spcPct val="0"/>
              </a:spcAft>
              <a:defRPr sz="3600" b="0">
                <a:solidFill>
                  <a:srgbClr val="FFFF99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en-US" altLang="zh-CN" sz="4400" dirty="0"/>
              <a:t>Discussion</a:t>
            </a:r>
            <a:r>
              <a:rPr lang="zh-CN" altLang="en-US" sz="4400" dirty="0"/>
              <a:t> </a:t>
            </a:r>
            <a:r>
              <a:rPr lang="en-US" altLang="zh-CN" sz="4400" dirty="0"/>
              <a:t>on</a:t>
            </a:r>
            <a:r>
              <a:rPr lang="zh-CN" altLang="en-US" sz="4400" dirty="0"/>
              <a:t> </a:t>
            </a:r>
            <a:r>
              <a:rPr lang="en-US" altLang="zh-CN" sz="4400" dirty="0" err="1"/>
              <a:t>LumiCal</a:t>
            </a:r>
            <a:r>
              <a:rPr lang="zh-CN" altLang="en-US" sz="4400" dirty="0"/>
              <a:t> </a:t>
            </a:r>
            <a:r>
              <a:rPr lang="en-US" altLang="zh-CN" sz="4400" dirty="0"/>
              <a:t>Generator</a:t>
            </a:r>
          </a:p>
        </p:txBody>
      </p:sp>
      <p:sp>
        <p:nvSpPr>
          <p:cNvPr id="10" name="副标题 2"/>
          <p:cNvSpPr txBox="1">
            <a:spLocks/>
          </p:cNvSpPr>
          <p:nvPr/>
        </p:nvSpPr>
        <p:spPr>
          <a:xfrm>
            <a:off x="971600" y="6356351"/>
            <a:ext cx="7200800" cy="4319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Dicussion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with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Cracow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experts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,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31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July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 202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Times New Roman"/>
              </a:rPr>
              <a:t>5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829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BA0D40-E041-4365-A4AE-27BA8CFE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E5CC-FC79-FB4D-AEEA-BFE143FD367D}" type="slidenum">
              <a:rPr lang="en-US" smtClean="0"/>
              <a:t>1</a:t>
            </a:fld>
            <a:endParaRPr lang="en-US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47A7432-B83A-4931-BF71-4372D0491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755" y="3649"/>
            <a:ext cx="2004413" cy="11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8"/>
    </mc:Choice>
    <mc:Fallback xmlns="">
      <p:transition spd="slow" advTm="212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5DF8C49-61E1-4ADA-B458-704CF0C6485C}"/>
              </a:ext>
            </a:extLst>
          </p:cNvPr>
          <p:cNvSpPr txBox="1">
            <a:spLocks/>
          </p:cNvSpPr>
          <p:nvPr/>
        </p:nvSpPr>
        <p:spPr>
          <a:xfrm>
            <a:off x="0" y="-9982"/>
            <a:ext cx="9144000" cy="9247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99"/>
                </a:solidFill>
                <a:latin typeface="宋体"/>
                <a:ea typeface="宋体"/>
                <a:cs typeface="宋体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44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Introduction</a:t>
            </a:r>
            <a:endParaRPr lang="zh-CN" altLang="en-US" sz="44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598EA5D-968C-474A-AB44-4A90638EAF0F}"/>
              </a:ext>
            </a:extLst>
          </p:cNvPr>
          <p:cNvSpPr txBox="1"/>
          <p:nvPr/>
        </p:nvSpPr>
        <p:spPr>
          <a:xfrm>
            <a:off x="242225" y="1236642"/>
            <a:ext cx="8659550" cy="5340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450000" indent="-450000">
              <a:spcBef>
                <a:spcPts val="600"/>
              </a:spcBef>
              <a:buFont typeface="Wingdings" charset="2"/>
              <a:buChar char="§"/>
              <a:defRPr sz="2400">
                <a:cs typeface="Arial" panose="020B0604020202020204" pitchFamily="34" charset="0"/>
              </a:defRPr>
            </a:lvl1pPr>
            <a:lvl2pPr marL="742950" indent="-285750">
              <a:spcBef>
                <a:spcPts val="6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altLang="zh-CN" dirty="0"/>
              <a:t>Personnel</a:t>
            </a:r>
            <a:r>
              <a:rPr lang="zh-CN" altLang="en-US" dirty="0"/>
              <a:t> </a:t>
            </a:r>
            <a:endParaRPr lang="en-US" altLang="zh-CN" baseline="30000" dirty="0"/>
          </a:p>
          <a:p>
            <a:pPr lvl="1"/>
            <a:r>
              <a:rPr lang="en-US" altLang="zh-CN" sz="2000" dirty="0"/>
              <a:t>Prof.</a:t>
            </a:r>
            <a:r>
              <a:rPr lang="zh-CN" altLang="en-US" sz="2000" dirty="0"/>
              <a:t> </a:t>
            </a:r>
            <a:r>
              <a:rPr lang="en-US" altLang="zh-CN" sz="2000" dirty="0"/>
              <a:t>Suen</a:t>
            </a:r>
            <a:r>
              <a:rPr lang="zh-CN" altLang="en-US" sz="2000" dirty="0"/>
              <a:t> </a:t>
            </a:r>
            <a:r>
              <a:rPr lang="en-US" altLang="zh-CN" sz="2000" dirty="0"/>
              <a:t>Hou,</a:t>
            </a:r>
            <a:r>
              <a:rPr lang="zh-CN" altLang="en-US" sz="2000" dirty="0"/>
              <a:t> </a:t>
            </a:r>
            <a:r>
              <a:rPr lang="en-US" altLang="zh-CN" sz="2000" dirty="0"/>
              <a:t>from</a:t>
            </a:r>
            <a:r>
              <a:rPr lang="zh-CN" altLang="en-US" sz="2000" dirty="0"/>
              <a:t> </a:t>
            </a:r>
            <a:r>
              <a:rPr lang="en-US" altLang="zh-CN" sz="2000" dirty="0"/>
              <a:t>Academia</a:t>
            </a:r>
            <a:r>
              <a:rPr lang="zh-CN" altLang="en-US" sz="2000" dirty="0"/>
              <a:t> </a:t>
            </a:r>
            <a:r>
              <a:rPr lang="en-US" altLang="zh-CN" sz="2000" dirty="0" err="1"/>
              <a:t>Sinica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ATLAS,</a:t>
            </a:r>
            <a:r>
              <a:rPr lang="zh-CN" altLang="en-US" sz="2000" dirty="0"/>
              <a:t> </a:t>
            </a:r>
            <a:r>
              <a:rPr lang="en-US" altLang="zh-CN" sz="2000" dirty="0"/>
              <a:t>L3@LEP</a:t>
            </a:r>
          </a:p>
          <a:p>
            <a:pPr lvl="1"/>
            <a:r>
              <a:rPr lang="en-US" altLang="zh-CN" sz="2000" dirty="0"/>
              <a:t>Lei</a:t>
            </a:r>
            <a:r>
              <a:rPr lang="zh-CN" altLang="en-US" sz="2000" dirty="0"/>
              <a:t> </a:t>
            </a:r>
            <a:r>
              <a:rPr lang="en-US" altLang="zh-CN" sz="2000" dirty="0"/>
              <a:t>Zhang,</a:t>
            </a:r>
            <a:r>
              <a:rPr lang="zh-CN" altLang="en-US" sz="2000" dirty="0"/>
              <a:t> </a:t>
            </a:r>
            <a:r>
              <a:rPr lang="en-US" altLang="zh-CN" sz="2000" dirty="0"/>
              <a:t>from</a:t>
            </a:r>
            <a:r>
              <a:rPr lang="zh-CN" altLang="en-US" sz="2000" dirty="0"/>
              <a:t> </a:t>
            </a:r>
            <a:r>
              <a:rPr lang="en-US" altLang="zh-CN" sz="2000" dirty="0"/>
              <a:t>NJU,</a:t>
            </a:r>
            <a:r>
              <a:rPr lang="zh-CN" altLang="en-US" sz="2000" dirty="0"/>
              <a:t> </a:t>
            </a:r>
            <a:r>
              <a:rPr lang="en-US" altLang="zh-CN" sz="2000" dirty="0"/>
              <a:t>ATLAS,</a:t>
            </a:r>
            <a:r>
              <a:rPr lang="zh-CN" altLang="en-US" sz="2000" dirty="0"/>
              <a:t> </a:t>
            </a:r>
            <a:r>
              <a:rPr lang="en-US" altLang="zh-CN" sz="2000" dirty="0"/>
              <a:t>BESIII</a:t>
            </a:r>
          </a:p>
          <a:p>
            <a:pPr lvl="1"/>
            <a:r>
              <a:rPr lang="en-US" altLang="zh-CN" sz="2000" dirty="0"/>
              <a:t>Dr.</a:t>
            </a:r>
            <a:r>
              <a:rPr lang="zh-CN" altLang="en-US" sz="2000" dirty="0"/>
              <a:t> </a:t>
            </a:r>
            <a:r>
              <a:rPr lang="en-US" altLang="zh-CN" sz="2000" dirty="0" err="1"/>
              <a:t>Haoyu</a:t>
            </a:r>
            <a:r>
              <a:rPr lang="zh-CN" altLang="en-US" sz="2000" dirty="0"/>
              <a:t> </a:t>
            </a:r>
            <a:r>
              <a:rPr lang="en-US" altLang="zh-CN" sz="2000" dirty="0"/>
              <a:t>Shi,</a:t>
            </a:r>
            <a:r>
              <a:rPr lang="zh-CN" altLang="en-US" sz="2000" dirty="0"/>
              <a:t> </a:t>
            </a:r>
            <a:r>
              <a:rPr lang="en-US" altLang="zh-CN" sz="2000" dirty="0"/>
              <a:t>from</a:t>
            </a:r>
            <a:r>
              <a:rPr lang="zh-CN" altLang="en-US" sz="2000" dirty="0"/>
              <a:t> </a:t>
            </a:r>
            <a:r>
              <a:rPr lang="en-US" altLang="zh-CN" sz="2000" dirty="0"/>
              <a:t>IHEP,</a:t>
            </a:r>
            <a:r>
              <a:rPr lang="zh-CN" altLang="en-US" sz="2000" dirty="0"/>
              <a:t> </a:t>
            </a:r>
            <a:r>
              <a:rPr lang="en-US" altLang="zh-CN" sz="2000" dirty="0"/>
              <a:t>expert</a:t>
            </a:r>
            <a:r>
              <a:rPr lang="zh-CN" altLang="en-US" sz="2000" dirty="0"/>
              <a:t> </a:t>
            </a:r>
            <a:r>
              <a:rPr lang="en-US" altLang="zh-CN" sz="2000" dirty="0"/>
              <a:t>on</a:t>
            </a:r>
            <a:r>
              <a:rPr lang="zh-CN" altLang="en-US" sz="2000" dirty="0"/>
              <a:t> </a:t>
            </a:r>
            <a:r>
              <a:rPr lang="en-US" altLang="zh-CN" sz="2000" dirty="0"/>
              <a:t>Machine</a:t>
            </a:r>
            <a:r>
              <a:rPr lang="zh-CN" altLang="en-US" sz="2000" dirty="0"/>
              <a:t> </a:t>
            </a:r>
            <a:r>
              <a:rPr lang="en-US" altLang="zh-CN" sz="2000" dirty="0"/>
              <a:t>detector</a:t>
            </a:r>
            <a:r>
              <a:rPr lang="zh-CN" altLang="en-US" sz="2000" dirty="0"/>
              <a:t> </a:t>
            </a:r>
            <a:r>
              <a:rPr lang="en-US" altLang="zh-CN" sz="2000" dirty="0"/>
              <a:t>interface</a:t>
            </a:r>
          </a:p>
          <a:p>
            <a:pPr lvl="1"/>
            <a:r>
              <a:rPr lang="en-US" altLang="zh-CN" sz="2000" dirty="0"/>
              <a:t>Prof.</a:t>
            </a:r>
            <a:r>
              <a:rPr lang="zh-CN" altLang="en-US" sz="2000" dirty="0"/>
              <a:t> </a:t>
            </a:r>
            <a:r>
              <a:rPr lang="en-US" altLang="zh-CN" sz="2000" dirty="0" err="1"/>
              <a:t>Weimin</a:t>
            </a:r>
            <a:r>
              <a:rPr lang="zh-CN" altLang="en-US" sz="2000" dirty="0"/>
              <a:t> </a:t>
            </a:r>
            <a:r>
              <a:rPr lang="en-US" altLang="zh-CN" sz="2000" dirty="0"/>
              <a:t>Song,</a:t>
            </a:r>
            <a:r>
              <a:rPr lang="zh-CN" altLang="en-US" sz="2000" dirty="0"/>
              <a:t> </a:t>
            </a:r>
            <a:r>
              <a:rPr lang="en-US" altLang="zh-CN" sz="2000" dirty="0"/>
              <a:t>from</a:t>
            </a:r>
            <a:r>
              <a:rPr lang="zh-CN" altLang="en-US" sz="2000" dirty="0"/>
              <a:t> </a:t>
            </a:r>
            <a:r>
              <a:rPr lang="en-US" altLang="zh-CN" sz="2000" dirty="0"/>
              <a:t>JLU,</a:t>
            </a:r>
            <a:r>
              <a:rPr lang="zh-CN" altLang="en-US" sz="2000" dirty="0"/>
              <a:t> </a:t>
            </a:r>
            <a:r>
              <a:rPr lang="en-US" altLang="zh-CN" sz="2000" dirty="0"/>
              <a:t>ATLAS,</a:t>
            </a:r>
            <a:r>
              <a:rPr lang="zh-CN" altLang="en-US" sz="2000" dirty="0"/>
              <a:t> </a:t>
            </a:r>
            <a:r>
              <a:rPr lang="en-US" altLang="zh-CN" sz="2000" dirty="0"/>
              <a:t>BESIII,</a:t>
            </a:r>
            <a:r>
              <a:rPr lang="zh-CN" altLang="en-US" sz="2000" dirty="0"/>
              <a:t> </a:t>
            </a:r>
            <a:r>
              <a:rPr lang="en-US" altLang="zh-CN" sz="2000" dirty="0" err="1"/>
              <a:t>BelleII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Renjie</a:t>
            </a:r>
            <a:r>
              <a:rPr lang="zh-CN" altLang="en-US" sz="2000" dirty="0"/>
              <a:t> </a:t>
            </a:r>
            <a:r>
              <a:rPr lang="en-US" altLang="zh-CN" sz="2000" dirty="0"/>
              <a:t>Ma,</a:t>
            </a:r>
            <a:r>
              <a:rPr lang="zh-CN" altLang="en-US" sz="2000" dirty="0"/>
              <a:t> </a:t>
            </a:r>
            <a:r>
              <a:rPr lang="en-US" altLang="zh-CN" sz="2000" dirty="0"/>
              <a:t>NJU</a:t>
            </a:r>
            <a:r>
              <a:rPr lang="zh-CN" altLang="en-US" sz="2000" dirty="0"/>
              <a:t> </a:t>
            </a:r>
            <a:r>
              <a:rPr lang="en-US" altLang="zh-CN" sz="2000" dirty="0"/>
              <a:t>student,</a:t>
            </a:r>
            <a:r>
              <a:rPr lang="zh-CN" altLang="en-US" sz="2000" dirty="0"/>
              <a:t> </a:t>
            </a:r>
            <a:r>
              <a:rPr lang="en-US" altLang="zh-CN" sz="2000" dirty="0"/>
              <a:t>going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Institute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Theoretical</a:t>
            </a:r>
            <a:r>
              <a:rPr lang="zh-CN" altLang="en-US" sz="2000" dirty="0"/>
              <a:t> </a:t>
            </a:r>
            <a:r>
              <a:rPr lang="en-US" altLang="zh-CN" sz="2000" dirty="0"/>
              <a:t>Physics,</a:t>
            </a:r>
            <a:r>
              <a:rPr lang="zh-CN" altLang="en-US" sz="2000" dirty="0"/>
              <a:t> </a:t>
            </a:r>
            <a:r>
              <a:rPr lang="en-US" altLang="zh-CN" sz="2000" dirty="0"/>
              <a:t>CAS</a:t>
            </a:r>
          </a:p>
          <a:p>
            <a:pPr lvl="1"/>
            <a:r>
              <a:rPr lang="en-US" altLang="zh-CN" sz="2000" dirty="0" err="1"/>
              <a:t>Yilun</a:t>
            </a:r>
            <a:r>
              <a:rPr lang="zh-CN" altLang="en-US" sz="2000" dirty="0"/>
              <a:t> </a:t>
            </a:r>
            <a:r>
              <a:rPr lang="en-US" altLang="zh-CN" sz="2000" dirty="0"/>
              <a:t>Wang,</a:t>
            </a:r>
            <a:r>
              <a:rPr lang="zh-CN" altLang="en-US" sz="2000" dirty="0"/>
              <a:t> </a:t>
            </a:r>
            <a:r>
              <a:rPr lang="en-US" altLang="zh-CN" sz="2000" dirty="0"/>
              <a:t>NJU</a:t>
            </a:r>
            <a:r>
              <a:rPr lang="zh-CN" altLang="en-US" sz="2000" dirty="0"/>
              <a:t> </a:t>
            </a:r>
            <a:r>
              <a:rPr lang="en-US" altLang="zh-CN" sz="2000" dirty="0"/>
              <a:t>PhD</a:t>
            </a:r>
            <a:r>
              <a:rPr lang="zh-CN" altLang="en-US" sz="2000" dirty="0"/>
              <a:t> </a:t>
            </a:r>
            <a:r>
              <a:rPr lang="en-US" altLang="zh-CN" sz="2000" dirty="0"/>
              <a:t>student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pPr lvl="1"/>
            <a:r>
              <a:rPr lang="en-US" altLang="zh-CN" sz="2000" dirty="0"/>
              <a:t>Jiading</a:t>
            </a:r>
            <a:r>
              <a:rPr lang="zh-CN" altLang="en-US" sz="2000" dirty="0"/>
              <a:t> </a:t>
            </a:r>
            <a:r>
              <a:rPr lang="en-US" altLang="zh-CN" sz="2000" dirty="0"/>
              <a:t>Gong,</a:t>
            </a:r>
            <a:r>
              <a:rPr lang="zh-CN" altLang="en-US" sz="2000" dirty="0"/>
              <a:t> </a:t>
            </a:r>
            <a:r>
              <a:rPr lang="en-US" altLang="zh-CN" sz="2000" dirty="0"/>
              <a:t>JLU</a:t>
            </a:r>
            <a:r>
              <a:rPr lang="zh-CN" altLang="en-US" sz="2000" dirty="0"/>
              <a:t> </a:t>
            </a:r>
            <a:r>
              <a:rPr lang="en-US" altLang="zh-CN" sz="2000" dirty="0"/>
              <a:t>PhD</a:t>
            </a:r>
            <a:r>
              <a:rPr lang="zh-CN" altLang="en-US" sz="2000" dirty="0"/>
              <a:t> </a:t>
            </a:r>
            <a:r>
              <a:rPr lang="en-US" altLang="zh-CN" sz="2000" dirty="0"/>
              <a:t>student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Xingyang</a:t>
            </a:r>
            <a:r>
              <a:rPr lang="zh-CN" altLang="en-US" sz="2000" dirty="0"/>
              <a:t> </a:t>
            </a:r>
            <a:r>
              <a:rPr lang="en-US" altLang="zh-CN" sz="2000" dirty="0"/>
              <a:t>Sun,</a:t>
            </a:r>
            <a:r>
              <a:rPr lang="zh-CN" altLang="en-US" sz="2000" dirty="0"/>
              <a:t> </a:t>
            </a:r>
            <a:r>
              <a:rPr lang="en-US" altLang="zh-CN" sz="2000" dirty="0"/>
              <a:t>NJU</a:t>
            </a:r>
            <a:r>
              <a:rPr lang="zh-CN" altLang="en-US" sz="2000" dirty="0"/>
              <a:t> </a:t>
            </a:r>
            <a:r>
              <a:rPr lang="en-US" altLang="zh-CN" sz="2000" dirty="0"/>
              <a:t>student,</a:t>
            </a:r>
            <a:r>
              <a:rPr lang="zh-CN" altLang="en-US" sz="2000" dirty="0"/>
              <a:t> </a:t>
            </a:r>
            <a:r>
              <a:rPr lang="en-US" altLang="zh-CN" sz="2000" dirty="0"/>
              <a:t>PhD</a:t>
            </a:r>
            <a:r>
              <a:rPr lang="zh-CN" altLang="en-US" sz="2000" dirty="0"/>
              <a:t> </a:t>
            </a:r>
            <a:r>
              <a:rPr lang="en-US" altLang="zh-CN" sz="2000" dirty="0"/>
              <a:t>student</a:t>
            </a:r>
            <a:r>
              <a:rPr lang="zh-CN" altLang="en-US" sz="2000" dirty="0"/>
              <a:t> </a:t>
            </a:r>
            <a:r>
              <a:rPr lang="en-US" altLang="zh-CN" sz="2000" dirty="0"/>
              <a:t>candidate</a:t>
            </a:r>
          </a:p>
          <a:p>
            <a:r>
              <a:rPr lang="en-US" altLang="zh-CN" dirty="0"/>
              <a:t>Motivation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meeting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sz="2000" dirty="0"/>
              <a:t>Get</a:t>
            </a:r>
            <a:r>
              <a:rPr lang="zh-CN" altLang="en-US" sz="2000" dirty="0"/>
              <a:t> </a:t>
            </a:r>
            <a:r>
              <a:rPr lang="en-US" altLang="zh-CN" sz="2000" dirty="0"/>
              <a:t>know</a:t>
            </a:r>
            <a:r>
              <a:rPr lang="zh-CN" altLang="en-US" sz="2000" dirty="0"/>
              <a:t> </a:t>
            </a:r>
            <a:r>
              <a:rPr lang="en-US" altLang="zh-CN" sz="2000" dirty="0"/>
              <a:t>each</a:t>
            </a:r>
            <a:r>
              <a:rPr lang="zh-CN" altLang="en-US" sz="2000" dirty="0"/>
              <a:t> </a:t>
            </a:r>
            <a:r>
              <a:rPr lang="en-US" altLang="zh-CN" sz="2000" dirty="0"/>
              <a:t>other</a:t>
            </a:r>
            <a:r>
              <a:rPr lang="zh-CN" altLang="en-US" sz="2000" dirty="0"/>
              <a:t> </a:t>
            </a:r>
            <a:r>
              <a:rPr lang="en-US" altLang="zh-CN" sz="2000" dirty="0"/>
              <a:t>between</a:t>
            </a:r>
            <a:r>
              <a:rPr lang="zh-CN" altLang="en-US" sz="2000" dirty="0"/>
              <a:t> </a:t>
            </a:r>
            <a:r>
              <a:rPr lang="en-US" altLang="zh-CN" sz="2000" dirty="0"/>
              <a:t>theorists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experimentalists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pPr lvl="1"/>
            <a:r>
              <a:rPr lang="en-US" altLang="zh-CN" sz="2000" dirty="0"/>
              <a:t>Find</a:t>
            </a:r>
            <a:r>
              <a:rPr lang="zh-CN" altLang="en-US" sz="2000" dirty="0"/>
              <a:t> </a:t>
            </a:r>
            <a:r>
              <a:rPr lang="en-US" altLang="zh-CN" sz="2000" dirty="0"/>
              <a:t>potential</a:t>
            </a:r>
            <a:r>
              <a:rPr lang="zh-CN" altLang="en-US" sz="2000" dirty="0"/>
              <a:t> </a:t>
            </a:r>
            <a:r>
              <a:rPr lang="en-US" altLang="zh-CN" sz="2000" dirty="0"/>
              <a:t>topics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collaborate</a:t>
            </a:r>
          </a:p>
          <a:p>
            <a:pPr lvl="1"/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9138960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2137</TotalTime>
  <Words>123</Words>
  <Application>Microsoft Macintosh PowerPoint</Application>
  <PresentationFormat>全屏显示(4:3)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Arial</vt:lpstr>
      <vt:lpstr>Calibri</vt:lpstr>
      <vt:lpstr>Calibri Light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Higgs：</dc:title>
  <dc:creator>Lei Zhang's X1-V2</dc:creator>
  <cp:lastModifiedBy>Lei Zhang</cp:lastModifiedBy>
  <cp:revision>46</cp:revision>
  <dcterms:created xsi:type="dcterms:W3CDTF">2023-08-09T12:44:00Z</dcterms:created>
  <dcterms:modified xsi:type="dcterms:W3CDTF">2025-07-31T07:34:38Z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286D541D8DFF43318CB417D0BCCAC0E8_12</vt:lpwstr>
  </property>
  <property fmtid="{D5CDD505-2E9C-101B-9397-08002B2CF9AE}" pid="3" name="KSOProductBuildVer">
    <vt:lpwstr>2052-12.1.0.16417</vt:lpwstr>
  </property>
</Properties>
</file>