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2025/7/30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E7276AE2-AEFA-7B58-55A2-EBD348594D57}"/>
              </a:ext>
            </a:extLst>
          </p:cNvPr>
          <p:cNvSpPr txBox="1"/>
          <p:nvPr/>
        </p:nvSpPr>
        <p:spPr>
          <a:xfrm>
            <a:off x="294773" y="893848"/>
            <a:ext cx="1059982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export PATH=/</a:t>
            </a:r>
            <a:r>
              <a:rPr lang="en-US" altLang="zh-CN" dirty="0" err="1"/>
              <a:t>cvmfs</a:t>
            </a:r>
            <a:r>
              <a:rPr lang="en-US" altLang="zh-CN" dirty="0"/>
              <a:t>/container.ihep.ac.cn/bin:$PATH &amp;&amp; </a:t>
            </a:r>
            <a:r>
              <a:rPr lang="en-US" altLang="zh-CN" dirty="0" err="1"/>
              <a:t>hep_container</a:t>
            </a:r>
            <a:r>
              <a:rPr lang="en-US" altLang="zh-CN" dirty="0"/>
              <a:t> shell CentOS7       # </a:t>
            </a:r>
            <a:r>
              <a:rPr lang="zh-CN" altLang="en-US" dirty="0"/>
              <a:t>进入</a:t>
            </a:r>
            <a:r>
              <a:rPr lang="en-US" altLang="zh-CN" dirty="0"/>
              <a:t>CentOS7</a:t>
            </a:r>
            <a:r>
              <a:rPr lang="zh-CN" altLang="en-US" dirty="0"/>
              <a:t>环境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拷贝几个文件到本地目录：</a:t>
            </a:r>
            <a:endParaRPr lang="en-US" altLang="zh-CN" dirty="0"/>
          </a:p>
          <a:p>
            <a:r>
              <a:rPr lang="en-US" altLang="zh-CN" dirty="0"/>
              <a:t>/</a:t>
            </a:r>
            <a:r>
              <a:rPr lang="en-US" altLang="zh-CN" dirty="0" err="1"/>
              <a:t>cefs</a:t>
            </a:r>
            <a:r>
              <a:rPr lang="en-US" altLang="zh-CN" dirty="0"/>
              <a:t>/</a:t>
            </a:r>
            <a:r>
              <a:rPr lang="en-US" altLang="zh-CN" dirty="0" err="1"/>
              <a:t>higgs</a:t>
            </a:r>
            <a:r>
              <a:rPr lang="en-US" altLang="zh-CN" dirty="0"/>
              <a:t>/</a:t>
            </a:r>
            <a:r>
              <a:rPr lang="en-US" altLang="zh-CN" dirty="0" err="1"/>
              <a:t>tangyanbang</a:t>
            </a:r>
            <a:r>
              <a:rPr lang="en-US" altLang="zh-CN" dirty="0"/>
              <a:t>/config/guinea-pig    #</a:t>
            </a:r>
            <a:r>
              <a:rPr lang="zh-CN" altLang="en-US" dirty="0"/>
              <a:t>这是</a:t>
            </a:r>
            <a:r>
              <a:rPr lang="en-US" altLang="zh-CN" dirty="0"/>
              <a:t>guinea-pig</a:t>
            </a:r>
            <a:r>
              <a:rPr lang="zh-CN" altLang="en-US" dirty="0"/>
              <a:t>的源码</a:t>
            </a:r>
            <a:endParaRPr lang="en-US" altLang="zh-CN" dirty="0"/>
          </a:p>
          <a:p>
            <a:r>
              <a:rPr lang="en-US" altLang="zh-CN" dirty="0"/>
              <a:t>/cefs/higgs/tangyanbang/config/setup.sh        #mditookit</a:t>
            </a:r>
          </a:p>
          <a:p>
            <a:r>
              <a:rPr lang="en-US" altLang="zh-CN" dirty="0"/>
              <a:t>/</a:t>
            </a:r>
            <a:r>
              <a:rPr lang="en-US" altLang="zh-CN" dirty="0" err="1"/>
              <a:t>cefs</a:t>
            </a:r>
            <a:r>
              <a:rPr lang="en-US" altLang="zh-CN" dirty="0"/>
              <a:t>/</a:t>
            </a:r>
            <a:r>
              <a:rPr lang="en-US" altLang="zh-CN" dirty="0" err="1"/>
              <a:t>higgs</a:t>
            </a:r>
            <a:r>
              <a:rPr lang="en-US" altLang="zh-CN" dirty="0"/>
              <a:t>/</a:t>
            </a:r>
            <a:r>
              <a:rPr lang="en-US" altLang="zh-CN" dirty="0" err="1"/>
              <a:t>tangyanbang</a:t>
            </a:r>
            <a:r>
              <a:rPr lang="en-US" altLang="zh-CN" dirty="0"/>
              <a:t>/config/</a:t>
            </a:r>
            <a:r>
              <a:rPr lang="en-US" altLang="zh-CN" dirty="0" err="1"/>
              <a:t>config_guinea</a:t>
            </a:r>
            <a:r>
              <a:rPr lang="en-US" altLang="zh-CN" dirty="0"/>
              <a:t>/ mdi_env.sh #</a:t>
            </a:r>
            <a:r>
              <a:rPr lang="zh-CN" altLang="en-US" dirty="0"/>
              <a:t>依赖项</a:t>
            </a:r>
            <a:endParaRPr lang="en-US" altLang="zh-CN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E5739A3-0EF1-EC18-74B0-6FA363B4DC36}"/>
              </a:ext>
            </a:extLst>
          </p:cNvPr>
          <p:cNvSpPr txBox="1"/>
          <p:nvPr/>
        </p:nvSpPr>
        <p:spPr>
          <a:xfrm>
            <a:off x="294774" y="204537"/>
            <a:ext cx="4096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 配置环境</a:t>
            </a:r>
            <a:endParaRPr lang="en-US" altLang="zh-CN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7AFB1629-EBCB-CB0B-188C-E4D3A3F7D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073" y="2648174"/>
            <a:ext cx="5020901" cy="343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92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83B1B27C-8536-1008-DA89-0872ECC4B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878" y="107779"/>
            <a:ext cx="10243076" cy="3321221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7A406AD9-9684-DA74-5B45-2F0C7DA02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878" y="3429000"/>
            <a:ext cx="10439937" cy="334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09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A0839044-7E91-B7C3-8F5B-B38FE99FC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397" y="127915"/>
            <a:ext cx="9188922" cy="336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313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938E1705-DF79-8B87-21F8-9F8F50FF5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48" y="63503"/>
            <a:ext cx="7048862" cy="6382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887372"/>
      </p:ext>
    </p:extLst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89</Words>
  <Application>Microsoft Office PowerPoint</Application>
  <PresentationFormat>宽屏</PresentationFormat>
  <Paragraphs>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7" baseType="lpstr">
      <vt:lpstr>Arial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tyb</dc:creator>
  <cp:lastModifiedBy>alice tom</cp:lastModifiedBy>
  <cp:revision>6</cp:revision>
  <dcterms:created xsi:type="dcterms:W3CDTF">2023-08-09T12:44:55Z</dcterms:created>
  <dcterms:modified xsi:type="dcterms:W3CDTF">2025-07-30T04:02:15Z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2052-12.1.0.15259</vt:lpwstr>
  </property>
</Properties>
</file>