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1" r:id="rId4"/>
  </p:sldMasterIdLst>
  <p:notesMasterIdLst>
    <p:notesMasterId r:id="rId7"/>
  </p:notesMasterIdLst>
  <p:sldIdLst>
    <p:sldId id="594" r:id="rId5"/>
    <p:sldId id="549" r:id="rId6"/>
    <p:sldId id="551" r:id="rId8"/>
    <p:sldId id="552" r:id="rId9"/>
    <p:sldId id="553" r:id="rId10"/>
    <p:sldId id="601" r:id="rId11"/>
    <p:sldId id="564" r:id="rId12"/>
    <p:sldId id="580" r:id="rId13"/>
    <p:sldId id="582" r:id="rId14"/>
    <p:sldId id="595" r:id="rId15"/>
    <p:sldId id="583" r:id="rId16"/>
    <p:sldId id="584" r:id="rId17"/>
    <p:sldId id="586" r:id="rId18"/>
    <p:sldId id="587" r:id="rId19"/>
    <p:sldId id="588" r:id="rId20"/>
    <p:sldId id="569" r:id="rId21"/>
    <p:sldId id="590" r:id="rId22"/>
    <p:sldId id="591" r:id="rId23"/>
    <p:sldId id="592" r:id="rId24"/>
    <p:sldId id="572" r:id="rId25"/>
    <p:sldId id="597" r:id="rId26"/>
    <p:sldId id="573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版式" id="{1D27C049-B27A-439A-9067-EBBB254B0DF9}">
          <p14:sldIdLst>
            <p14:sldId id="594"/>
            <p14:sldId id="549"/>
            <p14:sldId id="551"/>
            <p14:sldId id="552"/>
            <p14:sldId id="553"/>
            <p14:sldId id="601"/>
            <p14:sldId id="564"/>
            <p14:sldId id="580"/>
            <p14:sldId id="582"/>
            <p14:sldId id="595"/>
            <p14:sldId id="583"/>
            <p14:sldId id="584"/>
            <p14:sldId id="586"/>
            <p14:sldId id="587"/>
            <p14:sldId id="588"/>
            <p14:sldId id="569"/>
            <p14:sldId id="590"/>
            <p14:sldId id="591"/>
            <p14:sldId id="592"/>
            <p14:sldId id="572"/>
            <p14:sldId id="597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2" pos="3810" userDrawn="1">
          <p15:clr>
            <a:srgbClr val="A4A3A4"/>
          </p15:clr>
        </p15:guide>
        <p15:guide id="3" pos="320" userDrawn="1">
          <p15:clr>
            <a:srgbClr val="A4A3A4"/>
          </p15:clr>
        </p15:guide>
        <p15:guide id="4" pos="7493" userDrawn="1">
          <p15:clr>
            <a:srgbClr val="A4A3A4"/>
          </p15:clr>
        </p15:guide>
        <p15:guide id="5" orient="horz" pos="237" userDrawn="1">
          <p15:clr>
            <a:srgbClr val="A4A3A4"/>
          </p15:clr>
        </p15:guide>
        <p15:guide id="6" orient="horz" pos="808" userDrawn="1">
          <p15:clr>
            <a:srgbClr val="A4A3A4"/>
          </p15:clr>
        </p15:guide>
        <p15:guide id="8" orient="horz" pos="3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3272E"/>
    <a:srgbClr val="00C7C7"/>
    <a:srgbClr val="FFFFFF"/>
    <a:srgbClr val="CFDDE0"/>
    <a:srgbClr val="FF9300"/>
    <a:srgbClr val="FF7E79"/>
    <a:srgbClr val="FFD579"/>
    <a:srgbClr val="BD2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407" autoAdjust="0"/>
  </p:normalViewPr>
  <p:slideViewPr>
    <p:cSldViewPr snapToGrid="0" showGuides="1">
      <p:cViewPr varScale="1">
        <p:scale>
          <a:sx n="103" d="100"/>
          <a:sy n="103" d="100"/>
        </p:scale>
        <p:origin x="138" y="318"/>
      </p:cViewPr>
      <p:guideLst>
        <p:guide pos="3810"/>
        <p:guide pos="320"/>
        <p:guide pos="7493"/>
        <p:guide orient="horz" pos="237"/>
        <p:guide orient="horz" pos="808"/>
        <p:guide orient="horz" pos="3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448"/>
    </p:cViewPr>
  </p:sorter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5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7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5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36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AB78-72F2-4AB4-B9C6-84E634FA88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EB83-26DC-4CCC-A594-0D786D9F22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29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-1071219" y="-435448"/>
            <a:ext cx="14992166" cy="7655543"/>
            <a:chOff x="-1071219" y="-435448"/>
            <a:chExt cx="14992166" cy="7655543"/>
          </a:xfrm>
        </p:grpSpPr>
        <p:sp>
          <p:nvSpPr>
            <p:cNvPr id="8" name="矩形: 圆角 7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algn="ctr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836031">
              <a:off x="2312719" y="-2205440"/>
              <a:ext cx="524071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2836031">
              <a:off x="9293429" y="4526380"/>
              <a:ext cx="524071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2836031">
              <a:off x="3946761" y="-2763219"/>
              <a:ext cx="207818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65377" y="1887747"/>
              <a:ext cx="497964" cy="49796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1357740" y="4708069"/>
              <a:ext cx="497964" cy="4979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1551534" y="5528517"/>
              <a:ext cx="1006998" cy="100699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-509834" y="905666"/>
              <a:ext cx="692361" cy="69236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17224" y="277792"/>
              <a:ext cx="216378" cy="21637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898249" y="4622916"/>
              <a:ext cx="159996" cy="15999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159320" y="5059632"/>
              <a:ext cx="181020" cy="18102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864" y="1341502"/>
              <a:ext cx="3552825" cy="457200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 userDrawn="1"/>
          </p:nvPicPr>
          <p:blipFill>
            <a:blip r:embed="rId3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126" y="1893220"/>
              <a:ext cx="3581400" cy="733425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380" y="4957051"/>
              <a:ext cx="4453349" cy="911989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299" y="4043771"/>
              <a:ext cx="2569154" cy="330615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 userDrawn="1"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73" y="407501"/>
              <a:ext cx="3922974" cy="803375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01" y="3586154"/>
              <a:ext cx="3016031" cy="388122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1219" y="5328648"/>
              <a:ext cx="2035581" cy="261951"/>
            </a:xfrm>
            <a:prstGeom prst="rect">
              <a:avLst/>
            </a:prstGeom>
          </p:spPr>
        </p:pic>
      </p:grpSp>
      <p:sp>
        <p:nvSpPr>
          <p:cNvPr id="76" name="标题 75"/>
          <p:cNvSpPr>
            <a:spLocks noGrp="1"/>
          </p:cNvSpPr>
          <p:nvPr>
            <p:ph type="title"/>
          </p:nvPr>
        </p:nvSpPr>
        <p:spPr>
          <a:xfrm>
            <a:off x="838200" y="2834799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zh-CN" altLang="en-US" sz="54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0" name="文本占位符 79"/>
          <p:cNvSpPr>
            <a:spLocks noGrp="1"/>
          </p:cNvSpPr>
          <p:nvPr>
            <p:ph type="body" sz="quarter" idx="10" hasCustomPrompt="1"/>
          </p:nvPr>
        </p:nvSpPr>
        <p:spPr>
          <a:xfrm>
            <a:off x="2726351" y="3726152"/>
            <a:ext cx="6807201" cy="378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dist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marL="0" indent="0" algn="dist">
              <a:buNone/>
            </a:pPr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Click here to edit the master title style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59A3-73FF-4746-A29C-7DDC4DE76B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15E8-1A08-FE40-B411-4B9A03D07BC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26915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4408334" y="-1217779"/>
            <a:ext cx="19790648" cy="9503928"/>
            <a:chOff x="-4408334" y="-1217779"/>
            <a:chExt cx="19790648" cy="9503928"/>
          </a:xfrm>
        </p:grpSpPr>
        <p:sp>
          <p:nvSpPr>
            <p:cNvPr id="32" name="矩形: 圆角 3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algn="ctr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241966" y="-1217779"/>
              <a:ext cx="4863359" cy="2413470"/>
              <a:chOff x="10242315" y="-761473"/>
              <a:chExt cx="4863359" cy="2413470"/>
            </a:xfrm>
          </p:grpSpPr>
          <p:sp>
            <p:nvSpPr>
              <p:cNvPr id="51" name="矩形: 圆角 50"/>
              <p:cNvSpPr/>
              <p:nvPr/>
            </p:nvSpPr>
            <p:spPr>
              <a:xfrm rot="2836031">
                <a:off x="12442230" y="-2961388"/>
                <a:ext cx="463530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0385159" y="1154033"/>
                <a:ext cx="497964" cy="49796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11366576" y="1252936"/>
              <a:ext cx="447826" cy="44782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771562" y="1833567"/>
              <a:ext cx="181020" cy="18102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-4408334" y="5644766"/>
              <a:ext cx="6196107" cy="2641383"/>
              <a:chOff x="-3651374" y="5172675"/>
              <a:chExt cx="6196107" cy="2641383"/>
            </a:xfrm>
          </p:grpSpPr>
          <p:sp>
            <p:nvSpPr>
              <p:cNvPr id="46" name="矩形: 圆角 45"/>
              <p:cNvSpPr/>
              <p:nvPr/>
            </p:nvSpPr>
            <p:spPr>
              <a:xfrm rot="2836031">
                <a:off x="-262037" y="4990986"/>
                <a:ext cx="524071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802274" y="5172675"/>
                <a:ext cx="497964" cy="497964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 flipH="1">
                <a:off x="717224" y="5612299"/>
                <a:ext cx="234480" cy="23448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192491" y="6363622"/>
                <a:ext cx="352242" cy="352242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 rot="2836031">
                <a:off x="-1323603" y="5278469"/>
                <a:ext cx="207818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矩形: 圆角 30"/>
            <p:cNvSpPr/>
            <p:nvPr/>
          </p:nvSpPr>
          <p:spPr>
            <a:xfrm rot="2836031">
              <a:off x="12846726" y="-3460367"/>
              <a:ext cx="207818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77" y="1195691"/>
              <a:ext cx="3910058" cy="80073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195" y="3140828"/>
              <a:ext cx="4671697" cy="956704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 userDrawn="1"/>
          </p:nvPicPr>
          <p:blipFill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081" y="5530389"/>
              <a:ext cx="2705252" cy="55400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 userDrawn="1"/>
          </p:nvPicPr>
          <p:blipFill>
            <a:blip r:embed="rId3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555" y="2861067"/>
              <a:ext cx="2543941" cy="32737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0" y="4051853"/>
              <a:ext cx="3794355" cy="488281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 userDrawn="1"/>
          </p:nvPicPr>
          <p:blipFill>
            <a:blip r:embed="rId3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2695" y="5663399"/>
              <a:ext cx="3794355" cy="488281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 userDrawn="1"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262" y="4842921"/>
              <a:ext cx="2612999" cy="336257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 userDrawn="1"/>
          </p:nvPicPr>
          <p:blipFill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73142" y="503421"/>
              <a:ext cx="3029974" cy="6205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3651374" y="-1217779"/>
            <a:ext cx="19033688" cy="9031837"/>
            <a:chOff x="-3651374" y="-1217779"/>
            <a:chExt cx="19033688" cy="9031837"/>
          </a:xfrm>
        </p:grpSpPr>
        <p:sp>
          <p:nvSpPr>
            <p:cNvPr id="30" name="矩形: 圆角 29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algn="ctr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241966" y="-1217779"/>
              <a:ext cx="4863359" cy="2413470"/>
              <a:chOff x="10242315" y="-761473"/>
              <a:chExt cx="4863359" cy="2413470"/>
            </a:xfrm>
          </p:grpSpPr>
          <p:sp>
            <p:nvSpPr>
              <p:cNvPr id="47" name="矩形: 圆角 46"/>
              <p:cNvSpPr/>
              <p:nvPr/>
            </p:nvSpPr>
            <p:spPr>
              <a:xfrm rot="2836031">
                <a:off x="12442230" y="-2961388"/>
                <a:ext cx="463530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0385159" y="1154033"/>
                <a:ext cx="497964" cy="49796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矩形: 圆角 34"/>
            <p:cNvSpPr/>
            <p:nvPr/>
          </p:nvSpPr>
          <p:spPr>
            <a:xfrm rot="2836031">
              <a:off x="-262037" y="4990986"/>
              <a:ext cx="524071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802274" y="5172675"/>
              <a:ext cx="497964" cy="4979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/>
            <p:cNvSpPr/>
            <p:nvPr/>
          </p:nvSpPr>
          <p:spPr>
            <a:xfrm flipH="1">
              <a:off x="717224" y="5612299"/>
              <a:ext cx="234480" cy="23448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366576" y="1252936"/>
              <a:ext cx="447826" cy="44782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771562" y="1833567"/>
              <a:ext cx="181020" cy="18102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192491" y="6363622"/>
              <a:ext cx="352242" cy="352242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: 圆角 44"/>
            <p:cNvSpPr/>
            <p:nvPr/>
          </p:nvSpPr>
          <p:spPr>
            <a:xfrm rot="2836031">
              <a:off x="-1323603" y="5278469"/>
              <a:ext cx="207818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/>
            <p:cNvSpPr/>
            <p:nvPr/>
          </p:nvSpPr>
          <p:spPr>
            <a:xfrm rot="2836031">
              <a:off x="12846726" y="-3460367"/>
              <a:ext cx="207818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46" y="3530110"/>
              <a:ext cx="3203531" cy="41225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656" y="5425636"/>
              <a:ext cx="3325949" cy="428005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 userDrawn="1"/>
          </p:nvPicPr>
          <p:blipFill>
            <a:blip r:embed="rId2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427" y="5904687"/>
              <a:ext cx="3325949" cy="428005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 userDrawn="1"/>
          </p:nvPicPr>
          <p:blipFill>
            <a:blip r:embed="rId2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290" y="1921004"/>
              <a:ext cx="2451480" cy="315473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96" y="1014945"/>
              <a:ext cx="4461479" cy="913654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 userDrawn="1"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1149" y="529543"/>
              <a:ext cx="2976460" cy="609541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3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90" y="3211114"/>
              <a:ext cx="4552440" cy="932282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 userDrawn="1"/>
          </p:nvPicPr>
          <p:blipFill>
            <a:blip r:embed="rId3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595" y="4721275"/>
              <a:ext cx="2588110" cy="530012"/>
            </a:xfrm>
            <a:prstGeom prst="rect">
              <a:avLst/>
            </a:prstGeom>
          </p:spPr>
        </p:pic>
      </p:grp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256060" y="3484191"/>
            <a:ext cx="9679880" cy="757130"/>
          </a:xfrm>
          <a:noFill/>
        </p:spPr>
        <p:txBody>
          <a:bodyPr wrap="square" rtlCol="0">
            <a:spAutoFit/>
          </a:bodyPr>
          <a:lstStyle>
            <a:lvl1pPr algn="ctr">
              <a:defRPr lang="zh-CN" altLang="en-US" sz="480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单击此处编辑章节标题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088539" y="4283283"/>
            <a:ext cx="6014922" cy="341208"/>
          </a:xfrm>
        </p:spPr>
        <p:txBody>
          <a:bodyPr wrap="none" lIns="0" r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Click here to edit the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79900" y="1878399"/>
            <a:ext cx="3632200" cy="1363662"/>
          </a:xfrm>
        </p:spPr>
        <p:txBody>
          <a:bodyPr>
            <a:no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2724466" y="0"/>
            <a:ext cx="17827862" cy="7649887"/>
            <a:chOff x="-2724466" y="0"/>
            <a:chExt cx="17827862" cy="7649887"/>
          </a:xfrm>
        </p:grpSpPr>
        <p:sp>
          <p:nvSpPr>
            <p:cNvPr id="9" name="矩形: 圆角 8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algn="ctr" rotWithShape="0">
                <a:schemeClr val="accent1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779846" y="4109275"/>
              <a:ext cx="7323550" cy="3540612"/>
              <a:chOff x="-2317116" y="-35796"/>
              <a:chExt cx="7323550" cy="3540612"/>
            </a:xfrm>
          </p:grpSpPr>
          <p:sp>
            <p:nvSpPr>
              <p:cNvPr id="26" name="矩形: 圆角 25"/>
              <p:cNvSpPr/>
              <p:nvPr/>
            </p:nvSpPr>
            <p:spPr>
              <a:xfrm rot="2836031">
                <a:off x="2312719" y="-2205440"/>
                <a:ext cx="524071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 rot="2836031">
                <a:off x="10655" y="969227"/>
                <a:ext cx="207818" cy="48633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65377" y="1887747"/>
                <a:ext cx="497964" cy="497964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/>
          </p:nvSpPr>
          <p:spPr>
            <a:xfrm rot="2836031">
              <a:off x="-554822" y="79885"/>
              <a:ext cx="524071" cy="486335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509489" y="261574"/>
              <a:ext cx="497964" cy="497964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1803329" y="1310700"/>
              <a:ext cx="463998" cy="46399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-509834" y="905666"/>
              <a:ext cx="692361" cy="69236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17224" y="277792"/>
              <a:ext cx="216378" cy="216378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0754334" y="4479001"/>
              <a:ext cx="447826" cy="44782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59320" y="5059632"/>
              <a:ext cx="181020" cy="18102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1" name="图片 70"/>
            <p:cNvPicPr>
              <a:picLocks noChangeAspect="1"/>
            </p:cNvPicPr>
            <p:nvPr userDrawn="1"/>
          </p:nvPicPr>
          <p:blipFill>
            <a:blip r:embed="rId2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21" y="1081126"/>
              <a:ext cx="3608680" cy="739012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 userDrawn="1"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008" y="3246051"/>
              <a:ext cx="4274703" cy="875405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 userDrawn="1"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5807" y="5450232"/>
              <a:ext cx="2654860" cy="543682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 userDrawn="1"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498" y="5416733"/>
              <a:ext cx="3710078" cy="477436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 userDrawn="1"/>
          </p:nvPicPr>
          <p:blipFill>
            <a:blip r:embed="rId3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70" y="3546482"/>
              <a:ext cx="3014827" cy="387967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 userDrawn="1"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504" y="4820051"/>
              <a:ext cx="2801192" cy="360475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 userDrawn="1"/>
          </p:nvPicPr>
          <p:blipFill>
            <a:blip r:embed="rId3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772" y="1929507"/>
              <a:ext cx="2475496" cy="318562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 userDrawn="1"/>
          </p:nvPicPr>
          <p:blipFill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724" y="648891"/>
              <a:ext cx="3202552" cy="41212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256060" y="2867813"/>
            <a:ext cx="9679880" cy="840230"/>
          </a:xfrm>
          <a:noFill/>
        </p:spPr>
        <p:txBody>
          <a:bodyPr wrap="square" rtlCol="0">
            <a:spAutoFit/>
          </a:bodyPr>
          <a:lstStyle>
            <a:lvl1pPr algn="ctr">
              <a:defRPr lang="zh-CN" altLang="en-US" sz="540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单击此处加入总结文字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10"/>
          <p:cNvSpPr/>
          <p:nvPr userDrawn="1"/>
        </p:nvSpPr>
        <p:spPr>
          <a:xfrm>
            <a:off x="10133367" y="246277"/>
            <a:ext cx="2057016" cy="53234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占位符 1"/>
          <p:cNvSpPr>
            <a:spLocks noGrp="1"/>
          </p:cNvSpPr>
          <p:nvPr>
            <p:ph type="title"/>
          </p:nvPr>
        </p:nvSpPr>
        <p:spPr>
          <a:xfrm>
            <a:off x="660400" y="191529"/>
            <a:ext cx="9679880" cy="68782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0389923" y="344809"/>
            <a:ext cx="1468924" cy="335280"/>
            <a:chOff x="335077" y="270942"/>
            <a:chExt cx="1827552" cy="417136"/>
          </a:xfrm>
          <a:solidFill>
            <a:schemeClr val="bg1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831799" y="288037"/>
              <a:ext cx="1330830" cy="363588"/>
              <a:chOff x="5402262" y="5211762"/>
              <a:chExt cx="3059113" cy="835761"/>
            </a:xfrm>
            <a:grpFill/>
          </p:grpSpPr>
          <p:sp>
            <p:nvSpPr>
              <p:cNvPr id="44" name="Freeform 32"/>
              <p:cNvSpPr>
                <a:spLocks noEditPoints="1"/>
              </p:cNvSpPr>
              <p:nvPr/>
            </p:nvSpPr>
            <p:spPr bwMode="auto">
              <a:xfrm>
                <a:off x="5402262" y="5347186"/>
                <a:ext cx="814480" cy="570716"/>
              </a:xfrm>
              <a:custGeom>
                <a:avLst/>
                <a:gdLst>
                  <a:gd name="T0" fmla="*/ 1607 w 2875"/>
                  <a:gd name="T1" fmla="*/ 1769 h 2008"/>
                  <a:gd name="T2" fmla="*/ 1683 w 2875"/>
                  <a:gd name="T3" fmla="*/ 1769 h 2008"/>
                  <a:gd name="T4" fmla="*/ 1494 w 2875"/>
                  <a:gd name="T5" fmla="*/ 1579 h 2008"/>
                  <a:gd name="T6" fmla="*/ 1223 w 2875"/>
                  <a:gd name="T7" fmla="*/ 1628 h 2008"/>
                  <a:gd name="T8" fmla="*/ 1178 w 2875"/>
                  <a:gd name="T9" fmla="*/ 1615 h 2008"/>
                  <a:gd name="T10" fmla="*/ 1065 w 2875"/>
                  <a:gd name="T11" fmla="*/ 1371 h 2008"/>
                  <a:gd name="T12" fmla="*/ 1454 w 2875"/>
                  <a:gd name="T13" fmla="*/ 1219 h 2008"/>
                  <a:gd name="T14" fmla="*/ 1537 w 2875"/>
                  <a:gd name="T15" fmla="*/ 1242 h 2008"/>
                  <a:gd name="T16" fmla="*/ 1480 w 2875"/>
                  <a:gd name="T17" fmla="*/ 1524 h 2008"/>
                  <a:gd name="T18" fmla="*/ 1734 w 2875"/>
                  <a:gd name="T19" fmla="*/ 1515 h 2008"/>
                  <a:gd name="T20" fmla="*/ 1824 w 2875"/>
                  <a:gd name="T21" fmla="*/ 1300 h 2008"/>
                  <a:gd name="T22" fmla="*/ 2079 w 2875"/>
                  <a:gd name="T23" fmla="*/ 946 h 2008"/>
                  <a:gd name="T24" fmla="*/ 2340 w 2875"/>
                  <a:gd name="T25" fmla="*/ 1258 h 2008"/>
                  <a:gd name="T26" fmla="*/ 2055 w 2875"/>
                  <a:gd name="T27" fmla="*/ 1396 h 2008"/>
                  <a:gd name="T28" fmla="*/ 1497 w 2875"/>
                  <a:gd name="T29" fmla="*/ 643 h 2008"/>
                  <a:gd name="T30" fmla="*/ 1494 w 2875"/>
                  <a:gd name="T31" fmla="*/ 722 h 2008"/>
                  <a:gd name="T32" fmla="*/ 1336 w 2875"/>
                  <a:gd name="T33" fmla="*/ 279 h 2008"/>
                  <a:gd name="T34" fmla="*/ 844 w 2875"/>
                  <a:gd name="T35" fmla="*/ 337 h 2008"/>
                  <a:gd name="T36" fmla="*/ 752 w 2875"/>
                  <a:gd name="T37" fmla="*/ 499 h 2008"/>
                  <a:gd name="T38" fmla="*/ 1074 w 2875"/>
                  <a:gd name="T39" fmla="*/ 559 h 2008"/>
                  <a:gd name="T40" fmla="*/ 1074 w 2875"/>
                  <a:gd name="T41" fmla="*/ 855 h 2008"/>
                  <a:gd name="T42" fmla="*/ 625 w 2875"/>
                  <a:gd name="T43" fmla="*/ 1219 h 2008"/>
                  <a:gd name="T44" fmla="*/ 447 w 2875"/>
                  <a:gd name="T45" fmla="*/ 1058 h 2008"/>
                  <a:gd name="T46" fmla="*/ 532 w 2875"/>
                  <a:gd name="T47" fmla="*/ 830 h 2008"/>
                  <a:gd name="T48" fmla="*/ 107 w 2875"/>
                  <a:gd name="T49" fmla="*/ 1057 h 2008"/>
                  <a:gd name="T50" fmla="*/ 455 w 2875"/>
                  <a:gd name="T51" fmla="*/ 1786 h 2008"/>
                  <a:gd name="T52" fmla="*/ 665 w 2875"/>
                  <a:gd name="T53" fmla="*/ 1941 h 2008"/>
                  <a:gd name="T54" fmla="*/ 988 w 2875"/>
                  <a:gd name="T55" fmla="*/ 1988 h 2008"/>
                  <a:gd name="T56" fmla="*/ 1124 w 2875"/>
                  <a:gd name="T57" fmla="*/ 1963 h 2008"/>
                  <a:gd name="T58" fmla="*/ 1162 w 2875"/>
                  <a:gd name="T59" fmla="*/ 1951 h 2008"/>
                  <a:gd name="T60" fmla="*/ 1404 w 2875"/>
                  <a:gd name="T61" fmla="*/ 1914 h 2008"/>
                  <a:gd name="T62" fmla="*/ 1672 w 2875"/>
                  <a:gd name="T63" fmla="*/ 1902 h 2008"/>
                  <a:gd name="T64" fmla="*/ 2014 w 2875"/>
                  <a:gd name="T65" fmla="*/ 1888 h 2008"/>
                  <a:gd name="T66" fmla="*/ 1987 w 2875"/>
                  <a:gd name="T67" fmla="*/ 1668 h 2008"/>
                  <a:gd name="T68" fmla="*/ 1986 w 2875"/>
                  <a:gd name="T69" fmla="*/ 1607 h 2008"/>
                  <a:gd name="T70" fmla="*/ 2307 w 2875"/>
                  <a:gd name="T71" fmla="*/ 1488 h 2008"/>
                  <a:gd name="T72" fmla="*/ 2774 w 2875"/>
                  <a:gd name="T73" fmla="*/ 1000 h 2008"/>
                  <a:gd name="T74" fmla="*/ 2594 w 2875"/>
                  <a:gd name="T75" fmla="*/ 833 h 2008"/>
                  <a:gd name="T76" fmla="*/ 2394 w 2875"/>
                  <a:gd name="T77" fmla="*/ 728 h 2008"/>
                  <a:gd name="T78" fmla="*/ 2038 w 2875"/>
                  <a:gd name="T79" fmla="*/ 737 h 2008"/>
                  <a:gd name="T80" fmla="*/ 2116 w 2875"/>
                  <a:gd name="T81" fmla="*/ 560 h 2008"/>
                  <a:gd name="T82" fmla="*/ 2380 w 2875"/>
                  <a:gd name="T83" fmla="*/ 358 h 2008"/>
                  <a:gd name="T84" fmla="*/ 2359 w 2875"/>
                  <a:gd name="T85" fmla="*/ 103 h 2008"/>
                  <a:gd name="T86" fmla="*/ 1756 w 2875"/>
                  <a:gd name="T87" fmla="*/ 166 h 2008"/>
                  <a:gd name="T88" fmla="*/ 1403 w 2875"/>
                  <a:gd name="T89" fmla="*/ 29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5" h="2008">
                    <a:moveTo>
                      <a:pt x="1683" y="1769"/>
                    </a:moveTo>
                    <a:lnTo>
                      <a:pt x="1607" y="1769"/>
                    </a:lnTo>
                    <a:cubicBezTo>
                      <a:pt x="1613" y="1747"/>
                      <a:pt x="1619" y="1739"/>
                      <a:pt x="1642" y="1737"/>
                    </a:cubicBezTo>
                    <a:cubicBezTo>
                      <a:pt x="1670" y="1735"/>
                      <a:pt x="1673" y="1751"/>
                      <a:pt x="1683" y="1769"/>
                    </a:cubicBezTo>
                    <a:close/>
                    <a:moveTo>
                      <a:pt x="1480" y="1524"/>
                    </a:moveTo>
                    <a:cubicBezTo>
                      <a:pt x="1480" y="1558"/>
                      <a:pt x="1482" y="1552"/>
                      <a:pt x="1494" y="1579"/>
                    </a:cubicBezTo>
                    <a:cubicBezTo>
                      <a:pt x="1507" y="1611"/>
                      <a:pt x="1537" y="1644"/>
                      <a:pt x="1426" y="1656"/>
                    </a:cubicBezTo>
                    <a:cubicBezTo>
                      <a:pt x="1391" y="1660"/>
                      <a:pt x="1255" y="1641"/>
                      <a:pt x="1223" y="1628"/>
                    </a:cubicBezTo>
                    <a:cubicBezTo>
                      <a:pt x="1221" y="1627"/>
                      <a:pt x="1219" y="1626"/>
                      <a:pt x="1218" y="1626"/>
                    </a:cubicBezTo>
                    <a:lnTo>
                      <a:pt x="1178" y="1615"/>
                    </a:lnTo>
                    <a:cubicBezTo>
                      <a:pt x="1146" y="1606"/>
                      <a:pt x="939" y="1503"/>
                      <a:pt x="985" y="1419"/>
                    </a:cubicBezTo>
                    <a:cubicBezTo>
                      <a:pt x="1003" y="1386"/>
                      <a:pt x="1023" y="1375"/>
                      <a:pt x="1065" y="1371"/>
                    </a:cubicBezTo>
                    <a:cubicBezTo>
                      <a:pt x="1070" y="1389"/>
                      <a:pt x="1133" y="1549"/>
                      <a:pt x="1209" y="1549"/>
                    </a:cubicBezTo>
                    <a:cubicBezTo>
                      <a:pt x="1343" y="1549"/>
                      <a:pt x="1431" y="1255"/>
                      <a:pt x="1454" y="1219"/>
                    </a:cubicBezTo>
                    <a:cubicBezTo>
                      <a:pt x="1478" y="1182"/>
                      <a:pt x="1506" y="1136"/>
                      <a:pt x="1565" y="1134"/>
                    </a:cubicBezTo>
                    <a:cubicBezTo>
                      <a:pt x="1565" y="1223"/>
                      <a:pt x="1557" y="1194"/>
                      <a:pt x="1537" y="1242"/>
                    </a:cubicBezTo>
                    <a:lnTo>
                      <a:pt x="1514" y="1329"/>
                    </a:lnTo>
                    <a:cubicBezTo>
                      <a:pt x="1506" y="1444"/>
                      <a:pt x="1480" y="1483"/>
                      <a:pt x="1480" y="1524"/>
                    </a:cubicBezTo>
                    <a:close/>
                    <a:moveTo>
                      <a:pt x="1768" y="1541"/>
                    </a:moveTo>
                    <a:cubicBezTo>
                      <a:pt x="1760" y="1510"/>
                      <a:pt x="1767" y="1518"/>
                      <a:pt x="1734" y="1515"/>
                    </a:cubicBezTo>
                    <a:cubicBezTo>
                      <a:pt x="1736" y="1450"/>
                      <a:pt x="1756" y="1449"/>
                      <a:pt x="1779" y="1408"/>
                    </a:cubicBezTo>
                    <a:cubicBezTo>
                      <a:pt x="1800" y="1371"/>
                      <a:pt x="1800" y="1336"/>
                      <a:pt x="1824" y="1300"/>
                    </a:cubicBezTo>
                    <a:cubicBezTo>
                      <a:pt x="1910" y="1168"/>
                      <a:pt x="1857" y="1222"/>
                      <a:pt x="1920" y="1092"/>
                    </a:cubicBezTo>
                    <a:cubicBezTo>
                      <a:pt x="1959" y="1013"/>
                      <a:pt x="1998" y="965"/>
                      <a:pt x="2079" y="946"/>
                    </a:cubicBezTo>
                    <a:cubicBezTo>
                      <a:pt x="2213" y="915"/>
                      <a:pt x="2535" y="852"/>
                      <a:pt x="2582" y="1031"/>
                    </a:cubicBezTo>
                    <a:cubicBezTo>
                      <a:pt x="2615" y="1155"/>
                      <a:pt x="2436" y="1229"/>
                      <a:pt x="2340" y="1258"/>
                    </a:cubicBezTo>
                    <a:cubicBezTo>
                      <a:pt x="2296" y="1271"/>
                      <a:pt x="2250" y="1314"/>
                      <a:pt x="2203" y="1333"/>
                    </a:cubicBezTo>
                    <a:cubicBezTo>
                      <a:pt x="2136" y="1360"/>
                      <a:pt x="2187" y="1351"/>
                      <a:pt x="2055" y="1396"/>
                    </a:cubicBezTo>
                    <a:cubicBezTo>
                      <a:pt x="1823" y="1474"/>
                      <a:pt x="1945" y="1422"/>
                      <a:pt x="1768" y="1541"/>
                    </a:cubicBezTo>
                    <a:close/>
                    <a:moveTo>
                      <a:pt x="1497" y="643"/>
                    </a:moveTo>
                    <a:cubicBezTo>
                      <a:pt x="1581" y="643"/>
                      <a:pt x="1701" y="635"/>
                      <a:pt x="1654" y="800"/>
                    </a:cubicBezTo>
                    <a:cubicBezTo>
                      <a:pt x="1625" y="904"/>
                      <a:pt x="1529" y="865"/>
                      <a:pt x="1494" y="722"/>
                    </a:cubicBezTo>
                    <a:cubicBezTo>
                      <a:pt x="1486" y="686"/>
                      <a:pt x="1496" y="684"/>
                      <a:pt x="1497" y="643"/>
                    </a:cubicBezTo>
                    <a:close/>
                    <a:moveTo>
                      <a:pt x="1336" y="279"/>
                    </a:moveTo>
                    <a:cubicBezTo>
                      <a:pt x="1171" y="279"/>
                      <a:pt x="1108" y="288"/>
                      <a:pt x="955" y="296"/>
                    </a:cubicBezTo>
                    <a:cubicBezTo>
                      <a:pt x="904" y="299"/>
                      <a:pt x="875" y="313"/>
                      <a:pt x="844" y="337"/>
                    </a:cubicBezTo>
                    <a:cubicBezTo>
                      <a:pt x="821" y="355"/>
                      <a:pt x="779" y="391"/>
                      <a:pt x="752" y="398"/>
                    </a:cubicBezTo>
                    <a:lnTo>
                      <a:pt x="752" y="499"/>
                    </a:lnTo>
                    <a:lnTo>
                      <a:pt x="870" y="508"/>
                    </a:lnTo>
                    <a:cubicBezTo>
                      <a:pt x="933" y="511"/>
                      <a:pt x="1023" y="527"/>
                      <a:pt x="1074" y="559"/>
                    </a:cubicBezTo>
                    <a:cubicBezTo>
                      <a:pt x="1093" y="571"/>
                      <a:pt x="1124" y="606"/>
                      <a:pt x="1124" y="635"/>
                    </a:cubicBezTo>
                    <a:cubicBezTo>
                      <a:pt x="1124" y="663"/>
                      <a:pt x="1073" y="719"/>
                      <a:pt x="1074" y="855"/>
                    </a:cubicBezTo>
                    <a:cubicBezTo>
                      <a:pt x="1074" y="992"/>
                      <a:pt x="1087" y="994"/>
                      <a:pt x="992" y="1044"/>
                    </a:cubicBezTo>
                    <a:cubicBezTo>
                      <a:pt x="916" y="1084"/>
                      <a:pt x="685" y="1219"/>
                      <a:pt x="625" y="1219"/>
                    </a:cubicBezTo>
                    <a:cubicBezTo>
                      <a:pt x="550" y="1219"/>
                      <a:pt x="606" y="1220"/>
                      <a:pt x="526" y="1141"/>
                    </a:cubicBezTo>
                    <a:cubicBezTo>
                      <a:pt x="497" y="1113"/>
                      <a:pt x="468" y="1090"/>
                      <a:pt x="447" y="1058"/>
                    </a:cubicBezTo>
                    <a:cubicBezTo>
                      <a:pt x="497" y="954"/>
                      <a:pt x="540" y="981"/>
                      <a:pt x="540" y="906"/>
                    </a:cubicBezTo>
                    <a:cubicBezTo>
                      <a:pt x="540" y="863"/>
                      <a:pt x="533" y="868"/>
                      <a:pt x="532" y="830"/>
                    </a:cubicBezTo>
                    <a:cubicBezTo>
                      <a:pt x="337" y="830"/>
                      <a:pt x="355" y="820"/>
                      <a:pt x="184" y="956"/>
                    </a:cubicBezTo>
                    <a:lnTo>
                      <a:pt x="107" y="1057"/>
                    </a:lnTo>
                    <a:cubicBezTo>
                      <a:pt x="0" y="1252"/>
                      <a:pt x="145" y="1411"/>
                      <a:pt x="268" y="1576"/>
                    </a:cubicBezTo>
                    <a:cubicBezTo>
                      <a:pt x="303" y="1623"/>
                      <a:pt x="418" y="1759"/>
                      <a:pt x="455" y="1786"/>
                    </a:cubicBezTo>
                    <a:cubicBezTo>
                      <a:pt x="495" y="1816"/>
                      <a:pt x="529" y="1843"/>
                      <a:pt x="571" y="1875"/>
                    </a:cubicBezTo>
                    <a:lnTo>
                      <a:pt x="665" y="1941"/>
                    </a:lnTo>
                    <a:cubicBezTo>
                      <a:pt x="709" y="1971"/>
                      <a:pt x="734" y="1969"/>
                      <a:pt x="764" y="1978"/>
                    </a:cubicBezTo>
                    <a:cubicBezTo>
                      <a:pt x="843" y="2001"/>
                      <a:pt x="879" y="2008"/>
                      <a:pt x="988" y="1988"/>
                    </a:cubicBezTo>
                    <a:cubicBezTo>
                      <a:pt x="1024" y="1981"/>
                      <a:pt x="997" y="1977"/>
                      <a:pt x="1040" y="1973"/>
                    </a:cubicBezTo>
                    <a:cubicBezTo>
                      <a:pt x="1087" y="1968"/>
                      <a:pt x="1074" y="1982"/>
                      <a:pt x="1124" y="1963"/>
                    </a:cubicBezTo>
                    <a:cubicBezTo>
                      <a:pt x="1126" y="1962"/>
                      <a:pt x="1124" y="1962"/>
                      <a:pt x="1142" y="1956"/>
                    </a:cubicBezTo>
                    <a:cubicBezTo>
                      <a:pt x="1143" y="1956"/>
                      <a:pt x="1162" y="1951"/>
                      <a:pt x="1162" y="1951"/>
                    </a:cubicBezTo>
                    <a:lnTo>
                      <a:pt x="1263" y="1925"/>
                    </a:lnTo>
                    <a:cubicBezTo>
                      <a:pt x="1339" y="1903"/>
                      <a:pt x="1309" y="1915"/>
                      <a:pt x="1404" y="1914"/>
                    </a:cubicBezTo>
                    <a:cubicBezTo>
                      <a:pt x="1448" y="1913"/>
                      <a:pt x="1451" y="1907"/>
                      <a:pt x="1489" y="1905"/>
                    </a:cubicBezTo>
                    <a:cubicBezTo>
                      <a:pt x="1549" y="1902"/>
                      <a:pt x="1613" y="1911"/>
                      <a:pt x="1672" y="1902"/>
                    </a:cubicBezTo>
                    <a:cubicBezTo>
                      <a:pt x="1839" y="1874"/>
                      <a:pt x="1760" y="1874"/>
                      <a:pt x="1921" y="1887"/>
                    </a:cubicBezTo>
                    <a:cubicBezTo>
                      <a:pt x="1951" y="1890"/>
                      <a:pt x="1984" y="1886"/>
                      <a:pt x="2014" y="1888"/>
                    </a:cubicBezTo>
                    <a:cubicBezTo>
                      <a:pt x="2181" y="1897"/>
                      <a:pt x="2334" y="1970"/>
                      <a:pt x="2267" y="1685"/>
                    </a:cubicBezTo>
                    <a:cubicBezTo>
                      <a:pt x="2134" y="1685"/>
                      <a:pt x="2220" y="1648"/>
                      <a:pt x="1987" y="1668"/>
                    </a:cubicBezTo>
                    <a:cubicBezTo>
                      <a:pt x="1935" y="1672"/>
                      <a:pt x="1932" y="1663"/>
                      <a:pt x="1912" y="1634"/>
                    </a:cubicBezTo>
                    <a:cubicBezTo>
                      <a:pt x="1948" y="1617"/>
                      <a:pt x="1934" y="1639"/>
                      <a:pt x="1986" y="1607"/>
                    </a:cubicBezTo>
                    <a:cubicBezTo>
                      <a:pt x="1992" y="1603"/>
                      <a:pt x="2001" y="1598"/>
                      <a:pt x="2008" y="1594"/>
                    </a:cubicBezTo>
                    <a:cubicBezTo>
                      <a:pt x="2048" y="1573"/>
                      <a:pt x="2216" y="1527"/>
                      <a:pt x="2307" y="1488"/>
                    </a:cubicBezTo>
                    <a:cubicBezTo>
                      <a:pt x="2384" y="1455"/>
                      <a:pt x="2600" y="1349"/>
                      <a:pt x="2659" y="1289"/>
                    </a:cubicBezTo>
                    <a:cubicBezTo>
                      <a:pt x="2716" y="1230"/>
                      <a:pt x="2875" y="1156"/>
                      <a:pt x="2774" y="1000"/>
                    </a:cubicBezTo>
                    <a:cubicBezTo>
                      <a:pt x="2730" y="932"/>
                      <a:pt x="2781" y="926"/>
                      <a:pt x="2667" y="895"/>
                    </a:cubicBezTo>
                    <a:cubicBezTo>
                      <a:pt x="2627" y="884"/>
                      <a:pt x="2620" y="864"/>
                      <a:pt x="2594" y="833"/>
                    </a:cubicBezTo>
                    <a:cubicBezTo>
                      <a:pt x="2566" y="798"/>
                      <a:pt x="2540" y="805"/>
                      <a:pt x="2512" y="780"/>
                    </a:cubicBezTo>
                    <a:cubicBezTo>
                      <a:pt x="2467" y="742"/>
                      <a:pt x="2503" y="728"/>
                      <a:pt x="2394" y="728"/>
                    </a:cubicBezTo>
                    <a:cubicBezTo>
                      <a:pt x="2319" y="728"/>
                      <a:pt x="2223" y="729"/>
                      <a:pt x="2153" y="740"/>
                    </a:cubicBezTo>
                    <a:cubicBezTo>
                      <a:pt x="2117" y="745"/>
                      <a:pt x="2066" y="751"/>
                      <a:pt x="2038" y="737"/>
                    </a:cubicBezTo>
                    <a:cubicBezTo>
                      <a:pt x="2015" y="725"/>
                      <a:pt x="1988" y="682"/>
                      <a:pt x="1988" y="635"/>
                    </a:cubicBezTo>
                    <a:cubicBezTo>
                      <a:pt x="1988" y="602"/>
                      <a:pt x="2089" y="571"/>
                      <a:pt x="2116" y="560"/>
                    </a:cubicBezTo>
                    <a:cubicBezTo>
                      <a:pt x="2173" y="537"/>
                      <a:pt x="2210" y="519"/>
                      <a:pt x="2259" y="491"/>
                    </a:cubicBezTo>
                    <a:cubicBezTo>
                      <a:pt x="2310" y="460"/>
                      <a:pt x="2356" y="413"/>
                      <a:pt x="2380" y="358"/>
                    </a:cubicBezTo>
                    <a:lnTo>
                      <a:pt x="2394" y="321"/>
                    </a:lnTo>
                    <a:cubicBezTo>
                      <a:pt x="2428" y="246"/>
                      <a:pt x="2439" y="184"/>
                      <a:pt x="2359" y="103"/>
                    </a:cubicBezTo>
                    <a:cubicBezTo>
                      <a:pt x="2257" y="0"/>
                      <a:pt x="2097" y="47"/>
                      <a:pt x="1968" y="90"/>
                    </a:cubicBezTo>
                    <a:cubicBezTo>
                      <a:pt x="1881" y="119"/>
                      <a:pt x="1887" y="128"/>
                      <a:pt x="1756" y="166"/>
                    </a:cubicBezTo>
                    <a:cubicBezTo>
                      <a:pt x="1626" y="205"/>
                      <a:pt x="1575" y="246"/>
                      <a:pt x="1452" y="294"/>
                    </a:cubicBezTo>
                    <a:cubicBezTo>
                      <a:pt x="1422" y="306"/>
                      <a:pt x="1436" y="301"/>
                      <a:pt x="1403" y="290"/>
                    </a:cubicBezTo>
                    <a:cubicBezTo>
                      <a:pt x="1377" y="282"/>
                      <a:pt x="1367" y="279"/>
                      <a:pt x="1336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33"/>
              <p:cNvSpPr>
                <a:spLocks noEditPoints="1"/>
              </p:cNvSpPr>
              <p:nvPr/>
            </p:nvSpPr>
            <p:spPr bwMode="auto">
              <a:xfrm>
                <a:off x="6270909" y="5256259"/>
                <a:ext cx="650035" cy="791264"/>
              </a:xfrm>
              <a:custGeom>
                <a:avLst/>
                <a:gdLst>
                  <a:gd name="T0" fmla="*/ 943 w 2302"/>
                  <a:gd name="T1" fmla="*/ 2093 h 2775"/>
                  <a:gd name="T2" fmla="*/ 935 w 2302"/>
                  <a:gd name="T3" fmla="*/ 1957 h 2775"/>
                  <a:gd name="T4" fmla="*/ 1214 w 2302"/>
                  <a:gd name="T5" fmla="*/ 1898 h 2775"/>
                  <a:gd name="T6" fmla="*/ 1250 w 2302"/>
                  <a:gd name="T7" fmla="*/ 1993 h 2775"/>
                  <a:gd name="T8" fmla="*/ 923 w 2302"/>
                  <a:gd name="T9" fmla="*/ 1327 h 2775"/>
                  <a:gd name="T10" fmla="*/ 1019 w 2302"/>
                  <a:gd name="T11" fmla="*/ 1246 h 2775"/>
                  <a:gd name="T12" fmla="*/ 1517 w 2302"/>
                  <a:gd name="T13" fmla="*/ 1067 h 2775"/>
                  <a:gd name="T14" fmla="*/ 2022 w 2302"/>
                  <a:gd name="T15" fmla="*/ 1529 h 2775"/>
                  <a:gd name="T16" fmla="*/ 1975 w 2302"/>
                  <a:gd name="T17" fmla="*/ 1651 h 2775"/>
                  <a:gd name="T18" fmla="*/ 1638 w 2302"/>
                  <a:gd name="T19" fmla="*/ 2178 h 2775"/>
                  <a:gd name="T20" fmla="*/ 1392 w 2302"/>
                  <a:gd name="T21" fmla="*/ 1830 h 2775"/>
                  <a:gd name="T22" fmla="*/ 1392 w 2302"/>
                  <a:gd name="T23" fmla="*/ 1551 h 2775"/>
                  <a:gd name="T24" fmla="*/ 1534 w 2302"/>
                  <a:gd name="T25" fmla="*/ 1282 h 2775"/>
                  <a:gd name="T26" fmla="*/ 1211 w 2302"/>
                  <a:gd name="T27" fmla="*/ 1293 h 2775"/>
                  <a:gd name="T28" fmla="*/ 893 w 2302"/>
                  <a:gd name="T29" fmla="*/ 1466 h 2775"/>
                  <a:gd name="T30" fmla="*/ 1488 w 2302"/>
                  <a:gd name="T31" fmla="*/ 301 h 2775"/>
                  <a:gd name="T32" fmla="*/ 1307 w 2302"/>
                  <a:gd name="T33" fmla="*/ 391 h 2775"/>
                  <a:gd name="T34" fmla="*/ 1198 w 2302"/>
                  <a:gd name="T35" fmla="*/ 53 h 2775"/>
                  <a:gd name="T36" fmla="*/ 1169 w 2302"/>
                  <a:gd name="T37" fmla="*/ 75 h 2775"/>
                  <a:gd name="T38" fmla="*/ 989 w 2302"/>
                  <a:gd name="T39" fmla="*/ 420 h 2775"/>
                  <a:gd name="T40" fmla="*/ 571 w 2302"/>
                  <a:gd name="T41" fmla="*/ 603 h 2775"/>
                  <a:gd name="T42" fmla="*/ 696 w 2302"/>
                  <a:gd name="T43" fmla="*/ 800 h 2775"/>
                  <a:gd name="T44" fmla="*/ 901 w 2302"/>
                  <a:gd name="T45" fmla="*/ 1043 h 2775"/>
                  <a:gd name="T46" fmla="*/ 359 w 2302"/>
                  <a:gd name="T47" fmla="*/ 1111 h 2775"/>
                  <a:gd name="T48" fmla="*/ 80 w 2302"/>
                  <a:gd name="T49" fmla="*/ 1381 h 2775"/>
                  <a:gd name="T50" fmla="*/ 26 w 2302"/>
                  <a:gd name="T51" fmla="*/ 1834 h 2775"/>
                  <a:gd name="T52" fmla="*/ 317 w 2302"/>
                  <a:gd name="T53" fmla="*/ 2203 h 2775"/>
                  <a:gd name="T54" fmla="*/ 545 w 2302"/>
                  <a:gd name="T55" fmla="*/ 1839 h 2775"/>
                  <a:gd name="T56" fmla="*/ 684 w 2302"/>
                  <a:gd name="T57" fmla="*/ 1452 h 2775"/>
                  <a:gd name="T58" fmla="*/ 740 w 2302"/>
                  <a:gd name="T59" fmla="*/ 1754 h 2775"/>
                  <a:gd name="T60" fmla="*/ 930 w 2302"/>
                  <a:gd name="T61" fmla="*/ 1656 h 2775"/>
                  <a:gd name="T62" fmla="*/ 1265 w 2302"/>
                  <a:gd name="T63" fmla="*/ 1458 h 2775"/>
                  <a:gd name="T64" fmla="*/ 1049 w 2302"/>
                  <a:gd name="T65" fmla="*/ 1665 h 2775"/>
                  <a:gd name="T66" fmla="*/ 918 w 2302"/>
                  <a:gd name="T67" fmla="*/ 1746 h 2775"/>
                  <a:gd name="T68" fmla="*/ 579 w 2302"/>
                  <a:gd name="T69" fmla="*/ 1898 h 2775"/>
                  <a:gd name="T70" fmla="*/ 664 w 2302"/>
                  <a:gd name="T71" fmla="*/ 2237 h 2775"/>
                  <a:gd name="T72" fmla="*/ 848 w 2302"/>
                  <a:gd name="T73" fmla="*/ 2374 h 2775"/>
                  <a:gd name="T74" fmla="*/ 893 w 2302"/>
                  <a:gd name="T75" fmla="*/ 2677 h 2775"/>
                  <a:gd name="T76" fmla="*/ 1183 w 2302"/>
                  <a:gd name="T77" fmla="*/ 2604 h 2775"/>
                  <a:gd name="T78" fmla="*/ 1612 w 2302"/>
                  <a:gd name="T79" fmla="*/ 2482 h 2775"/>
                  <a:gd name="T80" fmla="*/ 2056 w 2302"/>
                  <a:gd name="T81" fmla="*/ 1894 h 2775"/>
                  <a:gd name="T82" fmla="*/ 2175 w 2302"/>
                  <a:gd name="T83" fmla="*/ 1529 h 2775"/>
                  <a:gd name="T84" fmla="*/ 2227 w 2302"/>
                  <a:gd name="T85" fmla="*/ 1277 h 2775"/>
                  <a:gd name="T86" fmla="*/ 2024 w 2302"/>
                  <a:gd name="T87" fmla="*/ 945 h 2775"/>
                  <a:gd name="T88" fmla="*/ 1731 w 2302"/>
                  <a:gd name="T89" fmla="*/ 899 h 2775"/>
                  <a:gd name="T90" fmla="*/ 1282 w 2302"/>
                  <a:gd name="T91" fmla="*/ 933 h 2775"/>
                  <a:gd name="T92" fmla="*/ 1553 w 2302"/>
                  <a:gd name="T93" fmla="*/ 636 h 2775"/>
                  <a:gd name="T94" fmla="*/ 1683 w 2302"/>
                  <a:gd name="T95" fmla="*/ 563 h 2775"/>
                  <a:gd name="T96" fmla="*/ 1633 w 2302"/>
                  <a:gd name="T97" fmla="*/ 40 h 2775"/>
                  <a:gd name="T98" fmla="*/ 1502 w 2302"/>
                  <a:gd name="T99" fmla="*/ 78 h 2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2" h="2775">
                    <a:moveTo>
                      <a:pt x="935" y="1957"/>
                    </a:moveTo>
                    <a:cubicBezTo>
                      <a:pt x="1034" y="2024"/>
                      <a:pt x="961" y="2093"/>
                      <a:pt x="943" y="2093"/>
                    </a:cubicBezTo>
                    <a:cubicBezTo>
                      <a:pt x="884" y="2093"/>
                      <a:pt x="897" y="2096"/>
                      <a:pt x="876" y="2067"/>
                    </a:cubicBezTo>
                    <a:cubicBezTo>
                      <a:pt x="838" y="2013"/>
                      <a:pt x="877" y="1971"/>
                      <a:pt x="935" y="1957"/>
                    </a:cubicBezTo>
                    <a:close/>
                    <a:moveTo>
                      <a:pt x="1250" y="1993"/>
                    </a:moveTo>
                    <a:cubicBezTo>
                      <a:pt x="1158" y="1970"/>
                      <a:pt x="1189" y="1946"/>
                      <a:pt x="1214" y="1898"/>
                    </a:cubicBezTo>
                    <a:cubicBezTo>
                      <a:pt x="1252" y="1907"/>
                      <a:pt x="1272" y="1930"/>
                      <a:pt x="1290" y="1957"/>
                    </a:cubicBezTo>
                    <a:lnTo>
                      <a:pt x="1250" y="1993"/>
                    </a:lnTo>
                    <a:close/>
                    <a:moveTo>
                      <a:pt x="893" y="1466"/>
                    </a:moveTo>
                    <a:lnTo>
                      <a:pt x="923" y="1327"/>
                    </a:lnTo>
                    <a:cubicBezTo>
                      <a:pt x="931" y="1299"/>
                      <a:pt x="934" y="1330"/>
                      <a:pt x="935" y="1280"/>
                    </a:cubicBezTo>
                    <a:cubicBezTo>
                      <a:pt x="998" y="1280"/>
                      <a:pt x="970" y="1269"/>
                      <a:pt x="1019" y="1246"/>
                    </a:cubicBezTo>
                    <a:cubicBezTo>
                      <a:pt x="1040" y="1236"/>
                      <a:pt x="1067" y="1229"/>
                      <a:pt x="1088" y="1222"/>
                    </a:cubicBezTo>
                    <a:cubicBezTo>
                      <a:pt x="1209" y="1179"/>
                      <a:pt x="1402" y="1081"/>
                      <a:pt x="1517" y="1067"/>
                    </a:cubicBezTo>
                    <a:cubicBezTo>
                      <a:pt x="1653" y="1050"/>
                      <a:pt x="1887" y="1045"/>
                      <a:pt x="2002" y="1127"/>
                    </a:cubicBezTo>
                    <a:cubicBezTo>
                      <a:pt x="2130" y="1220"/>
                      <a:pt x="2068" y="1347"/>
                      <a:pt x="2022" y="1529"/>
                    </a:cubicBezTo>
                    <a:cubicBezTo>
                      <a:pt x="2015" y="1556"/>
                      <a:pt x="2011" y="1575"/>
                      <a:pt x="2003" y="1595"/>
                    </a:cubicBezTo>
                    <a:cubicBezTo>
                      <a:pt x="1991" y="1626"/>
                      <a:pt x="1985" y="1625"/>
                      <a:pt x="1975" y="1651"/>
                    </a:cubicBezTo>
                    <a:cubicBezTo>
                      <a:pt x="1964" y="1681"/>
                      <a:pt x="1962" y="1716"/>
                      <a:pt x="1934" y="1788"/>
                    </a:cubicBezTo>
                    <a:cubicBezTo>
                      <a:pt x="1898" y="1880"/>
                      <a:pt x="1725" y="2178"/>
                      <a:pt x="1638" y="2178"/>
                    </a:cubicBezTo>
                    <a:cubicBezTo>
                      <a:pt x="1506" y="2178"/>
                      <a:pt x="1485" y="2185"/>
                      <a:pt x="1417" y="2084"/>
                    </a:cubicBezTo>
                    <a:cubicBezTo>
                      <a:pt x="1527" y="2011"/>
                      <a:pt x="1551" y="1867"/>
                      <a:pt x="1392" y="1830"/>
                    </a:cubicBezTo>
                    <a:cubicBezTo>
                      <a:pt x="1414" y="1735"/>
                      <a:pt x="1468" y="1850"/>
                      <a:pt x="1468" y="1678"/>
                    </a:cubicBezTo>
                    <a:cubicBezTo>
                      <a:pt x="1468" y="1651"/>
                      <a:pt x="1408" y="1618"/>
                      <a:pt x="1392" y="1551"/>
                    </a:cubicBezTo>
                    <a:cubicBezTo>
                      <a:pt x="1465" y="1502"/>
                      <a:pt x="1467" y="1491"/>
                      <a:pt x="1556" y="1444"/>
                    </a:cubicBezTo>
                    <a:cubicBezTo>
                      <a:pt x="1666" y="1385"/>
                      <a:pt x="1571" y="1315"/>
                      <a:pt x="1534" y="1282"/>
                    </a:cubicBezTo>
                    <a:cubicBezTo>
                      <a:pt x="1448" y="1206"/>
                      <a:pt x="1434" y="1221"/>
                      <a:pt x="1299" y="1221"/>
                    </a:cubicBezTo>
                    <a:cubicBezTo>
                      <a:pt x="1270" y="1221"/>
                      <a:pt x="1236" y="1276"/>
                      <a:pt x="1211" y="1293"/>
                    </a:cubicBezTo>
                    <a:cubicBezTo>
                      <a:pt x="1158" y="1330"/>
                      <a:pt x="1104" y="1349"/>
                      <a:pt x="1011" y="1416"/>
                    </a:cubicBezTo>
                    <a:cubicBezTo>
                      <a:pt x="978" y="1439"/>
                      <a:pt x="944" y="1462"/>
                      <a:pt x="893" y="1466"/>
                    </a:cubicBezTo>
                    <a:close/>
                    <a:moveTo>
                      <a:pt x="1502" y="78"/>
                    </a:moveTo>
                    <a:cubicBezTo>
                      <a:pt x="1502" y="179"/>
                      <a:pt x="1543" y="206"/>
                      <a:pt x="1488" y="301"/>
                    </a:cubicBezTo>
                    <a:cubicBezTo>
                      <a:pt x="1474" y="325"/>
                      <a:pt x="1462" y="338"/>
                      <a:pt x="1439" y="354"/>
                    </a:cubicBezTo>
                    <a:cubicBezTo>
                      <a:pt x="1395" y="384"/>
                      <a:pt x="1363" y="418"/>
                      <a:pt x="1307" y="391"/>
                    </a:cubicBezTo>
                    <a:cubicBezTo>
                      <a:pt x="1327" y="306"/>
                      <a:pt x="1350" y="200"/>
                      <a:pt x="1350" y="112"/>
                    </a:cubicBezTo>
                    <a:cubicBezTo>
                      <a:pt x="1350" y="14"/>
                      <a:pt x="1261" y="17"/>
                      <a:pt x="1198" y="53"/>
                    </a:cubicBezTo>
                    <a:lnTo>
                      <a:pt x="1187" y="59"/>
                    </a:lnTo>
                    <a:cubicBezTo>
                      <a:pt x="1173" y="69"/>
                      <a:pt x="1180" y="62"/>
                      <a:pt x="1169" y="75"/>
                    </a:cubicBezTo>
                    <a:cubicBezTo>
                      <a:pt x="1162" y="85"/>
                      <a:pt x="1164" y="85"/>
                      <a:pt x="1157" y="97"/>
                    </a:cubicBezTo>
                    <a:lnTo>
                      <a:pt x="989" y="420"/>
                    </a:lnTo>
                    <a:cubicBezTo>
                      <a:pt x="932" y="571"/>
                      <a:pt x="876" y="450"/>
                      <a:pt x="698" y="450"/>
                    </a:cubicBezTo>
                    <a:cubicBezTo>
                      <a:pt x="577" y="450"/>
                      <a:pt x="571" y="457"/>
                      <a:pt x="571" y="603"/>
                    </a:cubicBezTo>
                    <a:cubicBezTo>
                      <a:pt x="571" y="613"/>
                      <a:pt x="618" y="689"/>
                      <a:pt x="627" y="707"/>
                    </a:cubicBezTo>
                    <a:cubicBezTo>
                      <a:pt x="647" y="743"/>
                      <a:pt x="668" y="772"/>
                      <a:pt x="696" y="800"/>
                    </a:cubicBezTo>
                    <a:cubicBezTo>
                      <a:pt x="749" y="853"/>
                      <a:pt x="825" y="898"/>
                      <a:pt x="901" y="916"/>
                    </a:cubicBezTo>
                    <a:lnTo>
                      <a:pt x="901" y="1043"/>
                    </a:lnTo>
                    <a:cubicBezTo>
                      <a:pt x="825" y="1083"/>
                      <a:pt x="633" y="1238"/>
                      <a:pt x="571" y="1238"/>
                    </a:cubicBezTo>
                    <a:cubicBezTo>
                      <a:pt x="497" y="1238"/>
                      <a:pt x="453" y="1111"/>
                      <a:pt x="359" y="1111"/>
                    </a:cubicBezTo>
                    <a:cubicBezTo>
                      <a:pt x="257" y="1111"/>
                      <a:pt x="166" y="1245"/>
                      <a:pt x="115" y="1307"/>
                    </a:cubicBezTo>
                    <a:cubicBezTo>
                      <a:pt x="90" y="1338"/>
                      <a:pt x="95" y="1346"/>
                      <a:pt x="80" y="1381"/>
                    </a:cubicBezTo>
                    <a:cubicBezTo>
                      <a:pt x="35" y="1484"/>
                      <a:pt x="49" y="1554"/>
                      <a:pt x="25" y="1658"/>
                    </a:cubicBezTo>
                    <a:cubicBezTo>
                      <a:pt x="3" y="1755"/>
                      <a:pt x="0" y="1733"/>
                      <a:pt x="26" y="1834"/>
                    </a:cubicBezTo>
                    <a:cubicBezTo>
                      <a:pt x="49" y="1925"/>
                      <a:pt x="47" y="1918"/>
                      <a:pt x="89" y="1991"/>
                    </a:cubicBezTo>
                    <a:cubicBezTo>
                      <a:pt x="124" y="2053"/>
                      <a:pt x="229" y="2203"/>
                      <a:pt x="317" y="2203"/>
                    </a:cubicBezTo>
                    <a:cubicBezTo>
                      <a:pt x="436" y="2203"/>
                      <a:pt x="477" y="2208"/>
                      <a:pt x="507" y="2088"/>
                    </a:cubicBezTo>
                    <a:cubicBezTo>
                      <a:pt x="526" y="2011"/>
                      <a:pt x="545" y="1926"/>
                      <a:pt x="545" y="1839"/>
                    </a:cubicBezTo>
                    <a:cubicBezTo>
                      <a:pt x="545" y="1720"/>
                      <a:pt x="477" y="1710"/>
                      <a:pt x="551" y="1599"/>
                    </a:cubicBezTo>
                    <a:lnTo>
                      <a:pt x="684" y="1452"/>
                    </a:lnTo>
                    <a:cubicBezTo>
                      <a:pt x="784" y="1375"/>
                      <a:pt x="689" y="1568"/>
                      <a:pt x="689" y="1653"/>
                    </a:cubicBezTo>
                    <a:cubicBezTo>
                      <a:pt x="689" y="1702"/>
                      <a:pt x="727" y="1706"/>
                      <a:pt x="740" y="1754"/>
                    </a:cubicBezTo>
                    <a:lnTo>
                      <a:pt x="850" y="1754"/>
                    </a:lnTo>
                    <a:cubicBezTo>
                      <a:pt x="880" y="1709"/>
                      <a:pt x="883" y="1692"/>
                      <a:pt x="930" y="1656"/>
                    </a:cubicBezTo>
                    <a:cubicBezTo>
                      <a:pt x="1000" y="1602"/>
                      <a:pt x="1081" y="1572"/>
                      <a:pt x="1150" y="1521"/>
                    </a:cubicBezTo>
                    <a:cubicBezTo>
                      <a:pt x="1181" y="1498"/>
                      <a:pt x="1226" y="1467"/>
                      <a:pt x="1265" y="1458"/>
                    </a:cubicBezTo>
                    <a:cubicBezTo>
                      <a:pt x="1214" y="1554"/>
                      <a:pt x="1214" y="1572"/>
                      <a:pt x="1122" y="1628"/>
                    </a:cubicBezTo>
                    <a:lnTo>
                      <a:pt x="1049" y="1665"/>
                    </a:lnTo>
                    <a:cubicBezTo>
                      <a:pt x="1027" y="1678"/>
                      <a:pt x="1014" y="1691"/>
                      <a:pt x="988" y="1706"/>
                    </a:cubicBezTo>
                    <a:cubicBezTo>
                      <a:pt x="962" y="1722"/>
                      <a:pt x="943" y="1732"/>
                      <a:pt x="918" y="1746"/>
                    </a:cubicBezTo>
                    <a:cubicBezTo>
                      <a:pt x="744" y="1848"/>
                      <a:pt x="769" y="1780"/>
                      <a:pt x="658" y="1798"/>
                    </a:cubicBezTo>
                    <a:cubicBezTo>
                      <a:pt x="583" y="1810"/>
                      <a:pt x="579" y="1836"/>
                      <a:pt x="579" y="1898"/>
                    </a:cubicBezTo>
                    <a:cubicBezTo>
                      <a:pt x="579" y="1928"/>
                      <a:pt x="671" y="1995"/>
                      <a:pt x="692" y="2023"/>
                    </a:cubicBezTo>
                    <a:cubicBezTo>
                      <a:pt x="718" y="2059"/>
                      <a:pt x="664" y="2123"/>
                      <a:pt x="664" y="2237"/>
                    </a:cubicBezTo>
                    <a:cubicBezTo>
                      <a:pt x="664" y="2262"/>
                      <a:pt x="739" y="2337"/>
                      <a:pt x="762" y="2350"/>
                    </a:cubicBezTo>
                    <a:cubicBezTo>
                      <a:pt x="795" y="2368"/>
                      <a:pt x="812" y="2364"/>
                      <a:pt x="848" y="2374"/>
                    </a:cubicBezTo>
                    <a:cubicBezTo>
                      <a:pt x="895" y="2387"/>
                      <a:pt x="877" y="2404"/>
                      <a:pt x="918" y="2415"/>
                    </a:cubicBezTo>
                    <a:cubicBezTo>
                      <a:pt x="918" y="2482"/>
                      <a:pt x="893" y="2510"/>
                      <a:pt x="893" y="2677"/>
                    </a:cubicBezTo>
                    <a:cubicBezTo>
                      <a:pt x="893" y="2707"/>
                      <a:pt x="963" y="2775"/>
                      <a:pt x="1103" y="2684"/>
                    </a:cubicBezTo>
                    <a:cubicBezTo>
                      <a:pt x="1126" y="2669"/>
                      <a:pt x="1171" y="2629"/>
                      <a:pt x="1183" y="2604"/>
                    </a:cubicBezTo>
                    <a:cubicBezTo>
                      <a:pt x="1212" y="2540"/>
                      <a:pt x="1174" y="2425"/>
                      <a:pt x="1207" y="2339"/>
                    </a:cubicBezTo>
                    <a:cubicBezTo>
                      <a:pt x="1276" y="2153"/>
                      <a:pt x="1454" y="2482"/>
                      <a:pt x="1612" y="2482"/>
                    </a:cubicBezTo>
                    <a:cubicBezTo>
                      <a:pt x="1720" y="2482"/>
                      <a:pt x="1833" y="2340"/>
                      <a:pt x="1877" y="2265"/>
                    </a:cubicBezTo>
                    <a:cubicBezTo>
                      <a:pt x="1929" y="2179"/>
                      <a:pt x="2023" y="1992"/>
                      <a:pt x="2056" y="1894"/>
                    </a:cubicBezTo>
                    <a:cubicBezTo>
                      <a:pt x="2086" y="1807"/>
                      <a:pt x="2115" y="1781"/>
                      <a:pt x="2149" y="1630"/>
                    </a:cubicBezTo>
                    <a:lnTo>
                      <a:pt x="2175" y="1529"/>
                    </a:lnTo>
                    <a:cubicBezTo>
                      <a:pt x="2179" y="1510"/>
                      <a:pt x="2184" y="1501"/>
                      <a:pt x="2189" y="1484"/>
                    </a:cubicBezTo>
                    <a:cubicBezTo>
                      <a:pt x="2208" y="1426"/>
                      <a:pt x="2202" y="1341"/>
                      <a:pt x="2227" y="1277"/>
                    </a:cubicBezTo>
                    <a:cubicBezTo>
                      <a:pt x="2260" y="1189"/>
                      <a:pt x="2302" y="1157"/>
                      <a:pt x="2199" y="1058"/>
                    </a:cubicBezTo>
                    <a:cubicBezTo>
                      <a:pt x="2177" y="1036"/>
                      <a:pt x="2048" y="950"/>
                      <a:pt x="2024" y="945"/>
                    </a:cubicBezTo>
                    <a:cubicBezTo>
                      <a:pt x="1993" y="938"/>
                      <a:pt x="1965" y="939"/>
                      <a:pt x="1934" y="932"/>
                    </a:cubicBezTo>
                    <a:cubicBezTo>
                      <a:pt x="1873" y="919"/>
                      <a:pt x="1805" y="899"/>
                      <a:pt x="1731" y="899"/>
                    </a:cubicBezTo>
                    <a:cubicBezTo>
                      <a:pt x="1626" y="899"/>
                      <a:pt x="1547" y="941"/>
                      <a:pt x="1358" y="941"/>
                    </a:cubicBezTo>
                    <a:cubicBezTo>
                      <a:pt x="1316" y="941"/>
                      <a:pt x="1320" y="934"/>
                      <a:pt x="1282" y="933"/>
                    </a:cubicBezTo>
                    <a:cubicBezTo>
                      <a:pt x="1282" y="859"/>
                      <a:pt x="1262" y="813"/>
                      <a:pt x="1351" y="757"/>
                    </a:cubicBezTo>
                    <a:lnTo>
                      <a:pt x="1553" y="636"/>
                    </a:lnTo>
                    <a:cubicBezTo>
                      <a:pt x="1593" y="610"/>
                      <a:pt x="1589" y="605"/>
                      <a:pt x="1637" y="586"/>
                    </a:cubicBezTo>
                    <a:cubicBezTo>
                      <a:pt x="1650" y="580"/>
                      <a:pt x="1668" y="571"/>
                      <a:pt x="1683" y="563"/>
                    </a:cubicBezTo>
                    <a:cubicBezTo>
                      <a:pt x="1786" y="506"/>
                      <a:pt x="1790" y="441"/>
                      <a:pt x="1790" y="332"/>
                    </a:cubicBezTo>
                    <a:cubicBezTo>
                      <a:pt x="1790" y="213"/>
                      <a:pt x="1724" y="96"/>
                      <a:pt x="1633" y="40"/>
                    </a:cubicBezTo>
                    <a:lnTo>
                      <a:pt x="1617" y="30"/>
                    </a:lnTo>
                    <a:cubicBezTo>
                      <a:pt x="1567" y="0"/>
                      <a:pt x="1502" y="18"/>
                      <a:pt x="15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683654" y="5211762"/>
                <a:ext cx="777721" cy="795133"/>
                <a:chOff x="8128154" y="5211762"/>
                <a:chExt cx="777721" cy="795133"/>
              </a:xfrm>
              <a:grpFill/>
            </p:grpSpPr>
            <p:sp>
              <p:nvSpPr>
                <p:cNvPr id="50" name="Freeform 34"/>
                <p:cNvSpPr>
                  <a:spLocks noEditPoints="1"/>
                </p:cNvSpPr>
                <p:nvPr/>
              </p:nvSpPr>
              <p:spPr bwMode="auto">
                <a:xfrm>
                  <a:off x="8128154" y="5211762"/>
                  <a:ext cx="777721" cy="644232"/>
                </a:xfrm>
                <a:custGeom>
                  <a:avLst/>
                  <a:gdLst>
                    <a:gd name="T0" fmla="*/ 1651 w 2752"/>
                    <a:gd name="T1" fmla="*/ 1193 h 2259"/>
                    <a:gd name="T2" fmla="*/ 1795 w 2752"/>
                    <a:gd name="T3" fmla="*/ 939 h 2259"/>
                    <a:gd name="T4" fmla="*/ 1758 w 2752"/>
                    <a:gd name="T5" fmla="*/ 1045 h 2259"/>
                    <a:gd name="T6" fmla="*/ 1728 w 2752"/>
                    <a:gd name="T7" fmla="*/ 1184 h 2259"/>
                    <a:gd name="T8" fmla="*/ 2752 w 2752"/>
                    <a:gd name="T9" fmla="*/ 1370 h 2259"/>
                    <a:gd name="T10" fmla="*/ 2252 w 2752"/>
                    <a:gd name="T11" fmla="*/ 1498 h 2259"/>
                    <a:gd name="T12" fmla="*/ 1965 w 2752"/>
                    <a:gd name="T13" fmla="*/ 1396 h 2259"/>
                    <a:gd name="T14" fmla="*/ 2405 w 2752"/>
                    <a:gd name="T15" fmla="*/ 1303 h 2259"/>
                    <a:gd name="T16" fmla="*/ 1880 w 2752"/>
                    <a:gd name="T17" fmla="*/ 1286 h 2259"/>
                    <a:gd name="T18" fmla="*/ 1753 w 2752"/>
                    <a:gd name="T19" fmla="*/ 1430 h 2259"/>
                    <a:gd name="T20" fmla="*/ 1448 w 2752"/>
                    <a:gd name="T21" fmla="*/ 1429 h 2259"/>
                    <a:gd name="T22" fmla="*/ 1169 w 2752"/>
                    <a:gd name="T23" fmla="*/ 1480 h 2259"/>
                    <a:gd name="T24" fmla="*/ 911 w 2752"/>
                    <a:gd name="T25" fmla="*/ 1646 h 2259"/>
                    <a:gd name="T26" fmla="*/ 780 w 2752"/>
                    <a:gd name="T27" fmla="*/ 1726 h 2259"/>
                    <a:gd name="T28" fmla="*/ 518 w 2752"/>
                    <a:gd name="T29" fmla="*/ 1998 h 2259"/>
                    <a:gd name="T30" fmla="*/ 263 w 2752"/>
                    <a:gd name="T31" fmla="*/ 2259 h 2259"/>
                    <a:gd name="T32" fmla="*/ 0 w 2752"/>
                    <a:gd name="T33" fmla="*/ 2031 h 2259"/>
                    <a:gd name="T34" fmla="*/ 81 w 2752"/>
                    <a:gd name="T35" fmla="*/ 1781 h 2259"/>
                    <a:gd name="T36" fmla="*/ 314 w 2752"/>
                    <a:gd name="T37" fmla="*/ 1599 h 2259"/>
                    <a:gd name="T38" fmla="*/ 544 w 2752"/>
                    <a:gd name="T39" fmla="*/ 1685 h 2259"/>
                    <a:gd name="T40" fmla="*/ 763 w 2752"/>
                    <a:gd name="T41" fmla="*/ 1548 h 2259"/>
                    <a:gd name="T42" fmla="*/ 931 w 2752"/>
                    <a:gd name="T43" fmla="*/ 1480 h 2259"/>
                    <a:gd name="T44" fmla="*/ 1135 w 2752"/>
                    <a:gd name="T45" fmla="*/ 1447 h 2259"/>
                    <a:gd name="T46" fmla="*/ 1262 w 2752"/>
                    <a:gd name="T47" fmla="*/ 1396 h 2259"/>
                    <a:gd name="T48" fmla="*/ 1381 w 2752"/>
                    <a:gd name="T49" fmla="*/ 1345 h 2259"/>
                    <a:gd name="T50" fmla="*/ 1482 w 2752"/>
                    <a:gd name="T51" fmla="*/ 1133 h 2259"/>
                    <a:gd name="T52" fmla="*/ 1423 w 2752"/>
                    <a:gd name="T53" fmla="*/ 1226 h 2259"/>
                    <a:gd name="T54" fmla="*/ 1326 w 2752"/>
                    <a:gd name="T55" fmla="*/ 1151 h 2259"/>
                    <a:gd name="T56" fmla="*/ 1351 w 2752"/>
                    <a:gd name="T57" fmla="*/ 866 h 2259"/>
                    <a:gd name="T58" fmla="*/ 1541 w 2752"/>
                    <a:gd name="T59" fmla="*/ 845 h 2259"/>
                    <a:gd name="T60" fmla="*/ 1635 w 2752"/>
                    <a:gd name="T61" fmla="*/ 727 h 2259"/>
                    <a:gd name="T62" fmla="*/ 1582 w 2752"/>
                    <a:gd name="T63" fmla="*/ 538 h 2259"/>
                    <a:gd name="T64" fmla="*/ 1406 w 2752"/>
                    <a:gd name="T65" fmla="*/ 685 h 2259"/>
                    <a:gd name="T66" fmla="*/ 1262 w 2752"/>
                    <a:gd name="T67" fmla="*/ 1134 h 2259"/>
                    <a:gd name="T68" fmla="*/ 1177 w 2752"/>
                    <a:gd name="T69" fmla="*/ 1311 h 2259"/>
                    <a:gd name="T70" fmla="*/ 1135 w 2752"/>
                    <a:gd name="T71" fmla="*/ 1133 h 2259"/>
                    <a:gd name="T72" fmla="*/ 1008 w 2752"/>
                    <a:gd name="T73" fmla="*/ 1387 h 2259"/>
                    <a:gd name="T74" fmla="*/ 788 w 2752"/>
                    <a:gd name="T75" fmla="*/ 1218 h 2259"/>
                    <a:gd name="T76" fmla="*/ 915 w 2752"/>
                    <a:gd name="T77" fmla="*/ 888 h 2259"/>
                    <a:gd name="T78" fmla="*/ 1101 w 2752"/>
                    <a:gd name="T79" fmla="*/ 659 h 2259"/>
                    <a:gd name="T80" fmla="*/ 1067 w 2752"/>
                    <a:gd name="T81" fmla="*/ 337 h 2259"/>
                    <a:gd name="T82" fmla="*/ 1389 w 2752"/>
                    <a:gd name="T83" fmla="*/ 617 h 2259"/>
                    <a:gd name="T84" fmla="*/ 1618 w 2752"/>
                    <a:gd name="T85" fmla="*/ 337 h 2259"/>
                    <a:gd name="T86" fmla="*/ 1767 w 2752"/>
                    <a:gd name="T87" fmla="*/ 21 h 2259"/>
                    <a:gd name="T88" fmla="*/ 1814 w 2752"/>
                    <a:gd name="T89" fmla="*/ 331 h 2259"/>
                    <a:gd name="T90" fmla="*/ 1849 w 2752"/>
                    <a:gd name="T91" fmla="*/ 552 h 2259"/>
                    <a:gd name="T92" fmla="*/ 1990 w 2752"/>
                    <a:gd name="T93" fmla="*/ 329 h 2259"/>
                    <a:gd name="T94" fmla="*/ 2192 w 2752"/>
                    <a:gd name="T95" fmla="*/ 211 h 2259"/>
                    <a:gd name="T96" fmla="*/ 2021 w 2752"/>
                    <a:gd name="T97" fmla="*/ 783 h 2259"/>
                    <a:gd name="T98" fmla="*/ 1922 w 2752"/>
                    <a:gd name="T99" fmla="*/ 1057 h 2259"/>
                    <a:gd name="T100" fmla="*/ 2372 w 2752"/>
                    <a:gd name="T101" fmla="*/ 1115 h 2259"/>
                    <a:gd name="T102" fmla="*/ 2491 w 2752"/>
                    <a:gd name="T103" fmla="*/ 1152 h 2259"/>
                    <a:gd name="T104" fmla="*/ 2615 w 2752"/>
                    <a:gd name="T105" fmla="*/ 1178 h 2259"/>
                    <a:gd name="T106" fmla="*/ 2752 w 2752"/>
                    <a:gd name="T107" fmla="*/ 1349 h 2259"/>
                    <a:gd name="T108" fmla="*/ 1592 w 2752"/>
                    <a:gd name="T109" fmla="*/ 1049 h 2259"/>
                    <a:gd name="T110" fmla="*/ 1540 w 2752"/>
                    <a:gd name="T111" fmla="*/ 954 h 2259"/>
                    <a:gd name="T112" fmla="*/ 1609 w 2752"/>
                    <a:gd name="T113" fmla="*/ 922 h 2259"/>
                    <a:gd name="T114" fmla="*/ 1863 w 2752"/>
                    <a:gd name="T115" fmla="*/ 820 h 2259"/>
                    <a:gd name="T116" fmla="*/ 1838 w 2752"/>
                    <a:gd name="T117" fmla="*/ 693 h 2259"/>
                    <a:gd name="T118" fmla="*/ 1863 w 2752"/>
                    <a:gd name="T119" fmla="*/ 820 h 2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52" h="2259">
                      <a:moveTo>
                        <a:pt x="1728" y="1184"/>
                      </a:moveTo>
                      <a:cubicBezTo>
                        <a:pt x="1690" y="1184"/>
                        <a:pt x="1678" y="1180"/>
                        <a:pt x="1651" y="1193"/>
                      </a:cubicBezTo>
                      <a:cubicBezTo>
                        <a:pt x="1651" y="1141"/>
                        <a:pt x="1646" y="1151"/>
                        <a:pt x="1674" y="1122"/>
                      </a:cubicBezTo>
                      <a:cubicBezTo>
                        <a:pt x="1794" y="1002"/>
                        <a:pt x="1745" y="952"/>
                        <a:pt x="1795" y="939"/>
                      </a:cubicBezTo>
                      <a:cubicBezTo>
                        <a:pt x="1796" y="972"/>
                        <a:pt x="1809" y="981"/>
                        <a:pt x="1799" y="1002"/>
                      </a:cubicBezTo>
                      <a:cubicBezTo>
                        <a:pt x="1788" y="1025"/>
                        <a:pt x="1773" y="1009"/>
                        <a:pt x="1758" y="1045"/>
                      </a:cubicBezTo>
                      <a:cubicBezTo>
                        <a:pt x="1747" y="1073"/>
                        <a:pt x="1756" y="1095"/>
                        <a:pt x="1753" y="1125"/>
                      </a:cubicBezTo>
                      <a:cubicBezTo>
                        <a:pt x="1748" y="1177"/>
                        <a:pt x="1740" y="1139"/>
                        <a:pt x="1728" y="1184"/>
                      </a:cubicBezTo>
                      <a:close/>
                      <a:moveTo>
                        <a:pt x="2752" y="1349"/>
                      </a:moveTo>
                      <a:lnTo>
                        <a:pt x="2752" y="1370"/>
                      </a:lnTo>
                      <a:cubicBezTo>
                        <a:pt x="2749" y="1398"/>
                        <a:pt x="2729" y="1424"/>
                        <a:pt x="2686" y="1448"/>
                      </a:cubicBezTo>
                      <a:cubicBezTo>
                        <a:pt x="2529" y="1535"/>
                        <a:pt x="2421" y="1512"/>
                        <a:pt x="2252" y="1498"/>
                      </a:cubicBezTo>
                      <a:cubicBezTo>
                        <a:pt x="2153" y="1489"/>
                        <a:pt x="2076" y="1534"/>
                        <a:pt x="1965" y="1480"/>
                      </a:cubicBezTo>
                      <a:lnTo>
                        <a:pt x="1965" y="1396"/>
                      </a:lnTo>
                      <a:cubicBezTo>
                        <a:pt x="2044" y="1389"/>
                        <a:pt x="2121" y="1370"/>
                        <a:pt x="2210" y="1370"/>
                      </a:cubicBezTo>
                      <a:cubicBezTo>
                        <a:pt x="2286" y="1371"/>
                        <a:pt x="2369" y="1371"/>
                        <a:pt x="2405" y="1303"/>
                      </a:cubicBezTo>
                      <a:cubicBezTo>
                        <a:pt x="2343" y="1210"/>
                        <a:pt x="2133" y="1231"/>
                        <a:pt x="2029" y="1248"/>
                      </a:cubicBezTo>
                      <a:cubicBezTo>
                        <a:pt x="1977" y="1256"/>
                        <a:pt x="1916" y="1283"/>
                        <a:pt x="1880" y="1286"/>
                      </a:cubicBezTo>
                      <a:cubicBezTo>
                        <a:pt x="1874" y="1364"/>
                        <a:pt x="1860" y="1372"/>
                        <a:pt x="1829" y="1430"/>
                      </a:cubicBezTo>
                      <a:lnTo>
                        <a:pt x="1753" y="1430"/>
                      </a:lnTo>
                      <a:cubicBezTo>
                        <a:pt x="1740" y="1380"/>
                        <a:pt x="1634" y="1350"/>
                        <a:pt x="1561" y="1398"/>
                      </a:cubicBezTo>
                      <a:cubicBezTo>
                        <a:pt x="1532" y="1417"/>
                        <a:pt x="1512" y="1410"/>
                        <a:pt x="1448" y="1429"/>
                      </a:cubicBezTo>
                      <a:cubicBezTo>
                        <a:pt x="1402" y="1442"/>
                        <a:pt x="1359" y="1438"/>
                        <a:pt x="1313" y="1438"/>
                      </a:cubicBezTo>
                      <a:cubicBezTo>
                        <a:pt x="1298" y="1495"/>
                        <a:pt x="1239" y="1480"/>
                        <a:pt x="1169" y="1480"/>
                      </a:cubicBezTo>
                      <a:cubicBezTo>
                        <a:pt x="1150" y="1562"/>
                        <a:pt x="1109" y="1526"/>
                        <a:pt x="1042" y="1565"/>
                      </a:cubicBezTo>
                      <a:cubicBezTo>
                        <a:pt x="998" y="1591"/>
                        <a:pt x="957" y="1618"/>
                        <a:pt x="911" y="1646"/>
                      </a:cubicBezTo>
                      <a:cubicBezTo>
                        <a:pt x="885" y="1662"/>
                        <a:pt x="869" y="1671"/>
                        <a:pt x="842" y="1687"/>
                      </a:cubicBezTo>
                      <a:cubicBezTo>
                        <a:pt x="817" y="1703"/>
                        <a:pt x="805" y="1713"/>
                        <a:pt x="780" y="1726"/>
                      </a:cubicBezTo>
                      <a:cubicBezTo>
                        <a:pt x="727" y="1753"/>
                        <a:pt x="696" y="1770"/>
                        <a:pt x="648" y="1807"/>
                      </a:cubicBezTo>
                      <a:cubicBezTo>
                        <a:pt x="586" y="1854"/>
                        <a:pt x="564" y="1937"/>
                        <a:pt x="518" y="1998"/>
                      </a:cubicBezTo>
                      <a:cubicBezTo>
                        <a:pt x="463" y="2072"/>
                        <a:pt x="490" y="2060"/>
                        <a:pt x="464" y="2105"/>
                      </a:cubicBezTo>
                      <a:cubicBezTo>
                        <a:pt x="418" y="2185"/>
                        <a:pt x="374" y="2259"/>
                        <a:pt x="263" y="2259"/>
                      </a:cubicBezTo>
                      <a:cubicBezTo>
                        <a:pt x="171" y="2259"/>
                        <a:pt x="130" y="2237"/>
                        <a:pt x="90" y="2170"/>
                      </a:cubicBezTo>
                      <a:cubicBezTo>
                        <a:pt x="66" y="2129"/>
                        <a:pt x="0" y="2071"/>
                        <a:pt x="0" y="2031"/>
                      </a:cubicBezTo>
                      <a:cubicBezTo>
                        <a:pt x="0" y="1981"/>
                        <a:pt x="7" y="1918"/>
                        <a:pt x="23" y="1876"/>
                      </a:cubicBezTo>
                      <a:cubicBezTo>
                        <a:pt x="37" y="1839"/>
                        <a:pt x="61" y="1811"/>
                        <a:pt x="81" y="1781"/>
                      </a:cubicBezTo>
                      <a:lnTo>
                        <a:pt x="195" y="1599"/>
                      </a:lnTo>
                      <a:lnTo>
                        <a:pt x="314" y="1599"/>
                      </a:lnTo>
                      <a:cubicBezTo>
                        <a:pt x="320" y="1622"/>
                        <a:pt x="344" y="1660"/>
                        <a:pt x="359" y="1680"/>
                      </a:cubicBezTo>
                      <a:cubicBezTo>
                        <a:pt x="404" y="1740"/>
                        <a:pt x="493" y="1742"/>
                        <a:pt x="544" y="1685"/>
                      </a:cubicBezTo>
                      <a:cubicBezTo>
                        <a:pt x="568" y="1658"/>
                        <a:pt x="563" y="1644"/>
                        <a:pt x="607" y="1629"/>
                      </a:cubicBezTo>
                      <a:cubicBezTo>
                        <a:pt x="666" y="1610"/>
                        <a:pt x="710" y="1576"/>
                        <a:pt x="763" y="1548"/>
                      </a:cubicBezTo>
                      <a:cubicBezTo>
                        <a:pt x="795" y="1531"/>
                        <a:pt x="820" y="1536"/>
                        <a:pt x="853" y="1520"/>
                      </a:cubicBezTo>
                      <a:cubicBezTo>
                        <a:pt x="886" y="1505"/>
                        <a:pt x="890" y="1491"/>
                        <a:pt x="931" y="1480"/>
                      </a:cubicBezTo>
                      <a:cubicBezTo>
                        <a:pt x="951" y="1474"/>
                        <a:pt x="958" y="1475"/>
                        <a:pt x="983" y="1472"/>
                      </a:cubicBezTo>
                      <a:cubicBezTo>
                        <a:pt x="1057" y="1464"/>
                        <a:pt x="1021" y="1447"/>
                        <a:pt x="1135" y="1447"/>
                      </a:cubicBezTo>
                      <a:cubicBezTo>
                        <a:pt x="1137" y="1418"/>
                        <a:pt x="1141" y="1416"/>
                        <a:pt x="1152" y="1396"/>
                      </a:cubicBezTo>
                      <a:lnTo>
                        <a:pt x="1262" y="1396"/>
                      </a:lnTo>
                      <a:cubicBezTo>
                        <a:pt x="1264" y="1367"/>
                        <a:pt x="1268" y="1365"/>
                        <a:pt x="1279" y="1345"/>
                      </a:cubicBezTo>
                      <a:lnTo>
                        <a:pt x="1381" y="1345"/>
                      </a:lnTo>
                      <a:cubicBezTo>
                        <a:pt x="1414" y="1282"/>
                        <a:pt x="1429" y="1260"/>
                        <a:pt x="1524" y="1260"/>
                      </a:cubicBezTo>
                      <a:cubicBezTo>
                        <a:pt x="1498" y="1210"/>
                        <a:pt x="1496" y="1195"/>
                        <a:pt x="1482" y="1133"/>
                      </a:cubicBezTo>
                      <a:lnTo>
                        <a:pt x="1423" y="1133"/>
                      </a:lnTo>
                      <a:lnTo>
                        <a:pt x="1423" y="1226"/>
                      </a:lnTo>
                      <a:lnTo>
                        <a:pt x="1338" y="1226"/>
                      </a:lnTo>
                      <a:cubicBezTo>
                        <a:pt x="1336" y="1201"/>
                        <a:pt x="1324" y="1169"/>
                        <a:pt x="1326" y="1151"/>
                      </a:cubicBezTo>
                      <a:cubicBezTo>
                        <a:pt x="1333" y="1083"/>
                        <a:pt x="1345" y="1194"/>
                        <a:pt x="1346" y="913"/>
                      </a:cubicBezTo>
                      <a:cubicBezTo>
                        <a:pt x="1346" y="892"/>
                        <a:pt x="1345" y="885"/>
                        <a:pt x="1351" y="866"/>
                      </a:cubicBezTo>
                      <a:lnTo>
                        <a:pt x="1364" y="838"/>
                      </a:lnTo>
                      <a:cubicBezTo>
                        <a:pt x="1414" y="762"/>
                        <a:pt x="1489" y="841"/>
                        <a:pt x="1541" y="845"/>
                      </a:cubicBezTo>
                      <a:cubicBezTo>
                        <a:pt x="1543" y="795"/>
                        <a:pt x="1565" y="773"/>
                        <a:pt x="1575" y="727"/>
                      </a:cubicBezTo>
                      <a:lnTo>
                        <a:pt x="1635" y="727"/>
                      </a:lnTo>
                      <a:lnTo>
                        <a:pt x="1636" y="618"/>
                      </a:lnTo>
                      <a:cubicBezTo>
                        <a:pt x="1642" y="566"/>
                        <a:pt x="1666" y="484"/>
                        <a:pt x="1582" y="538"/>
                      </a:cubicBezTo>
                      <a:cubicBezTo>
                        <a:pt x="1512" y="584"/>
                        <a:pt x="1495" y="651"/>
                        <a:pt x="1406" y="651"/>
                      </a:cubicBezTo>
                      <a:lnTo>
                        <a:pt x="1406" y="685"/>
                      </a:lnTo>
                      <a:cubicBezTo>
                        <a:pt x="1406" y="754"/>
                        <a:pt x="1270" y="828"/>
                        <a:pt x="1262" y="939"/>
                      </a:cubicBezTo>
                      <a:cubicBezTo>
                        <a:pt x="1258" y="1000"/>
                        <a:pt x="1264" y="1071"/>
                        <a:pt x="1262" y="1134"/>
                      </a:cubicBezTo>
                      <a:cubicBezTo>
                        <a:pt x="1261" y="1186"/>
                        <a:pt x="1246" y="1261"/>
                        <a:pt x="1245" y="1311"/>
                      </a:cubicBezTo>
                      <a:lnTo>
                        <a:pt x="1177" y="1311"/>
                      </a:lnTo>
                      <a:cubicBezTo>
                        <a:pt x="1169" y="1274"/>
                        <a:pt x="1159" y="1265"/>
                        <a:pt x="1152" y="1227"/>
                      </a:cubicBezTo>
                      <a:cubicBezTo>
                        <a:pt x="1146" y="1194"/>
                        <a:pt x="1142" y="1164"/>
                        <a:pt x="1135" y="1133"/>
                      </a:cubicBezTo>
                      <a:cubicBezTo>
                        <a:pt x="1097" y="1154"/>
                        <a:pt x="1106" y="1143"/>
                        <a:pt x="1089" y="1189"/>
                      </a:cubicBezTo>
                      <a:cubicBezTo>
                        <a:pt x="1064" y="1254"/>
                        <a:pt x="1023" y="1321"/>
                        <a:pt x="1008" y="1387"/>
                      </a:cubicBezTo>
                      <a:cubicBezTo>
                        <a:pt x="946" y="1387"/>
                        <a:pt x="897" y="1393"/>
                        <a:pt x="857" y="1344"/>
                      </a:cubicBezTo>
                      <a:cubicBezTo>
                        <a:pt x="838" y="1321"/>
                        <a:pt x="788" y="1254"/>
                        <a:pt x="788" y="1218"/>
                      </a:cubicBezTo>
                      <a:cubicBezTo>
                        <a:pt x="788" y="1082"/>
                        <a:pt x="852" y="1144"/>
                        <a:pt x="863" y="1039"/>
                      </a:cubicBezTo>
                      <a:cubicBezTo>
                        <a:pt x="870" y="984"/>
                        <a:pt x="855" y="888"/>
                        <a:pt x="915" y="888"/>
                      </a:cubicBezTo>
                      <a:cubicBezTo>
                        <a:pt x="970" y="888"/>
                        <a:pt x="998" y="911"/>
                        <a:pt x="1042" y="922"/>
                      </a:cubicBezTo>
                      <a:cubicBezTo>
                        <a:pt x="1151" y="849"/>
                        <a:pt x="1110" y="799"/>
                        <a:pt x="1101" y="659"/>
                      </a:cubicBezTo>
                      <a:cubicBezTo>
                        <a:pt x="1098" y="606"/>
                        <a:pt x="1089" y="550"/>
                        <a:pt x="1084" y="498"/>
                      </a:cubicBezTo>
                      <a:cubicBezTo>
                        <a:pt x="1080" y="449"/>
                        <a:pt x="1068" y="383"/>
                        <a:pt x="1067" y="337"/>
                      </a:cubicBezTo>
                      <a:cubicBezTo>
                        <a:pt x="1105" y="317"/>
                        <a:pt x="1264" y="143"/>
                        <a:pt x="1313" y="430"/>
                      </a:cubicBezTo>
                      <a:cubicBezTo>
                        <a:pt x="1326" y="509"/>
                        <a:pt x="1307" y="615"/>
                        <a:pt x="1389" y="617"/>
                      </a:cubicBezTo>
                      <a:cubicBezTo>
                        <a:pt x="1394" y="555"/>
                        <a:pt x="1433" y="500"/>
                        <a:pt x="1499" y="498"/>
                      </a:cubicBezTo>
                      <a:cubicBezTo>
                        <a:pt x="1516" y="426"/>
                        <a:pt x="1540" y="356"/>
                        <a:pt x="1618" y="337"/>
                      </a:cubicBezTo>
                      <a:cubicBezTo>
                        <a:pt x="1618" y="193"/>
                        <a:pt x="1655" y="196"/>
                        <a:pt x="1722" y="111"/>
                      </a:cubicBezTo>
                      <a:cubicBezTo>
                        <a:pt x="1750" y="75"/>
                        <a:pt x="1714" y="35"/>
                        <a:pt x="1767" y="21"/>
                      </a:cubicBezTo>
                      <a:cubicBezTo>
                        <a:pt x="1843" y="0"/>
                        <a:pt x="1885" y="50"/>
                        <a:pt x="1948" y="83"/>
                      </a:cubicBezTo>
                      <a:cubicBezTo>
                        <a:pt x="1944" y="240"/>
                        <a:pt x="1908" y="245"/>
                        <a:pt x="1814" y="331"/>
                      </a:cubicBezTo>
                      <a:cubicBezTo>
                        <a:pt x="1697" y="439"/>
                        <a:pt x="1770" y="464"/>
                        <a:pt x="1770" y="617"/>
                      </a:cubicBezTo>
                      <a:lnTo>
                        <a:pt x="1849" y="552"/>
                      </a:lnTo>
                      <a:cubicBezTo>
                        <a:pt x="1878" y="516"/>
                        <a:pt x="1907" y="498"/>
                        <a:pt x="1956" y="498"/>
                      </a:cubicBezTo>
                      <a:cubicBezTo>
                        <a:pt x="1956" y="393"/>
                        <a:pt x="1944" y="418"/>
                        <a:pt x="1990" y="329"/>
                      </a:cubicBezTo>
                      <a:cubicBezTo>
                        <a:pt x="2025" y="262"/>
                        <a:pt x="2031" y="206"/>
                        <a:pt x="2123" y="190"/>
                      </a:cubicBezTo>
                      <a:cubicBezTo>
                        <a:pt x="2162" y="183"/>
                        <a:pt x="2171" y="190"/>
                        <a:pt x="2192" y="211"/>
                      </a:cubicBezTo>
                      <a:cubicBezTo>
                        <a:pt x="2251" y="271"/>
                        <a:pt x="2325" y="422"/>
                        <a:pt x="2216" y="479"/>
                      </a:cubicBezTo>
                      <a:cubicBezTo>
                        <a:pt x="1964" y="611"/>
                        <a:pt x="2076" y="697"/>
                        <a:pt x="2021" y="783"/>
                      </a:cubicBezTo>
                      <a:cubicBezTo>
                        <a:pt x="1988" y="835"/>
                        <a:pt x="1988" y="782"/>
                        <a:pt x="1981" y="870"/>
                      </a:cubicBezTo>
                      <a:cubicBezTo>
                        <a:pt x="1975" y="942"/>
                        <a:pt x="1922" y="981"/>
                        <a:pt x="1922" y="1057"/>
                      </a:cubicBezTo>
                      <a:cubicBezTo>
                        <a:pt x="1922" y="1133"/>
                        <a:pt x="2037" y="1099"/>
                        <a:pt x="2109" y="1099"/>
                      </a:cubicBezTo>
                      <a:cubicBezTo>
                        <a:pt x="2195" y="1099"/>
                        <a:pt x="2292" y="1102"/>
                        <a:pt x="2372" y="1115"/>
                      </a:cubicBezTo>
                      <a:cubicBezTo>
                        <a:pt x="2401" y="1120"/>
                        <a:pt x="2417" y="1121"/>
                        <a:pt x="2441" y="1131"/>
                      </a:cubicBezTo>
                      <a:cubicBezTo>
                        <a:pt x="2459" y="1138"/>
                        <a:pt x="2474" y="1150"/>
                        <a:pt x="2491" y="1152"/>
                      </a:cubicBezTo>
                      <a:cubicBezTo>
                        <a:pt x="2518" y="1156"/>
                        <a:pt x="2511" y="1144"/>
                        <a:pt x="2555" y="1161"/>
                      </a:cubicBezTo>
                      <a:cubicBezTo>
                        <a:pt x="2583" y="1171"/>
                        <a:pt x="2583" y="1170"/>
                        <a:pt x="2615" y="1178"/>
                      </a:cubicBezTo>
                      <a:cubicBezTo>
                        <a:pt x="2657" y="1189"/>
                        <a:pt x="2675" y="1211"/>
                        <a:pt x="2700" y="1244"/>
                      </a:cubicBezTo>
                      <a:cubicBezTo>
                        <a:pt x="2728" y="1281"/>
                        <a:pt x="2748" y="1317"/>
                        <a:pt x="2752" y="1349"/>
                      </a:cubicBezTo>
                      <a:close/>
                      <a:moveTo>
                        <a:pt x="1592" y="998"/>
                      </a:moveTo>
                      <a:lnTo>
                        <a:pt x="1592" y="1049"/>
                      </a:lnTo>
                      <a:cubicBezTo>
                        <a:pt x="1548" y="1048"/>
                        <a:pt x="1508" y="1033"/>
                        <a:pt x="1508" y="989"/>
                      </a:cubicBezTo>
                      <a:cubicBezTo>
                        <a:pt x="1508" y="962"/>
                        <a:pt x="1526" y="969"/>
                        <a:pt x="1540" y="954"/>
                      </a:cubicBezTo>
                      <a:cubicBezTo>
                        <a:pt x="1554" y="939"/>
                        <a:pt x="1552" y="932"/>
                        <a:pt x="1558" y="905"/>
                      </a:cubicBezTo>
                      <a:cubicBezTo>
                        <a:pt x="1575" y="913"/>
                        <a:pt x="1589" y="917"/>
                        <a:pt x="1609" y="922"/>
                      </a:cubicBezTo>
                      <a:cubicBezTo>
                        <a:pt x="1602" y="952"/>
                        <a:pt x="1592" y="961"/>
                        <a:pt x="1592" y="998"/>
                      </a:cubicBezTo>
                      <a:close/>
                      <a:moveTo>
                        <a:pt x="1863" y="820"/>
                      </a:moveTo>
                      <a:cubicBezTo>
                        <a:pt x="1814" y="820"/>
                        <a:pt x="1798" y="815"/>
                        <a:pt x="1762" y="812"/>
                      </a:cubicBezTo>
                      <a:cubicBezTo>
                        <a:pt x="1764" y="719"/>
                        <a:pt x="1836" y="782"/>
                        <a:pt x="1838" y="693"/>
                      </a:cubicBezTo>
                      <a:cubicBezTo>
                        <a:pt x="1854" y="701"/>
                        <a:pt x="1883" y="708"/>
                        <a:pt x="1905" y="710"/>
                      </a:cubicBezTo>
                      <a:cubicBezTo>
                        <a:pt x="1902" y="756"/>
                        <a:pt x="1874" y="775"/>
                        <a:pt x="1863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51" name="Freeform 36"/>
                <p:cNvSpPr/>
                <p:nvPr/>
              </p:nvSpPr>
              <p:spPr bwMode="auto">
                <a:xfrm>
                  <a:off x="8364179" y="5627708"/>
                  <a:ext cx="381123" cy="379187"/>
                </a:xfrm>
                <a:custGeom>
                  <a:avLst/>
                  <a:gdLst>
                    <a:gd name="T0" fmla="*/ 224 w 1353"/>
                    <a:gd name="T1" fmla="*/ 424 h 1330"/>
                    <a:gd name="T2" fmla="*/ 406 w 1353"/>
                    <a:gd name="T3" fmla="*/ 335 h 1330"/>
                    <a:gd name="T4" fmla="*/ 491 w 1353"/>
                    <a:gd name="T5" fmla="*/ 285 h 1330"/>
                    <a:gd name="T6" fmla="*/ 656 w 1353"/>
                    <a:gd name="T7" fmla="*/ 254 h 1330"/>
                    <a:gd name="T8" fmla="*/ 552 w 1353"/>
                    <a:gd name="T9" fmla="*/ 320 h 1330"/>
                    <a:gd name="T10" fmla="*/ 497 w 1353"/>
                    <a:gd name="T11" fmla="*/ 383 h 1330"/>
                    <a:gd name="T12" fmla="*/ 496 w 1353"/>
                    <a:gd name="T13" fmla="*/ 542 h 1330"/>
                    <a:gd name="T14" fmla="*/ 313 w 1353"/>
                    <a:gd name="T15" fmla="*/ 597 h 1330"/>
                    <a:gd name="T16" fmla="*/ 97 w 1353"/>
                    <a:gd name="T17" fmla="*/ 551 h 1330"/>
                    <a:gd name="T18" fmla="*/ 78 w 1353"/>
                    <a:gd name="T19" fmla="*/ 747 h 1330"/>
                    <a:gd name="T20" fmla="*/ 266 w 1353"/>
                    <a:gd name="T21" fmla="*/ 898 h 1330"/>
                    <a:gd name="T22" fmla="*/ 586 w 1353"/>
                    <a:gd name="T23" fmla="*/ 860 h 1330"/>
                    <a:gd name="T24" fmla="*/ 527 w 1353"/>
                    <a:gd name="T25" fmla="*/ 1006 h 1330"/>
                    <a:gd name="T26" fmla="*/ 269 w 1353"/>
                    <a:gd name="T27" fmla="*/ 1133 h 1330"/>
                    <a:gd name="T28" fmla="*/ 4 w 1353"/>
                    <a:gd name="T29" fmla="*/ 1127 h 1330"/>
                    <a:gd name="T30" fmla="*/ 92 w 1353"/>
                    <a:gd name="T31" fmla="*/ 1216 h 1330"/>
                    <a:gd name="T32" fmla="*/ 162 w 1353"/>
                    <a:gd name="T33" fmla="*/ 1239 h 1330"/>
                    <a:gd name="T34" fmla="*/ 191 w 1353"/>
                    <a:gd name="T35" fmla="*/ 1253 h 1330"/>
                    <a:gd name="T36" fmla="*/ 272 w 1353"/>
                    <a:gd name="T37" fmla="*/ 1273 h 1330"/>
                    <a:gd name="T38" fmla="*/ 373 w 1353"/>
                    <a:gd name="T39" fmla="*/ 1298 h 1330"/>
                    <a:gd name="T40" fmla="*/ 588 w 1353"/>
                    <a:gd name="T41" fmla="*/ 1330 h 1330"/>
                    <a:gd name="T42" fmla="*/ 701 w 1353"/>
                    <a:gd name="T43" fmla="*/ 1282 h 1330"/>
                    <a:gd name="T44" fmla="*/ 771 w 1353"/>
                    <a:gd name="T45" fmla="*/ 1175 h 1330"/>
                    <a:gd name="T46" fmla="*/ 848 w 1353"/>
                    <a:gd name="T47" fmla="*/ 980 h 1330"/>
                    <a:gd name="T48" fmla="*/ 867 w 1353"/>
                    <a:gd name="T49" fmla="*/ 906 h 1330"/>
                    <a:gd name="T50" fmla="*/ 1104 w 1353"/>
                    <a:gd name="T51" fmla="*/ 635 h 1330"/>
                    <a:gd name="T52" fmla="*/ 1236 w 1353"/>
                    <a:gd name="T53" fmla="*/ 650 h 1330"/>
                    <a:gd name="T54" fmla="*/ 1301 w 1353"/>
                    <a:gd name="T55" fmla="*/ 464 h 1330"/>
                    <a:gd name="T56" fmla="*/ 1045 w 1353"/>
                    <a:gd name="T57" fmla="*/ 348 h 1330"/>
                    <a:gd name="T58" fmla="*/ 801 w 1353"/>
                    <a:gd name="T59" fmla="*/ 426 h 1330"/>
                    <a:gd name="T60" fmla="*/ 789 w 1353"/>
                    <a:gd name="T61" fmla="*/ 328 h 1330"/>
                    <a:gd name="T62" fmla="*/ 865 w 1353"/>
                    <a:gd name="T63" fmla="*/ 278 h 1330"/>
                    <a:gd name="T64" fmla="*/ 928 w 1353"/>
                    <a:gd name="T65" fmla="*/ 222 h 1330"/>
                    <a:gd name="T66" fmla="*/ 910 w 1353"/>
                    <a:gd name="T67" fmla="*/ 51 h 1330"/>
                    <a:gd name="T68" fmla="*/ 791 w 1353"/>
                    <a:gd name="T69" fmla="*/ 0 h 1330"/>
                    <a:gd name="T70" fmla="*/ 537 w 1353"/>
                    <a:gd name="T71" fmla="*/ 51 h 1330"/>
                    <a:gd name="T72" fmla="*/ 290 w 1353"/>
                    <a:gd name="T73" fmla="*/ 177 h 1330"/>
                    <a:gd name="T74" fmla="*/ 192 w 1353"/>
                    <a:gd name="T75" fmla="*/ 332 h 1330"/>
                    <a:gd name="T76" fmla="*/ 224 w 1353"/>
                    <a:gd name="T77" fmla="*/ 424 h 1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3" h="1330">
                      <a:moveTo>
                        <a:pt x="224" y="424"/>
                      </a:moveTo>
                      <a:cubicBezTo>
                        <a:pt x="314" y="416"/>
                        <a:pt x="324" y="385"/>
                        <a:pt x="406" y="335"/>
                      </a:cubicBezTo>
                      <a:cubicBezTo>
                        <a:pt x="438" y="317"/>
                        <a:pt x="459" y="304"/>
                        <a:pt x="491" y="285"/>
                      </a:cubicBezTo>
                      <a:cubicBezTo>
                        <a:pt x="588" y="225"/>
                        <a:pt x="614" y="254"/>
                        <a:pt x="656" y="254"/>
                      </a:cubicBezTo>
                      <a:cubicBezTo>
                        <a:pt x="654" y="323"/>
                        <a:pt x="646" y="286"/>
                        <a:pt x="552" y="320"/>
                      </a:cubicBezTo>
                      <a:cubicBezTo>
                        <a:pt x="516" y="333"/>
                        <a:pt x="506" y="337"/>
                        <a:pt x="497" y="383"/>
                      </a:cubicBezTo>
                      <a:cubicBezTo>
                        <a:pt x="480" y="466"/>
                        <a:pt x="485" y="467"/>
                        <a:pt x="496" y="542"/>
                      </a:cubicBezTo>
                      <a:cubicBezTo>
                        <a:pt x="428" y="558"/>
                        <a:pt x="395" y="589"/>
                        <a:pt x="313" y="597"/>
                      </a:cubicBezTo>
                      <a:cubicBezTo>
                        <a:pt x="220" y="605"/>
                        <a:pt x="234" y="551"/>
                        <a:pt x="97" y="551"/>
                      </a:cubicBezTo>
                      <a:cubicBezTo>
                        <a:pt x="10" y="551"/>
                        <a:pt x="0" y="649"/>
                        <a:pt x="78" y="747"/>
                      </a:cubicBezTo>
                      <a:cubicBezTo>
                        <a:pt x="103" y="778"/>
                        <a:pt x="226" y="898"/>
                        <a:pt x="266" y="898"/>
                      </a:cubicBezTo>
                      <a:cubicBezTo>
                        <a:pt x="408" y="898"/>
                        <a:pt x="597" y="749"/>
                        <a:pt x="586" y="860"/>
                      </a:cubicBezTo>
                      <a:cubicBezTo>
                        <a:pt x="575" y="968"/>
                        <a:pt x="564" y="969"/>
                        <a:pt x="527" y="1006"/>
                      </a:cubicBezTo>
                      <a:cubicBezTo>
                        <a:pt x="470" y="1062"/>
                        <a:pt x="381" y="1175"/>
                        <a:pt x="269" y="1133"/>
                      </a:cubicBezTo>
                      <a:cubicBezTo>
                        <a:pt x="243" y="1123"/>
                        <a:pt x="4" y="963"/>
                        <a:pt x="4" y="1127"/>
                      </a:cubicBezTo>
                      <a:cubicBezTo>
                        <a:pt x="4" y="1179"/>
                        <a:pt x="51" y="1201"/>
                        <a:pt x="92" y="1216"/>
                      </a:cubicBezTo>
                      <a:cubicBezTo>
                        <a:pt x="120" y="1227"/>
                        <a:pt x="136" y="1227"/>
                        <a:pt x="162" y="1239"/>
                      </a:cubicBezTo>
                      <a:lnTo>
                        <a:pt x="191" y="1253"/>
                      </a:lnTo>
                      <a:cubicBezTo>
                        <a:pt x="223" y="1263"/>
                        <a:pt x="218" y="1253"/>
                        <a:pt x="272" y="1273"/>
                      </a:cubicBezTo>
                      <a:lnTo>
                        <a:pt x="373" y="1298"/>
                      </a:lnTo>
                      <a:cubicBezTo>
                        <a:pt x="489" y="1319"/>
                        <a:pt x="418" y="1330"/>
                        <a:pt x="588" y="1330"/>
                      </a:cubicBezTo>
                      <a:cubicBezTo>
                        <a:pt x="604" y="1330"/>
                        <a:pt x="684" y="1300"/>
                        <a:pt x="701" y="1282"/>
                      </a:cubicBezTo>
                      <a:cubicBezTo>
                        <a:pt x="743" y="1238"/>
                        <a:pt x="743" y="1231"/>
                        <a:pt x="771" y="1175"/>
                      </a:cubicBezTo>
                      <a:cubicBezTo>
                        <a:pt x="802" y="1114"/>
                        <a:pt x="832" y="1048"/>
                        <a:pt x="848" y="980"/>
                      </a:cubicBezTo>
                      <a:cubicBezTo>
                        <a:pt x="858" y="939"/>
                        <a:pt x="867" y="930"/>
                        <a:pt x="867" y="906"/>
                      </a:cubicBezTo>
                      <a:cubicBezTo>
                        <a:pt x="867" y="706"/>
                        <a:pt x="786" y="635"/>
                        <a:pt x="1104" y="635"/>
                      </a:cubicBezTo>
                      <a:cubicBezTo>
                        <a:pt x="1156" y="635"/>
                        <a:pt x="1200" y="656"/>
                        <a:pt x="1236" y="650"/>
                      </a:cubicBezTo>
                      <a:cubicBezTo>
                        <a:pt x="1353" y="628"/>
                        <a:pt x="1334" y="509"/>
                        <a:pt x="1301" y="464"/>
                      </a:cubicBezTo>
                      <a:cubicBezTo>
                        <a:pt x="1262" y="410"/>
                        <a:pt x="1126" y="348"/>
                        <a:pt x="1045" y="348"/>
                      </a:cubicBezTo>
                      <a:cubicBezTo>
                        <a:pt x="796" y="348"/>
                        <a:pt x="865" y="402"/>
                        <a:pt x="801" y="426"/>
                      </a:cubicBezTo>
                      <a:cubicBezTo>
                        <a:pt x="745" y="447"/>
                        <a:pt x="723" y="391"/>
                        <a:pt x="789" y="328"/>
                      </a:cubicBezTo>
                      <a:cubicBezTo>
                        <a:pt x="820" y="298"/>
                        <a:pt x="836" y="302"/>
                        <a:pt x="865" y="278"/>
                      </a:cubicBezTo>
                      <a:cubicBezTo>
                        <a:pt x="890" y="257"/>
                        <a:pt x="900" y="244"/>
                        <a:pt x="928" y="222"/>
                      </a:cubicBezTo>
                      <a:cubicBezTo>
                        <a:pt x="1010" y="158"/>
                        <a:pt x="975" y="91"/>
                        <a:pt x="910" y="51"/>
                      </a:cubicBezTo>
                      <a:lnTo>
                        <a:pt x="791" y="0"/>
                      </a:lnTo>
                      <a:lnTo>
                        <a:pt x="537" y="51"/>
                      </a:lnTo>
                      <a:cubicBezTo>
                        <a:pt x="477" y="68"/>
                        <a:pt x="325" y="151"/>
                        <a:pt x="290" y="177"/>
                      </a:cubicBezTo>
                      <a:cubicBezTo>
                        <a:pt x="241" y="214"/>
                        <a:pt x="196" y="269"/>
                        <a:pt x="192" y="332"/>
                      </a:cubicBezTo>
                      <a:cubicBezTo>
                        <a:pt x="190" y="364"/>
                        <a:pt x="212" y="401"/>
                        <a:pt x="224" y="4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7088496" y="5329775"/>
                <a:ext cx="487527" cy="574585"/>
                <a:chOff x="7333022" y="5329775"/>
                <a:chExt cx="487527" cy="574585"/>
              </a:xfrm>
              <a:grpFill/>
            </p:grpSpPr>
            <p:sp>
              <p:nvSpPr>
                <p:cNvPr id="48" name="Freeform 35"/>
                <p:cNvSpPr/>
                <p:nvPr/>
              </p:nvSpPr>
              <p:spPr bwMode="auto">
                <a:xfrm>
                  <a:off x="7333022" y="5329775"/>
                  <a:ext cx="487527" cy="574585"/>
                </a:xfrm>
                <a:custGeom>
                  <a:avLst/>
                  <a:gdLst>
                    <a:gd name="T0" fmla="*/ 730 w 1729"/>
                    <a:gd name="T1" fmla="*/ 127 h 2015"/>
                    <a:gd name="T2" fmla="*/ 750 w 1729"/>
                    <a:gd name="T3" fmla="*/ 200 h 2015"/>
                    <a:gd name="T4" fmla="*/ 772 w 1729"/>
                    <a:gd name="T5" fmla="*/ 627 h 2015"/>
                    <a:gd name="T6" fmla="*/ 771 w 1729"/>
                    <a:gd name="T7" fmla="*/ 718 h 2015"/>
                    <a:gd name="T8" fmla="*/ 341 w 1729"/>
                    <a:gd name="T9" fmla="*/ 914 h 2015"/>
                    <a:gd name="T10" fmla="*/ 162 w 1729"/>
                    <a:gd name="T11" fmla="*/ 813 h 2015"/>
                    <a:gd name="T12" fmla="*/ 80 w 1729"/>
                    <a:gd name="T13" fmla="*/ 806 h 2015"/>
                    <a:gd name="T14" fmla="*/ 10 w 1729"/>
                    <a:gd name="T15" fmla="*/ 1024 h 2015"/>
                    <a:gd name="T16" fmla="*/ 122 w 1729"/>
                    <a:gd name="T17" fmla="*/ 1208 h 2015"/>
                    <a:gd name="T18" fmla="*/ 569 w 1729"/>
                    <a:gd name="T19" fmla="*/ 1227 h 2015"/>
                    <a:gd name="T20" fmla="*/ 637 w 1729"/>
                    <a:gd name="T21" fmla="*/ 1193 h 2015"/>
                    <a:gd name="T22" fmla="*/ 395 w 1729"/>
                    <a:gd name="T23" fmla="*/ 1536 h 2015"/>
                    <a:gd name="T24" fmla="*/ 312 w 1729"/>
                    <a:gd name="T25" fmla="*/ 1597 h 2015"/>
                    <a:gd name="T26" fmla="*/ 263 w 1729"/>
                    <a:gd name="T27" fmla="*/ 1624 h 2015"/>
                    <a:gd name="T28" fmla="*/ 61 w 1729"/>
                    <a:gd name="T29" fmla="*/ 1795 h 2015"/>
                    <a:gd name="T30" fmla="*/ 256 w 1729"/>
                    <a:gd name="T31" fmla="*/ 2015 h 2015"/>
                    <a:gd name="T32" fmla="*/ 438 w 1729"/>
                    <a:gd name="T33" fmla="*/ 1986 h 2015"/>
                    <a:gd name="T34" fmla="*/ 560 w 1729"/>
                    <a:gd name="T35" fmla="*/ 1938 h 2015"/>
                    <a:gd name="T36" fmla="*/ 609 w 1729"/>
                    <a:gd name="T37" fmla="*/ 1903 h 2015"/>
                    <a:gd name="T38" fmla="*/ 667 w 1729"/>
                    <a:gd name="T39" fmla="*/ 1876 h 2015"/>
                    <a:gd name="T40" fmla="*/ 822 w 1729"/>
                    <a:gd name="T41" fmla="*/ 1692 h 2015"/>
                    <a:gd name="T42" fmla="*/ 891 w 1729"/>
                    <a:gd name="T43" fmla="*/ 1591 h 2015"/>
                    <a:gd name="T44" fmla="*/ 1006 w 1729"/>
                    <a:gd name="T45" fmla="*/ 1360 h 2015"/>
                    <a:gd name="T46" fmla="*/ 1037 w 1729"/>
                    <a:gd name="T47" fmla="*/ 1306 h 2015"/>
                    <a:gd name="T48" fmla="*/ 1132 w 1729"/>
                    <a:gd name="T49" fmla="*/ 1063 h 2015"/>
                    <a:gd name="T50" fmla="*/ 1155 w 1729"/>
                    <a:gd name="T51" fmla="*/ 1001 h 2015"/>
                    <a:gd name="T52" fmla="*/ 1236 w 1729"/>
                    <a:gd name="T53" fmla="*/ 912 h 2015"/>
                    <a:gd name="T54" fmla="*/ 1729 w 1729"/>
                    <a:gd name="T55" fmla="*/ 694 h 2015"/>
                    <a:gd name="T56" fmla="*/ 1378 w 1729"/>
                    <a:gd name="T57" fmla="*/ 564 h 2015"/>
                    <a:gd name="T58" fmla="*/ 1187 w 1729"/>
                    <a:gd name="T59" fmla="*/ 575 h 2015"/>
                    <a:gd name="T60" fmla="*/ 1151 w 1729"/>
                    <a:gd name="T61" fmla="*/ 247 h 2015"/>
                    <a:gd name="T62" fmla="*/ 978 w 1729"/>
                    <a:gd name="T63" fmla="*/ 65 h 2015"/>
                    <a:gd name="T64" fmla="*/ 857 w 1729"/>
                    <a:gd name="T65" fmla="*/ 0 h 2015"/>
                    <a:gd name="T66" fmla="*/ 767 w 1729"/>
                    <a:gd name="T67" fmla="*/ 36 h 2015"/>
                    <a:gd name="T68" fmla="*/ 730 w 1729"/>
                    <a:gd name="T69" fmla="*/ 127 h 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9" h="2015">
                      <a:moveTo>
                        <a:pt x="730" y="127"/>
                      </a:moveTo>
                      <a:cubicBezTo>
                        <a:pt x="730" y="151"/>
                        <a:pt x="742" y="175"/>
                        <a:pt x="750" y="200"/>
                      </a:cubicBezTo>
                      <a:cubicBezTo>
                        <a:pt x="790" y="330"/>
                        <a:pt x="783" y="495"/>
                        <a:pt x="772" y="627"/>
                      </a:cubicBezTo>
                      <a:cubicBezTo>
                        <a:pt x="770" y="654"/>
                        <a:pt x="775" y="693"/>
                        <a:pt x="771" y="718"/>
                      </a:cubicBezTo>
                      <a:cubicBezTo>
                        <a:pt x="751" y="835"/>
                        <a:pt x="454" y="939"/>
                        <a:pt x="341" y="914"/>
                      </a:cubicBezTo>
                      <a:cubicBezTo>
                        <a:pt x="234" y="890"/>
                        <a:pt x="244" y="821"/>
                        <a:pt x="162" y="813"/>
                      </a:cubicBezTo>
                      <a:cubicBezTo>
                        <a:pt x="144" y="811"/>
                        <a:pt x="86" y="804"/>
                        <a:pt x="80" y="806"/>
                      </a:cubicBezTo>
                      <a:cubicBezTo>
                        <a:pt x="0" y="824"/>
                        <a:pt x="10" y="958"/>
                        <a:pt x="10" y="1024"/>
                      </a:cubicBezTo>
                      <a:cubicBezTo>
                        <a:pt x="10" y="1052"/>
                        <a:pt x="72" y="1166"/>
                        <a:pt x="122" y="1208"/>
                      </a:cubicBezTo>
                      <a:cubicBezTo>
                        <a:pt x="256" y="1320"/>
                        <a:pt x="426" y="1342"/>
                        <a:pt x="569" y="1227"/>
                      </a:cubicBezTo>
                      <a:cubicBezTo>
                        <a:pt x="598" y="1204"/>
                        <a:pt x="591" y="1194"/>
                        <a:pt x="637" y="1193"/>
                      </a:cubicBezTo>
                      <a:cubicBezTo>
                        <a:pt x="630" y="1276"/>
                        <a:pt x="466" y="1480"/>
                        <a:pt x="395" y="1536"/>
                      </a:cubicBezTo>
                      <a:cubicBezTo>
                        <a:pt x="361" y="1562"/>
                        <a:pt x="354" y="1575"/>
                        <a:pt x="312" y="1597"/>
                      </a:cubicBezTo>
                      <a:cubicBezTo>
                        <a:pt x="291" y="1608"/>
                        <a:pt x="281" y="1612"/>
                        <a:pt x="263" y="1624"/>
                      </a:cubicBezTo>
                      <a:cubicBezTo>
                        <a:pt x="164" y="1684"/>
                        <a:pt x="61" y="1608"/>
                        <a:pt x="61" y="1795"/>
                      </a:cubicBezTo>
                      <a:cubicBezTo>
                        <a:pt x="61" y="1902"/>
                        <a:pt x="158" y="2015"/>
                        <a:pt x="256" y="2015"/>
                      </a:cubicBezTo>
                      <a:cubicBezTo>
                        <a:pt x="397" y="2015"/>
                        <a:pt x="317" y="2003"/>
                        <a:pt x="438" y="1986"/>
                      </a:cubicBezTo>
                      <a:lnTo>
                        <a:pt x="560" y="1938"/>
                      </a:lnTo>
                      <a:cubicBezTo>
                        <a:pt x="578" y="1927"/>
                        <a:pt x="588" y="1915"/>
                        <a:pt x="609" y="1903"/>
                      </a:cubicBezTo>
                      <a:cubicBezTo>
                        <a:pt x="633" y="1888"/>
                        <a:pt x="645" y="1890"/>
                        <a:pt x="667" y="1876"/>
                      </a:cubicBezTo>
                      <a:cubicBezTo>
                        <a:pt x="738" y="1831"/>
                        <a:pt x="790" y="1735"/>
                        <a:pt x="822" y="1692"/>
                      </a:cubicBezTo>
                      <a:cubicBezTo>
                        <a:pt x="851" y="1652"/>
                        <a:pt x="867" y="1640"/>
                        <a:pt x="891" y="1591"/>
                      </a:cubicBezTo>
                      <a:cubicBezTo>
                        <a:pt x="929" y="1514"/>
                        <a:pt x="966" y="1439"/>
                        <a:pt x="1006" y="1360"/>
                      </a:cubicBezTo>
                      <a:cubicBezTo>
                        <a:pt x="1019" y="1335"/>
                        <a:pt x="1026" y="1328"/>
                        <a:pt x="1037" y="1306"/>
                      </a:cubicBezTo>
                      <a:cubicBezTo>
                        <a:pt x="1073" y="1230"/>
                        <a:pt x="1111" y="1145"/>
                        <a:pt x="1132" y="1063"/>
                      </a:cubicBezTo>
                      <a:cubicBezTo>
                        <a:pt x="1144" y="1016"/>
                        <a:pt x="1135" y="1039"/>
                        <a:pt x="1155" y="1001"/>
                      </a:cubicBezTo>
                      <a:cubicBezTo>
                        <a:pt x="1178" y="959"/>
                        <a:pt x="1194" y="935"/>
                        <a:pt x="1236" y="912"/>
                      </a:cubicBezTo>
                      <a:cubicBezTo>
                        <a:pt x="1404" y="823"/>
                        <a:pt x="1729" y="909"/>
                        <a:pt x="1729" y="694"/>
                      </a:cubicBezTo>
                      <a:cubicBezTo>
                        <a:pt x="1729" y="591"/>
                        <a:pt x="1501" y="532"/>
                        <a:pt x="1378" y="564"/>
                      </a:cubicBezTo>
                      <a:cubicBezTo>
                        <a:pt x="1356" y="570"/>
                        <a:pt x="1187" y="640"/>
                        <a:pt x="1187" y="575"/>
                      </a:cubicBezTo>
                      <a:cubicBezTo>
                        <a:pt x="1187" y="414"/>
                        <a:pt x="1289" y="383"/>
                        <a:pt x="1151" y="247"/>
                      </a:cubicBezTo>
                      <a:cubicBezTo>
                        <a:pt x="1090" y="188"/>
                        <a:pt x="1075" y="147"/>
                        <a:pt x="978" y="65"/>
                      </a:cubicBezTo>
                      <a:cubicBezTo>
                        <a:pt x="941" y="34"/>
                        <a:pt x="921" y="0"/>
                        <a:pt x="857" y="0"/>
                      </a:cubicBezTo>
                      <a:cubicBezTo>
                        <a:pt x="817" y="0"/>
                        <a:pt x="786" y="12"/>
                        <a:pt x="767" y="36"/>
                      </a:cubicBezTo>
                      <a:cubicBezTo>
                        <a:pt x="751" y="56"/>
                        <a:pt x="730" y="95"/>
                        <a:pt x="730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7654170" y="5739916"/>
                  <a:ext cx="154770" cy="147032"/>
                </a:xfrm>
                <a:custGeom>
                  <a:avLst/>
                  <a:gdLst>
                    <a:gd name="T0" fmla="*/ 363 w 550"/>
                    <a:gd name="T1" fmla="*/ 516 h 516"/>
                    <a:gd name="T2" fmla="*/ 524 w 550"/>
                    <a:gd name="T3" fmla="*/ 262 h 516"/>
                    <a:gd name="T4" fmla="*/ 450 w 550"/>
                    <a:gd name="T5" fmla="*/ 176 h 516"/>
                    <a:gd name="T6" fmla="*/ 67 w 550"/>
                    <a:gd name="T7" fmla="*/ 0 h 516"/>
                    <a:gd name="T8" fmla="*/ 20 w 550"/>
                    <a:gd name="T9" fmla="*/ 157 h 516"/>
                    <a:gd name="T10" fmla="*/ 63 w 550"/>
                    <a:gd name="T11" fmla="*/ 233 h 516"/>
                    <a:gd name="T12" fmla="*/ 99 w 550"/>
                    <a:gd name="T13" fmla="*/ 315 h 516"/>
                    <a:gd name="T14" fmla="*/ 363 w 550"/>
                    <a:gd name="T15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0" h="516">
                      <a:moveTo>
                        <a:pt x="363" y="516"/>
                      </a:moveTo>
                      <a:cubicBezTo>
                        <a:pt x="550" y="516"/>
                        <a:pt x="524" y="376"/>
                        <a:pt x="524" y="262"/>
                      </a:cubicBezTo>
                      <a:cubicBezTo>
                        <a:pt x="524" y="246"/>
                        <a:pt x="491" y="223"/>
                        <a:pt x="450" y="176"/>
                      </a:cubicBezTo>
                      <a:cubicBezTo>
                        <a:pt x="343" y="53"/>
                        <a:pt x="249" y="0"/>
                        <a:pt x="67" y="0"/>
                      </a:cubicBezTo>
                      <a:cubicBezTo>
                        <a:pt x="9" y="0"/>
                        <a:pt x="0" y="107"/>
                        <a:pt x="20" y="157"/>
                      </a:cubicBezTo>
                      <a:cubicBezTo>
                        <a:pt x="30" y="183"/>
                        <a:pt x="49" y="206"/>
                        <a:pt x="63" y="233"/>
                      </a:cubicBezTo>
                      <a:cubicBezTo>
                        <a:pt x="78" y="263"/>
                        <a:pt x="82" y="288"/>
                        <a:pt x="99" y="315"/>
                      </a:cubicBezTo>
                      <a:cubicBezTo>
                        <a:pt x="138" y="380"/>
                        <a:pt x="276" y="516"/>
                        <a:pt x="363" y="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35077" y="270942"/>
              <a:ext cx="421971" cy="417136"/>
              <a:chOff x="4065588" y="1646238"/>
              <a:chExt cx="969963" cy="958850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4478338" y="1900238"/>
                <a:ext cx="134938" cy="63500"/>
              </a:xfrm>
              <a:custGeom>
                <a:avLst/>
                <a:gdLst>
                  <a:gd name="T0" fmla="*/ 0 w 584"/>
                  <a:gd name="T1" fmla="*/ 272 h 272"/>
                  <a:gd name="T2" fmla="*/ 122 w 584"/>
                  <a:gd name="T3" fmla="*/ 233 h 272"/>
                  <a:gd name="T4" fmla="*/ 584 w 584"/>
                  <a:gd name="T5" fmla="*/ 272 h 272"/>
                  <a:gd name="T6" fmla="*/ 471 w 584"/>
                  <a:gd name="T7" fmla="*/ 123 h 272"/>
                  <a:gd name="T8" fmla="*/ 116 w 584"/>
                  <a:gd name="T9" fmla="*/ 134 h 272"/>
                  <a:gd name="T10" fmla="*/ 0 w 584"/>
                  <a:gd name="T11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2">
                    <a:moveTo>
                      <a:pt x="0" y="272"/>
                    </a:moveTo>
                    <a:lnTo>
                      <a:pt x="122" y="233"/>
                    </a:lnTo>
                    <a:cubicBezTo>
                      <a:pt x="349" y="156"/>
                      <a:pt x="436" y="269"/>
                      <a:pt x="584" y="272"/>
                    </a:cubicBezTo>
                    <a:cubicBezTo>
                      <a:pt x="584" y="179"/>
                      <a:pt x="535" y="154"/>
                      <a:pt x="471" y="123"/>
                    </a:cubicBezTo>
                    <a:cubicBezTo>
                      <a:pt x="224" y="0"/>
                      <a:pt x="315" y="35"/>
                      <a:pt x="116" y="134"/>
                    </a:cubicBezTo>
                    <a:cubicBezTo>
                      <a:pt x="51" y="166"/>
                      <a:pt x="7" y="183"/>
                      <a:pt x="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4413250" y="2001838"/>
                <a:ext cx="39688" cy="90488"/>
              </a:xfrm>
              <a:custGeom>
                <a:avLst/>
                <a:gdLst>
                  <a:gd name="T0" fmla="*/ 0 w 169"/>
                  <a:gd name="T1" fmla="*/ 389 h 389"/>
                  <a:gd name="T2" fmla="*/ 76 w 169"/>
                  <a:gd name="T3" fmla="*/ 330 h 389"/>
                  <a:gd name="T4" fmla="*/ 169 w 169"/>
                  <a:gd name="T5" fmla="*/ 279 h 389"/>
                  <a:gd name="T6" fmla="*/ 169 w 169"/>
                  <a:gd name="T7" fmla="*/ 0 h 389"/>
                  <a:gd name="T8" fmla="*/ 34 w 169"/>
                  <a:gd name="T9" fmla="*/ 145 h 389"/>
                  <a:gd name="T10" fmla="*/ 0 w 169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389">
                    <a:moveTo>
                      <a:pt x="0" y="389"/>
                    </a:moveTo>
                    <a:cubicBezTo>
                      <a:pt x="36" y="380"/>
                      <a:pt x="47" y="348"/>
                      <a:pt x="76" y="330"/>
                    </a:cubicBezTo>
                    <a:cubicBezTo>
                      <a:pt x="107" y="311"/>
                      <a:pt x="137" y="301"/>
                      <a:pt x="169" y="279"/>
                    </a:cubicBezTo>
                    <a:lnTo>
                      <a:pt x="169" y="0"/>
                    </a:lnTo>
                    <a:cubicBezTo>
                      <a:pt x="103" y="5"/>
                      <a:pt x="54" y="92"/>
                      <a:pt x="34" y="145"/>
                    </a:cubicBezTo>
                    <a:cubicBezTo>
                      <a:pt x="9" y="216"/>
                      <a:pt x="0" y="294"/>
                      <a:pt x="0" y="3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4637088" y="2001838"/>
                <a:ext cx="41275" cy="88900"/>
              </a:xfrm>
              <a:custGeom>
                <a:avLst/>
                <a:gdLst>
                  <a:gd name="T0" fmla="*/ 0 w 178"/>
                  <a:gd name="T1" fmla="*/ 279 h 381"/>
                  <a:gd name="T2" fmla="*/ 178 w 178"/>
                  <a:gd name="T3" fmla="*/ 381 h 381"/>
                  <a:gd name="T4" fmla="*/ 17 w 178"/>
                  <a:gd name="T5" fmla="*/ 0 h 381"/>
                  <a:gd name="T6" fmla="*/ 0 w 178"/>
                  <a:gd name="T7" fmla="*/ 27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381">
                    <a:moveTo>
                      <a:pt x="0" y="279"/>
                    </a:moveTo>
                    <a:cubicBezTo>
                      <a:pt x="51" y="306"/>
                      <a:pt x="127" y="369"/>
                      <a:pt x="178" y="381"/>
                    </a:cubicBezTo>
                    <a:cubicBezTo>
                      <a:pt x="178" y="237"/>
                      <a:pt x="125" y="25"/>
                      <a:pt x="17" y="0"/>
                    </a:cubicBezTo>
                    <a:lnTo>
                      <a:pt x="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4557713" y="2289176"/>
                <a:ext cx="12700" cy="46038"/>
              </a:xfrm>
              <a:custGeom>
                <a:avLst/>
                <a:gdLst>
                  <a:gd name="T0" fmla="*/ 0 w 54"/>
                  <a:gd name="T1" fmla="*/ 192 h 192"/>
                  <a:gd name="T2" fmla="*/ 47 w 54"/>
                  <a:gd name="T3" fmla="*/ 116 h 192"/>
                  <a:gd name="T4" fmla="*/ 53 w 54"/>
                  <a:gd name="T5" fmla="*/ 0 h 192"/>
                  <a:gd name="T6" fmla="*/ 2 w 54"/>
                  <a:gd name="T7" fmla="*/ 22 h 192"/>
                  <a:gd name="T8" fmla="*/ 0 w 5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2">
                    <a:moveTo>
                      <a:pt x="0" y="192"/>
                    </a:moveTo>
                    <a:cubicBezTo>
                      <a:pt x="37" y="174"/>
                      <a:pt x="40" y="164"/>
                      <a:pt x="47" y="116"/>
                    </a:cubicBezTo>
                    <a:cubicBezTo>
                      <a:pt x="53" y="75"/>
                      <a:pt x="54" y="46"/>
                      <a:pt x="53" y="0"/>
                    </a:cubicBezTo>
                    <a:lnTo>
                      <a:pt x="2" y="22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4551363" y="2193926"/>
                <a:ext cx="20638" cy="17463"/>
              </a:xfrm>
              <a:custGeom>
                <a:avLst/>
                <a:gdLst>
                  <a:gd name="T0" fmla="*/ 0 w 84"/>
                  <a:gd name="T1" fmla="*/ 75 h 75"/>
                  <a:gd name="T2" fmla="*/ 84 w 84"/>
                  <a:gd name="T3" fmla="*/ 69 h 75"/>
                  <a:gd name="T4" fmla="*/ 0 w 84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5">
                    <a:moveTo>
                      <a:pt x="0" y="75"/>
                    </a:moveTo>
                    <a:lnTo>
                      <a:pt x="84" y="69"/>
                    </a:lnTo>
                    <a:cubicBezTo>
                      <a:pt x="56" y="13"/>
                      <a:pt x="15" y="0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476750" y="1973263"/>
                <a:ext cx="146050" cy="93663"/>
              </a:xfrm>
              <a:custGeom>
                <a:avLst/>
                <a:gdLst>
                  <a:gd name="T0" fmla="*/ 0 w 631"/>
                  <a:gd name="T1" fmla="*/ 75 h 403"/>
                  <a:gd name="T2" fmla="*/ 0 w 631"/>
                  <a:gd name="T3" fmla="*/ 372 h 403"/>
                  <a:gd name="T4" fmla="*/ 330 w 631"/>
                  <a:gd name="T5" fmla="*/ 329 h 403"/>
                  <a:gd name="T6" fmla="*/ 592 w 631"/>
                  <a:gd name="T7" fmla="*/ 338 h 403"/>
                  <a:gd name="T8" fmla="*/ 469 w 631"/>
                  <a:gd name="T9" fmla="*/ 29 h 403"/>
                  <a:gd name="T10" fmla="*/ 65 w 631"/>
                  <a:gd name="T11" fmla="*/ 47 h 403"/>
                  <a:gd name="T12" fmla="*/ 0 w 631"/>
                  <a:gd name="T13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1" h="403">
                    <a:moveTo>
                      <a:pt x="0" y="75"/>
                    </a:moveTo>
                    <a:lnTo>
                      <a:pt x="0" y="372"/>
                    </a:lnTo>
                    <a:cubicBezTo>
                      <a:pt x="68" y="372"/>
                      <a:pt x="180" y="329"/>
                      <a:pt x="330" y="329"/>
                    </a:cubicBezTo>
                    <a:cubicBezTo>
                      <a:pt x="435" y="329"/>
                      <a:pt x="592" y="403"/>
                      <a:pt x="592" y="338"/>
                    </a:cubicBezTo>
                    <a:cubicBezTo>
                      <a:pt x="592" y="31"/>
                      <a:pt x="631" y="64"/>
                      <a:pt x="469" y="29"/>
                    </a:cubicBezTo>
                    <a:cubicBezTo>
                      <a:pt x="360" y="6"/>
                      <a:pt x="174" y="0"/>
                      <a:pt x="65" y="47"/>
                    </a:cubicBezTo>
                    <a:cubicBezTo>
                      <a:pt x="37" y="59"/>
                      <a:pt x="29" y="68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4486275" y="2066926"/>
                <a:ext cx="120650" cy="60325"/>
              </a:xfrm>
              <a:custGeom>
                <a:avLst/>
                <a:gdLst>
                  <a:gd name="T0" fmla="*/ 0 w 525"/>
                  <a:gd name="T1" fmla="*/ 80 h 257"/>
                  <a:gd name="T2" fmla="*/ 262 w 525"/>
                  <a:gd name="T3" fmla="*/ 257 h 257"/>
                  <a:gd name="T4" fmla="*/ 525 w 525"/>
                  <a:gd name="T5" fmla="*/ 54 h 257"/>
                  <a:gd name="T6" fmla="*/ 120 w 525"/>
                  <a:gd name="T7" fmla="*/ 30 h 257"/>
                  <a:gd name="T8" fmla="*/ 0 w 525"/>
                  <a:gd name="T9" fmla="*/ 8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257">
                    <a:moveTo>
                      <a:pt x="0" y="80"/>
                    </a:moveTo>
                    <a:cubicBezTo>
                      <a:pt x="12" y="126"/>
                      <a:pt x="165" y="257"/>
                      <a:pt x="262" y="257"/>
                    </a:cubicBezTo>
                    <a:cubicBezTo>
                      <a:pt x="350" y="257"/>
                      <a:pt x="482" y="136"/>
                      <a:pt x="525" y="54"/>
                    </a:cubicBezTo>
                    <a:cubicBezTo>
                      <a:pt x="440" y="13"/>
                      <a:pt x="241" y="0"/>
                      <a:pt x="120" y="30"/>
                    </a:cubicBezTo>
                    <a:cubicBezTo>
                      <a:pt x="69" y="43"/>
                      <a:pt x="42" y="57"/>
                      <a:pt x="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4229100" y="1758951"/>
                <a:ext cx="622300" cy="609600"/>
              </a:xfrm>
              <a:custGeom>
                <a:avLst/>
                <a:gdLst>
                  <a:gd name="T0" fmla="*/ 532 w 2683"/>
                  <a:gd name="T1" fmla="*/ 2604 h 2604"/>
                  <a:gd name="T2" fmla="*/ 693 w 2683"/>
                  <a:gd name="T3" fmla="*/ 2071 h 2604"/>
                  <a:gd name="T4" fmla="*/ 775 w 2683"/>
                  <a:gd name="T5" fmla="*/ 1111 h 2604"/>
                  <a:gd name="T6" fmla="*/ 945 w 2683"/>
                  <a:gd name="T7" fmla="*/ 935 h 2604"/>
                  <a:gd name="T8" fmla="*/ 1062 w 2683"/>
                  <a:gd name="T9" fmla="*/ 704 h 2604"/>
                  <a:gd name="T10" fmla="*/ 1320 w 2683"/>
                  <a:gd name="T11" fmla="*/ 606 h 2604"/>
                  <a:gd name="T12" fmla="*/ 1320 w 2683"/>
                  <a:gd name="T13" fmla="*/ 589 h 2604"/>
                  <a:gd name="T14" fmla="*/ 1131 w 2683"/>
                  <a:gd name="T15" fmla="*/ 523 h 2604"/>
                  <a:gd name="T16" fmla="*/ 1015 w 2683"/>
                  <a:gd name="T17" fmla="*/ 344 h 2604"/>
                  <a:gd name="T18" fmla="*/ 1286 w 2683"/>
                  <a:gd name="T19" fmla="*/ 513 h 2604"/>
                  <a:gd name="T20" fmla="*/ 1316 w 2683"/>
                  <a:gd name="T21" fmla="*/ 408 h 2604"/>
                  <a:gd name="T22" fmla="*/ 1320 w 2683"/>
                  <a:gd name="T23" fmla="*/ 268 h 2604"/>
                  <a:gd name="T24" fmla="*/ 1362 w 2683"/>
                  <a:gd name="T25" fmla="*/ 259 h 2604"/>
                  <a:gd name="T26" fmla="*/ 1413 w 2683"/>
                  <a:gd name="T27" fmla="*/ 276 h 2604"/>
                  <a:gd name="T28" fmla="*/ 1420 w 2683"/>
                  <a:gd name="T29" fmla="*/ 430 h 2604"/>
                  <a:gd name="T30" fmla="*/ 1490 w 2683"/>
                  <a:gd name="T31" fmla="*/ 498 h 2604"/>
                  <a:gd name="T32" fmla="*/ 1675 w 2683"/>
                  <a:gd name="T33" fmla="*/ 344 h 2604"/>
                  <a:gd name="T34" fmla="*/ 1717 w 2683"/>
                  <a:gd name="T35" fmla="*/ 352 h 2604"/>
                  <a:gd name="T36" fmla="*/ 1631 w 2683"/>
                  <a:gd name="T37" fmla="*/ 503 h 2604"/>
                  <a:gd name="T38" fmla="*/ 1500 w 2683"/>
                  <a:gd name="T39" fmla="*/ 558 h 2604"/>
                  <a:gd name="T40" fmla="*/ 1447 w 2683"/>
                  <a:gd name="T41" fmla="*/ 572 h 2604"/>
                  <a:gd name="T42" fmla="*/ 1734 w 2683"/>
                  <a:gd name="T43" fmla="*/ 793 h 2604"/>
                  <a:gd name="T44" fmla="*/ 1788 w 2683"/>
                  <a:gd name="T45" fmla="*/ 916 h 2604"/>
                  <a:gd name="T46" fmla="*/ 1958 w 2683"/>
                  <a:gd name="T47" fmla="*/ 1094 h 2604"/>
                  <a:gd name="T48" fmla="*/ 2022 w 2683"/>
                  <a:gd name="T49" fmla="*/ 1377 h 2604"/>
                  <a:gd name="T50" fmla="*/ 2031 w 2683"/>
                  <a:gd name="T51" fmla="*/ 1538 h 2604"/>
                  <a:gd name="T52" fmla="*/ 2031 w 2683"/>
                  <a:gd name="T53" fmla="*/ 1969 h 2604"/>
                  <a:gd name="T54" fmla="*/ 2200 w 2683"/>
                  <a:gd name="T55" fmla="*/ 2587 h 2604"/>
                  <a:gd name="T56" fmla="*/ 2683 w 2683"/>
                  <a:gd name="T57" fmla="*/ 1597 h 2604"/>
                  <a:gd name="T58" fmla="*/ 2559 w 2683"/>
                  <a:gd name="T59" fmla="*/ 1018 h 2604"/>
                  <a:gd name="T60" fmla="*/ 2439 w 2683"/>
                  <a:gd name="T61" fmla="*/ 816 h 2604"/>
                  <a:gd name="T62" fmla="*/ 2329 w 2683"/>
                  <a:gd name="T63" fmla="*/ 680 h 2604"/>
                  <a:gd name="T64" fmla="*/ 2291 w 2683"/>
                  <a:gd name="T65" fmla="*/ 634 h 2604"/>
                  <a:gd name="T66" fmla="*/ 1909 w 2683"/>
                  <a:gd name="T67" fmla="*/ 363 h 2604"/>
                  <a:gd name="T68" fmla="*/ 51 w 2683"/>
                  <a:gd name="T69" fmla="*/ 1318 h 2604"/>
                  <a:gd name="T70" fmla="*/ 34 w 2683"/>
                  <a:gd name="T71" fmla="*/ 1429 h 2604"/>
                  <a:gd name="T72" fmla="*/ 273 w 2683"/>
                  <a:gd name="T73" fmla="*/ 2339 h 2604"/>
                  <a:gd name="T74" fmla="*/ 359 w 2683"/>
                  <a:gd name="T75" fmla="*/ 2447 h 2604"/>
                  <a:gd name="T76" fmla="*/ 532 w 2683"/>
                  <a:gd name="T77" fmla="*/ 2604 h 2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3" h="2604">
                    <a:moveTo>
                      <a:pt x="532" y="2604"/>
                    </a:moveTo>
                    <a:cubicBezTo>
                      <a:pt x="596" y="2558"/>
                      <a:pt x="692" y="2200"/>
                      <a:pt x="693" y="2071"/>
                    </a:cubicBezTo>
                    <a:cubicBezTo>
                      <a:pt x="696" y="1808"/>
                      <a:pt x="665" y="1336"/>
                      <a:pt x="775" y="1111"/>
                    </a:cubicBezTo>
                    <a:cubicBezTo>
                      <a:pt x="824" y="1010"/>
                      <a:pt x="891" y="987"/>
                      <a:pt x="945" y="935"/>
                    </a:cubicBezTo>
                    <a:cubicBezTo>
                      <a:pt x="1017" y="866"/>
                      <a:pt x="924" y="808"/>
                      <a:pt x="1062" y="704"/>
                    </a:cubicBezTo>
                    <a:cubicBezTo>
                      <a:pt x="1131" y="652"/>
                      <a:pt x="1203" y="606"/>
                      <a:pt x="1320" y="606"/>
                    </a:cubicBezTo>
                    <a:lnTo>
                      <a:pt x="1320" y="589"/>
                    </a:lnTo>
                    <a:cubicBezTo>
                      <a:pt x="1241" y="571"/>
                      <a:pt x="1192" y="564"/>
                      <a:pt x="1131" y="523"/>
                    </a:cubicBezTo>
                    <a:cubicBezTo>
                      <a:pt x="1049" y="468"/>
                      <a:pt x="1015" y="428"/>
                      <a:pt x="1015" y="344"/>
                    </a:cubicBezTo>
                    <a:cubicBezTo>
                      <a:pt x="1144" y="344"/>
                      <a:pt x="1115" y="513"/>
                      <a:pt x="1286" y="513"/>
                    </a:cubicBezTo>
                    <a:cubicBezTo>
                      <a:pt x="1324" y="513"/>
                      <a:pt x="1310" y="452"/>
                      <a:pt x="1316" y="408"/>
                    </a:cubicBezTo>
                    <a:cubicBezTo>
                      <a:pt x="1323" y="363"/>
                      <a:pt x="1320" y="314"/>
                      <a:pt x="1320" y="268"/>
                    </a:cubicBezTo>
                    <a:cubicBezTo>
                      <a:pt x="1353" y="265"/>
                      <a:pt x="1340" y="259"/>
                      <a:pt x="1362" y="259"/>
                    </a:cubicBezTo>
                    <a:cubicBezTo>
                      <a:pt x="1378" y="259"/>
                      <a:pt x="1389" y="271"/>
                      <a:pt x="1413" y="276"/>
                    </a:cubicBezTo>
                    <a:cubicBezTo>
                      <a:pt x="1413" y="336"/>
                      <a:pt x="1415" y="382"/>
                      <a:pt x="1420" y="430"/>
                    </a:cubicBezTo>
                    <a:cubicBezTo>
                      <a:pt x="1428" y="513"/>
                      <a:pt x="1410" y="526"/>
                      <a:pt x="1490" y="498"/>
                    </a:cubicBezTo>
                    <a:cubicBezTo>
                      <a:pt x="1608" y="456"/>
                      <a:pt x="1641" y="344"/>
                      <a:pt x="1675" y="344"/>
                    </a:cubicBezTo>
                    <a:cubicBezTo>
                      <a:pt x="1698" y="344"/>
                      <a:pt x="1699" y="348"/>
                      <a:pt x="1717" y="352"/>
                    </a:cubicBezTo>
                    <a:cubicBezTo>
                      <a:pt x="1733" y="417"/>
                      <a:pt x="1694" y="444"/>
                      <a:pt x="1631" y="503"/>
                    </a:cubicBezTo>
                    <a:cubicBezTo>
                      <a:pt x="1568" y="562"/>
                      <a:pt x="1544" y="551"/>
                      <a:pt x="1500" y="558"/>
                    </a:cubicBezTo>
                    <a:cubicBezTo>
                      <a:pt x="1483" y="560"/>
                      <a:pt x="1467" y="568"/>
                      <a:pt x="1447" y="572"/>
                    </a:cubicBezTo>
                    <a:cubicBezTo>
                      <a:pt x="1482" y="621"/>
                      <a:pt x="1689" y="653"/>
                      <a:pt x="1734" y="793"/>
                    </a:cubicBezTo>
                    <a:cubicBezTo>
                      <a:pt x="1750" y="846"/>
                      <a:pt x="1747" y="883"/>
                      <a:pt x="1788" y="916"/>
                    </a:cubicBezTo>
                    <a:cubicBezTo>
                      <a:pt x="1855" y="969"/>
                      <a:pt x="1897" y="974"/>
                      <a:pt x="1958" y="1094"/>
                    </a:cubicBezTo>
                    <a:cubicBezTo>
                      <a:pt x="1999" y="1177"/>
                      <a:pt x="2023" y="1255"/>
                      <a:pt x="2022" y="1377"/>
                    </a:cubicBezTo>
                    <a:cubicBezTo>
                      <a:pt x="2022" y="1434"/>
                      <a:pt x="2031" y="1471"/>
                      <a:pt x="2031" y="1538"/>
                    </a:cubicBezTo>
                    <a:lnTo>
                      <a:pt x="2031" y="1969"/>
                    </a:lnTo>
                    <a:cubicBezTo>
                      <a:pt x="2040" y="2142"/>
                      <a:pt x="2064" y="2496"/>
                      <a:pt x="2200" y="2587"/>
                    </a:cubicBezTo>
                    <a:cubicBezTo>
                      <a:pt x="2428" y="2435"/>
                      <a:pt x="2683" y="1983"/>
                      <a:pt x="2683" y="1597"/>
                    </a:cubicBezTo>
                    <a:cubicBezTo>
                      <a:pt x="2683" y="1366"/>
                      <a:pt x="2642" y="1192"/>
                      <a:pt x="2559" y="1018"/>
                    </a:cubicBezTo>
                    <a:cubicBezTo>
                      <a:pt x="2523" y="943"/>
                      <a:pt x="2483" y="882"/>
                      <a:pt x="2439" y="816"/>
                    </a:cubicBezTo>
                    <a:lnTo>
                      <a:pt x="2329" y="680"/>
                    </a:lnTo>
                    <a:cubicBezTo>
                      <a:pt x="2311" y="661"/>
                      <a:pt x="2309" y="653"/>
                      <a:pt x="2291" y="634"/>
                    </a:cubicBezTo>
                    <a:cubicBezTo>
                      <a:pt x="2202" y="536"/>
                      <a:pt x="2028" y="419"/>
                      <a:pt x="1909" y="363"/>
                    </a:cubicBezTo>
                    <a:cubicBezTo>
                      <a:pt x="1129" y="0"/>
                      <a:pt x="199" y="480"/>
                      <a:pt x="51" y="1318"/>
                    </a:cubicBezTo>
                    <a:cubicBezTo>
                      <a:pt x="44" y="1353"/>
                      <a:pt x="37" y="1398"/>
                      <a:pt x="34" y="1429"/>
                    </a:cubicBezTo>
                    <a:cubicBezTo>
                      <a:pt x="0" y="1758"/>
                      <a:pt x="90" y="2062"/>
                      <a:pt x="273" y="2339"/>
                    </a:cubicBezTo>
                    <a:cubicBezTo>
                      <a:pt x="309" y="2393"/>
                      <a:pt x="328" y="2407"/>
                      <a:pt x="359" y="2447"/>
                    </a:cubicBezTo>
                    <a:cubicBezTo>
                      <a:pt x="401" y="2501"/>
                      <a:pt x="474" y="2574"/>
                      <a:pt x="532" y="26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4208463" y="1784351"/>
                <a:ext cx="668338" cy="698500"/>
              </a:xfrm>
              <a:custGeom>
                <a:avLst/>
                <a:gdLst>
                  <a:gd name="T0" fmla="*/ 1575 w 2879"/>
                  <a:gd name="T1" fmla="*/ 2823 h 2992"/>
                  <a:gd name="T2" fmla="*/ 1761 w 2879"/>
                  <a:gd name="T3" fmla="*/ 2882 h 2992"/>
                  <a:gd name="T4" fmla="*/ 1321 w 2879"/>
                  <a:gd name="T5" fmla="*/ 2857 h 2992"/>
                  <a:gd name="T6" fmla="*/ 1355 w 2879"/>
                  <a:gd name="T7" fmla="*/ 2848 h 2992"/>
                  <a:gd name="T8" fmla="*/ 1524 w 2879"/>
                  <a:gd name="T9" fmla="*/ 2798 h 2992"/>
                  <a:gd name="T10" fmla="*/ 1363 w 2879"/>
                  <a:gd name="T11" fmla="*/ 2798 h 2992"/>
                  <a:gd name="T12" fmla="*/ 1316 w 2879"/>
                  <a:gd name="T13" fmla="*/ 2911 h 2992"/>
                  <a:gd name="T14" fmla="*/ 1160 w 2879"/>
                  <a:gd name="T15" fmla="*/ 2772 h 2992"/>
                  <a:gd name="T16" fmla="*/ 1084 w 2879"/>
                  <a:gd name="T17" fmla="*/ 2874 h 2992"/>
                  <a:gd name="T18" fmla="*/ 1143 w 2879"/>
                  <a:gd name="T19" fmla="*/ 2755 h 2992"/>
                  <a:gd name="T20" fmla="*/ 1084 w 2879"/>
                  <a:gd name="T21" fmla="*/ 2874 h 2992"/>
                  <a:gd name="T22" fmla="*/ 1599 w 2879"/>
                  <a:gd name="T23" fmla="*/ 2806 h 2992"/>
                  <a:gd name="T24" fmla="*/ 1837 w 2879"/>
                  <a:gd name="T25" fmla="*/ 2730 h 2992"/>
                  <a:gd name="T26" fmla="*/ 1803 w 2879"/>
                  <a:gd name="T27" fmla="*/ 2815 h 2992"/>
                  <a:gd name="T28" fmla="*/ 1710 w 2879"/>
                  <a:gd name="T29" fmla="*/ 2815 h 2992"/>
                  <a:gd name="T30" fmla="*/ 1427 w 2879"/>
                  <a:gd name="T31" fmla="*/ 2339 h 2992"/>
                  <a:gd name="T32" fmla="*/ 1311 w 2879"/>
                  <a:gd name="T33" fmla="*/ 1892 h 2992"/>
                  <a:gd name="T34" fmla="*/ 1346 w 2879"/>
                  <a:gd name="T35" fmla="*/ 1665 h 2992"/>
                  <a:gd name="T36" fmla="*/ 1457 w 2879"/>
                  <a:gd name="T37" fmla="*/ 1886 h 2992"/>
                  <a:gd name="T38" fmla="*/ 1511 w 2879"/>
                  <a:gd name="T39" fmla="*/ 2100 h 2992"/>
                  <a:gd name="T40" fmla="*/ 1627 w 2879"/>
                  <a:gd name="T41" fmla="*/ 2196 h 2992"/>
                  <a:gd name="T42" fmla="*/ 1479 w 2879"/>
                  <a:gd name="T43" fmla="*/ 2701 h 2992"/>
                  <a:gd name="T44" fmla="*/ 1353 w 2879"/>
                  <a:gd name="T45" fmla="*/ 2165 h 2992"/>
                  <a:gd name="T46" fmla="*/ 965 w 2879"/>
                  <a:gd name="T47" fmla="*/ 2696 h 2992"/>
                  <a:gd name="T48" fmla="*/ 329 w 2879"/>
                  <a:gd name="T49" fmla="*/ 2283 h 2992"/>
                  <a:gd name="T50" fmla="*/ 442 w 2879"/>
                  <a:gd name="T51" fmla="*/ 514 h 2992"/>
                  <a:gd name="T52" fmla="*/ 2390 w 2879"/>
                  <a:gd name="T53" fmla="*/ 467 h 2992"/>
                  <a:gd name="T54" fmla="*/ 2537 w 2879"/>
                  <a:gd name="T55" fmla="*/ 2304 h 2992"/>
                  <a:gd name="T56" fmla="*/ 1914 w 2879"/>
                  <a:gd name="T57" fmla="*/ 2696 h 2992"/>
                  <a:gd name="T58" fmla="*/ 2068 w 2879"/>
                  <a:gd name="T59" fmla="*/ 2270 h 2992"/>
                  <a:gd name="T60" fmla="*/ 1812 w 2879"/>
                  <a:gd name="T61" fmla="*/ 1308 h 2992"/>
                  <a:gd name="T62" fmla="*/ 1679 w 2879"/>
                  <a:gd name="T63" fmla="*/ 1601 h 2992"/>
                  <a:gd name="T64" fmla="*/ 1770 w 2879"/>
                  <a:gd name="T65" fmla="*/ 2095 h 2992"/>
                  <a:gd name="T66" fmla="*/ 1685 w 2879"/>
                  <a:gd name="T67" fmla="*/ 2493 h 2992"/>
                  <a:gd name="T68" fmla="*/ 1383 w 2879"/>
                  <a:gd name="T69" fmla="*/ 1607 h 2992"/>
                  <a:gd name="T70" fmla="*/ 1228 w 2879"/>
                  <a:gd name="T71" fmla="*/ 2442 h 2992"/>
                  <a:gd name="T72" fmla="*/ 1135 w 2879"/>
                  <a:gd name="T73" fmla="*/ 1849 h 2992"/>
                  <a:gd name="T74" fmla="*/ 958 w 2879"/>
                  <a:gd name="T75" fmla="*/ 1385 h 2992"/>
                  <a:gd name="T76" fmla="*/ 677 w 2879"/>
                  <a:gd name="T77" fmla="*/ 2535 h 2992"/>
                  <a:gd name="T78" fmla="*/ 914 w 2879"/>
                  <a:gd name="T79" fmla="*/ 2806 h 2992"/>
                  <a:gd name="T80" fmla="*/ 1934 w 2879"/>
                  <a:gd name="T81" fmla="*/ 2911 h 2992"/>
                  <a:gd name="T82" fmla="*/ 2320 w 2879"/>
                  <a:gd name="T83" fmla="*/ 2603 h 2992"/>
                  <a:gd name="T84" fmla="*/ 2523 w 2879"/>
                  <a:gd name="T85" fmla="*/ 520 h 2992"/>
                  <a:gd name="T86" fmla="*/ 1516 w 2879"/>
                  <a:gd name="T87" fmla="*/ 29 h 2992"/>
                  <a:gd name="T88" fmla="*/ 408 w 2879"/>
                  <a:gd name="T89" fmla="*/ 463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9" h="2992">
                    <a:moveTo>
                      <a:pt x="1549" y="2908"/>
                    </a:moveTo>
                    <a:lnTo>
                      <a:pt x="1549" y="2823"/>
                    </a:lnTo>
                    <a:lnTo>
                      <a:pt x="1575" y="2823"/>
                    </a:lnTo>
                    <a:cubicBezTo>
                      <a:pt x="1577" y="2850"/>
                      <a:pt x="1583" y="2853"/>
                      <a:pt x="1583" y="2882"/>
                    </a:cubicBezTo>
                    <a:cubicBezTo>
                      <a:pt x="1583" y="2908"/>
                      <a:pt x="1573" y="2905"/>
                      <a:pt x="1549" y="2908"/>
                    </a:cubicBezTo>
                    <a:close/>
                    <a:moveTo>
                      <a:pt x="1761" y="2882"/>
                    </a:moveTo>
                    <a:cubicBezTo>
                      <a:pt x="1750" y="2860"/>
                      <a:pt x="1753" y="2873"/>
                      <a:pt x="1753" y="2840"/>
                    </a:cubicBezTo>
                    <a:cubicBezTo>
                      <a:pt x="1813" y="2845"/>
                      <a:pt x="1781" y="2880"/>
                      <a:pt x="1761" y="2882"/>
                    </a:cubicBezTo>
                    <a:close/>
                    <a:moveTo>
                      <a:pt x="1321" y="2857"/>
                    </a:moveTo>
                    <a:lnTo>
                      <a:pt x="1321" y="2806"/>
                    </a:lnTo>
                    <a:lnTo>
                      <a:pt x="1346" y="2806"/>
                    </a:lnTo>
                    <a:cubicBezTo>
                      <a:pt x="1348" y="2829"/>
                      <a:pt x="1350" y="2829"/>
                      <a:pt x="1355" y="2848"/>
                    </a:cubicBezTo>
                    <a:cubicBezTo>
                      <a:pt x="1341" y="2850"/>
                      <a:pt x="1328" y="2848"/>
                      <a:pt x="1321" y="2857"/>
                    </a:cubicBezTo>
                    <a:close/>
                    <a:moveTo>
                      <a:pt x="1363" y="2798"/>
                    </a:moveTo>
                    <a:lnTo>
                      <a:pt x="1524" y="2798"/>
                    </a:lnTo>
                    <a:cubicBezTo>
                      <a:pt x="1504" y="2840"/>
                      <a:pt x="1521" y="2884"/>
                      <a:pt x="1524" y="2925"/>
                    </a:cubicBezTo>
                    <a:lnTo>
                      <a:pt x="1338" y="2925"/>
                    </a:lnTo>
                    <a:cubicBezTo>
                      <a:pt x="1376" y="2868"/>
                      <a:pt x="1399" y="2865"/>
                      <a:pt x="1363" y="2798"/>
                    </a:cubicBezTo>
                    <a:close/>
                    <a:moveTo>
                      <a:pt x="1287" y="2874"/>
                    </a:moveTo>
                    <a:cubicBezTo>
                      <a:pt x="1307" y="2879"/>
                      <a:pt x="1312" y="2882"/>
                      <a:pt x="1338" y="2882"/>
                    </a:cubicBezTo>
                    <a:cubicBezTo>
                      <a:pt x="1331" y="2906"/>
                      <a:pt x="1340" y="2897"/>
                      <a:pt x="1316" y="2911"/>
                    </a:cubicBezTo>
                    <a:cubicBezTo>
                      <a:pt x="1275" y="2934"/>
                      <a:pt x="1165" y="2927"/>
                      <a:pt x="1143" y="2882"/>
                    </a:cubicBezTo>
                    <a:cubicBezTo>
                      <a:pt x="1135" y="2866"/>
                      <a:pt x="1139" y="2855"/>
                      <a:pt x="1145" y="2835"/>
                    </a:cubicBezTo>
                    <a:cubicBezTo>
                      <a:pt x="1153" y="2811"/>
                      <a:pt x="1158" y="2797"/>
                      <a:pt x="1160" y="2772"/>
                    </a:cubicBezTo>
                    <a:lnTo>
                      <a:pt x="1312" y="2783"/>
                    </a:lnTo>
                    <a:cubicBezTo>
                      <a:pt x="1289" y="2816"/>
                      <a:pt x="1287" y="2814"/>
                      <a:pt x="1287" y="2874"/>
                    </a:cubicBezTo>
                    <a:close/>
                    <a:moveTo>
                      <a:pt x="1084" y="2874"/>
                    </a:moveTo>
                    <a:cubicBezTo>
                      <a:pt x="1021" y="2874"/>
                      <a:pt x="1025" y="2869"/>
                      <a:pt x="974" y="2857"/>
                    </a:cubicBezTo>
                    <a:lnTo>
                      <a:pt x="1036" y="2731"/>
                    </a:lnTo>
                    <a:cubicBezTo>
                      <a:pt x="1070" y="2739"/>
                      <a:pt x="1099" y="2754"/>
                      <a:pt x="1143" y="2755"/>
                    </a:cubicBezTo>
                    <a:cubicBezTo>
                      <a:pt x="1125" y="2800"/>
                      <a:pt x="1149" y="2744"/>
                      <a:pt x="1122" y="2776"/>
                    </a:cubicBezTo>
                    <a:cubicBezTo>
                      <a:pt x="1104" y="2798"/>
                      <a:pt x="1114" y="2769"/>
                      <a:pt x="1116" y="2807"/>
                    </a:cubicBezTo>
                    <a:cubicBezTo>
                      <a:pt x="1118" y="2844"/>
                      <a:pt x="1120" y="2874"/>
                      <a:pt x="1084" y="2874"/>
                    </a:cubicBezTo>
                    <a:close/>
                    <a:moveTo>
                      <a:pt x="1736" y="2899"/>
                    </a:moveTo>
                    <a:cubicBezTo>
                      <a:pt x="1699" y="2908"/>
                      <a:pt x="1632" y="2924"/>
                      <a:pt x="1592" y="2925"/>
                    </a:cubicBezTo>
                    <a:cubicBezTo>
                      <a:pt x="1607" y="2859"/>
                      <a:pt x="1616" y="2924"/>
                      <a:pt x="1599" y="2806"/>
                    </a:cubicBezTo>
                    <a:cubicBezTo>
                      <a:pt x="1592" y="2802"/>
                      <a:pt x="1584" y="2800"/>
                      <a:pt x="1581" y="2800"/>
                    </a:cubicBezTo>
                    <a:lnTo>
                      <a:pt x="1558" y="2789"/>
                    </a:lnTo>
                    <a:cubicBezTo>
                      <a:pt x="1664" y="2765"/>
                      <a:pt x="1744" y="2775"/>
                      <a:pt x="1837" y="2730"/>
                    </a:cubicBezTo>
                    <a:lnTo>
                      <a:pt x="1888" y="2857"/>
                    </a:lnTo>
                    <a:cubicBezTo>
                      <a:pt x="1864" y="2869"/>
                      <a:pt x="1833" y="2876"/>
                      <a:pt x="1803" y="2882"/>
                    </a:cubicBezTo>
                    <a:lnTo>
                      <a:pt x="1803" y="2815"/>
                    </a:lnTo>
                    <a:cubicBezTo>
                      <a:pt x="1759" y="2811"/>
                      <a:pt x="1788" y="2804"/>
                      <a:pt x="1744" y="2815"/>
                    </a:cubicBezTo>
                    <a:cubicBezTo>
                      <a:pt x="1756" y="2797"/>
                      <a:pt x="1767" y="2781"/>
                      <a:pt x="1778" y="2764"/>
                    </a:cubicBezTo>
                    <a:cubicBezTo>
                      <a:pt x="1738" y="2773"/>
                      <a:pt x="1722" y="2778"/>
                      <a:pt x="1710" y="2815"/>
                    </a:cubicBezTo>
                    <a:cubicBezTo>
                      <a:pt x="1701" y="2846"/>
                      <a:pt x="1719" y="2868"/>
                      <a:pt x="1736" y="2899"/>
                    </a:cubicBezTo>
                    <a:close/>
                    <a:moveTo>
                      <a:pt x="1353" y="2165"/>
                    </a:moveTo>
                    <a:cubicBezTo>
                      <a:pt x="1390" y="2221"/>
                      <a:pt x="1360" y="2325"/>
                      <a:pt x="1427" y="2339"/>
                    </a:cubicBezTo>
                    <a:cubicBezTo>
                      <a:pt x="1434" y="2077"/>
                      <a:pt x="1373" y="2191"/>
                      <a:pt x="1342" y="2121"/>
                    </a:cubicBezTo>
                    <a:cubicBezTo>
                      <a:pt x="1327" y="2045"/>
                      <a:pt x="1349" y="2044"/>
                      <a:pt x="1358" y="1989"/>
                    </a:cubicBezTo>
                    <a:cubicBezTo>
                      <a:pt x="1365" y="1942"/>
                      <a:pt x="1321" y="1950"/>
                      <a:pt x="1311" y="1892"/>
                    </a:cubicBezTo>
                    <a:cubicBezTo>
                      <a:pt x="1357" y="1820"/>
                      <a:pt x="1435" y="1869"/>
                      <a:pt x="1428" y="1793"/>
                    </a:cubicBezTo>
                    <a:cubicBezTo>
                      <a:pt x="1395" y="1772"/>
                      <a:pt x="1337" y="1792"/>
                      <a:pt x="1316" y="1759"/>
                    </a:cubicBezTo>
                    <a:cubicBezTo>
                      <a:pt x="1296" y="1727"/>
                      <a:pt x="1329" y="1682"/>
                      <a:pt x="1346" y="1665"/>
                    </a:cubicBezTo>
                    <a:cubicBezTo>
                      <a:pt x="1395" y="1679"/>
                      <a:pt x="1376" y="1680"/>
                      <a:pt x="1400" y="1719"/>
                    </a:cubicBezTo>
                    <a:cubicBezTo>
                      <a:pt x="1515" y="1731"/>
                      <a:pt x="1523" y="1715"/>
                      <a:pt x="1625" y="1757"/>
                    </a:cubicBezTo>
                    <a:cubicBezTo>
                      <a:pt x="1634" y="1916"/>
                      <a:pt x="1547" y="1882"/>
                      <a:pt x="1457" y="1886"/>
                    </a:cubicBezTo>
                    <a:cubicBezTo>
                      <a:pt x="1427" y="1888"/>
                      <a:pt x="1405" y="1892"/>
                      <a:pt x="1385" y="1909"/>
                    </a:cubicBezTo>
                    <a:cubicBezTo>
                      <a:pt x="1409" y="1929"/>
                      <a:pt x="1409" y="1927"/>
                      <a:pt x="1448" y="1935"/>
                    </a:cubicBezTo>
                    <a:cubicBezTo>
                      <a:pt x="1533" y="1952"/>
                      <a:pt x="1492" y="2005"/>
                      <a:pt x="1511" y="2100"/>
                    </a:cubicBezTo>
                    <a:cubicBezTo>
                      <a:pt x="1550" y="2041"/>
                      <a:pt x="1523" y="1991"/>
                      <a:pt x="1577" y="1967"/>
                    </a:cubicBezTo>
                    <a:cubicBezTo>
                      <a:pt x="1610" y="2042"/>
                      <a:pt x="1601" y="2076"/>
                      <a:pt x="1577" y="2149"/>
                    </a:cubicBezTo>
                    <a:cubicBezTo>
                      <a:pt x="1617" y="2174"/>
                      <a:pt x="1618" y="2137"/>
                      <a:pt x="1627" y="2196"/>
                    </a:cubicBezTo>
                    <a:cubicBezTo>
                      <a:pt x="1638" y="2274"/>
                      <a:pt x="1612" y="2358"/>
                      <a:pt x="1557" y="2407"/>
                    </a:cubicBezTo>
                    <a:cubicBezTo>
                      <a:pt x="1497" y="2459"/>
                      <a:pt x="1503" y="2425"/>
                      <a:pt x="1502" y="2535"/>
                    </a:cubicBezTo>
                    <a:cubicBezTo>
                      <a:pt x="1502" y="2594"/>
                      <a:pt x="1503" y="2655"/>
                      <a:pt x="1479" y="2701"/>
                    </a:cubicBezTo>
                    <a:cubicBezTo>
                      <a:pt x="1383" y="2681"/>
                      <a:pt x="1423" y="2605"/>
                      <a:pt x="1425" y="2434"/>
                    </a:cubicBezTo>
                    <a:cubicBezTo>
                      <a:pt x="1366" y="2389"/>
                      <a:pt x="1294" y="2369"/>
                      <a:pt x="1302" y="2221"/>
                    </a:cubicBezTo>
                    <a:cubicBezTo>
                      <a:pt x="1305" y="2178"/>
                      <a:pt x="1313" y="2169"/>
                      <a:pt x="1353" y="2165"/>
                    </a:cubicBezTo>
                    <a:close/>
                    <a:moveTo>
                      <a:pt x="677" y="2535"/>
                    </a:moveTo>
                    <a:cubicBezTo>
                      <a:pt x="685" y="2563"/>
                      <a:pt x="678" y="2547"/>
                      <a:pt x="699" y="2565"/>
                    </a:cubicBezTo>
                    <a:cubicBezTo>
                      <a:pt x="752" y="2611"/>
                      <a:pt x="903" y="2695"/>
                      <a:pt x="965" y="2696"/>
                    </a:cubicBezTo>
                    <a:cubicBezTo>
                      <a:pt x="959" y="2722"/>
                      <a:pt x="954" y="2721"/>
                      <a:pt x="948" y="2747"/>
                    </a:cubicBezTo>
                    <a:cubicBezTo>
                      <a:pt x="896" y="2746"/>
                      <a:pt x="791" y="2693"/>
                      <a:pt x="755" y="2669"/>
                    </a:cubicBezTo>
                    <a:cubicBezTo>
                      <a:pt x="589" y="2561"/>
                      <a:pt x="451" y="2449"/>
                      <a:pt x="329" y="2283"/>
                    </a:cubicBezTo>
                    <a:cubicBezTo>
                      <a:pt x="91" y="1958"/>
                      <a:pt x="5" y="1570"/>
                      <a:pt x="97" y="1150"/>
                    </a:cubicBezTo>
                    <a:cubicBezTo>
                      <a:pt x="143" y="940"/>
                      <a:pt x="268" y="687"/>
                      <a:pt x="421" y="535"/>
                    </a:cubicBezTo>
                    <a:cubicBezTo>
                      <a:pt x="430" y="526"/>
                      <a:pt x="434" y="523"/>
                      <a:pt x="442" y="514"/>
                    </a:cubicBezTo>
                    <a:cubicBezTo>
                      <a:pt x="504" y="446"/>
                      <a:pt x="576" y="385"/>
                      <a:pt x="652" y="334"/>
                    </a:cubicBezTo>
                    <a:cubicBezTo>
                      <a:pt x="1121" y="23"/>
                      <a:pt x="1735" y="0"/>
                      <a:pt x="2203" y="315"/>
                    </a:cubicBezTo>
                    <a:lnTo>
                      <a:pt x="2390" y="467"/>
                    </a:lnTo>
                    <a:cubicBezTo>
                      <a:pt x="2613" y="693"/>
                      <a:pt x="2811" y="1034"/>
                      <a:pt x="2811" y="1375"/>
                    </a:cubicBezTo>
                    <a:lnTo>
                      <a:pt x="2811" y="1528"/>
                    </a:lnTo>
                    <a:cubicBezTo>
                      <a:pt x="2811" y="1813"/>
                      <a:pt x="2667" y="2145"/>
                      <a:pt x="2537" y="2304"/>
                    </a:cubicBezTo>
                    <a:cubicBezTo>
                      <a:pt x="2493" y="2358"/>
                      <a:pt x="2460" y="2391"/>
                      <a:pt x="2411" y="2440"/>
                    </a:cubicBezTo>
                    <a:cubicBezTo>
                      <a:pt x="2306" y="2545"/>
                      <a:pt x="2055" y="2744"/>
                      <a:pt x="1922" y="2747"/>
                    </a:cubicBezTo>
                    <a:cubicBezTo>
                      <a:pt x="1917" y="2727"/>
                      <a:pt x="1914" y="2722"/>
                      <a:pt x="1914" y="2696"/>
                    </a:cubicBezTo>
                    <a:cubicBezTo>
                      <a:pt x="1995" y="2694"/>
                      <a:pt x="2114" y="2602"/>
                      <a:pt x="2176" y="2569"/>
                    </a:cubicBezTo>
                    <a:cubicBezTo>
                      <a:pt x="2169" y="2539"/>
                      <a:pt x="2155" y="2526"/>
                      <a:pt x="2142" y="2501"/>
                    </a:cubicBezTo>
                    <a:cubicBezTo>
                      <a:pt x="2102" y="2424"/>
                      <a:pt x="2080" y="2361"/>
                      <a:pt x="2068" y="2270"/>
                    </a:cubicBezTo>
                    <a:cubicBezTo>
                      <a:pt x="2051" y="2134"/>
                      <a:pt x="2024" y="1600"/>
                      <a:pt x="2024" y="1502"/>
                    </a:cubicBezTo>
                    <a:cubicBezTo>
                      <a:pt x="2024" y="1424"/>
                      <a:pt x="1992" y="1413"/>
                      <a:pt x="1945" y="1378"/>
                    </a:cubicBezTo>
                    <a:cubicBezTo>
                      <a:pt x="1914" y="1354"/>
                      <a:pt x="1853" y="1317"/>
                      <a:pt x="1812" y="1308"/>
                    </a:cubicBezTo>
                    <a:cubicBezTo>
                      <a:pt x="1769" y="1389"/>
                      <a:pt x="1656" y="1489"/>
                      <a:pt x="1575" y="1511"/>
                    </a:cubicBezTo>
                    <a:cubicBezTo>
                      <a:pt x="1583" y="1540"/>
                      <a:pt x="1596" y="1544"/>
                      <a:pt x="1621" y="1558"/>
                    </a:cubicBezTo>
                    <a:cubicBezTo>
                      <a:pt x="1654" y="1577"/>
                      <a:pt x="1652" y="1575"/>
                      <a:pt x="1679" y="1601"/>
                    </a:cubicBezTo>
                    <a:cubicBezTo>
                      <a:pt x="1722" y="1645"/>
                      <a:pt x="1728" y="1668"/>
                      <a:pt x="1742" y="1733"/>
                    </a:cubicBezTo>
                    <a:cubicBezTo>
                      <a:pt x="1753" y="1781"/>
                      <a:pt x="1762" y="1854"/>
                      <a:pt x="1761" y="1908"/>
                    </a:cubicBezTo>
                    <a:cubicBezTo>
                      <a:pt x="1761" y="1979"/>
                      <a:pt x="1770" y="2024"/>
                      <a:pt x="1770" y="2095"/>
                    </a:cubicBezTo>
                    <a:cubicBezTo>
                      <a:pt x="1770" y="2175"/>
                      <a:pt x="1761" y="2221"/>
                      <a:pt x="1761" y="2298"/>
                    </a:cubicBezTo>
                    <a:cubicBezTo>
                      <a:pt x="1762" y="2375"/>
                      <a:pt x="1746" y="2429"/>
                      <a:pt x="1744" y="2493"/>
                    </a:cubicBezTo>
                    <a:lnTo>
                      <a:pt x="1685" y="2493"/>
                    </a:lnTo>
                    <a:cubicBezTo>
                      <a:pt x="1681" y="2447"/>
                      <a:pt x="1668" y="2400"/>
                      <a:pt x="1668" y="2349"/>
                    </a:cubicBezTo>
                    <a:cubicBezTo>
                      <a:pt x="1668" y="2091"/>
                      <a:pt x="1708" y="1881"/>
                      <a:pt x="1609" y="1688"/>
                    </a:cubicBezTo>
                    <a:cubicBezTo>
                      <a:pt x="1566" y="1604"/>
                      <a:pt x="1470" y="1541"/>
                      <a:pt x="1383" y="1607"/>
                    </a:cubicBezTo>
                    <a:cubicBezTo>
                      <a:pt x="1200" y="1748"/>
                      <a:pt x="1245" y="1884"/>
                      <a:pt x="1223" y="2031"/>
                    </a:cubicBezTo>
                    <a:cubicBezTo>
                      <a:pt x="1217" y="2072"/>
                      <a:pt x="1218" y="2102"/>
                      <a:pt x="1224" y="2141"/>
                    </a:cubicBezTo>
                    <a:lnTo>
                      <a:pt x="1228" y="2442"/>
                    </a:lnTo>
                    <a:cubicBezTo>
                      <a:pt x="1228" y="2487"/>
                      <a:pt x="1205" y="2500"/>
                      <a:pt x="1160" y="2501"/>
                    </a:cubicBezTo>
                    <a:cubicBezTo>
                      <a:pt x="1159" y="2465"/>
                      <a:pt x="1152" y="2467"/>
                      <a:pt x="1151" y="2425"/>
                    </a:cubicBezTo>
                    <a:lnTo>
                      <a:pt x="1135" y="1849"/>
                    </a:lnTo>
                    <a:cubicBezTo>
                      <a:pt x="1135" y="1673"/>
                      <a:pt x="1215" y="1607"/>
                      <a:pt x="1321" y="1536"/>
                    </a:cubicBezTo>
                    <a:cubicBezTo>
                      <a:pt x="1259" y="1444"/>
                      <a:pt x="1243" y="1545"/>
                      <a:pt x="1084" y="1308"/>
                    </a:cubicBezTo>
                    <a:cubicBezTo>
                      <a:pt x="1032" y="1335"/>
                      <a:pt x="1004" y="1350"/>
                      <a:pt x="958" y="1385"/>
                    </a:cubicBezTo>
                    <a:cubicBezTo>
                      <a:pt x="891" y="1434"/>
                      <a:pt x="881" y="1445"/>
                      <a:pt x="880" y="1511"/>
                    </a:cubicBezTo>
                    <a:cubicBezTo>
                      <a:pt x="878" y="1674"/>
                      <a:pt x="851" y="2123"/>
                      <a:pt x="824" y="2266"/>
                    </a:cubicBezTo>
                    <a:cubicBezTo>
                      <a:pt x="805" y="2361"/>
                      <a:pt x="772" y="2527"/>
                      <a:pt x="677" y="2535"/>
                    </a:cubicBezTo>
                    <a:close/>
                    <a:moveTo>
                      <a:pt x="0" y="1426"/>
                    </a:moveTo>
                    <a:cubicBezTo>
                      <a:pt x="0" y="1915"/>
                      <a:pt x="185" y="2298"/>
                      <a:pt x="549" y="2596"/>
                    </a:cubicBezTo>
                    <a:cubicBezTo>
                      <a:pt x="716" y="2732"/>
                      <a:pt x="761" y="2732"/>
                      <a:pt x="914" y="2806"/>
                    </a:cubicBezTo>
                    <a:cubicBezTo>
                      <a:pt x="902" y="2825"/>
                      <a:pt x="889" y="2842"/>
                      <a:pt x="889" y="2874"/>
                    </a:cubicBezTo>
                    <a:cubicBezTo>
                      <a:pt x="889" y="2941"/>
                      <a:pt x="1344" y="2992"/>
                      <a:pt x="1482" y="2992"/>
                    </a:cubicBezTo>
                    <a:cubicBezTo>
                      <a:pt x="1595" y="2992"/>
                      <a:pt x="1822" y="2950"/>
                      <a:pt x="1934" y="2911"/>
                    </a:cubicBezTo>
                    <a:cubicBezTo>
                      <a:pt x="1961" y="2902"/>
                      <a:pt x="1965" y="2897"/>
                      <a:pt x="1990" y="2891"/>
                    </a:cubicBezTo>
                    <a:cubicBezTo>
                      <a:pt x="1987" y="2857"/>
                      <a:pt x="1972" y="2841"/>
                      <a:pt x="1964" y="2806"/>
                    </a:cubicBezTo>
                    <a:cubicBezTo>
                      <a:pt x="2149" y="2709"/>
                      <a:pt x="2126" y="2751"/>
                      <a:pt x="2320" y="2603"/>
                    </a:cubicBezTo>
                    <a:cubicBezTo>
                      <a:pt x="2642" y="2357"/>
                      <a:pt x="2879" y="1923"/>
                      <a:pt x="2879" y="1477"/>
                    </a:cubicBezTo>
                    <a:cubicBezTo>
                      <a:pt x="2879" y="1164"/>
                      <a:pt x="2759" y="794"/>
                      <a:pt x="2563" y="565"/>
                    </a:cubicBezTo>
                    <a:cubicBezTo>
                      <a:pt x="2547" y="546"/>
                      <a:pt x="2538" y="540"/>
                      <a:pt x="2523" y="520"/>
                    </a:cubicBezTo>
                    <a:cubicBezTo>
                      <a:pt x="2507" y="499"/>
                      <a:pt x="2498" y="491"/>
                      <a:pt x="2479" y="471"/>
                    </a:cubicBezTo>
                    <a:cubicBezTo>
                      <a:pt x="2361" y="355"/>
                      <a:pt x="2228" y="254"/>
                      <a:pt x="2072" y="176"/>
                    </a:cubicBezTo>
                    <a:cubicBezTo>
                      <a:pt x="1922" y="101"/>
                      <a:pt x="1735" y="29"/>
                      <a:pt x="1516" y="29"/>
                    </a:cubicBezTo>
                    <a:cubicBezTo>
                      <a:pt x="1101" y="29"/>
                      <a:pt x="857" y="107"/>
                      <a:pt x="552" y="335"/>
                    </a:cubicBezTo>
                    <a:cubicBezTo>
                      <a:pt x="527" y="353"/>
                      <a:pt x="523" y="359"/>
                      <a:pt x="502" y="378"/>
                    </a:cubicBezTo>
                    <a:lnTo>
                      <a:pt x="408" y="463"/>
                    </a:lnTo>
                    <a:cubicBezTo>
                      <a:pt x="388" y="484"/>
                      <a:pt x="384" y="493"/>
                      <a:pt x="366" y="514"/>
                    </a:cubicBezTo>
                    <a:cubicBezTo>
                      <a:pt x="152" y="755"/>
                      <a:pt x="0" y="1086"/>
                      <a:pt x="0" y="1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4065588" y="1646238"/>
                <a:ext cx="969963" cy="958850"/>
              </a:xfrm>
              <a:custGeom>
                <a:avLst/>
                <a:gdLst>
                  <a:gd name="T0" fmla="*/ 2152 w 4182"/>
                  <a:gd name="T1" fmla="*/ 4022 h 4106"/>
                  <a:gd name="T2" fmla="*/ 1282 w 4182"/>
                  <a:gd name="T3" fmla="*/ 3867 h 4106"/>
                  <a:gd name="T4" fmla="*/ 834 w 4182"/>
                  <a:gd name="T5" fmla="*/ 3603 h 4106"/>
                  <a:gd name="T6" fmla="*/ 773 w 4182"/>
                  <a:gd name="T7" fmla="*/ 3546 h 4106"/>
                  <a:gd name="T8" fmla="*/ 646 w 4182"/>
                  <a:gd name="T9" fmla="*/ 3427 h 4106"/>
                  <a:gd name="T10" fmla="*/ 382 w 4182"/>
                  <a:gd name="T11" fmla="*/ 3098 h 4106"/>
                  <a:gd name="T12" fmla="*/ 94 w 4182"/>
                  <a:gd name="T13" fmla="*/ 2184 h 4106"/>
                  <a:gd name="T14" fmla="*/ 280 w 4182"/>
                  <a:gd name="T15" fmla="*/ 1211 h 4106"/>
                  <a:gd name="T16" fmla="*/ 567 w 4182"/>
                  <a:gd name="T17" fmla="*/ 769 h 4106"/>
                  <a:gd name="T18" fmla="*/ 630 w 4182"/>
                  <a:gd name="T19" fmla="*/ 713 h 4106"/>
                  <a:gd name="T20" fmla="*/ 953 w 4182"/>
                  <a:gd name="T21" fmla="*/ 427 h 4106"/>
                  <a:gd name="T22" fmla="*/ 2075 w 4182"/>
                  <a:gd name="T23" fmla="*/ 85 h 4106"/>
                  <a:gd name="T24" fmla="*/ 2939 w 4182"/>
                  <a:gd name="T25" fmla="*/ 288 h 4106"/>
                  <a:gd name="T26" fmla="*/ 3360 w 4182"/>
                  <a:gd name="T27" fmla="*/ 578 h 4106"/>
                  <a:gd name="T28" fmla="*/ 3483 w 4182"/>
                  <a:gd name="T29" fmla="*/ 700 h 4106"/>
                  <a:gd name="T30" fmla="*/ 3647 w 4182"/>
                  <a:gd name="T31" fmla="*/ 893 h 4106"/>
                  <a:gd name="T32" fmla="*/ 4023 w 4182"/>
                  <a:gd name="T33" fmla="*/ 1947 h 4106"/>
                  <a:gd name="T34" fmla="*/ 3777 w 4182"/>
                  <a:gd name="T35" fmla="*/ 3014 h 4106"/>
                  <a:gd name="T36" fmla="*/ 3473 w 4182"/>
                  <a:gd name="T37" fmla="*/ 3429 h 4106"/>
                  <a:gd name="T38" fmla="*/ 3077 w 4182"/>
                  <a:gd name="T39" fmla="*/ 3745 h 4106"/>
                  <a:gd name="T40" fmla="*/ 2914 w 4182"/>
                  <a:gd name="T41" fmla="*/ 3827 h 4106"/>
                  <a:gd name="T42" fmla="*/ 2567 w 4182"/>
                  <a:gd name="T43" fmla="*/ 3955 h 4106"/>
                  <a:gd name="T44" fmla="*/ 2152 w 4182"/>
                  <a:gd name="T45" fmla="*/ 4022 h 4106"/>
                  <a:gd name="T46" fmla="*/ 9 w 4182"/>
                  <a:gd name="T47" fmla="*/ 1880 h 4106"/>
                  <a:gd name="T48" fmla="*/ 62 w 4182"/>
                  <a:gd name="T49" fmla="*/ 2563 h 4106"/>
                  <a:gd name="T50" fmla="*/ 122 w 4182"/>
                  <a:gd name="T51" fmla="*/ 2749 h 4106"/>
                  <a:gd name="T52" fmla="*/ 480 w 4182"/>
                  <a:gd name="T53" fmla="*/ 3373 h 4106"/>
                  <a:gd name="T54" fmla="*/ 730 w 4182"/>
                  <a:gd name="T55" fmla="*/ 3623 h 4106"/>
                  <a:gd name="T56" fmla="*/ 868 w 4182"/>
                  <a:gd name="T57" fmla="*/ 3730 h 4106"/>
                  <a:gd name="T58" fmla="*/ 939 w 4182"/>
                  <a:gd name="T59" fmla="*/ 3778 h 4106"/>
                  <a:gd name="T60" fmla="*/ 1017 w 4182"/>
                  <a:gd name="T61" fmla="*/ 3827 h 4106"/>
                  <a:gd name="T62" fmla="*/ 1982 w 4182"/>
                  <a:gd name="T63" fmla="*/ 4106 h 4106"/>
                  <a:gd name="T64" fmla="*/ 2935 w 4182"/>
                  <a:gd name="T65" fmla="*/ 3917 h 4106"/>
                  <a:gd name="T66" fmla="*/ 3094 w 4182"/>
                  <a:gd name="T67" fmla="*/ 3830 h 4106"/>
                  <a:gd name="T68" fmla="*/ 3243 w 4182"/>
                  <a:gd name="T69" fmla="*/ 3733 h 4106"/>
                  <a:gd name="T70" fmla="*/ 3379 w 4182"/>
                  <a:gd name="T71" fmla="*/ 3624 h 4106"/>
                  <a:gd name="T72" fmla="*/ 3445 w 4182"/>
                  <a:gd name="T73" fmla="*/ 3571 h 4106"/>
                  <a:gd name="T74" fmla="*/ 3624 w 4182"/>
                  <a:gd name="T75" fmla="*/ 3377 h 4106"/>
                  <a:gd name="T76" fmla="*/ 3915 w 4182"/>
                  <a:gd name="T77" fmla="*/ 2932 h 4106"/>
                  <a:gd name="T78" fmla="*/ 3944 w 4182"/>
                  <a:gd name="T79" fmla="*/ 1247 h 4106"/>
                  <a:gd name="T80" fmla="*/ 3813 w 4182"/>
                  <a:gd name="T81" fmla="*/ 1006 h 4106"/>
                  <a:gd name="T82" fmla="*/ 3718 w 4182"/>
                  <a:gd name="T83" fmla="*/ 847 h 4106"/>
                  <a:gd name="T84" fmla="*/ 3470 w 4182"/>
                  <a:gd name="T85" fmla="*/ 595 h 4106"/>
                  <a:gd name="T86" fmla="*/ 3139 w 4182"/>
                  <a:gd name="T87" fmla="*/ 308 h 4106"/>
                  <a:gd name="T88" fmla="*/ 2067 w 4182"/>
                  <a:gd name="T89" fmla="*/ 0 h 4106"/>
                  <a:gd name="T90" fmla="*/ 787 w 4182"/>
                  <a:gd name="T91" fmla="*/ 439 h 4106"/>
                  <a:gd name="T92" fmla="*/ 89 w 4182"/>
                  <a:gd name="T93" fmla="*/ 1459 h 4106"/>
                  <a:gd name="T94" fmla="*/ 9 w 4182"/>
                  <a:gd name="T95" fmla="*/ 1880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82" h="4106">
                    <a:moveTo>
                      <a:pt x="2152" y="4022"/>
                    </a:moveTo>
                    <a:cubicBezTo>
                      <a:pt x="1818" y="4022"/>
                      <a:pt x="1527" y="3989"/>
                      <a:pt x="1282" y="3867"/>
                    </a:cubicBezTo>
                    <a:cubicBezTo>
                      <a:pt x="1123" y="3787"/>
                      <a:pt x="973" y="3712"/>
                      <a:pt x="834" y="3603"/>
                    </a:cubicBezTo>
                    <a:cubicBezTo>
                      <a:pt x="808" y="3583"/>
                      <a:pt x="797" y="3565"/>
                      <a:pt x="773" y="3546"/>
                    </a:cubicBezTo>
                    <a:cubicBezTo>
                      <a:pt x="711" y="3497"/>
                      <a:pt x="693" y="3468"/>
                      <a:pt x="646" y="3427"/>
                    </a:cubicBezTo>
                    <a:cubicBezTo>
                      <a:pt x="560" y="3351"/>
                      <a:pt x="442" y="3197"/>
                      <a:pt x="382" y="3098"/>
                    </a:cubicBezTo>
                    <a:cubicBezTo>
                      <a:pt x="250" y="2879"/>
                      <a:pt x="94" y="2473"/>
                      <a:pt x="94" y="2184"/>
                    </a:cubicBezTo>
                    <a:cubicBezTo>
                      <a:pt x="94" y="1799"/>
                      <a:pt x="106" y="1560"/>
                      <a:pt x="280" y="1211"/>
                    </a:cubicBezTo>
                    <a:cubicBezTo>
                      <a:pt x="334" y="1105"/>
                      <a:pt x="478" y="840"/>
                      <a:pt x="567" y="769"/>
                    </a:cubicBezTo>
                    <a:cubicBezTo>
                      <a:pt x="595" y="747"/>
                      <a:pt x="604" y="739"/>
                      <a:pt x="630" y="713"/>
                    </a:cubicBezTo>
                    <a:lnTo>
                      <a:pt x="953" y="427"/>
                    </a:lnTo>
                    <a:cubicBezTo>
                      <a:pt x="1277" y="213"/>
                      <a:pt x="1674" y="85"/>
                      <a:pt x="2075" y="85"/>
                    </a:cubicBezTo>
                    <a:cubicBezTo>
                      <a:pt x="2385" y="85"/>
                      <a:pt x="2717" y="174"/>
                      <a:pt x="2939" y="288"/>
                    </a:cubicBezTo>
                    <a:lnTo>
                      <a:pt x="3360" y="578"/>
                    </a:lnTo>
                    <a:cubicBezTo>
                      <a:pt x="3430" y="647"/>
                      <a:pt x="3408" y="610"/>
                      <a:pt x="3483" y="700"/>
                    </a:cubicBezTo>
                    <a:cubicBezTo>
                      <a:pt x="3541" y="769"/>
                      <a:pt x="3569" y="789"/>
                      <a:pt x="3647" y="893"/>
                    </a:cubicBezTo>
                    <a:cubicBezTo>
                      <a:pt x="3850" y="1164"/>
                      <a:pt x="4023" y="1591"/>
                      <a:pt x="4023" y="1947"/>
                    </a:cubicBezTo>
                    <a:cubicBezTo>
                      <a:pt x="4023" y="2470"/>
                      <a:pt x="3975" y="2614"/>
                      <a:pt x="3777" y="3014"/>
                    </a:cubicBezTo>
                    <a:cubicBezTo>
                      <a:pt x="3733" y="3103"/>
                      <a:pt x="3548" y="3369"/>
                      <a:pt x="3473" y="3429"/>
                    </a:cubicBezTo>
                    <a:cubicBezTo>
                      <a:pt x="3340" y="3534"/>
                      <a:pt x="3274" y="3636"/>
                      <a:pt x="3077" y="3745"/>
                    </a:cubicBezTo>
                    <a:cubicBezTo>
                      <a:pt x="3019" y="3777"/>
                      <a:pt x="2974" y="3800"/>
                      <a:pt x="2914" y="3827"/>
                    </a:cubicBezTo>
                    <a:cubicBezTo>
                      <a:pt x="2776" y="3889"/>
                      <a:pt x="2714" y="3912"/>
                      <a:pt x="2567" y="3955"/>
                    </a:cubicBezTo>
                    <a:cubicBezTo>
                      <a:pt x="2455" y="3988"/>
                      <a:pt x="2297" y="4022"/>
                      <a:pt x="2152" y="4022"/>
                    </a:cubicBezTo>
                    <a:close/>
                    <a:moveTo>
                      <a:pt x="9" y="1880"/>
                    </a:moveTo>
                    <a:cubicBezTo>
                      <a:pt x="9" y="2149"/>
                      <a:pt x="0" y="2296"/>
                      <a:pt x="62" y="2563"/>
                    </a:cubicBezTo>
                    <a:cubicBezTo>
                      <a:pt x="76" y="2621"/>
                      <a:pt x="99" y="2693"/>
                      <a:pt x="122" y="2749"/>
                    </a:cubicBezTo>
                    <a:cubicBezTo>
                      <a:pt x="207" y="2959"/>
                      <a:pt x="341" y="3194"/>
                      <a:pt x="480" y="3373"/>
                    </a:cubicBezTo>
                    <a:cubicBezTo>
                      <a:pt x="543" y="3455"/>
                      <a:pt x="651" y="3558"/>
                      <a:pt x="730" y="3623"/>
                    </a:cubicBezTo>
                    <a:lnTo>
                      <a:pt x="868" y="3730"/>
                    </a:lnTo>
                    <a:cubicBezTo>
                      <a:pt x="893" y="3748"/>
                      <a:pt x="914" y="3762"/>
                      <a:pt x="939" y="3778"/>
                    </a:cubicBezTo>
                    <a:cubicBezTo>
                      <a:pt x="966" y="3795"/>
                      <a:pt x="993" y="3812"/>
                      <a:pt x="1017" y="3827"/>
                    </a:cubicBezTo>
                    <a:cubicBezTo>
                      <a:pt x="1283" y="3980"/>
                      <a:pt x="1622" y="4106"/>
                      <a:pt x="1982" y="4106"/>
                    </a:cubicBezTo>
                    <a:cubicBezTo>
                      <a:pt x="2426" y="4106"/>
                      <a:pt x="2563" y="4069"/>
                      <a:pt x="2935" y="3917"/>
                    </a:cubicBezTo>
                    <a:lnTo>
                      <a:pt x="3094" y="3830"/>
                    </a:lnTo>
                    <a:cubicBezTo>
                      <a:pt x="3147" y="3801"/>
                      <a:pt x="3197" y="3767"/>
                      <a:pt x="3243" y="3733"/>
                    </a:cubicBezTo>
                    <a:lnTo>
                      <a:pt x="3379" y="3624"/>
                    </a:lnTo>
                    <a:cubicBezTo>
                      <a:pt x="3403" y="3605"/>
                      <a:pt x="3422" y="3594"/>
                      <a:pt x="3445" y="3571"/>
                    </a:cubicBezTo>
                    <a:lnTo>
                      <a:pt x="3624" y="3377"/>
                    </a:lnTo>
                    <a:cubicBezTo>
                      <a:pt x="3763" y="3205"/>
                      <a:pt x="3800" y="3163"/>
                      <a:pt x="3915" y="2932"/>
                    </a:cubicBezTo>
                    <a:cubicBezTo>
                      <a:pt x="4155" y="2453"/>
                      <a:pt x="4182" y="1744"/>
                      <a:pt x="3944" y="1247"/>
                    </a:cubicBezTo>
                    <a:lnTo>
                      <a:pt x="3813" y="1006"/>
                    </a:lnTo>
                    <a:cubicBezTo>
                      <a:pt x="3780" y="952"/>
                      <a:pt x="3753" y="896"/>
                      <a:pt x="3718" y="847"/>
                    </a:cubicBezTo>
                    <a:lnTo>
                      <a:pt x="3470" y="595"/>
                    </a:lnTo>
                    <a:cubicBezTo>
                      <a:pt x="3363" y="487"/>
                      <a:pt x="3265" y="393"/>
                      <a:pt x="3139" y="308"/>
                    </a:cubicBezTo>
                    <a:cubicBezTo>
                      <a:pt x="2870" y="127"/>
                      <a:pt x="2419" y="0"/>
                      <a:pt x="2067" y="0"/>
                    </a:cubicBezTo>
                    <a:cubicBezTo>
                      <a:pt x="1608" y="0"/>
                      <a:pt x="1130" y="165"/>
                      <a:pt x="787" y="439"/>
                    </a:cubicBezTo>
                    <a:cubicBezTo>
                      <a:pt x="457" y="703"/>
                      <a:pt x="223" y="1059"/>
                      <a:pt x="89" y="1459"/>
                    </a:cubicBezTo>
                    <a:cubicBezTo>
                      <a:pt x="52" y="1570"/>
                      <a:pt x="9" y="1739"/>
                      <a:pt x="9" y="18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4570413" y="2382838"/>
                <a:ext cx="298450" cy="184150"/>
              </a:xfrm>
              <a:custGeom>
                <a:avLst/>
                <a:gdLst>
                  <a:gd name="T0" fmla="*/ 781 w 1287"/>
                  <a:gd name="T1" fmla="*/ 444 h 788"/>
                  <a:gd name="T2" fmla="*/ 1067 w 1287"/>
                  <a:gd name="T3" fmla="*/ 69 h 788"/>
                  <a:gd name="T4" fmla="*/ 1118 w 1287"/>
                  <a:gd name="T5" fmla="*/ 128 h 788"/>
                  <a:gd name="T6" fmla="*/ 1228 w 1287"/>
                  <a:gd name="T7" fmla="*/ 204 h 788"/>
                  <a:gd name="T8" fmla="*/ 1236 w 1287"/>
                  <a:gd name="T9" fmla="*/ 187 h 788"/>
                  <a:gd name="T10" fmla="*/ 1278 w 1287"/>
                  <a:gd name="T11" fmla="*/ 86 h 788"/>
                  <a:gd name="T12" fmla="*/ 1168 w 1287"/>
                  <a:gd name="T13" fmla="*/ 103 h 788"/>
                  <a:gd name="T14" fmla="*/ 997 w 1287"/>
                  <a:gd name="T15" fmla="*/ 101 h 788"/>
                  <a:gd name="T16" fmla="*/ 728 w 1287"/>
                  <a:gd name="T17" fmla="*/ 306 h 788"/>
                  <a:gd name="T18" fmla="*/ 779 w 1287"/>
                  <a:gd name="T19" fmla="*/ 433 h 788"/>
                  <a:gd name="T20" fmla="*/ 711 w 1287"/>
                  <a:gd name="T21" fmla="*/ 314 h 788"/>
                  <a:gd name="T22" fmla="*/ 398 w 1287"/>
                  <a:gd name="T23" fmla="*/ 450 h 788"/>
                  <a:gd name="T24" fmla="*/ 329 w 1287"/>
                  <a:gd name="T25" fmla="*/ 484 h 788"/>
                  <a:gd name="T26" fmla="*/ 152 w 1287"/>
                  <a:gd name="T27" fmla="*/ 534 h 788"/>
                  <a:gd name="T28" fmla="*/ 203 w 1287"/>
                  <a:gd name="T29" fmla="*/ 721 h 788"/>
                  <a:gd name="T30" fmla="*/ 102 w 1287"/>
                  <a:gd name="T31" fmla="*/ 543 h 788"/>
                  <a:gd name="T32" fmla="*/ 0 w 1287"/>
                  <a:gd name="T33" fmla="*/ 534 h 788"/>
                  <a:gd name="T34" fmla="*/ 42 w 1287"/>
                  <a:gd name="T35" fmla="*/ 560 h 788"/>
                  <a:gd name="T36" fmla="*/ 220 w 1287"/>
                  <a:gd name="T37" fmla="*/ 534 h 788"/>
                  <a:gd name="T38" fmla="*/ 313 w 1287"/>
                  <a:gd name="T39" fmla="*/ 729 h 788"/>
                  <a:gd name="T40" fmla="*/ 406 w 1287"/>
                  <a:gd name="T41" fmla="*/ 678 h 788"/>
                  <a:gd name="T42" fmla="*/ 421 w 1287"/>
                  <a:gd name="T43" fmla="*/ 630 h 788"/>
                  <a:gd name="T44" fmla="*/ 474 w 1287"/>
                  <a:gd name="T45" fmla="*/ 458 h 788"/>
                  <a:gd name="T46" fmla="*/ 584 w 1287"/>
                  <a:gd name="T47" fmla="*/ 628 h 788"/>
                  <a:gd name="T48" fmla="*/ 686 w 1287"/>
                  <a:gd name="T49" fmla="*/ 619 h 788"/>
                  <a:gd name="T50" fmla="*/ 609 w 1287"/>
                  <a:gd name="T51" fmla="*/ 501 h 788"/>
                  <a:gd name="T52" fmla="*/ 821 w 1287"/>
                  <a:gd name="T53" fmla="*/ 534 h 788"/>
                  <a:gd name="T54" fmla="*/ 838 w 1287"/>
                  <a:gd name="T55" fmla="*/ 271 h 788"/>
                  <a:gd name="T56" fmla="*/ 940 w 1287"/>
                  <a:gd name="T57" fmla="*/ 450 h 788"/>
                  <a:gd name="T58" fmla="*/ 1049 w 1287"/>
                  <a:gd name="T59" fmla="*/ 264 h 788"/>
                  <a:gd name="T60" fmla="*/ 957 w 1287"/>
                  <a:gd name="T61" fmla="*/ 297 h 788"/>
                  <a:gd name="T62" fmla="*/ 948 w 1287"/>
                  <a:gd name="T63" fmla="*/ 221 h 788"/>
                  <a:gd name="T64" fmla="*/ 897 w 1287"/>
                  <a:gd name="T65" fmla="*/ 213 h 788"/>
                  <a:gd name="T66" fmla="*/ 982 w 1287"/>
                  <a:gd name="T67" fmla="*/ 145 h 788"/>
                  <a:gd name="T68" fmla="*/ 1228 w 1287"/>
                  <a:gd name="T69" fmla="*/ 2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788">
                    <a:moveTo>
                      <a:pt x="779" y="441"/>
                    </a:moveTo>
                    <a:lnTo>
                      <a:pt x="781" y="444"/>
                    </a:lnTo>
                    <a:cubicBezTo>
                      <a:pt x="781" y="444"/>
                      <a:pt x="778" y="442"/>
                      <a:pt x="779" y="441"/>
                    </a:cubicBezTo>
                    <a:close/>
                    <a:moveTo>
                      <a:pt x="1067" y="69"/>
                    </a:moveTo>
                    <a:cubicBezTo>
                      <a:pt x="1103" y="70"/>
                      <a:pt x="1119" y="73"/>
                      <a:pt x="1134" y="94"/>
                    </a:cubicBezTo>
                    <a:cubicBezTo>
                      <a:pt x="1128" y="119"/>
                      <a:pt x="1131" y="108"/>
                      <a:pt x="1118" y="128"/>
                    </a:cubicBezTo>
                    <a:cubicBezTo>
                      <a:pt x="1087" y="120"/>
                      <a:pt x="1071" y="104"/>
                      <a:pt x="1067" y="69"/>
                    </a:cubicBezTo>
                    <a:close/>
                    <a:moveTo>
                      <a:pt x="1228" y="204"/>
                    </a:moveTo>
                    <a:cubicBezTo>
                      <a:pt x="1197" y="204"/>
                      <a:pt x="1151" y="208"/>
                      <a:pt x="1134" y="145"/>
                    </a:cubicBezTo>
                    <a:lnTo>
                      <a:pt x="1236" y="187"/>
                    </a:lnTo>
                    <a:cubicBezTo>
                      <a:pt x="1285" y="186"/>
                      <a:pt x="1287" y="147"/>
                      <a:pt x="1287" y="94"/>
                    </a:cubicBezTo>
                    <a:lnTo>
                      <a:pt x="1278" y="86"/>
                    </a:lnTo>
                    <a:cubicBezTo>
                      <a:pt x="1254" y="104"/>
                      <a:pt x="1262" y="85"/>
                      <a:pt x="1261" y="128"/>
                    </a:cubicBezTo>
                    <a:cubicBezTo>
                      <a:pt x="1227" y="110"/>
                      <a:pt x="1223" y="103"/>
                      <a:pt x="1168" y="103"/>
                    </a:cubicBezTo>
                    <a:cubicBezTo>
                      <a:pt x="1185" y="67"/>
                      <a:pt x="1186" y="58"/>
                      <a:pt x="1177" y="18"/>
                    </a:cubicBezTo>
                    <a:cubicBezTo>
                      <a:pt x="1101" y="0"/>
                      <a:pt x="1032" y="42"/>
                      <a:pt x="997" y="101"/>
                    </a:cubicBezTo>
                    <a:cubicBezTo>
                      <a:pt x="973" y="143"/>
                      <a:pt x="994" y="128"/>
                      <a:pt x="952" y="149"/>
                    </a:cubicBezTo>
                    <a:cubicBezTo>
                      <a:pt x="891" y="179"/>
                      <a:pt x="764" y="296"/>
                      <a:pt x="728" y="306"/>
                    </a:cubicBezTo>
                    <a:lnTo>
                      <a:pt x="762" y="323"/>
                    </a:lnTo>
                    <a:cubicBezTo>
                      <a:pt x="765" y="356"/>
                      <a:pt x="776" y="400"/>
                      <a:pt x="779" y="433"/>
                    </a:cubicBezTo>
                    <a:cubicBezTo>
                      <a:pt x="741" y="413"/>
                      <a:pt x="721" y="392"/>
                      <a:pt x="686" y="374"/>
                    </a:cubicBezTo>
                    <a:cubicBezTo>
                      <a:pt x="696" y="354"/>
                      <a:pt x="705" y="339"/>
                      <a:pt x="711" y="314"/>
                    </a:cubicBezTo>
                    <a:cubicBezTo>
                      <a:pt x="687" y="327"/>
                      <a:pt x="665" y="337"/>
                      <a:pt x="638" y="351"/>
                    </a:cubicBezTo>
                    <a:cubicBezTo>
                      <a:pt x="545" y="401"/>
                      <a:pt x="522" y="421"/>
                      <a:pt x="398" y="450"/>
                    </a:cubicBezTo>
                    <a:cubicBezTo>
                      <a:pt x="405" y="534"/>
                      <a:pt x="425" y="404"/>
                      <a:pt x="466" y="577"/>
                    </a:cubicBezTo>
                    <a:cubicBezTo>
                      <a:pt x="379" y="531"/>
                      <a:pt x="382" y="491"/>
                      <a:pt x="329" y="484"/>
                    </a:cubicBezTo>
                    <a:cubicBezTo>
                      <a:pt x="287" y="478"/>
                      <a:pt x="268" y="491"/>
                      <a:pt x="233" y="497"/>
                    </a:cubicBezTo>
                    <a:cubicBezTo>
                      <a:pt x="181" y="506"/>
                      <a:pt x="165" y="486"/>
                      <a:pt x="152" y="534"/>
                    </a:cubicBezTo>
                    <a:cubicBezTo>
                      <a:pt x="181" y="537"/>
                      <a:pt x="183" y="541"/>
                      <a:pt x="203" y="551"/>
                    </a:cubicBezTo>
                    <a:cubicBezTo>
                      <a:pt x="203" y="623"/>
                      <a:pt x="216" y="664"/>
                      <a:pt x="203" y="721"/>
                    </a:cubicBezTo>
                    <a:cubicBezTo>
                      <a:pt x="173" y="728"/>
                      <a:pt x="175" y="729"/>
                      <a:pt x="135" y="729"/>
                    </a:cubicBezTo>
                    <a:cubicBezTo>
                      <a:pt x="121" y="700"/>
                      <a:pt x="102" y="589"/>
                      <a:pt x="102" y="543"/>
                    </a:cubicBezTo>
                    <a:cubicBezTo>
                      <a:pt x="142" y="539"/>
                      <a:pt x="116" y="555"/>
                      <a:pt x="135" y="518"/>
                    </a:cubicBezTo>
                    <a:cubicBezTo>
                      <a:pt x="103" y="518"/>
                      <a:pt x="28" y="528"/>
                      <a:pt x="0" y="534"/>
                    </a:cubicBezTo>
                    <a:lnTo>
                      <a:pt x="0" y="560"/>
                    </a:lnTo>
                    <a:lnTo>
                      <a:pt x="42" y="560"/>
                    </a:lnTo>
                    <a:cubicBezTo>
                      <a:pt x="42" y="675"/>
                      <a:pt x="45" y="788"/>
                      <a:pt x="166" y="760"/>
                    </a:cubicBezTo>
                    <a:cubicBezTo>
                      <a:pt x="291" y="731"/>
                      <a:pt x="222" y="614"/>
                      <a:pt x="220" y="534"/>
                    </a:cubicBezTo>
                    <a:cubicBezTo>
                      <a:pt x="250" y="528"/>
                      <a:pt x="248" y="526"/>
                      <a:pt x="288" y="526"/>
                    </a:cubicBezTo>
                    <a:cubicBezTo>
                      <a:pt x="318" y="657"/>
                      <a:pt x="328" y="555"/>
                      <a:pt x="313" y="729"/>
                    </a:cubicBezTo>
                    <a:cubicBezTo>
                      <a:pt x="354" y="720"/>
                      <a:pt x="351" y="712"/>
                      <a:pt x="406" y="712"/>
                    </a:cubicBezTo>
                    <a:lnTo>
                      <a:pt x="406" y="678"/>
                    </a:lnTo>
                    <a:cubicBezTo>
                      <a:pt x="354" y="677"/>
                      <a:pt x="338" y="656"/>
                      <a:pt x="330" y="560"/>
                    </a:cubicBezTo>
                    <a:cubicBezTo>
                      <a:pt x="364" y="578"/>
                      <a:pt x="392" y="604"/>
                      <a:pt x="421" y="630"/>
                    </a:cubicBezTo>
                    <a:cubicBezTo>
                      <a:pt x="494" y="693"/>
                      <a:pt x="484" y="673"/>
                      <a:pt x="525" y="670"/>
                    </a:cubicBezTo>
                    <a:cubicBezTo>
                      <a:pt x="518" y="589"/>
                      <a:pt x="474" y="546"/>
                      <a:pt x="474" y="458"/>
                    </a:cubicBezTo>
                    <a:cubicBezTo>
                      <a:pt x="491" y="450"/>
                      <a:pt x="504" y="446"/>
                      <a:pt x="525" y="441"/>
                    </a:cubicBezTo>
                    <a:cubicBezTo>
                      <a:pt x="531" y="514"/>
                      <a:pt x="584" y="547"/>
                      <a:pt x="584" y="628"/>
                    </a:cubicBezTo>
                    <a:cubicBezTo>
                      <a:pt x="556" y="638"/>
                      <a:pt x="578" y="617"/>
                      <a:pt x="559" y="653"/>
                    </a:cubicBezTo>
                    <a:cubicBezTo>
                      <a:pt x="621" y="648"/>
                      <a:pt x="618" y="619"/>
                      <a:pt x="686" y="619"/>
                    </a:cubicBezTo>
                    <a:lnTo>
                      <a:pt x="686" y="585"/>
                    </a:lnTo>
                    <a:cubicBezTo>
                      <a:pt x="641" y="584"/>
                      <a:pt x="647" y="581"/>
                      <a:pt x="609" y="501"/>
                    </a:cubicBezTo>
                    <a:cubicBezTo>
                      <a:pt x="599" y="478"/>
                      <a:pt x="564" y="384"/>
                      <a:pt x="628" y="403"/>
                    </a:cubicBezTo>
                    <a:cubicBezTo>
                      <a:pt x="686" y="420"/>
                      <a:pt x="739" y="533"/>
                      <a:pt x="821" y="534"/>
                    </a:cubicBezTo>
                    <a:cubicBezTo>
                      <a:pt x="821" y="435"/>
                      <a:pt x="782" y="377"/>
                      <a:pt x="804" y="280"/>
                    </a:cubicBezTo>
                    <a:lnTo>
                      <a:pt x="838" y="271"/>
                    </a:lnTo>
                    <a:lnTo>
                      <a:pt x="938" y="393"/>
                    </a:lnTo>
                    <a:cubicBezTo>
                      <a:pt x="955" y="421"/>
                      <a:pt x="941" y="401"/>
                      <a:pt x="940" y="450"/>
                    </a:cubicBezTo>
                    <a:cubicBezTo>
                      <a:pt x="1024" y="405"/>
                      <a:pt x="1066" y="358"/>
                      <a:pt x="1118" y="323"/>
                    </a:cubicBezTo>
                    <a:cubicBezTo>
                      <a:pt x="1114" y="316"/>
                      <a:pt x="1049" y="209"/>
                      <a:pt x="1049" y="264"/>
                    </a:cubicBezTo>
                    <a:cubicBezTo>
                      <a:pt x="1048" y="315"/>
                      <a:pt x="1063" y="359"/>
                      <a:pt x="991" y="365"/>
                    </a:cubicBezTo>
                    <a:cubicBezTo>
                      <a:pt x="979" y="317"/>
                      <a:pt x="967" y="336"/>
                      <a:pt x="957" y="297"/>
                    </a:cubicBezTo>
                    <a:cubicBezTo>
                      <a:pt x="990" y="297"/>
                      <a:pt x="991" y="300"/>
                      <a:pt x="1016" y="306"/>
                    </a:cubicBezTo>
                    <a:cubicBezTo>
                      <a:pt x="1015" y="253"/>
                      <a:pt x="991" y="231"/>
                      <a:pt x="948" y="221"/>
                    </a:cubicBezTo>
                    <a:lnTo>
                      <a:pt x="948" y="272"/>
                    </a:lnTo>
                    <a:cubicBezTo>
                      <a:pt x="909" y="263"/>
                      <a:pt x="898" y="258"/>
                      <a:pt x="897" y="213"/>
                    </a:cubicBezTo>
                    <a:cubicBezTo>
                      <a:pt x="962" y="198"/>
                      <a:pt x="958" y="208"/>
                      <a:pt x="1016" y="213"/>
                    </a:cubicBezTo>
                    <a:cubicBezTo>
                      <a:pt x="1015" y="161"/>
                      <a:pt x="1005" y="179"/>
                      <a:pt x="982" y="145"/>
                    </a:cubicBezTo>
                    <a:cubicBezTo>
                      <a:pt x="1051" y="112"/>
                      <a:pt x="1133" y="224"/>
                      <a:pt x="1134" y="289"/>
                    </a:cubicBezTo>
                    <a:cubicBezTo>
                      <a:pt x="1164" y="281"/>
                      <a:pt x="1211" y="229"/>
                      <a:pt x="1228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165600" y="2305051"/>
                <a:ext cx="212725" cy="219075"/>
              </a:xfrm>
              <a:custGeom>
                <a:avLst/>
                <a:gdLst>
                  <a:gd name="T0" fmla="*/ 770 w 914"/>
                  <a:gd name="T1" fmla="*/ 779 h 937"/>
                  <a:gd name="T2" fmla="*/ 796 w 914"/>
                  <a:gd name="T3" fmla="*/ 686 h 937"/>
                  <a:gd name="T4" fmla="*/ 855 w 914"/>
                  <a:gd name="T5" fmla="*/ 720 h 937"/>
                  <a:gd name="T6" fmla="*/ 770 w 914"/>
                  <a:gd name="T7" fmla="*/ 779 h 937"/>
                  <a:gd name="T8" fmla="*/ 677 w 914"/>
                  <a:gd name="T9" fmla="*/ 712 h 937"/>
                  <a:gd name="T10" fmla="*/ 728 w 914"/>
                  <a:gd name="T11" fmla="*/ 618 h 937"/>
                  <a:gd name="T12" fmla="*/ 677 w 914"/>
                  <a:gd name="T13" fmla="*/ 712 h 937"/>
                  <a:gd name="T14" fmla="*/ 421 w 914"/>
                  <a:gd name="T15" fmla="*/ 642 h 937"/>
                  <a:gd name="T16" fmla="*/ 381 w 914"/>
                  <a:gd name="T17" fmla="*/ 618 h 937"/>
                  <a:gd name="T18" fmla="*/ 388 w 914"/>
                  <a:gd name="T19" fmla="*/ 600 h 937"/>
                  <a:gd name="T20" fmla="*/ 415 w 914"/>
                  <a:gd name="T21" fmla="*/ 542 h 937"/>
                  <a:gd name="T22" fmla="*/ 482 w 914"/>
                  <a:gd name="T23" fmla="*/ 576 h 937"/>
                  <a:gd name="T24" fmla="*/ 421 w 914"/>
                  <a:gd name="T25" fmla="*/ 642 h 937"/>
                  <a:gd name="T26" fmla="*/ 447 w 914"/>
                  <a:gd name="T27" fmla="*/ 510 h 937"/>
                  <a:gd name="T28" fmla="*/ 533 w 914"/>
                  <a:gd name="T29" fmla="*/ 500 h 937"/>
                  <a:gd name="T30" fmla="*/ 499 w 914"/>
                  <a:gd name="T31" fmla="*/ 559 h 937"/>
                  <a:gd name="T32" fmla="*/ 447 w 914"/>
                  <a:gd name="T33" fmla="*/ 510 h 937"/>
                  <a:gd name="T34" fmla="*/ 0 w 914"/>
                  <a:gd name="T35" fmla="*/ 136 h 937"/>
                  <a:gd name="T36" fmla="*/ 180 w 914"/>
                  <a:gd name="T37" fmla="*/ 231 h 937"/>
                  <a:gd name="T38" fmla="*/ 279 w 914"/>
                  <a:gd name="T39" fmla="*/ 212 h 937"/>
                  <a:gd name="T40" fmla="*/ 228 w 914"/>
                  <a:gd name="T41" fmla="*/ 280 h 937"/>
                  <a:gd name="T42" fmla="*/ 322 w 914"/>
                  <a:gd name="T43" fmla="*/ 271 h 937"/>
                  <a:gd name="T44" fmla="*/ 247 w 914"/>
                  <a:gd name="T45" fmla="*/ 350 h 937"/>
                  <a:gd name="T46" fmla="*/ 152 w 914"/>
                  <a:gd name="T47" fmla="*/ 390 h 937"/>
                  <a:gd name="T48" fmla="*/ 245 w 914"/>
                  <a:gd name="T49" fmla="*/ 491 h 937"/>
                  <a:gd name="T50" fmla="*/ 290 w 914"/>
                  <a:gd name="T51" fmla="*/ 409 h 937"/>
                  <a:gd name="T52" fmla="*/ 372 w 914"/>
                  <a:gd name="T53" fmla="*/ 339 h 937"/>
                  <a:gd name="T54" fmla="*/ 364 w 914"/>
                  <a:gd name="T55" fmla="*/ 432 h 937"/>
                  <a:gd name="T56" fmla="*/ 440 w 914"/>
                  <a:gd name="T57" fmla="*/ 398 h 937"/>
                  <a:gd name="T58" fmla="*/ 346 w 914"/>
                  <a:gd name="T59" fmla="*/ 532 h 937"/>
                  <a:gd name="T60" fmla="*/ 288 w 914"/>
                  <a:gd name="T61" fmla="*/ 551 h 937"/>
                  <a:gd name="T62" fmla="*/ 491 w 914"/>
                  <a:gd name="T63" fmla="*/ 720 h 937"/>
                  <a:gd name="T64" fmla="*/ 474 w 914"/>
                  <a:gd name="T65" fmla="*/ 678 h 937"/>
                  <a:gd name="T66" fmla="*/ 584 w 914"/>
                  <a:gd name="T67" fmla="*/ 551 h 937"/>
                  <a:gd name="T68" fmla="*/ 643 w 914"/>
                  <a:gd name="T69" fmla="*/ 576 h 937"/>
                  <a:gd name="T70" fmla="*/ 601 w 914"/>
                  <a:gd name="T71" fmla="*/ 813 h 937"/>
                  <a:gd name="T72" fmla="*/ 711 w 914"/>
                  <a:gd name="T73" fmla="*/ 745 h 937"/>
                  <a:gd name="T74" fmla="*/ 688 w 914"/>
                  <a:gd name="T75" fmla="*/ 850 h 937"/>
                  <a:gd name="T76" fmla="*/ 914 w 914"/>
                  <a:gd name="T77" fmla="*/ 737 h 937"/>
                  <a:gd name="T78" fmla="*/ 830 w 914"/>
                  <a:gd name="T79" fmla="*/ 678 h 937"/>
                  <a:gd name="T80" fmla="*/ 747 w 914"/>
                  <a:gd name="T81" fmla="*/ 617 h 937"/>
                  <a:gd name="T82" fmla="*/ 661 w 914"/>
                  <a:gd name="T83" fmla="*/ 559 h 937"/>
                  <a:gd name="T84" fmla="*/ 539 w 914"/>
                  <a:gd name="T85" fmla="*/ 468 h 937"/>
                  <a:gd name="T86" fmla="*/ 505 w 914"/>
                  <a:gd name="T87" fmla="*/ 427 h 937"/>
                  <a:gd name="T88" fmla="*/ 464 w 914"/>
                  <a:gd name="T89" fmla="*/ 400 h 937"/>
                  <a:gd name="T90" fmla="*/ 332 w 914"/>
                  <a:gd name="T91" fmla="*/ 244 h 937"/>
                  <a:gd name="T92" fmla="*/ 291 w 914"/>
                  <a:gd name="T93" fmla="*/ 208 h 937"/>
                  <a:gd name="T94" fmla="*/ 228 w 914"/>
                  <a:gd name="T95" fmla="*/ 119 h 937"/>
                  <a:gd name="T96" fmla="*/ 175 w 914"/>
                  <a:gd name="T97" fmla="*/ 201 h 937"/>
                  <a:gd name="T98" fmla="*/ 76 w 914"/>
                  <a:gd name="T99" fmla="*/ 237 h 937"/>
                  <a:gd name="T100" fmla="*/ 39 w 914"/>
                  <a:gd name="T101" fmla="*/ 191 h 937"/>
                  <a:gd name="T102" fmla="*/ 228 w 914"/>
                  <a:gd name="T103" fmla="*/ 110 h 937"/>
                  <a:gd name="T104" fmla="*/ 169 w 914"/>
                  <a:gd name="T105" fmla="*/ 0 h 937"/>
                  <a:gd name="T106" fmla="*/ 134 w 914"/>
                  <a:gd name="T107" fmla="*/ 41 h 937"/>
                  <a:gd name="T108" fmla="*/ 117 w 914"/>
                  <a:gd name="T109" fmla="*/ 58 h 937"/>
                  <a:gd name="T110" fmla="*/ 0 w 914"/>
                  <a:gd name="T111" fmla="*/ 13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4" h="937">
                    <a:moveTo>
                      <a:pt x="770" y="779"/>
                    </a:moveTo>
                    <a:cubicBezTo>
                      <a:pt x="781" y="756"/>
                      <a:pt x="795" y="719"/>
                      <a:pt x="796" y="686"/>
                    </a:cubicBezTo>
                    <a:cubicBezTo>
                      <a:pt x="852" y="686"/>
                      <a:pt x="838" y="687"/>
                      <a:pt x="855" y="720"/>
                    </a:cubicBezTo>
                    <a:lnTo>
                      <a:pt x="770" y="779"/>
                    </a:lnTo>
                    <a:close/>
                    <a:moveTo>
                      <a:pt x="677" y="712"/>
                    </a:moveTo>
                    <a:cubicBezTo>
                      <a:pt x="684" y="634"/>
                      <a:pt x="696" y="626"/>
                      <a:pt x="728" y="618"/>
                    </a:cubicBezTo>
                    <a:cubicBezTo>
                      <a:pt x="734" y="646"/>
                      <a:pt x="758" y="693"/>
                      <a:pt x="677" y="712"/>
                    </a:cubicBezTo>
                    <a:close/>
                    <a:moveTo>
                      <a:pt x="421" y="642"/>
                    </a:moveTo>
                    <a:cubicBezTo>
                      <a:pt x="399" y="627"/>
                      <a:pt x="412" y="627"/>
                      <a:pt x="381" y="618"/>
                    </a:cubicBezTo>
                    <a:cubicBezTo>
                      <a:pt x="383" y="614"/>
                      <a:pt x="387" y="603"/>
                      <a:pt x="388" y="600"/>
                    </a:cubicBezTo>
                    <a:cubicBezTo>
                      <a:pt x="416" y="544"/>
                      <a:pt x="411" y="591"/>
                      <a:pt x="415" y="542"/>
                    </a:cubicBezTo>
                    <a:cubicBezTo>
                      <a:pt x="466" y="543"/>
                      <a:pt x="448" y="553"/>
                      <a:pt x="482" y="576"/>
                    </a:cubicBezTo>
                    <a:lnTo>
                      <a:pt x="421" y="642"/>
                    </a:lnTo>
                    <a:close/>
                    <a:moveTo>
                      <a:pt x="447" y="510"/>
                    </a:moveTo>
                    <a:cubicBezTo>
                      <a:pt x="449" y="508"/>
                      <a:pt x="533" y="433"/>
                      <a:pt x="533" y="500"/>
                    </a:cubicBezTo>
                    <a:cubicBezTo>
                      <a:pt x="533" y="515"/>
                      <a:pt x="508" y="547"/>
                      <a:pt x="499" y="559"/>
                    </a:cubicBezTo>
                    <a:lnTo>
                      <a:pt x="447" y="510"/>
                    </a:lnTo>
                    <a:close/>
                    <a:moveTo>
                      <a:pt x="0" y="136"/>
                    </a:moveTo>
                    <a:cubicBezTo>
                      <a:pt x="0" y="253"/>
                      <a:pt x="70" y="313"/>
                      <a:pt x="180" y="231"/>
                    </a:cubicBezTo>
                    <a:cubicBezTo>
                      <a:pt x="215" y="204"/>
                      <a:pt x="223" y="212"/>
                      <a:pt x="279" y="212"/>
                    </a:cubicBezTo>
                    <a:cubicBezTo>
                      <a:pt x="255" y="246"/>
                      <a:pt x="242" y="223"/>
                      <a:pt x="228" y="280"/>
                    </a:cubicBezTo>
                    <a:cubicBezTo>
                      <a:pt x="265" y="279"/>
                      <a:pt x="275" y="271"/>
                      <a:pt x="322" y="271"/>
                    </a:cubicBezTo>
                    <a:cubicBezTo>
                      <a:pt x="310" y="321"/>
                      <a:pt x="280" y="319"/>
                      <a:pt x="247" y="350"/>
                    </a:cubicBezTo>
                    <a:cubicBezTo>
                      <a:pt x="174" y="419"/>
                      <a:pt x="221" y="391"/>
                      <a:pt x="152" y="390"/>
                    </a:cubicBezTo>
                    <a:cubicBezTo>
                      <a:pt x="156" y="432"/>
                      <a:pt x="224" y="486"/>
                      <a:pt x="245" y="491"/>
                    </a:cubicBezTo>
                    <a:cubicBezTo>
                      <a:pt x="232" y="433"/>
                      <a:pt x="252" y="442"/>
                      <a:pt x="290" y="409"/>
                    </a:cubicBezTo>
                    <a:cubicBezTo>
                      <a:pt x="326" y="378"/>
                      <a:pt x="327" y="363"/>
                      <a:pt x="372" y="339"/>
                    </a:cubicBezTo>
                    <a:cubicBezTo>
                      <a:pt x="372" y="386"/>
                      <a:pt x="367" y="397"/>
                      <a:pt x="364" y="432"/>
                    </a:cubicBezTo>
                    <a:cubicBezTo>
                      <a:pt x="438" y="397"/>
                      <a:pt x="398" y="402"/>
                      <a:pt x="440" y="398"/>
                    </a:cubicBezTo>
                    <a:cubicBezTo>
                      <a:pt x="436" y="449"/>
                      <a:pt x="387" y="495"/>
                      <a:pt x="346" y="532"/>
                    </a:cubicBezTo>
                    <a:cubicBezTo>
                      <a:pt x="322" y="554"/>
                      <a:pt x="330" y="551"/>
                      <a:pt x="288" y="551"/>
                    </a:cubicBezTo>
                    <a:cubicBezTo>
                      <a:pt x="316" y="593"/>
                      <a:pt x="445" y="709"/>
                      <a:pt x="491" y="720"/>
                    </a:cubicBezTo>
                    <a:cubicBezTo>
                      <a:pt x="488" y="684"/>
                      <a:pt x="492" y="705"/>
                      <a:pt x="474" y="678"/>
                    </a:cubicBezTo>
                    <a:cubicBezTo>
                      <a:pt x="513" y="667"/>
                      <a:pt x="565" y="586"/>
                      <a:pt x="584" y="551"/>
                    </a:cubicBezTo>
                    <a:cubicBezTo>
                      <a:pt x="604" y="561"/>
                      <a:pt x="623" y="565"/>
                      <a:pt x="643" y="576"/>
                    </a:cubicBezTo>
                    <a:cubicBezTo>
                      <a:pt x="615" y="696"/>
                      <a:pt x="591" y="697"/>
                      <a:pt x="601" y="813"/>
                    </a:cubicBezTo>
                    <a:cubicBezTo>
                      <a:pt x="655" y="800"/>
                      <a:pt x="658" y="760"/>
                      <a:pt x="711" y="745"/>
                    </a:cubicBezTo>
                    <a:cubicBezTo>
                      <a:pt x="707" y="763"/>
                      <a:pt x="687" y="838"/>
                      <a:pt x="688" y="850"/>
                    </a:cubicBezTo>
                    <a:cubicBezTo>
                      <a:pt x="695" y="937"/>
                      <a:pt x="793" y="765"/>
                      <a:pt x="914" y="737"/>
                    </a:cubicBezTo>
                    <a:cubicBezTo>
                      <a:pt x="910" y="689"/>
                      <a:pt x="877" y="682"/>
                      <a:pt x="830" y="678"/>
                    </a:cubicBezTo>
                    <a:cubicBezTo>
                      <a:pt x="826" y="643"/>
                      <a:pt x="828" y="647"/>
                      <a:pt x="747" y="617"/>
                    </a:cubicBezTo>
                    <a:cubicBezTo>
                      <a:pt x="696" y="598"/>
                      <a:pt x="754" y="617"/>
                      <a:pt x="661" y="559"/>
                    </a:cubicBezTo>
                    <a:lnTo>
                      <a:pt x="539" y="468"/>
                    </a:lnTo>
                    <a:cubicBezTo>
                      <a:pt x="518" y="450"/>
                      <a:pt x="528" y="447"/>
                      <a:pt x="505" y="427"/>
                    </a:cubicBezTo>
                    <a:cubicBezTo>
                      <a:pt x="493" y="418"/>
                      <a:pt x="474" y="409"/>
                      <a:pt x="464" y="400"/>
                    </a:cubicBezTo>
                    <a:cubicBezTo>
                      <a:pt x="442" y="380"/>
                      <a:pt x="389" y="297"/>
                      <a:pt x="332" y="244"/>
                    </a:cubicBezTo>
                    <a:cubicBezTo>
                      <a:pt x="319" y="231"/>
                      <a:pt x="300" y="219"/>
                      <a:pt x="291" y="208"/>
                    </a:cubicBezTo>
                    <a:cubicBezTo>
                      <a:pt x="261" y="168"/>
                      <a:pt x="287" y="158"/>
                      <a:pt x="228" y="119"/>
                    </a:cubicBezTo>
                    <a:cubicBezTo>
                      <a:pt x="228" y="186"/>
                      <a:pt x="225" y="176"/>
                      <a:pt x="175" y="201"/>
                    </a:cubicBezTo>
                    <a:cubicBezTo>
                      <a:pt x="140" y="218"/>
                      <a:pt x="125" y="237"/>
                      <a:pt x="76" y="237"/>
                    </a:cubicBezTo>
                    <a:cubicBezTo>
                      <a:pt x="50" y="237"/>
                      <a:pt x="35" y="210"/>
                      <a:pt x="39" y="191"/>
                    </a:cubicBezTo>
                    <a:cubicBezTo>
                      <a:pt x="48" y="156"/>
                      <a:pt x="162" y="79"/>
                      <a:pt x="228" y="110"/>
                    </a:cubicBezTo>
                    <a:cubicBezTo>
                      <a:pt x="223" y="86"/>
                      <a:pt x="185" y="12"/>
                      <a:pt x="169" y="0"/>
                    </a:cubicBezTo>
                    <a:cubicBezTo>
                      <a:pt x="125" y="12"/>
                      <a:pt x="158" y="6"/>
                      <a:pt x="134" y="41"/>
                    </a:cubicBezTo>
                    <a:cubicBezTo>
                      <a:pt x="126" y="54"/>
                      <a:pt x="133" y="47"/>
                      <a:pt x="117" y="58"/>
                    </a:cubicBezTo>
                    <a:cubicBezTo>
                      <a:pt x="84" y="84"/>
                      <a:pt x="0" y="102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54488" y="1903413"/>
                <a:ext cx="77788" cy="103188"/>
              </a:xfrm>
              <a:custGeom>
                <a:avLst/>
                <a:gdLst>
                  <a:gd name="T0" fmla="*/ 169 w 339"/>
                  <a:gd name="T1" fmla="*/ 304 h 445"/>
                  <a:gd name="T2" fmla="*/ 172 w 339"/>
                  <a:gd name="T3" fmla="*/ 307 h 445"/>
                  <a:gd name="T4" fmla="*/ 169 w 339"/>
                  <a:gd name="T5" fmla="*/ 304 h 445"/>
                  <a:gd name="T6" fmla="*/ 195 w 339"/>
                  <a:gd name="T7" fmla="*/ 228 h 445"/>
                  <a:gd name="T8" fmla="*/ 254 w 339"/>
                  <a:gd name="T9" fmla="*/ 245 h 445"/>
                  <a:gd name="T10" fmla="*/ 195 w 339"/>
                  <a:gd name="T11" fmla="*/ 304 h 445"/>
                  <a:gd name="T12" fmla="*/ 222 w 339"/>
                  <a:gd name="T13" fmla="*/ 272 h 445"/>
                  <a:gd name="T14" fmla="*/ 195 w 339"/>
                  <a:gd name="T15" fmla="*/ 228 h 445"/>
                  <a:gd name="T16" fmla="*/ 119 w 339"/>
                  <a:gd name="T17" fmla="*/ 144 h 445"/>
                  <a:gd name="T18" fmla="*/ 152 w 339"/>
                  <a:gd name="T19" fmla="*/ 177 h 445"/>
                  <a:gd name="T20" fmla="*/ 119 w 339"/>
                  <a:gd name="T21" fmla="*/ 144 h 445"/>
                  <a:gd name="T22" fmla="*/ 271 w 339"/>
                  <a:gd name="T23" fmla="*/ 203 h 445"/>
                  <a:gd name="T24" fmla="*/ 246 w 339"/>
                  <a:gd name="T25" fmla="*/ 203 h 445"/>
                  <a:gd name="T26" fmla="*/ 262 w 339"/>
                  <a:gd name="T27" fmla="*/ 59 h 445"/>
                  <a:gd name="T28" fmla="*/ 271 w 339"/>
                  <a:gd name="T29" fmla="*/ 203 h 445"/>
                  <a:gd name="T30" fmla="*/ 0 w 339"/>
                  <a:gd name="T31" fmla="*/ 220 h 445"/>
                  <a:gd name="T32" fmla="*/ 59 w 339"/>
                  <a:gd name="T33" fmla="*/ 211 h 445"/>
                  <a:gd name="T34" fmla="*/ 117 w 339"/>
                  <a:gd name="T35" fmla="*/ 264 h 445"/>
                  <a:gd name="T36" fmla="*/ 93 w 339"/>
                  <a:gd name="T37" fmla="*/ 338 h 445"/>
                  <a:gd name="T38" fmla="*/ 25 w 339"/>
                  <a:gd name="T39" fmla="*/ 313 h 445"/>
                  <a:gd name="T40" fmla="*/ 19 w 339"/>
                  <a:gd name="T41" fmla="*/ 386 h 445"/>
                  <a:gd name="T42" fmla="*/ 263 w 339"/>
                  <a:gd name="T43" fmla="*/ 339 h 445"/>
                  <a:gd name="T44" fmla="*/ 300 w 339"/>
                  <a:gd name="T45" fmla="*/ 266 h 445"/>
                  <a:gd name="T46" fmla="*/ 339 w 339"/>
                  <a:gd name="T47" fmla="*/ 194 h 445"/>
                  <a:gd name="T48" fmla="*/ 296 w 339"/>
                  <a:gd name="T49" fmla="*/ 194 h 445"/>
                  <a:gd name="T50" fmla="*/ 322 w 339"/>
                  <a:gd name="T51" fmla="*/ 67 h 445"/>
                  <a:gd name="T52" fmla="*/ 296 w 339"/>
                  <a:gd name="T53" fmla="*/ 25 h 445"/>
                  <a:gd name="T54" fmla="*/ 161 w 339"/>
                  <a:gd name="T55" fmla="*/ 93 h 445"/>
                  <a:gd name="T56" fmla="*/ 161 w 339"/>
                  <a:gd name="T57" fmla="*/ 0 h 445"/>
                  <a:gd name="T58" fmla="*/ 54 w 339"/>
                  <a:gd name="T59" fmla="*/ 104 h 445"/>
                  <a:gd name="T60" fmla="*/ 0 w 339"/>
                  <a:gd name="T61" fmla="*/ 2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9" h="445">
                    <a:moveTo>
                      <a:pt x="169" y="304"/>
                    </a:moveTo>
                    <a:lnTo>
                      <a:pt x="172" y="307"/>
                    </a:lnTo>
                    <a:cubicBezTo>
                      <a:pt x="172" y="307"/>
                      <a:pt x="169" y="305"/>
                      <a:pt x="169" y="304"/>
                    </a:cubicBezTo>
                    <a:close/>
                    <a:moveTo>
                      <a:pt x="195" y="228"/>
                    </a:moveTo>
                    <a:cubicBezTo>
                      <a:pt x="220" y="245"/>
                      <a:pt x="212" y="245"/>
                      <a:pt x="254" y="245"/>
                    </a:cubicBezTo>
                    <a:cubicBezTo>
                      <a:pt x="236" y="279"/>
                      <a:pt x="240" y="301"/>
                      <a:pt x="195" y="304"/>
                    </a:cubicBezTo>
                    <a:lnTo>
                      <a:pt x="222" y="272"/>
                    </a:lnTo>
                    <a:cubicBezTo>
                      <a:pt x="194" y="242"/>
                      <a:pt x="201" y="241"/>
                      <a:pt x="195" y="228"/>
                    </a:cubicBezTo>
                    <a:close/>
                    <a:moveTo>
                      <a:pt x="119" y="144"/>
                    </a:moveTo>
                    <a:cubicBezTo>
                      <a:pt x="148" y="151"/>
                      <a:pt x="145" y="148"/>
                      <a:pt x="152" y="177"/>
                    </a:cubicBezTo>
                    <a:cubicBezTo>
                      <a:pt x="110" y="167"/>
                      <a:pt x="124" y="175"/>
                      <a:pt x="119" y="144"/>
                    </a:cubicBezTo>
                    <a:close/>
                    <a:moveTo>
                      <a:pt x="271" y="203"/>
                    </a:moveTo>
                    <a:lnTo>
                      <a:pt x="246" y="203"/>
                    </a:lnTo>
                    <a:cubicBezTo>
                      <a:pt x="245" y="200"/>
                      <a:pt x="159" y="87"/>
                      <a:pt x="262" y="59"/>
                    </a:cubicBezTo>
                    <a:cubicBezTo>
                      <a:pt x="304" y="90"/>
                      <a:pt x="271" y="129"/>
                      <a:pt x="271" y="203"/>
                    </a:cubicBezTo>
                    <a:close/>
                    <a:moveTo>
                      <a:pt x="0" y="220"/>
                    </a:moveTo>
                    <a:cubicBezTo>
                      <a:pt x="0" y="273"/>
                      <a:pt x="21" y="221"/>
                      <a:pt x="59" y="211"/>
                    </a:cubicBezTo>
                    <a:lnTo>
                      <a:pt x="117" y="264"/>
                    </a:lnTo>
                    <a:cubicBezTo>
                      <a:pt x="113" y="286"/>
                      <a:pt x="103" y="318"/>
                      <a:pt x="93" y="338"/>
                    </a:cubicBezTo>
                    <a:cubicBezTo>
                      <a:pt x="77" y="331"/>
                      <a:pt x="44" y="317"/>
                      <a:pt x="25" y="313"/>
                    </a:cubicBezTo>
                    <a:cubicBezTo>
                      <a:pt x="14" y="338"/>
                      <a:pt x="3" y="359"/>
                      <a:pt x="19" y="386"/>
                    </a:cubicBezTo>
                    <a:cubicBezTo>
                      <a:pt x="55" y="445"/>
                      <a:pt x="210" y="443"/>
                      <a:pt x="263" y="339"/>
                    </a:cubicBezTo>
                    <a:cubicBezTo>
                      <a:pt x="273" y="318"/>
                      <a:pt x="286" y="286"/>
                      <a:pt x="300" y="266"/>
                    </a:cubicBezTo>
                    <a:cubicBezTo>
                      <a:pt x="325" y="229"/>
                      <a:pt x="338" y="248"/>
                      <a:pt x="339" y="194"/>
                    </a:cubicBezTo>
                    <a:lnTo>
                      <a:pt x="296" y="194"/>
                    </a:lnTo>
                    <a:lnTo>
                      <a:pt x="322" y="67"/>
                    </a:lnTo>
                    <a:cubicBezTo>
                      <a:pt x="322" y="47"/>
                      <a:pt x="308" y="43"/>
                      <a:pt x="296" y="25"/>
                    </a:cubicBezTo>
                    <a:cubicBezTo>
                      <a:pt x="194" y="27"/>
                      <a:pt x="219" y="77"/>
                      <a:pt x="161" y="93"/>
                    </a:cubicBezTo>
                    <a:lnTo>
                      <a:pt x="161" y="0"/>
                    </a:lnTo>
                    <a:cubicBezTo>
                      <a:pt x="62" y="0"/>
                      <a:pt x="96" y="14"/>
                      <a:pt x="54" y="104"/>
                    </a:cubicBezTo>
                    <a:cubicBezTo>
                      <a:pt x="38" y="138"/>
                      <a:pt x="0" y="185"/>
                      <a:pt x="0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4343400" y="1709738"/>
                <a:ext cx="93663" cy="111125"/>
              </a:xfrm>
              <a:custGeom>
                <a:avLst/>
                <a:gdLst>
                  <a:gd name="T0" fmla="*/ 182 w 401"/>
                  <a:gd name="T1" fmla="*/ 347 h 474"/>
                  <a:gd name="T2" fmla="*/ 185 w 401"/>
                  <a:gd name="T3" fmla="*/ 350 h 474"/>
                  <a:gd name="T4" fmla="*/ 182 w 401"/>
                  <a:gd name="T5" fmla="*/ 347 h 474"/>
                  <a:gd name="T6" fmla="*/ 114 w 401"/>
                  <a:gd name="T7" fmla="*/ 305 h 474"/>
                  <a:gd name="T8" fmla="*/ 140 w 401"/>
                  <a:gd name="T9" fmla="*/ 339 h 474"/>
                  <a:gd name="T10" fmla="*/ 114 w 401"/>
                  <a:gd name="T11" fmla="*/ 339 h 474"/>
                  <a:gd name="T12" fmla="*/ 114 w 401"/>
                  <a:gd name="T13" fmla="*/ 305 h 474"/>
                  <a:gd name="T14" fmla="*/ 165 w 401"/>
                  <a:gd name="T15" fmla="*/ 305 h 474"/>
                  <a:gd name="T16" fmla="*/ 173 w 401"/>
                  <a:gd name="T17" fmla="*/ 306 h 474"/>
                  <a:gd name="T18" fmla="*/ 165 w 401"/>
                  <a:gd name="T19" fmla="*/ 305 h 474"/>
                  <a:gd name="T20" fmla="*/ 182 w 401"/>
                  <a:gd name="T21" fmla="*/ 203 h 474"/>
                  <a:gd name="T22" fmla="*/ 148 w 401"/>
                  <a:gd name="T23" fmla="*/ 254 h 474"/>
                  <a:gd name="T24" fmla="*/ 182 w 401"/>
                  <a:gd name="T25" fmla="*/ 203 h 474"/>
                  <a:gd name="T26" fmla="*/ 182 w 401"/>
                  <a:gd name="T27" fmla="*/ 203 h 474"/>
                  <a:gd name="T28" fmla="*/ 228 w 401"/>
                  <a:gd name="T29" fmla="*/ 165 h 474"/>
                  <a:gd name="T30" fmla="*/ 259 w 401"/>
                  <a:gd name="T31" fmla="*/ 152 h 474"/>
                  <a:gd name="T32" fmla="*/ 277 w 401"/>
                  <a:gd name="T33" fmla="*/ 149 h 474"/>
                  <a:gd name="T34" fmla="*/ 323 w 401"/>
                  <a:gd name="T35" fmla="*/ 189 h 474"/>
                  <a:gd name="T36" fmla="*/ 318 w 401"/>
                  <a:gd name="T37" fmla="*/ 313 h 474"/>
                  <a:gd name="T38" fmla="*/ 275 w 401"/>
                  <a:gd name="T39" fmla="*/ 347 h 474"/>
                  <a:gd name="T40" fmla="*/ 241 w 401"/>
                  <a:gd name="T41" fmla="*/ 203 h 474"/>
                  <a:gd name="T42" fmla="*/ 182 w 401"/>
                  <a:gd name="T43" fmla="*/ 203 h 474"/>
                  <a:gd name="T44" fmla="*/ 89 w 401"/>
                  <a:gd name="T45" fmla="*/ 17 h 474"/>
                  <a:gd name="T46" fmla="*/ 80 w 401"/>
                  <a:gd name="T47" fmla="*/ 68 h 474"/>
                  <a:gd name="T48" fmla="*/ 30 w 401"/>
                  <a:gd name="T49" fmla="*/ 118 h 474"/>
                  <a:gd name="T50" fmla="*/ 114 w 401"/>
                  <a:gd name="T51" fmla="*/ 195 h 474"/>
                  <a:gd name="T52" fmla="*/ 97 w 401"/>
                  <a:gd name="T53" fmla="*/ 254 h 474"/>
                  <a:gd name="T54" fmla="*/ 21 w 401"/>
                  <a:gd name="T55" fmla="*/ 254 h 474"/>
                  <a:gd name="T56" fmla="*/ 123 w 401"/>
                  <a:gd name="T57" fmla="*/ 423 h 474"/>
                  <a:gd name="T58" fmla="*/ 123 w 401"/>
                  <a:gd name="T59" fmla="*/ 372 h 474"/>
                  <a:gd name="T60" fmla="*/ 157 w 401"/>
                  <a:gd name="T61" fmla="*/ 372 h 474"/>
                  <a:gd name="T62" fmla="*/ 216 w 401"/>
                  <a:gd name="T63" fmla="*/ 423 h 474"/>
                  <a:gd name="T64" fmla="*/ 224 w 401"/>
                  <a:gd name="T65" fmla="*/ 474 h 474"/>
                  <a:gd name="T66" fmla="*/ 275 w 401"/>
                  <a:gd name="T67" fmla="*/ 389 h 474"/>
                  <a:gd name="T68" fmla="*/ 351 w 401"/>
                  <a:gd name="T69" fmla="*/ 135 h 474"/>
                  <a:gd name="T70" fmla="*/ 213 w 401"/>
                  <a:gd name="T71" fmla="*/ 141 h 474"/>
                  <a:gd name="T72" fmla="*/ 165 w 401"/>
                  <a:gd name="T73" fmla="*/ 161 h 474"/>
                  <a:gd name="T74" fmla="*/ 148 w 401"/>
                  <a:gd name="T75" fmla="*/ 0 h 474"/>
                  <a:gd name="T76" fmla="*/ 140 w 401"/>
                  <a:gd name="T77" fmla="*/ 63 h 474"/>
                  <a:gd name="T78" fmla="*/ 89 w 401"/>
                  <a:gd name="T79" fmla="*/ 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1" h="474">
                    <a:moveTo>
                      <a:pt x="182" y="347"/>
                    </a:moveTo>
                    <a:lnTo>
                      <a:pt x="185" y="350"/>
                    </a:lnTo>
                    <a:cubicBezTo>
                      <a:pt x="184" y="349"/>
                      <a:pt x="181" y="348"/>
                      <a:pt x="182" y="347"/>
                    </a:cubicBezTo>
                    <a:close/>
                    <a:moveTo>
                      <a:pt x="114" y="305"/>
                    </a:moveTo>
                    <a:cubicBezTo>
                      <a:pt x="139" y="323"/>
                      <a:pt x="125" y="310"/>
                      <a:pt x="140" y="339"/>
                    </a:cubicBezTo>
                    <a:lnTo>
                      <a:pt x="114" y="339"/>
                    </a:lnTo>
                    <a:lnTo>
                      <a:pt x="114" y="305"/>
                    </a:lnTo>
                    <a:close/>
                    <a:moveTo>
                      <a:pt x="165" y="305"/>
                    </a:moveTo>
                    <a:cubicBezTo>
                      <a:pt x="167" y="287"/>
                      <a:pt x="210" y="307"/>
                      <a:pt x="173" y="306"/>
                    </a:cubicBezTo>
                    <a:cubicBezTo>
                      <a:pt x="170" y="305"/>
                      <a:pt x="163" y="324"/>
                      <a:pt x="165" y="305"/>
                    </a:cubicBezTo>
                    <a:close/>
                    <a:moveTo>
                      <a:pt x="182" y="203"/>
                    </a:moveTo>
                    <a:cubicBezTo>
                      <a:pt x="181" y="244"/>
                      <a:pt x="183" y="250"/>
                      <a:pt x="148" y="254"/>
                    </a:cubicBezTo>
                    <a:cubicBezTo>
                      <a:pt x="162" y="228"/>
                      <a:pt x="159" y="220"/>
                      <a:pt x="182" y="203"/>
                    </a:cubicBezTo>
                    <a:close/>
                    <a:moveTo>
                      <a:pt x="182" y="203"/>
                    </a:moveTo>
                    <a:cubicBezTo>
                      <a:pt x="194" y="185"/>
                      <a:pt x="206" y="176"/>
                      <a:pt x="228" y="165"/>
                    </a:cubicBezTo>
                    <a:cubicBezTo>
                      <a:pt x="233" y="163"/>
                      <a:pt x="259" y="152"/>
                      <a:pt x="259" y="152"/>
                    </a:cubicBezTo>
                    <a:cubicBezTo>
                      <a:pt x="262" y="152"/>
                      <a:pt x="277" y="149"/>
                      <a:pt x="277" y="149"/>
                    </a:cubicBezTo>
                    <a:cubicBezTo>
                      <a:pt x="303" y="149"/>
                      <a:pt x="316" y="164"/>
                      <a:pt x="323" y="189"/>
                    </a:cubicBezTo>
                    <a:cubicBezTo>
                      <a:pt x="331" y="219"/>
                      <a:pt x="326" y="285"/>
                      <a:pt x="318" y="313"/>
                    </a:cubicBezTo>
                    <a:cubicBezTo>
                      <a:pt x="309" y="343"/>
                      <a:pt x="309" y="344"/>
                      <a:pt x="275" y="347"/>
                    </a:cubicBezTo>
                    <a:cubicBezTo>
                      <a:pt x="260" y="283"/>
                      <a:pt x="241" y="296"/>
                      <a:pt x="241" y="203"/>
                    </a:cubicBezTo>
                    <a:lnTo>
                      <a:pt x="182" y="203"/>
                    </a:lnTo>
                    <a:close/>
                    <a:moveTo>
                      <a:pt x="89" y="17"/>
                    </a:moveTo>
                    <a:cubicBezTo>
                      <a:pt x="86" y="52"/>
                      <a:pt x="80" y="36"/>
                      <a:pt x="80" y="68"/>
                    </a:cubicBezTo>
                    <a:cubicBezTo>
                      <a:pt x="80" y="112"/>
                      <a:pt x="114" y="118"/>
                      <a:pt x="30" y="118"/>
                    </a:cubicBezTo>
                    <a:cubicBezTo>
                      <a:pt x="31" y="187"/>
                      <a:pt x="62" y="167"/>
                      <a:pt x="114" y="195"/>
                    </a:cubicBezTo>
                    <a:cubicBezTo>
                      <a:pt x="107" y="226"/>
                      <a:pt x="100" y="218"/>
                      <a:pt x="97" y="254"/>
                    </a:cubicBezTo>
                    <a:cubicBezTo>
                      <a:pt x="45" y="253"/>
                      <a:pt x="74" y="242"/>
                      <a:pt x="21" y="254"/>
                    </a:cubicBezTo>
                    <a:cubicBezTo>
                      <a:pt x="0" y="345"/>
                      <a:pt x="9" y="414"/>
                      <a:pt x="123" y="423"/>
                    </a:cubicBezTo>
                    <a:lnTo>
                      <a:pt x="123" y="372"/>
                    </a:lnTo>
                    <a:lnTo>
                      <a:pt x="157" y="372"/>
                    </a:lnTo>
                    <a:cubicBezTo>
                      <a:pt x="157" y="429"/>
                      <a:pt x="157" y="423"/>
                      <a:pt x="216" y="423"/>
                    </a:cubicBezTo>
                    <a:cubicBezTo>
                      <a:pt x="221" y="443"/>
                      <a:pt x="224" y="448"/>
                      <a:pt x="224" y="474"/>
                    </a:cubicBezTo>
                    <a:cubicBezTo>
                      <a:pt x="265" y="453"/>
                      <a:pt x="271" y="445"/>
                      <a:pt x="275" y="389"/>
                    </a:cubicBezTo>
                    <a:cubicBezTo>
                      <a:pt x="401" y="389"/>
                      <a:pt x="351" y="263"/>
                      <a:pt x="351" y="135"/>
                    </a:cubicBezTo>
                    <a:cubicBezTo>
                      <a:pt x="231" y="107"/>
                      <a:pt x="263" y="115"/>
                      <a:pt x="213" y="141"/>
                    </a:cubicBezTo>
                    <a:cubicBezTo>
                      <a:pt x="194" y="152"/>
                      <a:pt x="187" y="156"/>
                      <a:pt x="165" y="161"/>
                    </a:cubicBezTo>
                    <a:cubicBezTo>
                      <a:pt x="191" y="50"/>
                      <a:pt x="280" y="70"/>
                      <a:pt x="148" y="0"/>
                    </a:cubicBezTo>
                    <a:cubicBezTo>
                      <a:pt x="150" y="27"/>
                      <a:pt x="173" y="61"/>
                      <a:pt x="140" y="63"/>
                    </a:cubicBezTo>
                    <a:cubicBezTo>
                      <a:pt x="106" y="65"/>
                      <a:pt x="142" y="53"/>
                      <a:pt x="8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846638" y="1912938"/>
                <a:ext cx="114300" cy="84138"/>
              </a:xfrm>
              <a:custGeom>
                <a:avLst/>
                <a:gdLst>
                  <a:gd name="T0" fmla="*/ 279 w 491"/>
                  <a:gd name="T1" fmla="*/ 240 h 360"/>
                  <a:gd name="T2" fmla="*/ 313 w 491"/>
                  <a:gd name="T3" fmla="*/ 282 h 360"/>
                  <a:gd name="T4" fmla="*/ 294 w 491"/>
                  <a:gd name="T5" fmla="*/ 268 h 360"/>
                  <a:gd name="T6" fmla="*/ 279 w 491"/>
                  <a:gd name="T7" fmla="*/ 240 h 360"/>
                  <a:gd name="T8" fmla="*/ 279 w 491"/>
                  <a:gd name="T9" fmla="*/ 181 h 360"/>
                  <a:gd name="T10" fmla="*/ 282 w 491"/>
                  <a:gd name="T11" fmla="*/ 183 h 360"/>
                  <a:gd name="T12" fmla="*/ 279 w 491"/>
                  <a:gd name="T13" fmla="*/ 181 h 360"/>
                  <a:gd name="T14" fmla="*/ 237 w 491"/>
                  <a:gd name="T15" fmla="*/ 130 h 360"/>
                  <a:gd name="T16" fmla="*/ 247 w 491"/>
                  <a:gd name="T17" fmla="*/ 138 h 360"/>
                  <a:gd name="T18" fmla="*/ 237 w 491"/>
                  <a:gd name="T19" fmla="*/ 130 h 360"/>
                  <a:gd name="T20" fmla="*/ 321 w 491"/>
                  <a:gd name="T21" fmla="*/ 113 h 360"/>
                  <a:gd name="T22" fmla="*/ 372 w 491"/>
                  <a:gd name="T23" fmla="*/ 113 h 360"/>
                  <a:gd name="T24" fmla="*/ 372 w 491"/>
                  <a:gd name="T25" fmla="*/ 122 h 360"/>
                  <a:gd name="T26" fmla="*/ 321 w 491"/>
                  <a:gd name="T27" fmla="*/ 122 h 360"/>
                  <a:gd name="T28" fmla="*/ 321 w 491"/>
                  <a:gd name="T29" fmla="*/ 113 h 360"/>
                  <a:gd name="T30" fmla="*/ 279 w 491"/>
                  <a:gd name="T31" fmla="*/ 113 h 360"/>
                  <a:gd name="T32" fmla="*/ 293 w 491"/>
                  <a:gd name="T33" fmla="*/ 117 h 360"/>
                  <a:gd name="T34" fmla="*/ 279 w 491"/>
                  <a:gd name="T35" fmla="*/ 113 h 360"/>
                  <a:gd name="T36" fmla="*/ 0 w 491"/>
                  <a:gd name="T37" fmla="*/ 54 h 360"/>
                  <a:gd name="T38" fmla="*/ 243 w 491"/>
                  <a:gd name="T39" fmla="*/ 184 h 360"/>
                  <a:gd name="T40" fmla="*/ 299 w 491"/>
                  <a:gd name="T41" fmla="*/ 339 h 360"/>
                  <a:gd name="T42" fmla="*/ 333 w 491"/>
                  <a:gd name="T43" fmla="*/ 355 h 360"/>
                  <a:gd name="T44" fmla="*/ 330 w 491"/>
                  <a:gd name="T45" fmla="*/ 215 h 360"/>
                  <a:gd name="T46" fmla="*/ 491 w 491"/>
                  <a:gd name="T47" fmla="*/ 147 h 360"/>
                  <a:gd name="T48" fmla="*/ 398 w 491"/>
                  <a:gd name="T49" fmla="*/ 155 h 360"/>
                  <a:gd name="T50" fmla="*/ 398 w 491"/>
                  <a:gd name="T51" fmla="*/ 138 h 360"/>
                  <a:gd name="T52" fmla="*/ 465 w 491"/>
                  <a:gd name="T53" fmla="*/ 96 h 360"/>
                  <a:gd name="T54" fmla="*/ 355 w 491"/>
                  <a:gd name="T55" fmla="*/ 88 h 360"/>
                  <a:gd name="T56" fmla="*/ 389 w 491"/>
                  <a:gd name="T57" fmla="*/ 20 h 360"/>
                  <a:gd name="T58" fmla="*/ 296 w 491"/>
                  <a:gd name="T59" fmla="*/ 62 h 360"/>
                  <a:gd name="T60" fmla="*/ 279 w 491"/>
                  <a:gd name="T61" fmla="*/ 71 h 360"/>
                  <a:gd name="T62" fmla="*/ 262 w 491"/>
                  <a:gd name="T63" fmla="*/ 45 h 360"/>
                  <a:gd name="T64" fmla="*/ 194 w 491"/>
                  <a:gd name="T65" fmla="*/ 79 h 360"/>
                  <a:gd name="T66" fmla="*/ 220 w 491"/>
                  <a:gd name="T67" fmla="*/ 122 h 360"/>
                  <a:gd name="T68" fmla="*/ 101 w 491"/>
                  <a:gd name="T69" fmla="*/ 62 h 360"/>
                  <a:gd name="T70" fmla="*/ 110 w 491"/>
                  <a:gd name="T71" fmla="*/ 3 h 360"/>
                  <a:gd name="T72" fmla="*/ 39 w 491"/>
                  <a:gd name="T73" fmla="*/ 8 h 360"/>
                  <a:gd name="T74" fmla="*/ 0 w 491"/>
                  <a:gd name="T75" fmla="*/ 5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1" h="360">
                    <a:moveTo>
                      <a:pt x="279" y="240"/>
                    </a:moveTo>
                    <a:cubicBezTo>
                      <a:pt x="309" y="248"/>
                      <a:pt x="310" y="248"/>
                      <a:pt x="313" y="282"/>
                    </a:cubicBezTo>
                    <a:cubicBezTo>
                      <a:pt x="306" y="278"/>
                      <a:pt x="302" y="277"/>
                      <a:pt x="294" y="268"/>
                    </a:cubicBezTo>
                    <a:cubicBezTo>
                      <a:pt x="272" y="243"/>
                      <a:pt x="287" y="255"/>
                      <a:pt x="279" y="240"/>
                    </a:cubicBezTo>
                    <a:close/>
                    <a:moveTo>
                      <a:pt x="279" y="181"/>
                    </a:moveTo>
                    <a:lnTo>
                      <a:pt x="282" y="183"/>
                    </a:lnTo>
                    <a:cubicBezTo>
                      <a:pt x="282" y="183"/>
                      <a:pt x="278" y="182"/>
                      <a:pt x="279" y="181"/>
                    </a:cubicBezTo>
                    <a:close/>
                    <a:moveTo>
                      <a:pt x="237" y="130"/>
                    </a:moveTo>
                    <a:cubicBezTo>
                      <a:pt x="251" y="116"/>
                      <a:pt x="264" y="151"/>
                      <a:pt x="247" y="138"/>
                    </a:cubicBezTo>
                    <a:cubicBezTo>
                      <a:pt x="241" y="134"/>
                      <a:pt x="225" y="142"/>
                      <a:pt x="237" y="130"/>
                    </a:cubicBezTo>
                    <a:close/>
                    <a:moveTo>
                      <a:pt x="321" y="113"/>
                    </a:moveTo>
                    <a:lnTo>
                      <a:pt x="372" y="113"/>
                    </a:lnTo>
                    <a:lnTo>
                      <a:pt x="372" y="122"/>
                    </a:lnTo>
                    <a:lnTo>
                      <a:pt x="321" y="122"/>
                    </a:lnTo>
                    <a:lnTo>
                      <a:pt x="321" y="113"/>
                    </a:lnTo>
                    <a:close/>
                    <a:moveTo>
                      <a:pt x="279" y="113"/>
                    </a:moveTo>
                    <a:cubicBezTo>
                      <a:pt x="288" y="104"/>
                      <a:pt x="325" y="126"/>
                      <a:pt x="293" y="117"/>
                    </a:cubicBezTo>
                    <a:cubicBezTo>
                      <a:pt x="286" y="116"/>
                      <a:pt x="265" y="127"/>
                      <a:pt x="279" y="113"/>
                    </a:cubicBezTo>
                    <a:close/>
                    <a:moveTo>
                      <a:pt x="0" y="54"/>
                    </a:moveTo>
                    <a:cubicBezTo>
                      <a:pt x="0" y="153"/>
                      <a:pt x="138" y="47"/>
                      <a:pt x="243" y="184"/>
                    </a:cubicBezTo>
                    <a:cubicBezTo>
                      <a:pt x="285" y="239"/>
                      <a:pt x="216" y="280"/>
                      <a:pt x="299" y="339"/>
                    </a:cubicBezTo>
                    <a:cubicBezTo>
                      <a:pt x="303" y="341"/>
                      <a:pt x="331" y="355"/>
                      <a:pt x="333" y="355"/>
                    </a:cubicBezTo>
                    <a:cubicBezTo>
                      <a:pt x="402" y="360"/>
                      <a:pt x="333" y="255"/>
                      <a:pt x="330" y="215"/>
                    </a:cubicBezTo>
                    <a:cubicBezTo>
                      <a:pt x="466" y="183"/>
                      <a:pt x="489" y="225"/>
                      <a:pt x="491" y="147"/>
                    </a:cubicBezTo>
                    <a:cubicBezTo>
                      <a:pt x="446" y="151"/>
                      <a:pt x="438" y="164"/>
                      <a:pt x="398" y="155"/>
                    </a:cubicBezTo>
                    <a:lnTo>
                      <a:pt x="398" y="138"/>
                    </a:lnTo>
                    <a:cubicBezTo>
                      <a:pt x="445" y="140"/>
                      <a:pt x="464" y="159"/>
                      <a:pt x="465" y="96"/>
                    </a:cubicBezTo>
                    <a:cubicBezTo>
                      <a:pt x="398" y="96"/>
                      <a:pt x="412" y="101"/>
                      <a:pt x="355" y="88"/>
                    </a:cubicBezTo>
                    <a:cubicBezTo>
                      <a:pt x="374" y="59"/>
                      <a:pt x="385" y="65"/>
                      <a:pt x="389" y="20"/>
                    </a:cubicBezTo>
                    <a:cubicBezTo>
                      <a:pt x="351" y="23"/>
                      <a:pt x="337" y="40"/>
                      <a:pt x="296" y="62"/>
                    </a:cubicBezTo>
                    <a:lnTo>
                      <a:pt x="279" y="71"/>
                    </a:lnTo>
                    <a:cubicBezTo>
                      <a:pt x="260" y="58"/>
                      <a:pt x="269" y="69"/>
                      <a:pt x="262" y="45"/>
                    </a:cubicBezTo>
                    <a:cubicBezTo>
                      <a:pt x="233" y="48"/>
                      <a:pt x="194" y="49"/>
                      <a:pt x="194" y="79"/>
                    </a:cubicBezTo>
                    <a:cubicBezTo>
                      <a:pt x="194" y="115"/>
                      <a:pt x="203" y="75"/>
                      <a:pt x="220" y="122"/>
                    </a:cubicBezTo>
                    <a:lnTo>
                      <a:pt x="101" y="62"/>
                    </a:lnTo>
                    <a:cubicBezTo>
                      <a:pt x="102" y="25"/>
                      <a:pt x="107" y="36"/>
                      <a:pt x="110" y="3"/>
                    </a:cubicBezTo>
                    <a:cubicBezTo>
                      <a:pt x="83" y="3"/>
                      <a:pt x="62" y="0"/>
                      <a:pt x="39" y="8"/>
                    </a:cubicBezTo>
                    <a:cubicBezTo>
                      <a:pt x="22" y="15"/>
                      <a:pt x="0" y="34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4837113" y="2320926"/>
                <a:ext cx="80963" cy="87313"/>
              </a:xfrm>
              <a:custGeom>
                <a:avLst/>
                <a:gdLst>
                  <a:gd name="T0" fmla="*/ 153 w 348"/>
                  <a:gd name="T1" fmla="*/ 178 h 373"/>
                  <a:gd name="T2" fmla="*/ 45 w 348"/>
                  <a:gd name="T3" fmla="*/ 212 h 373"/>
                  <a:gd name="T4" fmla="*/ 68 w 348"/>
                  <a:gd name="T5" fmla="*/ 169 h 373"/>
                  <a:gd name="T6" fmla="*/ 153 w 348"/>
                  <a:gd name="T7" fmla="*/ 178 h 373"/>
                  <a:gd name="T8" fmla="*/ 127 w 348"/>
                  <a:gd name="T9" fmla="*/ 356 h 373"/>
                  <a:gd name="T10" fmla="*/ 136 w 348"/>
                  <a:gd name="T11" fmla="*/ 364 h 373"/>
                  <a:gd name="T12" fmla="*/ 195 w 348"/>
                  <a:gd name="T13" fmla="*/ 373 h 373"/>
                  <a:gd name="T14" fmla="*/ 221 w 348"/>
                  <a:gd name="T15" fmla="*/ 186 h 373"/>
                  <a:gd name="T16" fmla="*/ 153 w 348"/>
                  <a:gd name="T17" fmla="*/ 178 h 373"/>
                  <a:gd name="T18" fmla="*/ 153 w 348"/>
                  <a:gd name="T19" fmla="*/ 144 h 373"/>
                  <a:gd name="T20" fmla="*/ 94 w 348"/>
                  <a:gd name="T21" fmla="*/ 126 h 373"/>
                  <a:gd name="T22" fmla="*/ 94 w 348"/>
                  <a:gd name="T23" fmla="*/ 102 h 373"/>
                  <a:gd name="T24" fmla="*/ 204 w 348"/>
                  <a:gd name="T25" fmla="*/ 135 h 373"/>
                  <a:gd name="T26" fmla="*/ 280 w 348"/>
                  <a:gd name="T27" fmla="*/ 212 h 373"/>
                  <a:gd name="T28" fmla="*/ 324 w 348"/>
                  <a:gd name="T29" fmla="*/ 172 h 373"/>
                  <a:gd name="T30" fmla="*/ 348 w 348"/>
                  <a:gd name="T31" fmla="*/ 102 h 373"/>
                  <a:gd name="T32" fmla="*/ 194 w 348"/>
                  <a:gd name="T33" fmla="*/ 52 h 373"/>
                  <a:gd name="T34" fmla="*/ 170 w 348"/>
                  <a:gd name="T35" fmla="*/ 0 h 373"/>
                  <a:gd name="T36" fmla="*/ 127 w 348"/>
                  <a:gd name="T37" fmla="*/ 0 h 373"/>
                  <a:gd name="T38" fmla="*/ 0 w 348"/>
                  <a:gd name="T39" fmla="*/ 229 h 373"/>
                  <a:gd name="T40" fmla="*/ 68 w 348"/>
                  <a:gd name="T41" fmla="*/ 305 h 373"/>
                  <a:gd name="T42" fmla="*/ 212 w 348"/>
                  <a:gd name="T43" fmla="*/ 246 h 373"/>
                  <a:gd name="T44" fmla="*/ 110 w 348"/>
                  <a:gd name="T45" fmla="*/ 305 h 373"/>
                  <a:gd name="T46" fmla="*/ 127 w 348"/>
                  <a:gd name="T47" fmla="*/ 35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" h="373">
                    <a:moveTo>
                      <a:pt x="153" y="178"/>
                    </a:moveTo>
                    <a:cubicBezTo>
                      <a:pt x="137" y="192"/>
                      <a:pt x="55" y="260"/>
                      <a:pt x="45" y="212"/>
                    </a:cubicBezTo>
                    <a:cubicBezTo>
                      <a:pt x="41" y="191"/>
                      <a:pt x="56" y="188"/>
                      <a:pt x="68" y="169"/>
                    </a:cubicBezTo>
                    <a:cubicBezTo>
                      <a:pt x="113" y="169"/>
                      <a:pt x="118" y="170"/>
                      <a:pt x="153" y="178"/>
                    </a:cubicBezTo>
                    <a:close/>
                    <a:moveTo>
                      <a:pt x="127" y="356"/>
                    </a:moveTo>
                    <a:lnTo>
                      <a:pt x="136" y="364"/>
                    </a:lnTo>
                    <a:cubicBezTo>
                      <a:pt x="169" y="367"/>
                      <a:pt x="158" y="372"/>
                      <a:pt x="195" y="373"/>
                    </a:cubicBezTo>
                    <a:cubicBezTo>
                      <a:pt x="206" y="325"/>
                      <a:pt x="307" y="240"/>
                      <a:pt x="221" y="186"/>
                    </a:cubicBezTo>
                    <a:cubicBezTo>
                      <a:pt x="190" y="166"/>
                      <a:pt x="191" y="175"/>
                      <a:pt x="153" y="178"/>
                    </a:cubicBezTo>
                    <a:lnTo>
                      <a:pt x="153" y="144"/>
                    </a:lnTo>
                    <a:lnTo>
                      <a:pt x="94" y="126"/>
                    </a:lnTo>
                    <a:lnTo>
                      <a:pt x="94" y="102"/>
                    </a:lnTo>
                    <a:cubicBezTo>
                      <a:pt x="178" y="102"/>
                      <a:pt x="152" y="105"/>
                      <a:pt x="204" y="135"/>
                    </a:cubicBezTo>
                    <a:cubicBezTo>
                      <a:pt x="244" y="159"/>
                      <a:pt x="267" y="158"/>
                      <a:pt x="280" y="212"/>
                    </a:cubicBezTo>
                    <a:cubicBezTo>
                      <a:pt x="308" y="204"/>
                      <a:pt x="310" y="195"/>
                      <a:pt x="324" y="172"/>
                    </a:cubicBezTo>
                    <a:cubicBezTo>
                      <a:pt x="339" y="148"/>
                      <a:pt x="347" y="137"/>
                      <a:pt x="348" y="102"/>
                    </a:cubicBezTo>
                    <a:cubicBezTo>
                      <a:pt x="289" y="115"/>
                      <a:pt x="240" y="87"/>
                      <a:pt x="194" y="52"/>
                    </a:cubicBezTo>
                    <a:cubicBezTo>
                      <a:pt x="171" y="33"/>
                      <a:pt x="171" y="39"/>
                      <a:pt x="170" y="0"/>
                    </a:cubicBezTo>
                    <a:lnTo>
                      <a:pt x="127" y="0"/>
                    </a:lnTo>
                    <a:cubicBezTo>
                      <a:pt x="125" y="87"/>
                      <a:pt x="18" y="154"/>
                      <a:pt x="0" y="229"/>
                    </a:cubicBezTo>
                    <a:cubicBezTo>
                      <a:pt x="14" y="249"/>
                      <a:pt x="48" y="291"/>
                      <a:pt x="68" y="305"/>
                    </a:cubicBezTo>
                    <a:cubicBezTo>
                      <a:pt x="177" y="280"/>
                      <a:pt x="137" y="247"/>
                      <a:pt x="212" y="246"/>
                    </a:cubicBezTo>
                    <a:cubicBezTo>
                      <a:pt x="210" y="327"/>
                      <a:pt x="171" y="334"/>
                      <a:pt x="110" y="305"/>
                    </a:cubicBezTo>
                    <a:cubicBezTo>
                      <a:pt x="113" y="334"/>
                      <a:pt x="117" y="336"/>
                      <a:pt x="127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656138" y="1728788"/>
                <a:ext cx="77788" cy="79375"/>
              </a:xfrm>
              <a:custGeom>
                <a:avLst/>
                <a:gdLst>
                  <a:gd name="T0" fmla="*/ 161 w 331"/>
                  <a:gd name="T1" fmla="*/ 127 h 339"/>
                  <a:gd name="T2" fmla="*/ 43 w 331"/>
                  <a:gd name="T3" fmla="*/ 144 h 339"/>
                  <a:gd name="T4" fmla="*/ 136 w 331"/>
                  <a:gd name="T5" fmla="*/ 186 h 339"/>
                  <a:gd name="T6" fmla="*/ 0 w 331"/>
                  <a:gd name="T7" fmla="*/ 279 h 339"/>
                  <a:gd name="T8" fmla="*/ 181 w 331"/>
                  <a:gd name="T9" fmla="*/ 231 h 339"/>
                  <a:gd name="T10" fmla="*/ 331 w 331"/>
                  <a:gd name="T11" fmla="*/ 186 h 339"/>
                  <a:gd name="T12" fmla="*/ 263 w 331"/>
                  <a:gd name="T13" fmla="*/ 127 h 339"/>
                  <a:gd name="T14" fmla="*/ 212 w 331"/>
                  <a:gd name="T15" fmla="*/ 0 h 339"/>
                  <a:gd name="T16" fmla="*/ 195 w 331"/>
                  <a:gd name="T17" fmla="*/ 67 h 339"/>
                  <a:gd name="T18" fmla="*/ 161 w 331"/>
                  <a:gd name="T19" fmla="*/ 1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339">
                    <a:moveTo>
                      <a:pt x="161" y="127"/>
                    </a:moveTo>
                    <a:cubicBezTo>
                      <a:pt x="68" y="127"/>
                      <a:pt x="43" y="51"/>
                      <a:pt x="43" y="144"/>
                    </a:cubicBezTo>
                    <a:cubicBezTo>
                      <a:pt x="43" y="189"/>
                      <a:pt x="91" y="186"/>
                      <a:pt x="136" y="186"/>
                    </a:cubicBezTo>
                    <a:cubicBezTo>
                      <a:pt x="73" y="280"/>
                      <a:pt x="0" y="206"/>
                      <a:pt x="0" y="279"/>
                    </a:cubicBezTo>
                    <a:cubicBezTo>
                      <a:pt x="0" y="321"/>
                      <a:pt x="93" y="339"/>
                      <a:pt x="181" y="231"/>
                    </a:cubicBezTo>
                    <a:cubicBezTo>
                      <a:pt x="233" y="167"/>
                      <a:pt x="252" y="186"/>
                      <a:pt x="331" y="186"/>
                    </a:cubicBezTo>
                    <a:cubicBezTo>
                      <a:pt x="320" y="140"/>
                      <a:pt x="319" y="128"/>
                      <a:pt x="263" y="127"/>
                    </a:cubicBezTo>
                    <a:cubicBezTo>
                      <a:pt x="264" y="75"/>
                      <a:pt x="301" y="20"/>
                      <a:pt x="212" y="0"/>
                    </a:cubicBezTo>
                    <a:cubicBezTo>
                      <a:pt x="210" y="29"/>
                      <a:pt x="202" y="41"/>
                      <a:pt x="195" y="67"/>
                    </a:cubicBezTo>
                    <a:cubicBezTo>
                      <a:pt x="188" y="96"/>
                      <a:pt x="192" y="127"/>
                      <a:pt x="16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4362450" y="2473326"/>
                <a:ext cx="66675" cy="68263"/>
              </a:xfrm>
              <a:custGeom>
                <a:avLst/>
                <a:gdLst>
                  <a:gd name="T0" fmla="*/ 0 w 293"/>
                  <a:gd name="T1" fmla="*/ 203 h 296"/>
                  <a:gd name="T2" fmla="*/ 0 w 293"/>
                  <a:gd name="T3" fmla="*/ 237 h 296"/>
                  <a:gd name="T4" fmla="*/ 212 w 293"/>
                  <a:gd name="T5" fmla="*/ 296 h 296"/>
                  <a:gd name="T6" fmla="*/ 237 w 293"/>
                  <a:gd name="T7" fmla="*/ 237 h 296"/>
                  <a:gd name="T8" fmla="*/ 224 w 293"/>
                  <a:gd name="T9" fmla="*/ 219 h 296"/>
                  <a:gd name="T10" fmla="*/ 208 w 293"/>
                  <a:gd name="T11" fmla="*/ 223 h 296"/>
                  <a:gd name="T12" fmla="*/ 173 w 293"/>
                  <a:gd name="T13" fmla="*/ 242 h 296"/>
                  <a:gd name="T14" fmla="*/ 102 w 293"/>
                  <a:gd name="T15" fmla="*/ 229 h 296"/>
                  <a:gd name="T16" fmla="*/ 119 w 293"/>
                  <a:gd name="T17" fmla="*/ 169 h 296"/>
                  <a:gd name="T18" fmla="*/ 161 w 293"/>
                  <a:gd name="T19" fmla="*/ 220 h 296"/>
                  <a:gd name="T20" fmla="*/ 212 w 293"/>
                  <a:gd name="T21" fmla="*/ 119 h 296"/>
                  <a:gd name="T22" fmla="*/ 144 w 293"/>
                  <a:gd name="T23" fmla="*/ 136 h 296"/>
                  <a:gd name="T24" fmla="*/ 229 w 293"/>
                  <a:gd name="T25" fmla="*/ 161 h 296"/>
                  <a:gd name="T26" fmla="*/ 288 w 293"/>
                  <a:gd name="T27" fmla="*/ 85 h 296"/>
                  <a:gd name="T28" fmla="*/ 85 w 293"/>
                  <a:gd name="T29" fmla="*/ 0 h 296"/>
                  <a:gd name="T30" fmla="*/ 97 w 293"/>
                  <a:gd name="T31" fmla="*/ 58 h 296"/>
                  <a:gd name="T32" fmla="*/ 55 w 293"/>
                  <a:gd name="T33" fmla="*/ 173 h 296"/>
                  <a:gd name="T34" fmla="*/ 0 w 293"/>
                  <a:gd name="T3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296">
                    <a:moveTo>
                      <a:pt x="0" y="203"/>
                    </a:moveTo>
                    <a:lnTo>
                      <a:pt x="0" y="237"/>
                    </a:lnTo>
                    <a:cubicBezTo>
                      <a:pt x="83" y="244"/>
                      <a:pt x="103" y="296"/>
                      <a:pt x="212" y="296"/>
                    </a:cubicBezTo>
                    <a:cubicBezTo>
                      <a:pt x="220" y="263"/>
                      <a:pt x="231" y="258"/>
                      <a:pt x="237" y="237"/>
                    </a:cubicBezTo>
                    <a:cubicBezTo>
                      <a:pt x="240" y="227"/>
                      <a:pt x="250" y="215"/>
                      <a:pt x="224" y="219"/>
                    </a:cubicBezTo>
                    <a:cubicBezTo>
                      <a:pt x="217" y="220"/>
                      <a:pt x="214" y="220"/>
                      <a:pt x="208" y="223"/>
                    </a:cubicBezTo>
                    <a:cubicBezTo>
                      <a:pt x="192" y="229"/>
                      <a:pt x="188" y="234"/>
                      <a:pt x="173" y="242"/>
                    </a:cubicBezTo>
                    <a:cubicBezTo>
                      <a:pt x="135" y="263"/>
                      <a:pt x="135" y="251"/>
                      <a:pt x="102" y="229"/>
                    </a:cubicBezTo>
                    <a:cubicBezTo>
                      <a:pt x="109" y="197"/>
                      <a:pt x="116" y="205"/>
                      <a:pt x="119" y="169"/>
                    </a:cubicBezTo>
                    <a:cubicBezTo>
                      <a:pt x="167" y="170"/>
                      <a:pt x="161" y="173"/>
                      <a:pt x="161" y="220"/>
                    </a:cubicBezTo>
                    <a:cubicBezTo>
                      <a:pt x="191" y="201"/>
                      <a:pt x="208" y="163"/>
                      <a:pt x="212" y="119"/>
                    </a:cubicBezTo>
                    <a:cubicBezTo>
                      <a:pt x="195" y="127"/>
                      <a:pt x="166" y="131"/>
                      <a:pt x="144" y="136"/>
                    </a:cubicBezTo>
                    <a:cubicBezTo>
                      <a:pt x="152" y="42"/>
                      <a:pt x="229" y="60"/>
                      <a:pt x="229" y="161"/>
                    </a:cubicBezTo>
                    <a:cubicBezTo>
                      <a:pt x="293" y="156"/>
                      <a:pt x="266" y="132"/>
                      <a:pt x="288" y="85"/>
                    </a:cubicBezTo>
                    <a:cubicBezTo>
                      <a:pt x="186" y="31"/>
                      <a:pt x="142" y="28"/>
                      <a:pt x="85" y="0"/>
                    </a:cubicBezTo>
                    <a:cubicBezTo>
                      <a:pt x="88" y="29"/>
                      <a:pt x="98" y="39"/>
                      <a:pt x="97" y="58"/>
                    </a:cubicBezTo>
                    <a:lnTo>
                      <a:pt x="55" y="173"/>
                    </a:lnTo>
                    <a:cubicBezTo>
                      <a:pt x="39" y="206"/>
                      <a:pt x="44" y="203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4141788" y="2263776"/>
                <a:ext cx="57150" cy="57150"/>
              </a:xfrm>
              <a:custGeom>
                <a:avLst/>
                <a:gdLst>
                  <a:gd name="T0" fmla="*/ 36 w 248"/>
                  <a:gd name="T1" fmla="*/ 186 h 245"/>
                  <a:gd name="T2" fmla="*/ 28 w 248"/>
                  <a:gd name="T3" fmla="*/ 152 h 245"/>
                  <a:gd name="T4" fmla="*/ 211 w 248"/>
                  <a:gd name="T5" fmla="*/ 106 h 245"/>
                  <a:gd name="T6" fmla="*/ 173 w 248"/>
                  <a:gd name="T7" fmla="*/ 154 h 245"/>
                  <a:gd name="T8" fmla="*/ 36 w 248"/>
                  <a:gd name="T9" fmla="*/ 186 h 245"/>
                  <a:gd name="T10" fmla="*/ 2 w 248"/>
                  <a:gd name="T11" fmla="*/ 101 h 245"/>
                  <a:gd name="T12" fmla="*/ 104 w 248"/>
                  <a:gd name="T13" fmla="*/ 245 h 245"/>
                  <a:gd name="T14" fmla="*/ 248 w 248"/>
                  <a:gd name="T15" fmla="*/ 110 h 245"/>
                  <a:gd name="T16" fmla="*/ 121 w 248"/>
                  <a:gd name="T17" fmla="*/ 0 h 245"/>
                  <a:gd name="T18" fmla="*/ 2 w 248"/>
                  <a:gd name="T19" fmla="*/ 10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245">
                    <a:moveTo>
                      <a:pt x="36" y="186"/>
                    </a:moveTo>
                    <a:cubicBezTo>
                      <a:pt x="31" y="163"/>
                      <a:pt x="28" y="170"/>
                      <a:pt x="28" y="152"/>
                    </a:cubicBezTo>
                    <a:cubicBezTo>
                      <a:pt x="28" y="83"/>
                      <a:pt x="227" y="25"/>
                      <a:pt x="211" y="106"/>
                    </a:cubicBezTo>
                    <a:cubicBezTo>
                      <a:pt x="208" y="123"/>
                      <a:pt x="185" y="145"/>
                      <a:pt x="173" y="154"/>
                    </a:cubicBezTo>
                    <a:cubicBezTo>
                      <a:pt x="134" y="183"/>
                      <a:pt x="102" y="186"/>
                      <a:pt x="36" y="186"/>
                    </a:cubicBezTo>
                    <a:close/>
                    <a:moveTo>
                      <a:pt x="2" y="101"/>
                    </a:moveTo>
                    <a:cubicBezTo>
                      <a:pt x="2" y="165"/>
                      <a:pt x="0" y="245"/>
                      <a:pt x="104" y="245"/>
                    </a:cubicBezTo>
                    <a:cubicBezTo>
                      <a:pt x="171" y="245"/>
                      <a:pt x="248" y="201"/>
                      <a:pt x="248" y="110"/>
                    </a:cubicBezTo>
                    <a:cubicBezTo>
                      <a:pt x="248" y="57"/>
                      <a:pt x="168" y="0"/>
                      <a:pt x="121" y="0"/>
                    </a:cubicBezTo>
                    <a:cubicBezTo>
                      <a:pt x="68" y="0"/>
                      <a:pt x="2" y="49"/>
                      <a:pt x="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4416425" y="2482851"/>
                <a:ext cx="52388" cy="73025"/>
              </a:xfrm>
              <a:custGeom>
                <a:avLst/>
                <a:gdLst>
                  <a:gd name="T0" fmla="*/ 33 w 220"/>
                  <a:gd name="T1" fmla="*/ 132 h 310"/>
                  <a:gd name="T2" fmla="*/ 128 w 220"/>
                  <a:gd name="T3" fmla="*/ 242 h 310"/>
                  <a:gd name="T4" fmla="*/ 50 w 220"/>
                  <a:gd name="T5" fmla="*/ 183 h 310"/>
                  <a:gd name="T6" fmla="*/ 16 w 220"/>
                  <a:gd name="T7" fmla="*/ 183 h 310"/>
                  <a:gd name="T8" fmla="*/ 0 w 220"/>
                  <a:gd name="T9" fmla="*/ 267 h 310"/>
                  <a:gd name="T10" fmla="*/ 110 w 220"/>
                  <a:gd name="T11" fmla="*/ 310 h 310"/>
                  <a:gd name="T12" fmla="*/ 194 w 220"/>
                  <a:gd name="T13" fmla="*/ 250 h 310"/>
                  <a:gd name="T14" fmla="*/ 127 w 220"/>
                  <a:gd name="T15" fmla="*/ 81 h 310"/>
                  <a:gd name="T16" fmla="*/ 177 w 220"/>
                  <a:gd name="T17" fmla="*/ 174 h 310"/>
                  <a:gd name="T18" fmla="*/ 211 w 220"/>
                  <a:gd name="T19" fmla="*/ 174 h 310"/>
                  <a:gd name="T20" fmla="*/ 220 w 220"/>
                  <a:gd name="T21" fmla="*/ 73 h 310"/>
                  <a:gd name="T22" fmla="*/ 66 w 220"/>
                  <a:gd name="T23" fmla="*/ 72 h 310"/>
                  <a:gd name="T24" fmla="*/ 33 w 220"/>
                  <a:gd name="T25" fmla="*/ 13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310">
                    <a:moveTo>
                      <a:pt x="33" y="132"/>
                    </a:moveTo>
                    <a:cubicBezTo>
                      <a:pt x="33" y="182"/>
                      <a:pt x="114" y="205"/>
                      <a:pt x="128" y="242"/>
                    </a:cubicBezTo>
                    <a:cubicBezTo>
                      <a:pt x="149" y="292"/>
                      <a:pt x="50" y="309"/>
                      <a:pt x="50" y="183"/>
                    </a:cubicBezTo>
                    <a:lnTo>
                      <a:pt x="16" y="183"/>
                    </a:lnTo>
                    <a:cubicBezTo>
                      <a:pt x="11" y="207"/>
                      <a:pt x="2" y="240"/>
                      <a:pt x="0" y="267"/>
                    </a:cubicBezTo>
                    <a:cubicBezTo>
                      <a:pt x="27" y="274"/>
                      <a:pt x="96" y="310"/>
                      <a:pt x="110" y="310"/>
                    </a:cubicBezTo>
                    <a:cubicBezTo>
                      <a:pt x="130" y="310"/>
                      <a:pt x="194" y="278"/>
                      <a:pt x="194" y="250"/>
                    </a:cubicBezTo>
                    <a:cubicBezTo>
                      <a:pt x="194" y="125"/>
                      <a:pt x="35" y="142"/>
                      <a:pt x="127" y="81"/>
                    </a:cubicBezTo>
                    <a:cubicBezTo>
                      <a:pt x="165" y="91"/>
                      <a:pt x="176" y="128"/>
                      <a:pt x="177" y="174"/>
                    </a:cubicBezTo>
                    <a:lnTo>
                      <a:pt x="211" y="174"/>
                    </a:lnTo>
                    <a:cubicBezTo>
                      <a:pt x="211" y="125"/>
                      <a:pt x="220" y="115"/>
                      <a:pt x="220" y="73"/>
                    </a:cubicBezTo>
                    <a:cubicBezTo>
                      <a:pt x="155" y="104"/>
                      <a:pt x="141" y="0"/>
                      <a:pt x="66" y="72"/>
                    </a:cubicBezTo>
                    <a:cubicBezTo>
                      <a:pt x="57" y="81"/>
                      <a:pt x="33" y="115"/>
                      <a:pt x="33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4468813" y="2500313"/>
                <a:ext cx="58738" cy="63500"/>
              </a:xfrm>
              <a:custGeom>
                <a:avLst/>
                <a:gdLst>
                  <a:gd name="T0" fmla="*/ 6 w 252"/>
                  <a:gd name="T1" fmla="*/ 101 h 271"/>
                  <a:gd name="T2" fmla="*/ 99 w 252"/>
                  <a:gd name="T3" fmla="*/ 50 h 271"/>
                  <a:gd name="T4" fmla="*/ 74 w 252"/>
                  <a:gd name="T5" fmla="*/ 228 h 271"/>
                  <a:gd name="T6" fmla="*/ 40 w 252"/>
                  <a:gd name="T7" fmla="*/ 228 h 271"/>
                  <a:gd name="T8" fmla="*/ 40 w 252"/>
                  <a:gd name="T9" fmla="*/ 262 h 271"/>
                  <a:gd name="T10" fmla="*/ 175 w 252"/>
                  <a:gd name="T11" fmla="*/ 271 h 271"/>
                  <a:gd name="T12" fmla="*/ 160 w 252"/>
                  <a:gd name="T13" fmla="*/ 59 h 271"/>
                  <a:gd name="T14" fmla="*/ 209 w 252"/>
                  <a:gd name="T15" fmla="*/ 127 h 271"/>
                  <a:gd name="T16" fmla="*/ 243 w 252"/>
                  <a:gd name="T17" fmla="*/ 127 h 271"/>
                  <a:gd name="T18" fmla="*/ 252 w 252"/>
                  <a:gd name="T19" fmla="*/ 42 h 271"/>
                  <a:gd name="T20" fmla="*/ 23 w 252"/>
                  <a:gd name="T21" fmla="*/ 0 h 271"/>
                  <a:gd name="T22" fmla="*/ 6 w 252"/>
                  <a:gd name="T23" fmla="*/ 10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271">
                    <a:moveTo>
                      <a:pt x="6" y="101"/>
                    </a:moveTo>
                    <a:cubicBezTo>
                      <a:pt x="94" y="81"/>
                      <a:pt x="0" y="50"/>
                      <a:pt x="99" y="50"/>
                    </a:cubicBezTo>
                    <a:cubicBezTo>
                      <a:pt x="90" y="92"/>
                      <a:pt x="74" y="181"/>
                      <a:pt x="74" y="228"/>
                    </a:cubicBezTo>
                    <a:lnTo>
                      <a:pt x="40" y="228"/>
                    </a:lnTo>
                    <a:lnTo>
                      <a:pt x="40" y="262"/>
                    </a:lnTo>
                    <a:lnTo>
                      <a:pt x="175" y="271"/>
                    </a:lnTo>
                    <a:cubicBezTo>
                      <a:pt x="136" y="196"/>
                      <a:pt x="149" y="238"/>
                      <a:pt x="160" y="59"/>
                    </a:cubicBezTo>
                    <a:cubicBezTo>
                      <a:pt x="208" y="60"/>
                      <a:pt x="205" y="74"/>
                      <a:pt x="209" y="127"/>
                    </a:cubicBezTo>
                    <a:lnTo>
                      <a:pt x="243" y="127"/>
                    </a:lnTo>
                    <a:lnTo>
                      <a:pt x="252" y="42"/>
                    </a:lnTo>
                    <a:cubicBezTo>
                      <a:pt x="191" y="13"/>
                      <a:pt x="70" y="22"/>
                      <a:pt x="23" y="0"/>
                    </a:cubicBezTo>
                    <a:cubicBezTo>
                      <a:pt x="20" y="41"/>
                      <a:pt x="6" y="53"/>
                      <a:pt x="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119563" y="2219326"/>
                <a:ext cx="63500" cy="47625"/>
              </a:xfrm>
              <a:custGeom>
                <a:avLst/>
                <a:gdLst>
                  <a:gd name="T0" fmla="*/ 93 w 271"/>
                  <a:gd name="T1" fmla="*/ 161 h 204"/>
                  <a:gd name="T2" fmla="*/ 34 w 271"/>
                  <a:gd name="T3" fmla="*/ 136 h 204"/>
                  <a:gd name="T4" fmla="*/ 93 w 271"/>
                  <a:gd name="T5" fmla="*/ 26 h 204"/>
                  <a:gd name="T6" fmla="*/ 0 w 271"/>
                  <a:gd name="T7" fmla="*/ 51 h 204"/>
                  <a:gd name="T8" fmla="*/ 68 w 271"/>
                  <a:gd name="T9" fmla="*/ 204 h 204"/>
                  <a:gd name="T10" fmla="*/ 119 w 271"/>
                  <a:gd name="T11" fmla="*/ 204 h 204"/>
                  <a:gd name="T12" fmla="*/ 169 w 271"/>
                  <a:gd name="T13" fmla="*/ 68 h 204"/>
                  <a:gd name="T14" fmla="*/ 202 w 271"/>
                  <a:gd name="T15" fmla="*/ 41 h 204"/>
                  <a:gd name="T16" fmla="*/ 186 w 271"/>
                  <a:gd name="T17" fmla="*/ 161 h 204"/>
                  <a:gd name="T18" fmla="*/ 271 w 271"/>
                  <a:gd name="T19" fmla="*/ 153 h 204"/>
                  <a:gd name="T20" fmla="*/ 251 w 271"/>
                  <a:gd name="T21" fmla="*/ 71 h 204"/>
                  <a:gd name="T22" fmla="*/ 220 w 271"/>
                  <a:gd name="T23" fmla="*/ 0 h 204"/>
                  <a:gd name="T24" fmla="*/ 127 w 271"/>
                  <a:gd name="T25" fmla="*/ 0 h 204"/>
                  <a:gd name="T26" fmla="*/ 105 w 271"/>
                  <a:gd name="T27" fmla="*/ 71 h 204"/>
                  <a:gd name="T28" fmla="*/ 93 w 271"/>
                  <a:gd name="T29" fmla="*/ 16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" h="204">
                    <a:moveTo>
                      <a:pt x="93" y="161"/>
                    </a:moveTo>
                    <a:cubicBezTo>
                      <a:pt x="61" y="159"/>
                      <a:pt x="54" y="149"/>
                      <a:pt x="34" y="136"/>
                    </a:cubicBezTo>
                    <a:cubicBezTo>
                      <a:pt x="47" y="82"/>
                      <a:pt x="67" y="65"/>
                      <a:pt x="93" y="26"/>
                    </a:cubicBezTo>
                    <a:cubicBezTo>
                      <a:pt x="69" y="26"/>
                      <a:pt x="0" y="31"/>
                      <a:pt x="0" y="51"/>
                    </a:cubicBezTo>
                    <a:cubicBezTo>
                      <a:pt x="0" y="94"/>
                      <a:pt x="32" y="204"/>
                      <a:pt x="68" y="204"/>
                    </a:cubicBezTo>
                    <a:lnTo>
                      <a:pt x="119" y="204"/>
                    </a:lnTo>
                    <a:cubicBezTo>
                      <a:pt x="134" y="204"/>
                      <a:pt x="191" y="161"/>
                      <a:pt x="169" y="68"/>
                    </a:cubicBezTo>
                    <a:lnTo>
                      <a:pt x="202" y="41"/>
                    </a:lnTo>
                    <a:cubicBezTo>
                      <a:pt x="248" y="109"/>
                      <a:pt x="219" y="100"/>
                      <a:pt x="186" y="161"/>
                    </a:cubicBezTo>
                    <a:cubicBezTo>
                      <a:pt x="231" y="161"/>
                      <a:pt x="238" y="156"/>
                      <a:pt x="271" y="153"/>
                    </a:cubicBezTo>
                    <a:cubicBezTo>
                      <a:pt x="260" y="130"/>
                      <a:pt x="260" y="100"/>
                      <a:pt x="251" y="71"/>
                    </a:cubicBezTo>
                    <a:cubicBezTo>
                      <a:pt x="239" y="31"/>
                      <a:pt x="229" y="38"/>
                      <a:pt x="220" y="0"/>
                    </a:cubicBezTo>
                    <a:lnTo>
                      <a:pt x="127" y="0"/>
                    </a:lnTo>
                    <a:cubicBezTo>
                      <a:pt x="121" y="28"/>
                      <a:pt x="112" y="36"/>
                      <a:pt x="105" y="71"/>
                    </a:cubicBezTo>
                    <a:cubicBezTo>
                      <a:pt x="99" y="102"/>
                      <a:pt x="93" y="132"/>
                      <a:pt x="93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4875213" y="2268538"/>
                <a:ext cx="66675" cy="61913"/>
              </a:xfrm>
              <a:custGeom>
                <a:avLst/>
                <a:gdLst>
                  <a:gd name="T0" fmla="*/ 0 w 288"/>
                  <a:gd name="T1" fmla="*/ 212 h 262"/>
                  <a:gd name="T2" fmla="*/ 85 w 288"/>
                  <a:gd name="T3" fmla="*/ 229 h 262"/>
                  <a:gd name="T4" fmla="*/ 60 w 288"/>
                  <a:gd name="T5" fmla="*/ 144 h 262"/>
                  <a:gd name="T6" fmla="*/ 212 w 288"/>
                  <a:gd name="T7" fmla="*/ 262 h 262"/>
                  <a:gd name="T8" fmla="*/ 246 w 288"/>
                  <a:gd name="T9" fmla="*/ 262 h 262"/>
                  <a:gd name="T10" fmla="*/ 288 w 288"/>
                  <a:gd name="T11" fmla="*/ 135 h 262"/>
                  <a:gd name="T12" fmla="*/ 246 w 288"/>
                  <a:gd name="T13" fmla="*/ 144 h 262"/>
                  <a:gd name="T14" fmla="*/ 85 w 288"/>
                  <a:gd name="T15" fmla="*/ 85 h 262"/>
                  <a:gd name="T16" fmla="*/ 178 w 288"/>
                  <a:gd name="T17" fmla="*/ 25 h 262"/>
                  <a:gd name="T18" fmla="*/ 85 w 288"/>
                  <a:gd name="T19" fmla="*/ 0 h 262"/>
                  <a:gd name="T20" fmla="*/ 0 w 288"/>
                  <a:gd name="T21" fmla="*/ 2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262">
                    <a:moveTo>
                      <a:pt x="0" y="212"/>
                    </a:moveTo>
                    <a:cubicBezTo>
                      <a:pt x="40" y="215"/>
                      <a:pt x="41" y="228"/>
                      <a:pt x="85" y="229"/>
                    </a:cubicBezTo>
                    <a:cubicBezTo>
                      <a:pt x="70" y="200"/>
                      <a:pt x="60" y="189"/>
                      <a:pt x="60" y="144"/>
                    </a:cubicBezTo>
                    <a:cubicBezTo>
                      <a:pt x="215" y="226"/>
                      <a:pt x="232" y="177"/>
                      <a:pt x="212" y="262"/>
                    </a:cubicBezTo>
                    <a:lnTo>
                      <a:pt x="246" y="262"/>
                    </a:lnTo>
                    <a:cubicBezTo>
                      <a:pt x="251" y="203"/>
                      <a:pt x="284" y="187"/>
                      <a:pt x="288" y="135"/>
                    </a:cubicBezTo>
                    <a:cubicBezTo>
                      <a:pt x="255" y="138"/>
                      <a:pt x="268" y="144"/>
                      <a:pt x="246" y="144"/>
                    </a:cubicBezTo>
                    <a:cubicBezTo>
                      <a:pt x="200" y="144"/>
                      <a:pt x="140" y="97"/>
                      <a:pt x="85" y="85"/>
                    </a:cubicBezTo>
                    <a:cubicBezTo>
                      <a:pt x="129" y="19"/>
                      <a:pt x="136" y="104"/>
                      <a:pt x="178" y="25"/>
                    </a:cubicBezTo>
                    <a:cubicBezTo>
                      <a:pt x="142" y="22"/>
                      <a:pt x="119" y="8"/>
                      <a:pt x="85" y="0"/>
                    </a:cubicBezTo>
                    <a:cubicBezTo>
                      <a:pt x="69" y="33"/>
                      <a:pt x="3" y="184"/>
                      <a:pt x="0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4840288" y="1944688"/>
                <a:ext cx="66675" cy="44450"/>
              </a:xfrm>
              <a:custGeom>
                <a:avLst/>
                <a:gdLst>
                  <a:gd name="T0" fmla="*/ 82 w 291"/>
                  <a:gd name="T1" fmla="*/ 43 h 187"/>
                  <a:gd name="T2" fmla="*/ 115 w 291"/>
                  <a:gd name="T3" fmla="*/ 102 h 187"/>
                  <a:gd name="T4" fmla="*/ 56 w 291"/>
                  <a:gd name="T5" fmla="*/ 102 h 187"/>
                  <a:gd name="T6" fmla="*/ 22 w 291"/>
                  <a:gd name="T7" fmla="*/ 34 h 187"/>
                  <a:gd name="T8" fmla="*/ 90 w 291"/>
                  <a:gd name="T9" fmla="*/ 161 h 187"/>
                  <a:gd name="T10" fmla="*/ 170 w 291"/>
                  <a:gd name="T11" fmla="*/ 157 h 187"/>
                  <a:gd name="T12" fmla="*/ 234 w 291"/>
                  <a:gd name="T13" fmla="*/ 187 h 187"/>
                  <a:gd name="T14" fmla="*/ 251 w 291"/>
                  <a:gd name="T15" fmla="*/ 144 h 187"/>
                  <a:gd name="T16" fmla="*/ 209 w 291"/>
                  <a:gd name="T17" fmla="*/ 102 h 187"/>
                  <a:gd name="T18" fmla="*/ 257 w 291"/>
                  <a:gd name="T19" fmla="*/ 55 h 187"/>
                  <a:gd name="T20" fmla="*/ 166 w 291"/>
                  <a:gd name="T21" fmla="*/ 0 h 187"/>
                  <a:gd name="T22" fmla="*/ 192 w 291"/>
                  <a:gd name="T23" fmla="*/ 60 h 187"/>
                  <a:gd name="T24" fmla="*/ 149 w 291"/>
                  <a:gd name="T25" fmla="*/ 68 h 187"/>
                  <a:gd name="T26" fmla="*/ 90 w 291"/>
                  <a:gd name="T27" fmla="*/ 0 h 187"/>
                  <a:gd name="T28" fmla="*/ 82 w 291"/>
                  <a:gd name="T29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187">
                    <a:moveTo>
                      <a:pt x="82" y="43"/>
                    </a:moveTo>
                    <a:cubicBezTo>
                      <a:pt x="82" y="68"/>
                      <a:pt x="104" y="85"/>
                      <a:pt x="115" y="102"/>
                    </a:cubicBezTo>
                    <a:lnTo>
                      <a:pt x="56" y="102"/>
                    </a:lnTo>
                    <a:cubicBezTo>
                      <a:pt x="56" y="59"/>
                      <a:pt x="56" y="43"/>
                      <a:pt x="22" y="34"/>
                    </a:cubicBezTo>
                    <a:cubicBezTo>
                      <a:pt x="0" y="80"/>
                      <a:pt x="40" y="161"/>
                      <a:pt x="90" y="161"/>
                    </a:cubicBezTo>
                    <a:cubicBezTo>
                      <a:pt x="128" y="161"/>
                      <a:pt x="144" y="148"/>
                      <a:pt x="170" y="157"/>
                    </a:cubicBezTo>
                    <a:cubicBezTo>
                      <a:pt x="198" y="168"/>
                      <a:pt x="183" y="182"/>
                      <a:pt x="234" y="187"/>
                    </a:cubicBezTo>
                    <a:cubicBezTo>
                      <a:pt x="243" y="169"/>
                      <a:pt x="246" y="167"/>
                      <a:pt x="251" y="144"/>
                    </a:cubicBezTo>
                    <a:cubicBezTo>
                      <a:pt x="220" y="103"/>
                      <a:pt x="223" y="155"/>
                      <a:pt x="209" y="102"/>
                    </a:cubicBezTo>
                    <a:cubicBezTo>
                      <a:pt x="268" y="102"/>
                      <a:pt x="291" y="103"/>
                      <a:pt x="257" y="55"/>
                    </a:cubicBezTo>
                    <a:cubicBezTo>
                      <a:pt x="232" y="20"/>
                      <a:pt x="211" y="11"/>
                      <a:pt x="166" y="0"/>
                    </a:cubicBezTo>
                    <a:cubicBezTo>
                      <a:pt x="175" y="38"/>
                      <a:pt x="183" y="28"/>
                      <a:pt x="192" y="60"/>
                    </a:cubicBezTo>
                    <a:cubicBezTo>
                      <a:pt x="158" y="60"/>
                      <a:pt x="172" y="57"/>
                      <a:pt x="149" y="68"/>
                    </a:cubicBezTo>
                    <a:cubicBezTo>
                      <a:pt x="141" y="32"/>
                      <a:pt x="131" y="4"/>
                      <a:pt x="90" y="0"/>
                    </a:cubicBezTo>
                    <a:cubicBezTo>
                      <a:pt x="87" y="34"/>
                      <a:pt x="82" y="21"/>
                      <a:pt x="8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4900613" y="2216151"/>
                <a:ext cx="61913" cy="57150"/>
              </a:xfrm>
              <a:custGeom>
                <a:avLst/>
                <a:gdLst>
                  <a:gd name="T0" fmla="*/ 34 w 271"/>
                  <a:gd name="T1" fmla="*/ 102 h 246"/>
                  <a:gd name="T2" fmla="*/ 93 w 271"/>
                  <a:gd name="T3" fmla="*/ 85 h 246"/>
                  <a:gd name="T4" fmla="*/ 110 w 271"/>
                  <a:gd name="T5" fmla="*/ 127 h 246"/>
                  <a:gd name="T6" fmla="*/ 26 w 271"/>
                  <a:gd name="T7" fmla="*/ 110 h 246"/>
                  <a:gd name="T8" fmla="*/ 0 w 271"/>
                  <a:gd name="T9" fmla="*/ 221 h 246"/>
                  <a:gd name="T10" fmla="*/ 212 w 271"/>
                  <a:gd name="T11" fmla="*/ 246 h 246"/>
                  <a:gd name="T12" fmla="*/ 246 w 271"/>
                  <a:gd name="T13" fmla="*/ 246 h 246"/>
                  <a:gd name="T14" fmla="*/ 271 w 271"/>
                  <a:gd name="T15" fmla="*/ 110 h 246"/>
                  <a:gd name="T16" fmla="*/ 121 w 271"/>
                  <a:gd name="T17" fmla="*/ 83 h 246"/>
                  <a:gd name="T18" fmla="*/ 51 w 271"/>
                  <a:gd name="T19" fmla="*/ 0 h 246"/>
                  <a:gd name="T20" fmla="*/ 34 w 271"/>
                  <a:gd name="T2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34" y="102"/>
                    </a:moveTo>
                    <a:cubicBezTo>
                      <a:pt x="57" y="90"/>
                      <a:pt x="59" y="86"/>
                      <a:pt x="93" y="85"/>
                    </a:cubicBezTo>
                    <a:cubicBezTo>
                      <a:pt x="102" y="116"/>
                      <a:pt x="102" y="96"/>
                      <a:pt x="110" y="127"/>
                    </a:cubicBezTo>
                    <a:cubicBezTo>
                      <a:pt x="37" y="134"/>
                      <a:pt x="92" y="155"/>
                      <a:pt x="26" y="110"/>
                    </a:cubicBezTo>
                    <a:cubicBezTo>
                      <a:pt x="8" y="144"/>
                      <a:pt x="0" y="169"/>
                      <a:pt x="0" y="221"/>
                    </a:cubicBezTo>
                    <a:cubicBezTo>
                      <a:pt x="95" y="213"/>
                      <a:pt x="185" y="129"/>
                      <a:pt x="212" y="246"/>
                    </a:cubicBezTo>
                    <a:lnTo>
                      <a:pt x="246" y="246"/>
                    </a:lnTo>
                    <a:cubicBezTo>
                      <a:pt x="246" y="188"/>
                      <a:pt x="270" y="167"/>
                      <a:pt x="271" y="110"/>
                    </a:cubicBezTo>
                    <a:cubicBezTo>
                      <a:pt x="215" y="140"/>
                      <a:pt x="204" y="160"/>
                      <a:pt x="121" y="83"/>
                    </a:cubicBezTo>
                    <a:cubicBezTo>
                      <a:pt x="56" y="24"/>
                      <a:pt x="114" y="6"/>
                      <a:pt x="51" y="0"/>
                    </a:cubicBezTo>
                    <a:cubicBezTo>
                      <a:pt x="48" y="37"/>
                      <a:pt x="35" y="63"/>
                      <a:pt x="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4700588" y="1784351"/>
                <a:ext cx="17463" cy="30163"/>
              </a:xfrm>
              <a:custGeom>
                <a:avLst/>
                <a:gdLst>
                  <a:gd name="T0" fmla="*/ 0 w 76"/>
                  <a:gd name="T1" fmla="*/ 52 h 129"/>
                  <a:gd name="T2" fmla="*/ 59 w 76"/>
                  <a:gd name="T3" fmla="*/ 129 h 129"/>
                  <a:gd name="T4" fmla="*/ 76 w 76"/>
                  <a:gd name="T5" fmla="*/ 95 h 129"/>
                  <a:gd name="T6" fmla="*/ 0 w 76"/>
                  <a:gd name="T7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29">
                    <a:moveTo>
                      <a:pt x="0" y="52"/>
                    </a:moveTo>
                    <a:cubicBezTo>
                      <a:pt x="0" y="115"/>
                      <a:pt x="19" y="109"/>
                      <a:pt x="59" y="129"/>
                    </a:cubicBezTo>
                    <a:cubicBezTo>
                      <a:pt x="61" y="125"/>
                      <a:pt x="76" y="96"/>
                      <a:pt x="76" y="95"/>
                    </a:cubicBezTo>
                    <a:cubicBezTo>
                      <a:pt x="76" y="57"/>
                      <a:pt x="0" y="0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4854575" y="2428876"/>
                <a:ext cx="3175" cy="1588"/>
              </a:xfrm>
              <a:custGeom>
                <a:avLst/>
                <a:gdLst>
                  <a:gd name="T0" fmla="*/ 0 w 8"/>
                  <a:gd name="T1" fmla="*/ 10 h 10"/>
                  <a:gd name="T2" fmla="*/ 8 w 8"/>
                  <a:gd name="T3" fmla="*/ 10 h 10"/>
                  <a:gd name="T4" fmla="*/ 1 w 8"/>
                  <a:gd name="T5" fmla="*/ 0 h 10"/>
                  <a:gd name="T6" fmla="*/ 0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8" y="10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4529138" y="2244726"/>
                <a:ext cx="14288" cy="31750"/>
              </a:xfrm>
              <a:custGeom>
                <a:avLst/>
                <a:gdLst>
                  <a:gd name="T0" fmla="*/ 6 w 58"/>
                  <a:gd name="T1" fmla="*/ 7 h 134"/>
                  <a:gd name="T2" fmla="*/ 57 w 58"/>
                  <a:gd name="T3" fmla="*/ 134 h 134"/>
                  <a:gd name="T4" fmla="*/ 43 w 58"/>
                  <a:gd name="T5" fmla="*/ 0 h 134"/>
                  <a:gd name="T6" fmla="*/ 6 w 58"/>
                  <a:gd name="T7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6" y="7"/>
                    </a:moveTo>
                    <a:cubicBezTo>
                      <a:pt x="2" y="72"/>
                      <a:pt x="0" y="116"/>
                      <a:pt x="57" y="134"/>
                    </a:cubicBezTo>
                    <a:cubicBezTo>
                      <a:pt x="58" y="85"/>
                      <a:pt x="57" y="40"/>
                      <a:pt x="43" y="0"/>
                    </a:cubicBez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0" y="226669"/>
            <a:ext cx="542919" cy="571561"/>
            <a:chOff x="0" y="226669"/>
            <a:chExt cx="542919" cy="617541"/>
          </a:xfrm>
          <a:solidFill>
            <a:schemeClr val="accent1"/>
          </a:solidFill>
        </p:grpSpPr>
        <p:sp>
          <p:nvSpPr>
            <p:cNvPr id="53" name="矩形 52"/>
            <p:cNvSpPr/>
            <p:nvPr userDrawn="1"/>
          </p:nvSpPr>
          <p:spPr>
            <a:xfrm>
              <a:off x="397776" y="226669"/>
              <a:ext cx="145143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 userDrawn="1"/>
          </p:nvSpPr>
          <p:spPr>
            <a:xfrm>
              <a:off x="0" y="226669"/>
              <a:ext cx="324630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日期占位符 1"/>
          <p:cNvSpPr>
            <a:spLocks noGrp="1"/>
          </p:cNvSpPr>
          <p:nvPr>
            <p:ph type="dt" sz="half" idx="10"/>
          </p:nvPr>
        </p:nvSpPr>
        <p:spPr>
          <a:xfrm>
            <a:off x="660400" y="6235700"/>
            <a:ext cx="2921000" cy="365125"/>
          </a:xfrm>
        </p:spPr>
        <p:txBody>
          <a:bodyPr/>
          <a:lstStyle/>
          <a:p>
            <a:fld id="{9C7BC734-E9C6-AA46-B3D8-4B2B7F7E4E3B}" type="datetime1">
              <a:rPr lang="zh-CN" altLang="en-US" smtClean="0"/>
            </a:fld>
            <a:endParaRPr lang="zh-CN" altLang="en-US"/>
          </a:p>
        </p:txBody>
      </p:sp>
      <p:sp>
        <p:nvSpPr>
          <p:cNvPr id="5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269159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6247634"/>
            <a:ext cx="2906125" cy="365125"/>
          </a:xfrm>
        </p:spPr>
        <p:txBody>
          <a:bodyPr/>
          <a:lstStyle/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408214" y="391712"/>
            <a:ext cx="11375571" cy="5511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algn="ctr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8" name="组合 57"/>
          <p:cNvGrpSpPr/>
          <p:nvPr userDrawn="1"/>
        </p:nvGrpSpPr>
        <p:grpSpPr>
          <a:xfrm>
            <a:off x="3572716" y="615087"/>
            <a:ext cx="5046569" cy="4988761"/>
            <a:chOff x="4065588" y="1646238"/>
            <a:chExt cx="969963" cy="958850"/>
          </a:xfrm>
          <a:solidFill>
            <a:schemeClr val="bg1">
              <a:alpha val="5000"/>
            </a:schemeClr>
          </a:solidFill>
        </p:grpSpPr>
        <p:sp>
          <p:nvSpPr>
            <p:cNvPr id="59" name="Freeform 5"/>
            <p:cNvSpPr/>
            <p:nvPr/>
          </p:nvSpPr>
          <p:spPr bwMode="auto">
            <a:xfrm>
              <a:off x="4478338" y="1900238"/>
              <a:ext cx="134938" cy="63500"/>
            </a:xfrm>
            <a:custGeom>
              <a:avLst/>
              <a:gdLst>
                <a:gd name="T0" fmla="*/ 0 w 584"/>
                <a:gd name="T1" fmla="*/ 272 h 272"/>
                <a:gd name="T2" fmla="*/ 122 w 584"/>
                <a:gd name="T3" fmla="*/ 233 h 272"/>
                <a:gd name="T4" fmla="*/ 584 w 584"/>
                <a:gd name="T5" fmla="*/ 272 h 272"/>
                <a:gd name="T6" fmla="*/ 471 w 584"/>
                <a:gd name="T7" fmla="*/ 123 h 272"/>
                <a:gd name="T8" fmla="*/ 116 w 584"/>
                <a:gd name="T9" fmla="*/ 134 h 272"/>
                <a:gd name="T10" fmla="*/ 0 w 584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272">
                  <a:moveTo>
                    <a:pt x="0" y="272"/>
                  </a:moveTo>
                  <a:lnTo>
                    <a:pt x="122" y="233"/>
                  </a:lnTo>
                  <a:cubicBezTo>
                    <a:pt x="349" y="156"/>
                    <a:pt x="436" y="269"/>
                    <a:pt x="584" y="272"/>
                  </a:cubicBezTo>
                  <a:cubicBezTo>
                    <a:pt x="584" y="179"/>
                    <a:pt x="535" y="154"/>
                    <a:pt x="471" y="123"/>
                  </a:cubicBezTo>
                  <a:cubicBezTo>
                    <a:pt x="224" y="0"/>
                    <a:pt x="315" y="35"/>
                    <a:pt x="116" y="134"/>
                  </a:cubicBezTo>
                  <a:cubicBezTo>
                    <a:pt x="51" y="166"/>
                    <a:pt x="7" y="183"/>
                    <a:pt x="0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4413250" y="2001838"/>
              <a:ext cx="39688" cy="90488"/>
            </a:xfrm>
            <a:custGeom>
              <a:avLst/>
              <a:gdLst>
                <a:gd name="T0" fmla="*/ 0 w 169"/>
                <a:gd name="T1" fmla="*/ 389 h 389"/>
                <a:gd name="T2" fmla="*/ 76 w 169"/>
                <a:gd name="T3" fmla="*/ 330 h 389"/>
                <a:gd name="T4" fmla="*/ 169 w 169"/>
                <a:gd name="T5" fmla="*/ 279 h 389"/>
                <a:gd name="T6" fmla="*/ 169 w 169"/>
                <a:gd name="T7" fmla="*/ 0 h 389"/>
                <a:gd name="T8" fmla="*/ 34 w 169"/>
                <a:gd name="T9" fmla="*/ 145 h 389"/>
                <a:gd name="T10" fmla="*/ 0 w 169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89">
                  <a:moveTo>
                    <a:pt x="0" y="389"/>
                  </a:moveTo>
                  <a:cubicBezTo>
                    <a:pt x="36" y="380"/>
                    <a:pt x="47" y="348"/>
                    <a:pt x="76" y="330"/>
                  </a:cubicBezTo>
                  <a:cubicBezTo>
                    <a:pt x="107" y="311"/>
                    <a:pt x="137" y="301"/>
                    <a:pt x="169" y="279"/>
                  </a:cubicBezTo>
                  <a:lnTo>
                    <a:pt x="169" y="0"/>
                  </a:lnTo>
                  <a:cubicBezTo>
                    <a:pt x="103" y="5"/>
                    <a:pt x="54" y="92"/>
                    <a:pt x="34" y="145"/>
                  </a:cubicBezTo>
                  <a:cubicBezTo>
                    <a:pt x="9" y="216"/>
                    <a:pt x="0" y="294"/>
                    <a:pt x="0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4637088" y="2001838"/>
              <a:ext cx="41275" cy="88900"/>
            </a:xfrm>
            <a:custGeom>
              <a:avLst/>
              <a:gdLst>
                <a:gd name="T0" fmla="*/ 0 w 178"/>
                <a:gd name="T1" fmla="*/ 279 h 381"/>
                <a:gd name="T2" fmla="*/ 178 w 178"/>
                <a:gd name="T3" fmla="*/ 381 h 381"/>
                <a:gd name="T4" fmla="*/ 17 w 178"/>
                <a:gd name="T5" fmla="*/ 0 h 381"/>
                <a:gd name="T6" fmla="*/ 0 w 178"/>
                <a:gd name="T7" fmla="*/ 2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381">
                  <a:moveTo>
                    <a:pt x="0" y="279"/>
                  </a:moveTo>
                  <a:cubicBezTo>
                    <a:pt x="51" y="306"/>
                    <a:pt x="127" y="369"/>
                    <a:pt x="178" y="381"/>
                  </a:cubicBezTo>
                  <a:cubicBezTo>
                    <a:pt x="178" y="237"/>
                    <a:pt x="125" y="25"/>
                    <a:pt x="17" y="0"/>
                  </a:cubicBezTo>
                  <a:lnTo>
                    <a:pt x="0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4557713" y="2289176"/>
              <a:ext cx="12700" cy="46038"/>
            </a:xfrm>
            <a:custGeom>
              <a:avLst/>
              <a:gdLst>
                <a:gd name="T0" fmla="*/ 0 w 54"/>
                <a:gd name="T1" fmla="*/ 192 h 192"/>
                <a:gd name="T2" fmla="*/ 47 w 54"/>
                <a:gd name="T3" fmla="*/ 116 h 192"/>
                <a:gd name="T4" fmla="*/ 53 w 54"/>
                <a:gd name="T5" fmla="*/ 0 h 192"/>
                <a:gd name="T6" fmla="*/ 2 w 54"/>
                <a:gd name="T7" fmla="*/ 22 h 192"/>
                <a:gd name="T8" fmla="*/ 0 w 54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2">
                  <a:moveTo>
                    <a:pt x="0" y="192"/>
                  </a:moveTo>
                  <a:cubicBezTo>
                    <a:pt x="37" y="174"/>
                    <a:pt x="40" y="164"/>
                    <a:pt x="47" y="116"/>
                  </a:cubicBezTo>
                  <a:cubicBezTo>
                    <a:pt x="53" y="75"/>
                    <a:pt x="54" y="46"/>
                    <a:pt x="53" y="0"/>
                  </a:cubicBezTo>
                  <a:lnTo>
                    <a:pt x="2" y="22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4551363" y="2193926"/>
              <a:ext cx="20638" cy="17463"/>
            </a:xfrm>
            <a:custGeom>
              <a:avLst/>
              <a:gdLst>
                <a:gd name="T0" fmla="*/ 0 w 84"/>
                <a:gd name="T1" fmla="*/ 75 h 75"/>
                <a:gd name="T2" fmla="*/ 84 w 84"/>
                <a:gd name="T3" fmla="*/ 69 h 75"/>
                <a:gd name="T4" fmla="*/ 0 w 8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lnTo>
                    <a:pt x="84" y="69"/>
                  </a:lnTo>
                  <a:cubicBezTo>
                    <a:pt x="56" y="13"/>
                    <a:pt x="15" y="0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4476750" y="1973263"/>
              <a:ext cx="146050" cy="93663"/>
            </a:xfrm>
            <a:custGeom>
              <a:avLst/>
              <a:gdLst>
                <a:gd name="T0" fmla="*/ 0 w 631"/>
                <a:gd name="T1" fmla="*/ 75 h 403"/>
                <a:gd name="T2" fmla="*/ 0 w 631"/>
                <a:gd name="T3" fmla="*/ 372 h 403"/>
                <a:gd name="T4" fmla="*/ 330 w 631"/>
                <a:gd name="T5" fmla="*/ 329 h 403"/>
                <a:gd name="T6" fmla="*/ 592 w 631"/>
                <a:gd name="T7" fmla="*/ 338 h 403"/>
                <a:gd name="T8" fmla="*/ 469 w 631"/>
                <a:gd name="T9" fmla="*/ 29 h 403"/>
                <a:gd name="T10" fmla="*/ 65 w 631"/>
                <a:gd name="T11" fmla="*/ 47 h 403"/>
                <a:gd name="T12" fmla="*/ 0 w 631"/>
                <a:gd name="T13" fmla="*/ 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403">
                  <a:moveTo>
                    <a:pt x="0" y="75"/>
                  </a:moveTo>
                  <a:lnTo>
                    <a:pt x="0" y="372"/>
                  </a:lnTo>
                  <a:cubicBezTo>
                    <a:pt x="68" y="372"/>
                    <a:pt x="180" y="329"/>
                    <a:pt x="330" y="329"/>
                  </a:cubicBezTo>
                  <a:cubicBezTo>
                    <a:pt x="435" y="329"/>
                    <a:pt x="592" y="403"/>
                    <a:pt x="592" y="338"/>
                  </a:cubicBezTo>
                  <a:cubicBezTo>
                    <a:pt x="592" y="31"/>
                    <a:pt x="631" y="64"/>
                    <a:pt x="469" y="29"/>
                  </a:cubicBezTo>
                  <a:cubicBezTo>
                    <a:pt x="360" y="6"/>
                    <a:pt x="174" y="0"/>
                    <a:pt x="65" y="47"/>
                  </a:cubicBezTo>
                  <a:cubicBezTo>
                    <a:pt x="37" y="59"/>
                    <a:pt x="29" y="68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4486275" y="2066926"/>
              <a:ext cx="120650" cy="60325"/>
            </a:xfrm>
            <a:custGeom>
              <a:avLst/>
              <a:gdLst>
                <a:gd name="T0" fmla="*/ 0 w 525"/>
                <a:gd name="T1" fmla="*/ 80 h 257"/>
                <a:gd name="T2" fmla="*/ 262 w 525"/>
                <a:gd name="T3" fmla="*/ 257 h 257"/>
                <a:gd name="T4" fmla="*/ 525 w 525"/>
                <a:gd name="T5" fmla="*/ 54 h 257"/>
                <a:gd name="T6" fmla="*/ 120 w 525"/>
                <a:gd name="T7" fmla="*/ 30 h 257"/>
                <a:gd name="T8" fmla="*/ 0 w 525"/>
                <a:gd name="T9" fmla="*/ 8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57">
                  <a:moveTo>
                    <a:pt x="0" y="80"/>
                  </a:moveTo>
                  <a:cubicBezTo>
                    <a:pt x="12" y="126"/>
                    <a:pt x="165" y="257"/>
                    <a:pt x="262" y="257"/>
                  </a:cubicBezTo>
                  <a:cubicBezTo>
                    <a:pt x="350" y="257"/>
                    <a:pt x="482" y="136"/>
                    <a:pt x="525" y="54"/>
                  </a:cubicBezTo>
                  <a:cubicBezTo>
                    <a:pt x="440" y="13"/>
                    <a:pt x="241" y="0"/>
                    <a:pt x="120" y="30"/>
                  </a:cubicBezTo>
                  <a:cubicBezTo>
                    <a:pt x="69" y="43"/>
                    <a:pt x="42" y="5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229100" y="1758951"/>
              <a:ext cx="622300" cy="609600"/>
            </a:xfrm>
            <a:custGeom>
              <a:avLst/>
              <a:gdLst>
                <a:gd name="T0" fmla="*/ 532 w 2683"/>
                <a:gd name="T1" fmla="*/ 2604 h 2604"/>
                <a:gd name="T2" fmla="*/ 693 w 2683"/>
                <a:gd name="T3" fmla="*/ 2071 h 2604"/>
                <a:gd name="T4" fmla="*/ 775 w 2683"/>
                <a:gd name="T5" fmla="*/ 1111 h 2604"/>
                <a:gd name="T6" fmla="*/ 945 w 2683"/>
                <a:gd name="T7" fmla="*/ 935 h 2604"/>
                <a:gd name="T8" fmla="*/ 1062 w 2683"/>
                <a:gd name="T9" fmla="*/ 704 h 2604"/>
                <a:gd name="T10" fmla="*/ 1320 w 2683"/>
                <a:gd name="T11" fmla="*/ 606 h 2604"/>
                <a:gd name="T12" fmla="*/ 1320 w 2683"/>
                <a:gd name="T13" fmla="*/ 589 h 2604"/>
                <a:gd name="T14" fmla="*/ 1131 w 2683"/>
                <a:gd name="T15" fmla="*/ 523 h 2604"/>
                <a:gd name="T16" fmla="*/ 1015 w 2683"/>
                <a:gd name="T17" fmla="*/ 344 h 2604"/>
                <a:gd name="T18" fmla="*/ 1286 w 2683"/>
                <a:gd name="T19" fmla="*/ 513 h 2604"/>
                <a:gd name="T20" fmla="*/ 1316 w 2683"/>
                <a:gd name="T21" fmla="*/ 408 h 2604"/>
                <a:gd name="T22" fmla="*/ 1320 w 2683"/>
                <a:gd name="T23" fmla="*/ 268 h 2604"/>
                <a:gd name="T24" fmla="*/ 1362 w 2683"/>
                <a:gd name="T25" fmla="*/ 259 h 2604"/>
                <a:gd name="T26" fmla="*/ 1413 w 2683"/>
                <a:gd name="T27" fmla="*/ 276 h 2604"/>
                <a:gd name="T28" fmla="*/ 1420 w 2683"/>
                <a:gd name="T29" fmla="*/ 430 h 2604"/>
                <a:gd name="T30" fmla="*/ 1490 w 2683"/>
                <a:gd name="T31" fmla="*/ 498 h 2604"/>
                <a:gd name="T32" fmla="*/ 1675 w 2683"/>
                <a:gd name="T33" fmla="*/ 344 h 2604"/>
                <a:gd name="T34" fmla="*/ 1717 w 2683"/>
                <a:gd name="T35" fmla="*/ 352 h 2604"/>
                <a:gd name="T36" fmla="*/ 1631 w 2683"/>
                <a:gd name="T37" fmla="*/ 503 h 2604"/>
                <a:gd name="T38" fmla="*/ 1500 w 2683"/>
                <a:gd name="T39" fmla="*/ 558 h 2604"/>
                <a:gd name="T40" fmla="*/ 1447 w 2683"/>
                <a:gd name="T41" fmla="*/ 572 h 2604"/>
                <a:gd name="T42" fmla="*/ 1734 w 2683"/>
                <a:gd name="T43" fmla="*/ 793 h 2604"/>
                <a:gd name="T44" fmla="*/ 1788 w 2683"/>
                <a:gd name="T45" fmla="*/ 916 h 2604"/>
                <a:gd name="T46" fmla="*/ 1958 w 2683"/>
                <a:gd name="T47" fmla="*/ 1094 h 2604"/>
                <a:gd name="T48" fmla="*/ 2022 w 2683"/>
                <a:gd name="T49" fmla="*/ 1377 h 2604"/>
                <a:gd name="T50" fmla="*/ 2031 w 2683"/>
                <a:gd name="T51" fmla="*/ 1538 h 2604"/>
                <a:gd name="T52" fmla="*/ 2031 w 2683"/>
                <a:gd name="T53" fmla="*/ 1969 h 2604"/>
                <a:gd name="T54" fmla="*/ 2200 w 2683"/>
                <a:gd name="T55" fmla="*/ 2587 h 2604"/>
                <a:gd name="T56" fmla="*/ 2683 w 2683"/>
                <a:gd name="T57" fmla="*/ 1597 h 2604"/>
                <a:gd name="T58" fmla="*/ 2559 w 2683"/>
                <a:gd name="T59" fmla="*/ 1018 h 2604"/>
                <a:gd name="T60" fmla="*/ 2439 w 2683"/>
                <a:gd name="T61" fmla="*/ 816 h 2604"/>
                <a:gd name="T62" fmla="*/ 2329 w 2683"/>
                <a:gd name="T63" fmla="*/ 680 h 2604"/>
                <a:gd name="T64" fmla="*/ 2291 w 2683"/>
                <a:gd name="T65" fmla="*/ 634 h 2604"/>
                <a:gd name="T66" fmla="*/ 1909 w 2683"/>
                <a:gd name="T67" fmla="*/ 363 h 2604"/>
                <a:gd name="T68" fmla="*/ 51 w 2683"/>
                <a:gd name="T69" fmla="*/ 1318 h 2604"/>
                <a:gd name="T70" fmla="*/ 34 w 2683"/>
                <a:gd name="T71" fmla="*/ 1429 h 2604"/>
                <a:gd name="T72" fmla="*/ 273 w 2683"/>
                <a:gd name="T73" fmla="*/ 2339 h 2604"/>
                <a:gd name="T74" fmla="*/ 359 w 2683"/>
                <a:gd name="T75" fmla="*/ 2447 h 2604"/>
                <a:gd name="T76" fmla="*/ 532 w 2683"/>
                <a:gd name="T77" fmla="*/ 2604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3" h="2604">
                  <a:moveTo>
                    <a:pt x="532" y="2604"/>
                  </a:moveTo>
                  <a:cubicBezTo>
                    <a:pt x="596" y="2558"/>
                    <a:pt x="692" y="2200"/>
                    <a:pt x="693" y="2071"/>
                  </a:cubicBezTo>
                  <a:cubicBezTo>
                    <a:pt x="696" y="1808"/>
                    <a:pt x="665" y="1336"/>
                    <a:pt x="775" y="1111"/>
                  </a:cubicBezTo>
                  <a:cubicBezTo>
                    <a:pt x="824" y="1010"/>
                    <a:pt x="891" y="987"/>
                    <a:pt x="945" y="935"/>
                  </a:cubicBezTo>
                  <a:cubicBezTo>
                    <a:pt x="1017" y="866"/>
                    <a:pt x="924" y="808"/>
                    <a:pt x="1062" y="704"/>
                  </a:cubicBezTo>
                  <a:cubicBezTo>
                    <a:pt x="1131" y="652"/>
                    <a:pt x="1203" y="606"/>
                    <a:pt x="1320" y="606"/>
                  </a:cubicBezTo>
                  <a:lnTo>
                    <a:pt x="1320" y="589"/>
                  </a:lnTo>
                  <a:cubicBezTo>
                    <a:pt x="1241" y="571"/>
                    <a:pt x="1192" y="564"/>
                    <a:pt x="1131" y="523"/>
                  </a:cubicBezTo>
                  <a:cubicBezTo>
                    <a:pt x="1049" y="468"/>
                    <a:pt x="1015" y="428"/>
                    <a:pt x="1015" y="344"/>
                  </a:cubicBezTo>
                  <a:cubicBezTo>
                    <a:pt x="1144" y="344"/>
                    <a:pt x="1115" y="513"/>
                    <a:pt x="1286" y="513"/>
                  </a:cubicBezTo>
                  <a:cubicBezTo>
                    <a:pt x="1324" y="513"/>
                    <a:pt x="1310" y="452"/>
                    <a:pt x="1316" y="408"/>
                  </a:cubicBezTo>
                  <a:cubicBezTo>
                    <a:pt x="1323" y="363"/>
                    <a:pt x="1320" y="314"/>
                    <a:pt x="1320" y="268"/>
                  </a:cubicBezTo>
                  <a:cubicBezTo>
                    <a:pt x="1353" y="265"/>
                    <a:pt x="1340" y="259"/>
                    <a:pt x="1362" y="259"/>
                  </a:cubicBezTo>
                  <a:cubicBezTo>
                    <a:pt x="1378" y="259"/>
                    <a:pt x="1389" y="271"/>
                    <a:pt x="1413" y="276"/>
                  </a:cubicBezTo>
                  <a:cubicBezTo>
                    <a:pt x="1413" y="336"/>
                    <a:pt x="1415" y="382"/>
                    <a:pt x="1420" y="430"/>
                  </a:cubicBezTo>
                  <a:cubicBezTo>
                    <a:pt x="1428" y="513"/>
                    <a:pt x="1410" y="526"/>
                    <a:pt x="1490" y="498"/>
                  </a:cubicBezTo>
                  <a:cubicBezTo>
                    <a:pt x="1608" y="456"/>
                    <a:pt x="1641" y="344"/>
                    <a:pt x="1675" y="344"/>
                  </a:cubicBezTo>
                  <a:cubicBezTo>
                    <a:pt x="1698" y="344"/>
                    <a:pt x="1699" y="348"/>
                    <a:pt x="1717" y="352"/>
                  </a:cubicBezTo>
                  <a:cubicBezTo>
                    <a:pt x="1733" y="417"/>
                    <a:pt x="1694" y="444"/>
                    <a:pt x="1631" y="503"/>
                  </a:cubicBezTo>
                  <a:cubicBezTo>
                    <a:pt x="1568" y="562"/>
                    <a:pt x="1544" y="551"/>
                    <a:pt x="1500" y="558"/>
                  </a:cubicBezTo>
                  <a:cubicBezTo>
                    <a:pt x="1483" y="560"/>
                    <a:pt x="1467" y="568"/>
                    <a:pt x="1447" y="572"/>
                  </a:cubicBezTo>
                  <a:cubicBezTo>
                    <a:pt x="1482" y="621"/>
                    <a:pt x="1689" y="653"/>
                    <a:pt x="1734" y="793"/>
                  </a:cubicBezTo>
                  <a:cubicBezTo>
                    <a:pt x="1750" y="846"/>
                    <a:pt x="1747" y="883"/>
                    <a:pt x="1788" y="916"/>
                  </a:cubicBezTo>
                  <a:cubicBezTo>
                    <a:pt x="1855" y="969"/>
                    <a:pt x="1897" y="974"/>
                    <a:pt x="1958" y="1094"/>
                  </a:cubicBezTo>
                  <a:cubicBezTo>
                    <a:pt x="1999" y="1177"/>
                    <a:pt x="2023" y="1255"/>
                    <a:pt x="2022" y="1377"/>
                  </a:cubicBezTo>
                  <a:cubicBezTo>
                    <a:pt x="2022" y="1434"/>
                    <a:pt x="2031" y="1471"/>
                    <a:pt x="2031" y="1538"/>
                  </a:cubicBezTo>
                  <a:lnTo>
                    <a:pt x="2031" y="1969"/>
                  </a:lnTo>
                  <a:cubicBezTo>
                    <a:pt x="2040" y="2142"/>
                    <a:pt x="2064" y="2496"/>
                    <a:pt x="2200" y="2587"/>
                  </a:cubicBezTo>
                  <a:cubicBezTo>
                    <a:pt x="2428" y="2435"/>
                    <a:pt x="2683" y="1983"/>
                    <a:pt x="2683" y="1597"/>
                  </a:cubicBezTo>
                  <a:cubicBezTo>
                    <a:pt x="2683" y="1366"/>
                    <a:pt x="2642" y="1192"/>
                    <a:pt x="2559" y="1018"/>
                  </a:cubicBezTo>
                  <a:cubicBezTo>
                    <a:pt x="2523" y="943"/>
                    <a:pt x="2483" y="882"/>
                    <a:pt x="2439" y="816"/>
                  </a:cubicBezTo>
                  <a:lnTo>
                    <a:pt x="2329" y="680"/>
                  </a:lnTo>
                  <a:cubicBezTo>
                    <a:pt x="2311" y="661"/>
                    <a:pt x="2309" y="653"/>
                    <a:pt x="2291" y="634"/>
                  </a:cubicBezTo>
                  <a:cubicBezTo>
                    <a:pt x="2202" y="536"/>
                    <a:pt x="2028" y="419"/>
                    <a:pt x="1909" y="363"/>
                  </a:cubicBezTo>
                  <a:cubicBezTo>
                    <a:pt x="1129" y="0"/>
                    <a:pt x="199" y="480"/>
                    <a:pt x="51" y="1318"/>
                  </a:cubicBezTo>
                  <a:cubicBezTo>
                    <a:pt x="44" y="1353"/>
                    <a:pt x="37" y="1398"/>
                    <a:pt x="34" y="1429"/>
                  </a:cubicBezTo>
                  <a:cubicBezTo>
                    <a:pt x="0" y="1758"/>
                    <a:pt x="90" y="2062"/>
                    <a:pt x="273" y="2339"/>
                  </a:cubicBezTo>
                  <a:cubicBezTo>
                    <a:pt x="309" y="2393"/>
                    <a:pt x="328" y="2407"/>
                    <a:pt x="359" y="2447"/>
                  </a:cubicBezTo>
                  <a:cubicBezTo>
                    <a:pt x="401" y="2501"/>
                    <a:pt x="474" y="2574"/>
                    <a:pt x="532" y="2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4208463" y="1784351"/>
              <a:ext cx="668338" cy="698500"/>
            </a:xfrm>
            <a:custGeom>
              <a:avLst/>
              <a:gdLst>
                <a:gd name="T0" fmla="*/ 1575 w 2879"/>
                <a:gd name="T1" fmla="*/ 2823 h 2992"/>
                <a:gd name="T2" fmla="*/ 1761 w 2879"/>
                <a:gd name="T3" fmla="*/ 2882 h 2992"/>
                <a:gd name="T4" fmla="*/ 1321 w 2879"/>
                <a:gd name="T5" fmla="*/ 2857 h 2992"/>
                <a:gd name="T6" fmla="*/ 1355 w 2879"/>
                <a:gd name="T7" fmla="*/ 2848 h 2992"/>
                <a:gd name="T8" fmla="*/ 1524 w 2879"/>
                <a:gd name="T9" fmla="*/ 2798 h 2992"/>
                <a:gd name="T10" fmla="*/ 1363 w 2879"/>
                <a:gd name="T11" fmla="*/ 2798 h 2992"/>
                <a:gd name="T12" fmla="*/ 1316 w 2879"/>
                <a:gd name="T13" fmla="*/ 2911 h 2992"/>
                <a:gd name="T14" fmla="*/ 1160 w 2879"/>
                <a:gd name="T15" fmla="*/ 2772 h 2992"/>
                <a:gd name="T16" fmla="*/ 1084 w 2879"/>
                <a:gd name="T17" fmla="*/ 2874 h 2992"/>
                <a:gd name="T18" fmla="*/ 1143 w 2879"/>
                <a:gd name="T19" fmla="*/ 2755 h 2992"/>
                <a:gd name="T20" fmla="*/ 1084 w 2879"/>
                <a:gd name="T21" fmla="*/ 2874 h 2992"/>
                <a:gd name="T22" fmla="*/ 1599 w 2879"/>
                <a:gd name="T23" fmla="*/ 2806 h 2992"/>
                <a:gd name="T24" fmla="*/ 1837 w 2879"/>
                <a:gd name="T25" fmla="*/ 2730 h 2992"/>
                <a:gd name="T26" fmla="*/ 1803 w 2879"/>
                <a:gd name="T27" fmla="*/ 2815 h 2992"/>
                <a:gd name="T28" fmla="*/ 1710 w 2879"/>
                <a:gd name="T29" fmla="*/ 2815 h 2992"/>
                <a:gd name="T30" fmla="*/ 1427 w 2879"/>
                <a:gd name="T31" fmla="*/ 2339 h 2992"/>
                <a:gd name="T32" fmla="*/ 1311 w 2879"/>
                <a:gd name="T33" fmla="*/ 1892 h 2992"/>
                <a:gd name="T34" fmla="*/ 1346 w 2879"/>
                <a:gd name="T35" fmla="*/ 1665 h 2992"/>
                <a:gd name="T36" fmla="*/ 1457 w 2879"/>
                <a:gd name="T37" fmla="*/ 1886 h 2992"/>
                <a:gd name="T38" fmla="*/ 1511 w 2879"/>
                <a:gd name="T39" fmla="*/ 2100 h 2992"/>
                <a:gd name="T40" fmla="*/ 1627 w 2879"/>
                <a:gd name="T41" fmla="*/ 2196 h 2992"/>
                <a:gd name="T42" fmla="*/ 1479 w 2879"/>
                <a:gd name="T43" fmla="*/ 2701 h 2992"/>
                <a:gd name="T44" fmla="*/ 1353 w 2879"/>
                <a:gd name="T45" fmla="*/ 2165 h 2992"/>
                <a:gd name="T46" fmla="*/ 965 w 2879"/>
                <a:gd name="T47" fmla="*/ 2696 h 2992"/>
                <a:gd name="T48" fmla="*/ 329 w 2879"/>
                <a:gd name="T49" fmla="*/ 2283 h 2992"/>
                <a:gd name="T50" fmla="*/ 442 w 2879"/>
                <a:gd name="T51" fmla="*/ 514 h 2992"/>
                <a:gd name="T52" fmla="*/ 2390 w 2879"/>
                <a:gd name="T53" fmla="*/ 467 h 2992"/>
                <a:gd name="T54" fmla="*/ 2537 w 2879"/>
                <a:gd name="T55" fmla="*/ 2304 h 2992"/>
                <a:gd name="T56" fmla="*/ 1914 w 2879"/>
                <a:gd name="T57" fmla="*/ 2696 h 2992"/>
                <a:gd name="T58" fmla="*/ 2068 w 2879"/>
                <a:gd name="T59" fmla="*/ 2270 h 2992"/>
                <a:gd name="T60" fmla="*/ 1812 w 2879"/>
                <a:gd name="T61" fmla="*/ 1308 h 2992"/>
                <a:gd name="T62" fmla="*/ 1679 w 2879"/>
                <a:gd name="T63" fmla="*/ 1601 h 2992"/>
                <a:gd name="T64" fmla="*/ 1770 w 2879"/>
                <a:gd name="T65" fmla="*/ 2095 h 2992"/>
                <a:gd name="T66" fmla="*/ 1685 w 2879"/>
                <a:gd name="T67" fmla="*/ 2493 h 2992"/>
                <a:gd name="T68" fmla="*/ 1383 w 2879"/>
                <a:gd name="T69" fmla="*/ 1607 h 2992"/>
                <a:gd name="T70" fmla="*/ 1228 w 2879"/>
                <a:gd name="T71" fmla="*/ 2442 h 2992"/>
                <a:gd name="T72" fmla="*/ 1135 w 2879"/>
                <a:gd name="T73" fmla="*/ 1849 h 2992"/>
                <a:gd name="T74" fmla="*/ 958 w 2879"/>
                <a:gd name="T75" fmla="*/ 1385 h 2992"/>
                <a:gd name="T76" fmla="*/ 677 w 2879"/>
                <a:gd name="T77" fmla="*/ 2535 h 2992"/>
                <a:gd name="T78" fmla="*/ 914 w 2879"/>
                <a:gd name="T79" fmla="*/ 2806 h 2992"/>
                <a:gd name="T80" fmla="*/ 1934 w 2879"/>
                <a:gd name="T81" fmla="*/ 2911 h 2992"/>
                <a:gd name="T82" fmla="*/ 2320 w 2879"/>
                <a:gd name="T83" fmla="*/ 2603 h 2992"/>
                <a:gd name="T84" fmla="*/ 2523 w 2879"/>
                <a:gd name="T85" fmla="*/ 520 h 2992"/>
                <a:gd name="T86" fmla="*/ 1516 w 2879"/>
                <a:gd name="T87" fmla="*/ 29 h 2992"/>
                <a:gd name="T88" fmla="*/ 408 w 2879"/>
                <a:gd name="T89" fmla="*/ 463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9" h="2992">
                  <a:moveTo>
                    <a:pt x="1549" y="2908"/>
                  </a:moveTo>
                  <a:lnTo>
                    <a:pt x="1549" y="2823"/>
                  </a:lnTo>
                  <a:lnTo>
                    <a:pt x="1575" y="2823"/>
                  </a:lnTo>
                  <a:cubicBezTo>
                    <a:pt x="1577" y="2850"/>
                    <a:pt x="1583" y="2853"/>
                    <a:pt x="1583" y="2882"/>
                  </a:cubicBezTo>
                  <a:cubicBezTo>
                    <a:pt x="1583" y="2908"/>
                    <a:pt x="1573" y="2905"/>
                    <a:pt x="1549" y="2908"/>
                  </a:cubicBezTo>
                  <a:close/>
                  <a:moveTo>
                    <a:pt x="1761" y="2882"/>
                  </a:moveTo>
                  <a:cubicBezTo>
                    <a:pt x="1750" y="2860"/>
                    <a:pt x="1753" y="2873"/>
                    <a:pt x="1753" y="2840"/>
                  </a:cubicBezTo>
                  <a:cubicBezTo>
                    <a:pt x="1813" y="2845"/>
                    <a:pt x="1781" y="2880"/>
                    <a:pt x="1761" y="2882"/>
                  </a:cubicBezTo>
                  <a:close/>
                  <a:moveTo>
                    <a:pt x="1321" y="2857"/>
                  </a:moveTo>
                  <a:lnTo>
                    <a:pt x="1321" y="2806"/>
                  </a:lnTo>
                  <a:lnTo>
                    <a:pt x="1346" y="2806"/>
                  </a:lnTo>
                  <a:cubicBezTo>
                    <a:pt x="1348" y="2829"/>
                    <a:pt x="1350" y="2829"/>
                    <a:pt x="1355" y="2848"/>
                  </a:cubicBezTo>
                  <a:cubicBezTo>
                    <a:pt x="1341" y="2850"/>
                    <a:pt x="1328" y="2848"/>
                    <a:pt x="1321" y="2857"/>
                  </a:cubicBezTo>
                  <a:close/>
                  <a:moveTo>
                    <a:pt x="1363" y="2798"/>
                  </a:moveTo>
                  <a:lnTo>
                    <a:pt x="1524" y="2798"/>
                  </a:lnTo>
                  <a:cubicBezTo>
                    <a:pt x="1504" y="2840"/>
                    <a:pt x="1521" y="2884"/>
                    <a:pt x="1524" y="2925"/>
                  </a:cubicBezTo>
                  <a:lnTo>
                    <a:pt x="1338" y="2925"/>
                  </a:lnTo>
                  <a:cubicBezTo>
                    <a:pt x="1376" y="2868"/>
                    <a:pt x="1399" y="2865"/>
                    <a:pt x="1363" y="2798"/>
                  </a:cubicBezTo>
                  <a:close/>
                  <a:moveTo>
                    <a:pt x="1287" y="2874"/>
                  </a:moveTo>
                  <a:cubicBezTo>
                    <a:pt x="1307" y="2879"/>
                    <a:pt x="1312" y="2882"/>
                    <a:pt x="1338" y="2882"/>
                  </a:cubicBezTo>
                  <a:cubicBezTo>
                    <a:pt x="1331" y="2906"/>
                    <a:pt x="1340" y="2897"/>
                    <a:pt x="1316" y="2911"/>
                  </a:cubicBezTo>
                  <a:cubicBezTo>
                    <a:pt x="1275" y="2934"/>
                    <a:pt x="1165" y="2927"/>
                    <a:pt x="1143" y="2882"/>
                  </a:cubicBezTo>
                  <a:cubicBezTo>
                    <a:pt x="1135" y="2866"/>
                    <a:pt x="1139" y="2855"/>
                    <a:pt x="1145" y="2835"/>
                  </a:cubicBezTo>
                  <a:cubicBezTo>
                    <a:pt x="1153" y="2811"/>
                    <a:pt x="1158" y="2797"/>
                    <a:pt x="1160" y="2772"/>
                  </a:cubicBezTo>
                  <a:lnTo>
                    <a:pt x="1312" y="2783"/>
                  </a:lnTo>
                  <a:cubicBezTo>
                    <a:pt x="1289" y="2816"/>
                    <a:pt x="1287" y="2814"/>
                    <a:pt x="1287" y="2874"/>
                  </a:cubicBezTo>
                  <a:close/>
                  <a:moveTo>
                    <a:pt x="1084" y="2874"/>
                  </a:moveTo>
                  <a:cubicBezTo>
                    <a:pt x="1021" y="2874"/>
                    <a:pt x="1025" y="2869"/>
                    <a:pt x="974" y="2857"/>
                  </a:cubicBezTo>
                  <a:lnTo>
                    <a:pt x="1036" y="2731"/>
                  </a:lnTo>
                  <a:cubicBezTo>
                    <a:pt x="1070" y="2739"/>
                    <a:pt x="1099" y="2754"/>
                    <a:pt x="1143" y="2755"/>
                  </a:cubicBezTo>
                  <a:cubicBezTo>
                    <a:pt x="1125" y="2800"/>
                    <a:pt x="1149" y="2744"/>
                    <a:pt x="1122" y="2776"/>
                  </a:cubicBezTo>
                  <a:cubicBezTo>
                    <a:pt x="1104" y="2798"/>
                    <a:pt x="1114" y="2769"/>
                    <a:pt x="1116" y="2807"/>
                  </a:cubicBezTo>
                  <a:cubicBezTo>
                    <a:pt x="1118" y="2844"/>
                    <a:pt x="1120" y="2874"/>
                    <a:pt x="1084" y="2874"/>
                  </a:cubicBezTo>
                  <a:close/>
                  <a:moveTo>
                    <a:pt x="1736" y="2899"/>
                  </a:moveTo>
                  <a:cubicBezTo>
                    <a:pt x="1699" y="2908"/>
                    <a:pt x="1632" y="2924"/>
                    <a:pt x="1592" y="2925"/>
                  </a:cubicBezTo>
                  <a:cubicBezTo>
                    <a:pt x="1607" y="2859"/>
                    <a:pt x="1616" y="2924"/>
                    <a:pt x="1599" y="2806"/>
                  </a:cubicBezTo>
                  <a:cubicBezTo>
                    <a:pt x="1592" y="2802"/>
                    <a:pt x="1584" y="2800"/>
                    <a:pt x="1581" y="2800"/>
                  </a:cubicBezTo>
                  <a:lnTo>
                    <a:pt x="1558" y="2789"/>
                  </a:lnTo>
                  <a:cubicBezTo>
                    <a:pt x="1664" y="2765"/>
                    <a:pt x="1744" y="2775"/>
                    <a:pt x="1837" y="2730"/>
                  </a:cubicBezTo>
                  <a:lnTo>
                    <a:pt x="1888" y="2857"/>
                  </a:lnTo>
                  <a:cubicBezTo>
                    <a:pt x="1864" y="2869"/>
                    <a:pt x="1833" y="2876"/>
                    <a:pt x="1803" y="2882"/>
                  </a:cubicBezTo>
                  <a:lnTo>
                    <a:pt x="1803" y="2815"/>
                  </a:lnTo>
                  <a:cubicBezTo>
                    <a:pt x="1759" y="2811"/>
                    <a:pt x="1788" y="2804"/>
                    <a:pt x="1744" y="2815"/>
                  </a:cubicBezTo>
                  <a:cubicBezTo>
                    <a:pt x="1756" y="2797"/>
                    <a:pt x="1767" y="2781"/>
                    <a:pt x="1778" y="2764"/>
                  </a:cubicBezTo>
                  <a:cubicBezTo>
                    <a:pt x="1738" y="2773"/>
                    <a:pt x="1722" y="2778"/>
                    <a:pt x="1710" y="2815"/>
                  </a:cubicBezTo>
                  <a:cubicBezTo>
                    <a:pt x="1701" y="2846"/>
                    <a:pt x="1719" y="2868"/>
                    <a:pt x="1736" y="2899"/>
                  </a:cubicBezTo>
                  <a:close/>
                  <a:moveTo>
                    <a:pt x="1353" y="2165"/>
                  </a:moveTo>
                  <a:cubicBezTo>
                    <a:pt x="1390" y="2221"/>
                    <a:pt x="1360" y="2325"/>
                    <a:pt x="1427" y="2339"/>
                  </a:cubicBezTo>
                  <a:cubicBezTo>
                    <a:pt x="1434" y="2077"/>
                    <a:pt x="1373" y="2191"/>
                    <a:pt x="1342" y="2121"/>
                  </a:cubicBezTo>
                  <a:cubicBezTo>
                    <a:pt x="1327" y="2045"/>
                    <a:pt x="1349" y="2044"/>
                    <a:pt x="1358" y="1989"/>
                  </a:cubicBezTo>
                  <a:cubicBezTo>
                    <a:pt x="1365" y="1942"/>
                    <a:pt x="1321" y="1950"/>
                    <a:pt x="1311" y="1892"/>
                  </a:cubicBezTo>
                  <a:cubicBezTo>
                    <a:pt x="1357" y="1820"/>
                    <a:pt x="1435" y="1869"/>
                    <a:pt x="1428" y="1793"/>
                  </a:cubicBezTo>
                  <a:cubicBezTo>
                    <a:pt x="1395" y="1772"/>
                    <a:pt x="1337" y="1792"/>
                    <a:pt x="1316" y="1759"/>
                  </a:cubicBezTo>
                  <a:cubicBezTo>
                    <a:pt x="1296" y="1727"/>
                    <a:pt x="1329" y="1682"/>
                    <a:pt x="1346" y="1665"/>
                  </a:cubicBezTo>
                  <a:cubicBezTo>
                    <a:pt x="1395" y="1679"/>
                    <a:pt x="1376" y="1680"/>
                    <a:pt x="1400" y="1719"/>
                  </a:cubicBezTo>
                  <a:cubicBezTo>
                    <a:pt x="1515" y="1731"/>
                    <a:pt x="1523" y="1715"/>
                    <a:pt x="1625" y="1757"/>
                  </a:cubicBezTo>
                  <a:cubicBezTo>
                    <a:pt x="1634" y="1916"/>
                    <a:pt x="1547" y="1882"/>
                    <a:pt x="1457" y="1886"/>
                  </a:cubicBezTo>
                  <a:cubicBezTo>
                    <a:pt x="1427" y="1888"/>
                    <a:pt x="1405" y="1892"/>
                    <a:pt x="1385" y="1909"/>
                  </a:cubicBezTo>
                  <a:cubicBezTo>
                    <a:pt x="1409" y="1929"/>
                    <a:pt x="1409" y="1927"/>
                    <a:pt x="1448" y="1935"/>
                  </a:cubicBezTo>
                  <a:cubicBezTo>
                    <a:pt x="1533" y="1952"/>
                    <a:pt x="1492" y="2005"/>
                    <a:pt x="1511" y="2100"/>
                  </a:cubicBezTo>
                  <a:cubicBezTo>
                    <a:pt x="1550" y="2041"/>
                    <a:pt x="1523" y="1991"/>
                    <a:pt x="1577" y="1967"/>
                  </a:cubicBezTo>
                  <a:cubicBezTo>
                    <a:pt x="1610" y="2042"/>
                    <a:pt x="1601" y="2076"/>
                    <a:pt x="1577" y="2149"/>
                  </a:cubicBezTo>
                  <a:cubicBezTo>
                    <a:pt x="1617" y="2174"/>
                    <a:pt x="1618" y="2137"/>
                    <a:pt x="1627" y="2196"/>
                  </a:cubicBezTo>
                  <a:cubicBezTo>
                    <a:pt x="1638" y="2274"/>
                    <a:pt x="1612" y="2358"/>
                    <a:pt x="1557" y="2407"/>
                  </a:cubicBezTo>
                  <a:cubicBezTo>
                    <a:pt x="1497" y="2459"/>
                    <a:pt x="1503" y="2425"/>
                    <a:pt x="1502" y="2535"/>
                  </a:cubicBezTo>
                  <a:cubicBezTo>
                    <a:pt x="1502" y="2594"/>
                    <a:pt x="1503" y="2655"/>
                    <a:pt x="1479" y="2701"/>
                  </a:cubicBezTo>
                  <a:cubicBezTo>
                    <a:pt x="1383" y="2681"/>
                    <a:pt x="1423" y="2605"/>
                    <a:pt x="1425" y="2434"/>
                  </a:cubicBezTo>
                  <a:cubicBezTo>
                    <a:pt x="1366" y="2389"/>
                    <a:pt x="1294" y="2369"/>
                    <a:pt x="1302" y="2221"/>
                  </a:cubicBezTo>
                  <a:cubicBezTo>
                    <a:pt x="1305" y="2178"/>
                    <a:pt x="1313" y="2169"/>
                    <a:pt x="1353" y="2165"/>
                  </a:cubicBezTo>
                  <a:close/>
                  <a:moveTo>
                    <a:pt x="677" y="2535"/>
                  </a:moveTo>
                  <a:cubicBezTo>
                    <a:pt x="685" y="2563"/>
                    <a:pt x="678" y="2547"/>
                    <a:pt x="699" y="2565"/>
                  </a:cubicBezTo>
                  <a:cubicBezTo>
                    <a:pt x="752" y="2611"/>
                    <a:pt x="903" y="2695"/>
                    <a:pt x="965" y="2696"/>
                  </a:cubicBezTo>
                  <a:cubicBezTo>
                    <a:pt x="959" y="2722"/>
                    <a:pt x="954" y="2721"/>
                    <a:pt x="948" y="2747"/>
                  </a:cubicBezTo>
                  <a:cubicBezTo>
                    <a:pt x="896" y="2746"/>
                    <a:pt x="791" y="2693"/>
                    <a:pt x="755" y="2669"/>
                  </a:cubicBezTo>
                  <a:cubicBezTo>
                    <a:pt x="589" y="2561"/>
                    <a:pt x="451" y="2449"/>
                    <a:pt x="329" y="2283"/>
                  </a:cubicBezTo>
                  <a:cubicBezTo>
                    <a:pt x="91" y="1958"/>
                    <a:pt x="5" y="1570"/>
                    <a:pt x="97" y="1150"/>
                  </a:cubicBezTo>
                  <a:cubicBezTo>
                    <a:pt x="143" y="940"/>
                    <a:pt x="268" y="687"/>
                    <a:pt x="421" y="535"/>
                  </a:cubicBezTo>
                  <a:cubicBezTo>
                    <a:pt x="430" y="526"/>
                    <a:pt x="434" y="523"/>
                    <a:pt x="442" y="514"/>
                  </a:cubicBezTo>
                  <a:cubicBezTo>
                    <a:pt x="504" y="446"/>
                    <a:pt x="576" y="385"/>
                    <a:pt x="652" y="334"/>
                  </a:cubicBezTo>
                  <a:cubicBezTo>
                    <a:pt x="1121" y="23"/>
                    <a:pt x="1735" y="0"/>
                    <a:pt x="2203" y="315"/>
                  </a:cubicBezTo>
                  <a:lnTo>
                    <a:pt x="2390" y="467"/>
                  </a:lnTo>
                  <a:cubicBezTo>
                    <a:pt x="2613" y="693"/>
                    <a:pt x="2811" y="1034"/>
                    <a:pt x="2811" y="1375"/>
                  </a:cubicBezTo>
                  <a:lnTo>
                    <a:pt x="2811" y="1528"/>
                  </a:lnTo>
                  <a:cubicBezTo>
                    <a:pt x="2811" y="1813"/>
                    <a:pt x="2667" y="2145"/>
                    <a:pt x="2537" y="2304"/>
                  </a:cubicBezTo>
                  <a:cubicBezTo>
                    <a:pt x="2493" y="2358"/>
                    <a:pt x="2460" y="2391"/>
                    <a:pt x="2411" y="2440"/>
                  </a:cubicBezTo>
                  <a:cubicBezTo>
                    <a:pt x="2306" y="2545"/>
                    <a:pt x="2055" y="2744"/>
                    <a:pt x="1922" y="2747"/>
                  </a:cubicBezTo>
                  <a:cubicBezTo>
                    <a:pt x="1917" y="2727"/>
                    <a:pt x="1914" y="2722"/>
                    <a:pt x="1914" y="2696"/>
                  </a:cubicBezTo>
                  <a:cubicBezTo>
                    <a:pt x="1995" y="2694"/>
                    <a:pt x="2114" y="2602"/>
                    <a:pt x="2176" y="2569"/>
                  </a:cubicBezTo>
                  <a:cubicBezTo>
                    <a:pt x="2169" y="2539"/>
                    <a:pt x="2155" y="2526"/>
                    <a:pt x="2142" y="2501"/>
                  </a:cubicBezTo>
                  <a:cubicBezTo>
                    <a:pt x="2102" y="2424"/>
                    <a:pt x="2080" y="2361"/>
                    <a:pt x="2068" y="2270"/>
                  </a:cubicBezTo>
                  <a:cubicBezTo>
                    <a:pt x="2051" y="2134"/>
                    <a:pt x="2024" y="1600"/>
                    <a:pt x="2024" y="1502"/>
                  </a:cubicBezTo>
                  <a:cubicBezTo>
                    <a:pt x="2024" y="1424"/>
                    <a:pt x="1992" y="1413"/>
                    <a:pt x="1945" y="1378"/>
                  </a:cubicBezTo>
                  <a:cubicBezTo>
                    <a:pt x="1914" y="1354"/>
                    <a:pt x="1853" y="1317"/>
                    <a:pt x="1812" y="1308"/>
                  </a:cubicBezTo>
                  <a:cubicBezTo>
                    <a:pt x="1769" y="1389"/>
                    <a:pt x="1656" y="1489"/>
                    <a:pt x="1575" y="1511"/>
                  </a:cubicBezTo>
                  <a:cubicBezTo>
                    <a:pt x="1583" y="1540"/>
                    <a:pt x="1596" y="1544"/>
                    <a:pt x="1621" y="1558"/>
                  </a:cubicBezTo>
                  <a:cubicBezTo>
                    <a:pt x="1654" y="1577"/>
                    <a:pt x="1652" y="1575"/>
                    <a:pt x="1679" y="1601"/>
                  </a:cubicBezTo>
                  <a:cubicBezTo>
                    <a:pt x="1722" y="1645"/>
                    <a:pt x="1728" y="1668"/>
                    <a:pt x="1742" y="1733"/>
                  </a:cubicBezTo>
                  <a:cubicBezTo>
                    <a:pt x="1753" y="1781"/>
                    <a:pt x="1762" y="1854"/>
                    <a:pt x="1761" y="1908"/>
                  </a:cubicBezTo>
                  <a:cubicBezTo>
                    <a:pt x="1761" y="1979"/>
                    <a:pt x="1770" y="2024"/>
                    <a:pt x="1770" y="2095"/>
                  </a:cubicBezTo>
                  <a:cubicBezTo>
                    <a:pt x="1770" y="2175"/>
                    <a:pt x="1761" y="2221"/>
                    <a:pt x="1761" y="2298"/>
                  </a:cubicBezTo>
                  <a:cubicBezTo>
                    <a:pt x="1762" y="2375"/>
                    <a:pt x="1746" y="2429"/>
                    <a:pt x="1744" y="2493"/>
                  </a:cubicBezTo>
                  <a:lnTo>
                    <a:pt x="1685" y="2493"/>
                  </a:lnTo>
                  <a:cubicBezTo>
                    <a:pt x="1681" y="2447"/>
                    <a:pt x="1668" y="2400"/>
                    <a:pt x="1668" y="2349"/>
                  </a:cubicBezTo>
                  <a:cubicBezTo>
                    <a:pt x="1668" y="2091"/>
                    <a:pt x="1708" y="1881"/>
                    <a:pt x="1609" y="1688"/>
                  </a:cubicBezTo>
                  <a:cubicBezTo>
                    <a:pt x="1566" y="1604"/>
                    <a:pt x="1470" y="1541"/>
                    <a:pt x="1383" y="1607"/>
                  </a:cubicBezTo>
                  <a:cubicBezTo>
                    <a:pt x="1200" y="1748"/>
                    <a:pt x="1245" y="1884"/>
                    <a:pt x="1223" y="2031"/>
                  </a:cubicBezTo>
                  <a:cubicBezTo>
                    <a:pt x="1217" y="2072"/>
                    <a:pt x="1218" y="2102"/>
                    <a:pt x="1224" y="2141"/>
                  </a:cubicBezTo>
                  <a:lnTo>
                    <a:pt x="1228" y="2442"/>
                  </a:lnTo>
                  <a:cubicBezTo>
                    <a:pt x="1228" y="2487"/>
                    <a:pt x="1205" y="2500"/>
                    <a:pt x="1160" y="2501"/>
                  </a:cubicBezTo>
                  <a:cubicBezTo>
                    <a:pt x="1159" y="2465"/>
                    <a:pt x="1152" y="2467"/>
                    <a:pt x="1151" y="2425"/>
                  </a:cubicBezTo>
                  <a:lnTo>
                    <a:pt x="1135" y="1849"/>
                  </a:lnTo>
                  <a:cubicBezTo>
                    <a:pt x="1135" y="1673"/>
                    <a:pt x="1215" y="1607"/>
                    <a:pt x="1321" y="1536"/>
                  </a:cubicBezTo>
                  <a:cubicBezTo>
                    <a:pt x="1259" y="1444"/>
                    <a:pt x="1243" y="1545"/>
                    <a:pt x="1084" y="1308"/>
                  </a:cubicBezTo>
                  <a:cubicBezTo>
                    <a:pt x="1032" y="1335"/>
                    <a:pt x="1004" y="1350"/>
                    <a:pt x="958" y="1385"/>
                  </a:cubicBezTo>
                  <a:cubicBezTo>
                    <a:pt x="891" y="1434"/>
                    <a:pt x="881" y="1445"/>
                    <a:pt x="880" y="1511"/>
                  </a:cubicBezTo>
                  <a:cubicBezTo>
                    <a:pt x="878" y="1674"/>
                    <a:pt x="851" y="2123"/>
                    <a:pt x="824" y="2266"/>
                  </a:cubicBezTo>
                  <a:cubicBezTo>
                    <a:pt x="805" y="2361"/>
                    <a:pt x="772" y="2527"/>
                    <a:pt x="677" y="2535"/>
                  </a:cubicBezTo>
                  <a:close/>
                  <a:moveTo>
                    <a:pt x="0" y="1426"/>
                  </a:moveTo>
                  <a:cubicBezTo>
                    <a:pt x="0" y="1915"/>
                    <a:pt x="185" y="2298"/>
                    <a:pt x="549" y="2596"/>
                  </a:cubicBezTo>
                  <a:cubicBezTo>
                    <a:pt x="716" y="2732"/>
                    <a:pt x="761" y="2732"/>
                    <a:pt x="914" y="2806"/>
                  </a:cubicBezTo>
                  <a:cubicBezTo>
                    <a:pt x="902" y="2825"/>
                    <a:pt x="889" y="2842"/>
                    <a:pt x="889" y="2874"/>
                  </a:cubicBezTo>
                  <a:cubicBezTo>
                    <a:pt x="889" y="2941"/>
                    <a:pt x="1344" y="2992"/>
                    <a:pt x="1482" y="2992"/>
                  </a:cubicBezTo>
                  <a:cubicBezTo>
                    <a:pt x="1595" y="2992"/>
                    <a:pt x="1822" y="2950"/>
                    <a:pt x="1934" y="2911"/>
                  </a:cubicBezTo>
                  <a:cubicBezTo>
                    <a:pt x="1961" y="2902"/>
                    <a:pt x="1965" y="2897"/>
                    <a:pt x="1990" y="2891"/>
                  </a:cubicBezTo>
                  <a:cubicBezTo>
                    <a:pt x="1987" y="2857"/>
                    <a:pt x="1972" y="2841"/>
                    <a:pt x="1964" y="2806"/>
                  </a:cubicBezTo>
                  <a:cubicBezTo>
                    <a:pt x="2149" y="2709"/>
                    <a:pt x="2126" y="2751"/>
                    <a:pt x="2320" y="2603"/>
                  </a:cubicBezTo>
                  <a:cubicBezTo>
                    <a:pt x="2642" y="2357"/>
                    <a:pt x="2879" y="1923"/>
                    <a:pt x="2879" y="1477"/>
                  </a:cubicBezTo>
                  <a:cubicBezTo>
                    <a:pt x="2879" y="1164"/>
                    <a:pt x="2759" y="794"/>
                    <a:pt x="2563" y="565"/>
                  </a:cubicBezTo>
                  <a:cubicBezTo>
                    <a:pt x="2547" y="546"/>
                    <a:pt x="2538" y="540"/>
                    <a:pt x="2523" y="520"/>
                  </a:cubicBezTo>
                  <a:cubicBezTo>
                    <a:pt x="2507" y="499"/>
                    <a:pt x="2498" y="491"/>
                    <a:pt x="2479" y="471"/>
                  </a:cubicBezTo>
                  <a:cubicBezTo>
                    <a:pt x="2361" y="355"/>
                    <a:pt x="2228" y="254"/>
                    <a:pt x="2072" y="176"/>
                  </a:cubicBezTo>
                  <a:cubicBezTo>
                    <a:pt x="1922" y="101"/>
                    <a:pt x="1735" y="29"/>
                    <a:pt x="1516" y="29"/>
                  </a:cubicBezTo>
                  <a:cubicBezTo>
                    <a:pt x="1101" y="29"/>
                    <a:pt x="857" y="107"/>
                    <a:pt x="552" y="335"/>
                  </a:cubicBezTo>
                  <a:cubicBezTo>
                    <a:pt x="527" y="353"/>
                    <a:pt x="523" y="359"/>
                    <a:pt x="502" y="378"/>
                  </a:cubicBezTo>
                  <a:lnTo>
                    <a:pt x="408" y="463"/>
                  </a:lnTo>
                  <a:cubicBezTo>
                    <a:pt x="388" y="484"/>
                    <a:pt x="384" y="493"/>
                    <a:pt x="366" y="514"/>
                  </a:cubicBezTo>
                  <a:cubicBezTo>
                    <a:pt x="152" y="755"/>
                    <a:pt x="0" y="1086"/>
                    <a:pt x="0" y="1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4065588" y="1646238"/>
              <a:ext cx="969963" cy="958850"/>
            </a:xfrm>
            <a:custGeom>
              <a:avLst/>
              <a:gdLst>
                <a:gd name="T0" fmla="*/ 2152 w 4182"/>
                <a:gd name="T1" fmla="*/ 4022 h 4106"/>
                <a:gd name="T2" fmla="*/ 1282 w 4182"/>
                <a:gd name="T3" fmla="*/ 3867 h 4106"/>
                <a:gd name="T4" fmla="*/ 834 w 4182"/>
                <a:gd name="T5" fmla="*/ 3603 h 4106"/>
                <a:gd name="T6" fmla="*/ 773 w 4182"/>
                <a:gd name="T7" fmla="*/ 3546 h 4106"/>
                <a:gd name="T8" fmla="*/ 646 w 4182"/>
                <a:gd name="T9" fmla="*/ 3427 h 4106"/>
                <a:gd name="T10" fmla="*/ 382 w 4182"/>
                <a:gd name="T11" fmla="*/ 3098 h 4106"/>
                <a:gd name="T12" fmla="*/ 94 w 4182"/>
                <a:gd name="T13" fmla="*/ 2184 h 4106"/>
                <a:gd name="T14" fmla="*/ 280 w 4182"/>
                <a:gd name="T15" fmla="*/ 1211 h 4106"/>
                <a:gd name="T16" fmla="*/ 567 w 4182"/>
                <a:gd name="T17" fmla="*/ 769 h 4106"/>
                <a:gd name="T18" fmla="*/ 630 w 4182"/>
                <a:gd name="T19" fmla="*/ 713 h 4106"/>
                <a:gd name="T20" fmla="*/ 953 w 4182"/>
                <a:gd name="T21" fmla="*/ 427 h 4106"/>
                <a:gd name="T22" fmla="*/ 2075 w 4182"/>
                <a:gd name="T23" fmla="*/ 85 h 4106"/>
                <a:gd name="T24" fmla="*/ 2939 w 4182"/>
                <a:gd name="T25" fmla="*/ 288 h 4106"/>
                <a:gd name="T26" fmla="*/ 3360 w 4182"/>
                <a:gd name="T27" fmla="*/ 578 h 4106"/>
                <a:gd name="T28" fmla="*/ 3483 w 4182"/>
                <a:gd name="T29" fmla="*/ 700 h 4106"/>
                <a:gd name="T30" fmla="*/ 3647 w 4182"/>
                <a:gd name="T31" fmla="*/ 893 h 4106"/>
                <a:gd name="T32" fmla="*/ 4023 w 4182"/>
                <a:gd name="T33" fmla="*/ 1947 h 4106"/>
                <a:gd name="T34" fmla="*/ 3777 w 4182"/>
                <a:gd name="T35" fmla="*/ 3014 h 4106"/>
                <a:gd name="T36" fmla="*/ 3473 w 4182"/>
                <a:gd name="T37" fmla="*/ 3429 h 4106"/>
                <a:gd name="T38" fmla="*/ 3077 w 4182"/>
                <a:gd name="T39" fmla="*/ 3745 h 4106"/>
                <a:gd name="T40" fmla="*/ 2914 w 4182"/>
                <a:gd name="T41" fmla="*/ 3827 h 4106"/>
                <a:gd name="T42" fmla="*/ 2567 w 4182"/>
                <a:gd name="T43" fmla="*/ 3955 h 4106"/>
                <a:gd name="T44" fmla="*/ 2152 w 4182"/>
                <a:gd name="T45" fmla="*/ 4022 h 4106"/>
                <a:gd name="T46" fmla="*/ 9 w 4182"/>
                <a:gd name="T47" fmla="*/ 1880 h 4106"/>
                <a:gd name="T48" fmla="*/ 62 w 4182"/>
                <a:gd name="T49" fmla="*/ 2563 h 4106"/>
                <a:gd name="T50" fmla="*/ 122 w 4182"/>
                <a:gd name="T51" fmla="*/ 2749 h 4106"/>
                <a:gd name="T52" fmla="*/ 480 w 4182"/>
                <a:gd name="T53" fmla="*/ 3373 h 4106"/>
                <a:gd name="T54" fmla="*/ 730 w 4182"/>
                <a:gd name="T55" fmla="*/ 3623 h 4106"/>
                <a:gd name="T56" fmla="*/ 868 w 4182"/>
                <a:gd name="T57" fmla="*/ 3730 h 4106"/>
                <a:gd name="T58" fmla="*/ 939 w 4182"/>
                <a:gd name="T59" fmla="*/ 3778 h 4106"/>
                <a:gd name="T60" fmla="*/ 1017 w 4182"/>
                <a:gd name="T61" fmla="*/ 3827 h 4106"/>
                <a:gd name="T62" fmla="*/ 1982 w 4182"/>
                <a:gd name="T63" fmla="*/ 4106 h 4106"/>
                <a:gd name="T64" fmla="*/ 2935 w 4182"/>
                <a:gd name="T65" fmla="*/ 3917 h 4106"/>
                <a:gd name="T66" fmla="*/ 3094 w 4182"/>
                <a:gd name="T67" fmla="*/ 3830 h 4106"/>
                <a:gd name="T68" fmla="*/ 3243 w 4182"/>
                <a:gd name="T69" fmla="*/ 3733 h 4106"/>
                <a:gd name="T70" fmla="*/ 3379 w 4182"/>
                <a:gd name="T71" fmla="*/ 3624 h 4106"/>
                <a:gd name="T72" fmla="*/ 3445 w 4182"/>
                <a:gd name="T73" fmla="*/ 3571 h 4106"/>
                <a:gd name="T74" fmla="*/ 3624 w 4182"/>
                <a:gd name="T75" fmla="*/ 3377 h 4106"/>
                <a:gd name="T76" fmla="*/ 3915 w 4182"/>
                <a:gd name="T77" fmla="*/ 2932 h 4106"/>
                <a:gd name="T78" fmla="*/ 3944 w 4182"/>
                <a:gd name="T79" fmla="*/ 1247 h 4106"/>
                <a:gd name="T80" fmla="*/ 3813 w 4182"/>
                <a:gd name="T81" fmla="*/ 1006 h 4106"/>
                <a:gd name="T82" fmla="*/ 3718 w 4182"/>
                <a:gd name="T83" fmla="*/ 847 h 4106"/>
                <a:gd name="T84" fmla="*/ 3470 w 4182"/>
                <a:gd name="T85" fmla="*/ 595 h 4106"/>
                <a:gd name="T86" fmla="*/ 3139 w 4182"/>
                <a:gd name="T87" fmla="*/ 308 h 4106"/>
                <a:gd name="T88" fmla="*/ 2067 w 4182"/>
                <a:gd name="T89" fmla="*/ 0 h 4106"/>
                <a:gd name="T90" fmla="*/ 787 w 4182"/>
                <a:gd name="T91" fmla="*/ 439 h 4106"/>
                <a:gd name="T92" fmla="*/ 89 w 4182"/>
                <a:gd name="T93" fmla="*/ 1459 h 4106"/>
                <a:gd name="T94" fmla="*/ 9 w 4182"/>
                <a:gd name="T95" fmla="*/ 1880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82" h="4106">
                  <a:moveTo>
                    <a:pt x="2152" y="4022"/>
                  </a:moveTo>
                  <a:cubicBezTo>
                    <a:pt x="1818" y="4022"/>
                    <a:pt x="1527" y="3989"/>
                    <a:pt x="1282" y="3867"/>
                  </a:cubicBezTo>
                  <a:cubicBezTo>
                    <a:pt x="1123" y="3787"/>
                    <a:pt x="973" y="3712"/>
                    <a:pt x="834" y="3603"/>
                  </a:cubicBezTo>
                  <a:cubicBezTo>
                    <a:pt x="808" y="3583"/>
                    <a:pt x="797" y="3565"/>
                    <a:pt x="773" y="3546"/>
                  </a:cubicBezTo>
                  <a:cubicBezTo>
                    <a:pt x="711" y="3497"/>
                    <a:pt x="693" y="3468"/>
                    <a:pt x="646" y="3427"/>
                  </a:cubicBezTo>
                  <a:cubicBezTo>
                    <a:pt x="560" y="3351"/>
                    <a:pt x="442" y="3197"/>
                    <a:pt x="382" y="3098"/>
                  </a:cubicBezTo>
                  <a:cubicBezTo>
                    <a:pt x="250" y="2879"/>
                    <a:pt x="94" y="2473"/>
                    <a:pt x="94" y="2184"/>
                  </a:cubicBezTo>
                  <a:cubicBezTo>
                    <a:pt x="94" y="1799"/>
                    <a:pt x="106" y="1560"/>
                    <a:pt x="280" y="1211"/>
                  </a:cubicBezTo>
                  <a:cubicBezTo>
                    <a:pt x="334" y="1105"/>
                    <a:pt x="478" y="840"/>
                    <a:pt x="567" y="769"/>
                  </a:cubicBezTo>
                  <a:cubicBezTo>
                    <a:pt x="595" y="747"/>
                    <a:pt x="604" y="739"/>
                    <a:pt x="630" y="713"/>
                  </a:cubicBezTo>
                  <a:lnTo>
                    <a:pt x="953" y="427"/>
                  </a:lnTo>
                  <a:cubicBezTo>
                    <a:pt x="1277" y="213"/>
                    <a:pt x="1674" y="85"/>
                    <a:pt x="2075" y="85"/>
                  </a:cubicBezTo>
                  <a:cubicBezTo>
                    <a:pt x="2385" y="85"/>
                    <a:pt x="2717" y="174"/>
                    <a:pt x="2939" y="288"/>
                  </a:cubicBezTo>
                  <a:lnTo>
                    <a:pt x="3360" y="578"/>
                  </a:lnTo>
                  <a:cubicBezTo>
                    <a:pt x="3430" y="647"/>
                    <a:pt x="3408" y="610"/>
                    <a:pt x="3483" y="700"/>
                  </a:cubicBezTo>
                  <a:cubicBezTo>
                    <a:pt x="3541" y="769"/>
                    <a:pt x="3569" y="789"/>
                    <a:pt x="3647" y="893"/>
                  </a:cubicBezTo>
                  <a:cubicBezTo>
                    <a:pt x="3850" y="1164"/>
                    <a:pt x="4023" y="1591"/>
                    <a:pt x="4023" y="1947"/>
                  </a:cubicBezTo>
                  <a:cubicBezTo>
                    <a:pt x="4023" y="2470"/>
                    <a:pt x="3975" y="2614"/>
                    <a:pt x="3777" y="3014"/>
                  </a:cubicBezTo>
                  <a:cubicBezTo>
                    <a:pt x="3733" y="3103"/>
                    <a:pt x="3548" y="3369"/>
                    <a:pt x="3473" y="3429"/>
                  </a:cubicBezTo>
                  <a:cubicBezTo>
                    <a:pt x="3340" y="3534"/>
                    <a:pt x="3274" y="3636"/>
                    <a:pt x="3077" y="3745"/>
                  </a:cubicBezTo>
                  <a:cubicBezTo>
                    <a:pt x="3019" y="3777"/>
                    <a:pt x="2974" y="3800"/>
                    <a:pt x="2914" y="3827"/>
                  </a:cubicBezTo>
                  <a:cubicBezTo>
                    <a:pt x="2776" y="3889"/>
                    <a:pt x="2714" y="3912"/>
                    <a:pt x="2567" y="3955"/>
                  </a:cubicBezTo>
                  <a:cubicBezTo>
                    <a:pt x="2455" y="3988"/>
                    <a:pt x="2297" y="4022"/>
                    <a:pt x="2152" y="4022"/>
                  </a:cubicBezTo>
                  <a:close/>
                  <a:moveTo>
                    <a:pt x="9" y="1880"/>
                  </a:moveTo>
                  <a:cubicBezTo>
                    <a:pt x="9" y="2149"/>
                    <a:pt x="0" y="2296"/>
                    <a:pt x="62" y="2563"/>
                  </a:cubicBezTo>
                  <a:cubicBezTo>
                    <a:pt x="76" y="2621"/>
                    <a:pt x="99" y="2693"/>
                    <a:pt x="122" y="2749"/>
                  </a:cubicBezTo>
                  <a:cubicBezTo>
                    <a:pt x="207" y="2959"/>
                    <a:pt x="341" y="3194"/>
                    <a:pt x="480" y="3373"/>
                  </a:cubicBezTo>
                  <a:cubicBezTo>
                    <a:pt x="543" y="3455"/>
                    <a:pt x="651" y="3558"/>
                    <a:pt x="730" y="3623"/>
                  </a:cubicBezTo>
                  <a:lnTo>
                    <a:pt x="868" y="3730"/>
                  </a:lnTo>
                  <a:cubicBezTo>
                    <a:pt x="893" y="3748"/>
                    <a:pt x="914" y="3762"/>
                    <a:pt x="939" y="3778"/>
                  </a:cubicBezTo>
                  <a:cubicBezTo>
                    <a:pt x="966" y="3795"/>
                    <a:pt x="993" y="3812"/>
                    <a:pt x="1017" y="3827"/>
                  </a:cubicBezTo>
                  <a:cubicBezTo>
                    <a:pt x="1283" y="3980"/>
                    <a:pt x="1622" y="4106"/>
                    <a:pt x="1982" y="4106"/>
                  </a:cubicBezTo>
                  <a:cubicBezTo>
                    <a:pt x="2426" y="4106"/>
                    <a:pt x="2563" y="4069"/>
                    <a:pt x="2935" y="3917"/>
                  </a:cubicBezTo>
                  <a:lnTo>
                    <a:pt x="3094" y="3830"/>
                  </a:lnTo>
                  <a:cubicBezTo>
                    <a:pt x="3147" y="3801"/>
                    <a:pt x="3197" y="3767"/>
                    <a:pt x="3243" y="3733"/>
                  </a:cubicBezTo>
                  <a:lnTo>
                    <a:pt x="3379" y="3624"/>
                  </a:lnTo>
                  <a:cubicBezTo>
                    <a:pt x="3403" y="3605"/>
                    <a:pt x="3422" y="3594"/>
                    <a:pt x="3445" y="3571"/>
                  </a:cubicBezTo>
                  <a:lnTo>
                    <a:pt x="3624" y="3377"/>
                  </a:lnTo>
                  <a:cubicBezTo>
                    <a:pt x="3763" y="3205"/>
                    <a:pt x="3800" y="3163"/>
                    <a:pt x="3915" y="2932"/>
                  </a:cubicBezTo>
                  <a:cubicBezTo>
                    <a:pt x="4155" y="2453"/>
                    <a:pt x="4182" y="1744"/>
                    <a:pt x="3944" y="1247"/>
                  </a:cubicBezTo>
                  <a:lnTo>
                    <a:pt x="3813" y="1006"/>
                  </a:lnTo>
                  <a:cubicBezTo>
                    <a:pt x="3780" y="952"/>
                    <a:pt x="3753" y="896"/>
                    <a:pt x="3718" y="847"/>
                  </a:cubicBezTo>
                  <a:lnTo>
                    <a:pt x="3470" y="595"/>
                  </a:lnTo>
                  <a:cubicBezTo>
                    <a:pt x="3363" y="487"/>
                    <a:pt x="3265" y="393"/>
                    <a:pt x="3139" y="308"/>
                  </a:cubicBezTo>
                  <a:cubicBezTo>
                    <a:pt x="2870" y="127"/>
                    <a:pt x="2419" y="0"/>
                    <a:pt x="2067" y="0"/>
                  </a:cubicBezTo>
                  <a:cubicBezTo>
                    <a:pt x="1608" y="0"/>
                    <a:pt x="1130" y="165"/>
                    <a:pt x="787" y="439"/>
                  </a:cubicBezTo>
                  <a:cubicBezTo>
                    <a:pt x="457" y="703"/>
                    <a:pt x="223" y="1059"/>
                    <a:pt x="89" y="1459"/>
                  </a:cubicBezTo>
                  <a:cubicBezTo>
                    <a:pt x="52" y="1570"/>
                    <a:pt x="9" y="1739"/>
                    <a:pt x="9" y="18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4570413" y="2382838"/>
              <a:ext cx="298450" cy="184150"/>
            </a:xfrm>
            <a:custGeom>
              <a:avLst/>
              <a:gdLst>
                <a:gd name="T0" fmla="*/ 781 w 1287"/>
                <a:gd name="T1" fmla="*/ 444 h 788"/>
                <a:gd name="T2" fmla="*/ 1067 w 1287"/>
                <a:gd name="T3" fmla="*/ 69 h 788"/>
                <a:gd name="T4" fmla="*/ 1118 w 1287"/>
                <a:gd name="T5" fmla="*/ 128 h 788"/>
                <a:gd name="T6" fmla="*/ 1228 w 1287"/>
                <a:gd name="T7" fmla="*/ 204 h 788"/>
                <a:gd name="T8" fmla="*/ 1236 w 1287"/>
                <a:gd name="T9" fmla="*/ 187 h 788"/>
                <a:gd name="T10" fmla="*/ 1278 w 1287"/>
                <a:gd name="T11" fmla="*/ 86 h 788"/>
                <a:gd name="T12" fmla="*/ 1168 w 1287"/>
                <a:gd name="T13" fmla="*/ 103 h 788"/>
                <a:gd name="T14" fmla="*/ 997 w 1287"/>
                <a:gd name="T15" fmla="*/ 101 h 788"/>
                <a:gd name="T16" fmla="*/ 728 w 1287"/>
                <a:gd name="T17" fmla="*/ 306 h 788"/>
                <a:gd name="T18" fmla="*/ 779 w 1287"/>
                <a:gd name="T19" fmla="*/ 433 h 788"/>
                <a:gd name="T20" fmla="*/ 711 w 1287"/>
                <a:gd name="T21" fmla="*/ 314 h 788"/>
                <a:gd name="T22" fmla="*/ 398 w 1287"/>
                <a:gd name="T23" fmla="*/ 450 h 788"/>
                <a:gd name="T24" fmla="*/ 329 w 1287"/>
                <a:gd name="T25" fmla="*/ 484 h 788"/>
                <a:gd name="T26" fmla="*/ 152 w 1287"/>
                <a:gd name="T27" fmla="*/ 534 h 788"/>
                <a:gd name="T28" fmla="*/ 203 w 1287"/>
                <a:gd name="T29" fmla="*/ 721 h 788"/>
                <a:gd name="T30" fmla="*/ 102 w 1287"/>
                <a:gd name="T31" fmla="*/ 543 h 788"/>
                <a:gd name="T32" fmla="*/ 0 w 1287"/>
                <a:gd name="T33" fmla="*/ 534 h 788"/>
                <a:gd name="T34" fmla="*/ 42 w 1287"/>
                <a:gd name="T35" fmla="*/ 560 h 788"/>
                <a:gd name="T36" fmla="*/ 220 w 1287"/>
                <a:gd name="T37" fmla="*/ 534 h 788"/>
                <a:gd name="T38" fmla="*/ 313 w 1287"/>
                <a:gd name="T39" fmla="*/ 729 h 788"/>
                <a:gd name="T40" fmla="*/ 406 w 1287"/>
                <a:gd name="T41" fmla="*/ 678 h 788"/>
                <a:gd name="T42" fmla="*/ 421 w 1287"/>
                <a:gd name="T43" fmla="*/ 630 h 788"/>
                <a:gd name="T44" fmla="*/ 474 w 1287"/>
                <a:gd name="T45" fmla="*/ 458 h 788"/>
                <a:gd name="T46" fmla="*/ 584 w 1287"/>
                <a:gd name="T47" fmla="*/ 628 h 788"/>
                <a:gd name="T48" fmla="*/ 686 w 1287"/>
                <a:gd name="T49" fmla="*/ 619 h 788"/>
                <a:gd name="T50" fmla="*/ 609 w 1287"/>
                <a:gd name="T51" fmla="*/ 501 h 788"/>
                <a:gd name="T52" fmla="*/ 821 w 1287"/>
                <a:gd name="T53" fmla="*/ 534 h 788"/>
                <a:gd name="T54" fmla="*/ 838 w 1287"/>
                <a:gd name="T55" fmla="*/ 271 h 788"/>
                <a:gd name="T56" fmla="*/ 940 w 1287"/>
                <a:gd name="T57" fmla="*/ 450 h 788"/>
                <a:gd name="T58" fmla="*/ 1049 w 1287"/>
                <a:gd name="T59" fmla="*/ 264 h 788"/>
                <a:gd name="T60" fmla="*/ 957 w 1287"/>
                <a:gd name="T61" fmla="*/ 297 h 788"/>
                <a:gd name="T62" fmla="*/ 948 w 1287"/>
                <a:gd name="T63" fmla="*/ 221 h 788"/>
                <a:gd name="T64" fmla="*/ 897 w 1287"/>
                <a:gd name="T65" fmla="*/ 213 h 788"/>
                <a:gd name="T66" fmla="*/ 982 w 1287"/>
                <a:gd name="T67" fmla="*/ 145 h 788"/>
                <a:gd name="T68" fmla="*/ 1228 w 1287"/>
                <a:gd name="T69" fmla="*/ 20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" h="788">
                  <a:moveTo>
                    <a:pt x="779" y="441"/>
                  </a:moveTo>
                  <a:lnTo>
                    <a:pt x="781" y="444"/>
                  </a:lnTo>
                  <a:cubicBezTo>
                    <a:pt x="781" y="444"/>
                    <a:pt x="778" y="442"/>
                    <a:pt x="779" y="441"/>
                  </a:cubicBezTo>
                  <a:close/>
                  <a:moveTo>
                    <a:pt x="1067" y="69"/>
                  </a:moveTo>
                  <a:cubicBezTo>
                    <a:pt x="1103" y="70"/>
                    <a:pt x="1119" y="73"/>
                    <a:pt x="1134" y="94"/>
                  </a:cubicBezTo>
                  <a:cubicBezTo>
                    <a:pt x="1128" y="119"/>
                    <a:pt x="1131" y="108"/>
                    <a:pt x="1118" y="128"/>
                  </a:cubicBezTo>
                  <a:cubicBezTo>
                    <a:pt x="1087" y="120"/>
                    <a:pt x="1071" y="104"/>
                    <a:pt x="1067" y="69"/>
                  </a:cubicBezTo>
                  <a:close/>
                  <a:moveTo>
                    <a:pt x="1228" y="204"/>
                  </a:moveTo>
                  <a:cubicBezTo>
                    <a:pt x="1197" y="204"/>
                    <a:pt x="1151" y="208"/>
                    <a:pt x="1134" y="145"/>
                  </a:cubicBezTo>
                  <a:lnTo>
                    <a:pt x="1236" y="187"/>
                  </a:lnTo>
                  <a:cubicBezTo>
                    <a:pt x="1285" y="186"/>
                    <a:pt x="1287" y="147"/>
                    <a:pt x="1287" y="94"/>
                  </a:cubicBezTo>
                  <a:lnTo>
                    <a:pt x="1278" y="86"/>
                  </a:lnTo>
                  <a:cubicBezTo>
                    <a:pt x="1254" y="104"/>
                    <a:pt x="1262" y="85"/>
                    <a:pt x="1261" y="128"/>
                  </a:cubicBezTo>
                  <a:cubicBezTo>
                    <a:pt x="1227" y="110"/>
                    <a:pt x="1223" y="103"/>
                    <a:pt x="1168" y="103"/>
                  </a:cubicBezTo>
                  <a:cubicBezTo>
                    <a:pt x="1185" y="67"/>
                    <a:pt x="1186" y="58"/>
                    <a:pt x="1177" y="18"/>
                  </a:cubicBezTo>
                  <a:cubicBezTo>
                    <a:pt x="1101" y="0"/>
                    <a:pt x="1032" y="42"/>
                    <a:pt x="997" y="101"/>
                  </a:cubicBezTo>
                  <a:cubicBezTo>
                    <a:pt x="973" y="143"/>
                    <a:pt x="994" y="128"/>
                    <a:pt x="952" y="149"/>
                  </a:cubicBezTo>
                  <a:cubicBezTo>
                    <a:pt x="891" y="179"/>
                    <a:pt x="764" y="296"/>
                    <a:pt x="728" y="306"/>
                  </a:cubicBezTo>
                  <a:lnTo>
                    <a:pt x="762" y="323"/>
                  </a:lnTo>
                  <a:cubicBezTo>
                    <a:pt x="765" y="356"/>
                    <a:pt x="776" y="400"/>
                    <a:pt x="779" y="433"/>
                  </a:cubicBezTo>
                  <a:cubicBezTo>
                    <a:pt x="741" y="413"/>
                    <a:pt x="721" y="392"/>
                    <a:pt x="686" y="374"/>
                  </a:cubicBezTo>
                  <a:cubicBezTo>
                    <a:pt x="696" y="354"/>
                    <a:pt x="705" y="339"/>
                    <a:pt x="711" y="314"/>
                  </a:cubicBezTo>
                  <a:cubicBezTo>
                    <a:pt x="687" y="327"/>
                    <a:pt x="665" y="337"/>
                    <a:pt x="638" y="351"/>
                  </a:cubicBezTo>
                  <a:cubicBezTo>
                    <a:pt x="545" y="401"/>
                    <a:pt x="522" y="421"/>
                    <a:pt x="398" y="450"/>
                  </a:cubicBezTo>
                  <a:cubicBezTo>
                    <a:pt x="405" y="534"/>
                    <a:pt x="425" y="404"/>
                    <a:pt x="466" y="577"/>
                  </a:cubicBezTo>
                  <a:cubicBezTo>
                    <a:pt x="379" y="531"/>
                    <a:pt x="382" y="491"/>
                    <a:pt x="329" y="484"/>
                  </a:cubicBezTo>
                  <a:cubicBezTo>
                    <a:pt x="287" y="478"/>
                    <a:pt x="268" y="491"/>
                    <a:pt x="233" y="497"/>
                  </a:cubicBezTo>
                  <a:cubicBezTo>
                    <a:pt x="181" y="506"/>
                    <a:pt x="165" y="486"/>
                    <a:pt x="152" y="534"/>
                  </a:cubicBezTo>
                  <a:cubicBezTo>
                    <a:pt x="181" y="537"/>
                    <a:pt x="183" y="541"/>
                    <a:pt x="203" y="551"/>
                  </a:cubicBezTo>
                  <a:cubicBezTo>
                    <a:pt x="203" y="623"/>
                    <a:pt x="216" y="664"/>
                    <a:pt x="203" y="721"/>
                  </a:cubicBezTo>
                  <a:cubicBezTo>
                    <a:pt x="173" y="728"/>
                    <a:pt x="175" y="729"/>
                    <a:pt x="135" y="729"/>
                  </a:cubicBezTo>
                  <a:cubicBezTo>
                    <a:pt x="121" y="700"/>
                    <a:pt x="102" y="589"/>
                    <a:pt x="102" y="543"/>
                  </a:cubicBezTo>
                  <a:cubicBezTo>
                    <a:pt x="142" y="539"/>
                    <a:pt x="116" y="555"/>
                    <a:pt x="135" y="518"/>
                  </a:cubicBezTo>
                  <a:cubicBezTo>
                    <a:pt x="103" y="518"/>
                    <a:pt x="28" y="528"/>
                    <a:pt x="0" y="534"/>
                  </a:cubicBezTo>
                  <a:lnTo>
                    <a:pt x="0" y="560"/>
                  </a:lnTo>
                  <a:lnTo>
                    <a:pt x="42" y="560"/>
                  </a:lnTo>
                  <a:cubicBezTo>
                    <a:pt x="42" y="675"/>
                    <a:pt x="45" y="788"/>
                    <a:pt x="166" y="760"/>
                  </a:cubicBezTo>
                  <a:cubicBezTo>
                    <a:pt x="291" y="731"/>
                    <a:pt x="222" y="614"/>
                    <a:pt x="220" y="534"/>
                  </a:cubicBezTo>
                  <a:cubicBezTo>
                    <a:pt x="250" y="528"/>
                    <a:pt x="248" y="526"/>
                    <a:pt x="288" y="526"/>
                  </a:cubicBezTo>
                  <a:cubicBezTo>
                    <a:pt x="318" y="657"/>
                    <a:pt x="328" y="555"/>
                    <a:pt x="313" y="729"/>
                  </a:cubicBezTo>
                  <a:cubicBezTo>
                    <a:pt x="354" y="720"/>
                    <a:pt x="351" y="712"/>
                    <a:pt x="406" y="712"/>
                  </a:cubicBezTo>
                  <a:lnTo>
                    <a:pt x="406" y="678"/>
                  </a:lnTo>
                  <a:cubicBezTo>
                    <a:pt x="354" y="677"/>
                    <a:pt x="338" y="656"/>
                    <a:pt x="330" y="560"/>
                  </a:cubicBezTo>
                  <a:cubicBezTo>
                    <a:pt x="364" y="578"/>
                    <a:pt x="392" y="604"/>
                    <a:pt x="421" y="630"/>
                  </a:cubicBezTo>
                  <a:cubicBezTo>
                    <a:pt x="494" y="693"/>
                    <a:pt x="484" y="673"/>
                    <a:pt x="525" y="670"/>
                  </a:cubicBezTo>
                  <a:cubicBezTo>
                    <a:pt x="518" y="589"/>
                    <a:pt x="474" y="546"/>
                    <a:pt x="474" y="458"/>
                  </a:cubicBezTo>
                  <a:cubicBezTo>
                    <a:pt x="491" y="450"/>
                    <a:pt x="504" y="446"/>
                    <a:pt x="525" y="441"/>
                  </a:cubicBezTo>
                  <a:cubicBezTo>
                    <a:pt x="531" y="514"/>
                    <a:pt x="584" y="547"/>
                    <a:pt x="584" y="628"/>
                  </a:cubicBezTo>
                  <a:cubicBezTo>
                    <a:pt x="556" y="638"/>
                    <a:pt x="578" y="617"/>
                    <a:pt x="559" y="653"/>
                  </a:cubicBezTo>
                  <a:cubicBezTo>
                    <a:pt x="621" y="648"/>
                    <a:pt x="618" y="619"/>
                    <a:pt x="686" y="619"/>
                  </a:cubicBezTo>
                  <a:lnTo>
                    <a:pt x="686" y="585"/>
                  </a:lnTo>
                  <a:cubicBezTo>
                    <a:pt x="641" y="584"/>
                    <a:pt x="647" y="581"/>
                    <a:pt x="609" y="501"/>
                  </a:cubicBezTo>
                  <a:cubicBezTo>
                    <a:pt x="599" y="478"/>
                    <a:pt x="564" y="384"/>
                    <a:pt x="628" y="403"/>
                  </a:cubicBezTo>
                  <a:cubicBezTo>
                    <a:pt x="686" y="420"/>
                    <a:pt x="739" y="533"/>
                    <a:pt x="821" y="534"/>
                  </a:cubicBezTo>
                  <a:cubicBezTo>
                    <a:pt x="821" y="435"/>
                    <a:pt x="782" y="377"/>
                    <a:pt x="804" y="280"/>
                  </a:cubicBezTo>
                  <a:lnTo>
                    <a:pt x="838" y="271"/>
                  </a:lnTo>
                  <a:lnTo>
                    <a:pt x="938" y="393"/>
                  </a:lnTo>
                  <a:cubicBezTo>
                    <a:pt x="955" y="421"/>
                    <a:pt x="941" y="401"/>
                    <a:pt x="940" y="450"/>
                  </a:cubicBezTo>
                  <a:cubicBezTo>
                    <a:pt x="1024" y="405"/>
                    <a:pt x="1066" y="358"/>
                    <a:pt x="1118" y="323"/>
                  </a:cubicBezTo>
                  <a:cubicBezTo>
                    <a:pt x="1114" y="316"/>
                    <a:pt x="1049" y="209"/>
                    <a:pt x="1049" y="264"/>
                  </a:cubicBezTo>
                  <a:cubicBezTo>
                    <a:pt x="1048" y="315"/>
                    <a:pt x="1063" y="359"/>
                    <a:pt x="991" y="365"/>
                  </a:cubicBezTo>
                  <a:cubicBezTo>
                    <a:pt x="979" y="317"/>
                    <a:pt x="967" y="336"/>
                    <a:pt x="957" y="297"/>
                  </a:cubicBezTo>
                  <a:cubicBezTo>
                    <a:pt x="990" y="297"/>
                    <a:pt x="991" y="300"/>
                    <a:pt x="1016" y="306"/>
                  </a:cubicBezTo>
                  <a:cubicBezTo>
                    <a:pt x="1015" y="253"/>
                    <a:pt x="991" y="231"/>
                    <a:pt x="948" y="221"/>
                  </a:cubicBezTo>
                  <a:lnTo>
                    <a:pt x="948" y="272"/>
                  </a:lnTo>
                  <a:cubicBezTo>
                    <a:pt x="909" y="263"/>
                    <a:pt x="898" y="258"/>
                    <a:pt x="897" y="213"/>
                  </a:cubicBezTo>
                  <a:cubicBezTo>
                    <a:pt x="962" y="198"/>
                    <a:pt x="958" y="208"/>
                    <a:pt x="1016" y="213"/>
                  </a:cubicBezTo>
                  <a:cubicBezTo>
                    <a:pt x="1015" y="161"/>
                    <a:pt x="1005" y="179"/>
                    <a:pt x="982" y="145"/>
                  </a:cubicBezTo>
                  <a:cubicBezTo>
                    <a:pt x="1051" y="112"/>
                    <a:pt x="1133" y="224"/>
                    <a:pt x="1134" y="289"/>
                  </a:cubicBezTo>
                  <a:cubicBezTo>
                    <a:pt x="1164" y="281"/>
                    <a:pt x="1211" y="229"/>
                    <a:pt x="1228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4165600" y="2305051"/>
              <a:ext cx="212725" cy="219075"/>
            </a:xfrm>
            <a:custGeom>
              <a:avLst/>
              <a:gdLst>
                <a:gd name="T0" fmla="*/ 770 w 914"/>
                <a:gd name="T1" fmla="*/ 779 h 937"/>
                <a:gd name="T2" fmla="*/ 796 w 914"/>
                <a:gd name="T3" fmla="*/ 686 h 937"/>
                <a:gd name="T4" fmla="*/ 855 w 914"/>
                <a:gd name="T5" fmla="*/ 720 h 937"/>
                <a:gd name="T6" fmla="*/ 770 w 914"/>
                <a:gd name="T7" fmla="*/ 779 h 937"/>
                <a:gd name="T8" fmla="*/ 677 w 914"/>
                <a:gd name="T9" fmla="*/ 712 h 937"/>
                <a:gd name="T10" fmla="*/ 728 w 914"/>
                <a:gd name="T11" fmla="*/ 618 h 937"/>
                <a:gd name="T12" fmla="*/ 677 w 914"/>
                <a:gd name="T13" fmla="*/ 712 h 937"/>
                <a:gd name="T14" fmla="*/ 421 w 914"/>
                <a:gd name="T15" fmla="*/ 642 h 937"/>
                <a:gd name="T16" fmla="*/ 381 w 914"/>
                <a:gd name="T17" fmla="*/ 618 h 937"/>
                <a:gd name="T18" fmla="*/ 388 w 914"/>
                <a:gd name="T19" fmla="*/ 600 h 937"/>
                <a:gd name="T20" fmla="*/ 415 w 914"/>
                <a:gd name="T21" fmla="*/ 542 h 937"/>
                <a:gd name="T22" fmla="*/ 482 w 914"/>
                <a:gd name="T23" fmla="*/ 576 h 937"/>
                <a:gd name="T24" fmla="*/ 421 w 914"/>
                <a:gd name="T25" fmla="*/ 642 h 937"/>
                <a:gd name="T26" fmla="*/ 447 w 914"/>
                <a:gd name="T27" fmla="*/ 510 h 937"/>
                <a:gd name="T28" fmla="*/ 533 w 914"/>
                <a:gd name="T29" fmla="*/ 500 h 937"/>
                <a:gd name="T30" fmla="*/ 499 w 914"/>
                <a:gd name="T31" fmla="*/ 559 h 937"/>
                <a:gd name="T32" fmla="*/ 447 w 914"/>
                <a:gd name="T33" fmla="*/ 510 h 937"/>
                <a:gd name="T34" fmla="*/ 0 w 914"/>
                <a:gd name="T35" fmla="*/ 136 h 937"/>
                <a:gd name="T36" fmla="*/ 180 w 914"/>
                <a:gd name="T37" fmla="*/ 231 h 937"/>
                <a:gd name="T38" fmla="*/ 279 w 914"/>
                <a:gd name="T39" fmla="*/ 212 h 937"/>
                <a:gd name="T40" fmla="*/ 228 w 914"/>
                <a:gd name="T41" fmla="*/ 280 h 937"/>
                <a:gd name="T42" fmla="*/ 322 w 914"/>
                <a:gd name="T43" fmla="*/ 271 h 937"/>
                <a:gd name="T44" fmla="*/ 247 w 914"/>
                <a:gd name="T45" fmla="*/ 350 h 937"/>
                <a:gd name="T46" fmla="*/ 152 w 914"/>
                <a:gd name="T47" fmla="*/ 390 h 937"/>
                <a:gd name="T48" fmla="*/ 245 w 914"/>
                <a:gd name="T49" fmla="*/ 491 h 937"/>
                <a:gd name="T50" fmla="*/ 290 w 914"/>
                <a:gd name="T51" fmla="*/ 409 h 937"/>
                <a:gd name="T52" fmla="*/ 372 w 914"/>
                <a:gd name="T53" fmla="*/ 339 h 937"/>
                <a:gd name="T54" fmla="*/ 364 w 914"/>
                <a:gd name="T55" fmla="*/ 432 h 937"/>
                <a:gd name="T56" fmla="*/ 440 w 914"/>
                <a:gd name="T57" fmla="*/ 398 h 937"/>
                <a:gd name="T58" fmla="*/ 346 w 914"/>
                <a:gd name="T59" fmla="*/ 532 h 937"/>
                <a:gd name="T60" fmla="*/ 288 w 914"/>
                <a:gd name="T61" fmla="*/ 551 h 937"/>
                <a:gd name="T62" fmla="*/ 491 w 914"/>
                <a:gd name="T63" fmla="*/ 720 h 937"/>
                <a:gd name="T64" fmla="*/ 474 w 914"/>
                <a:gd name="T65" fmla="*/ 678 h 937"/>
                <a:gd name="T66" fmla="*/ 584 w 914"/>
                <a:gd name="T67" fmla="*/ 551 h 937"/>
                <a:gd name="T68" fmla="*/ 643 w 914"/>
                <a:gd name="T69" fmla="*/ 576 h 937"/>
                <a:gd name="T70" fmla="*/ 601 w 914"/>
                <a:gd name="T71" fmla="*/ 813 h 937"/>
                <a:gd name="T72" fmla="*/ 711 w 914"/>
                <a:gd name="T73" fmla="*/ 745 h 937"/>
                <a:gd name="T74" fmla="*/ 688 w 914"/>
                <a:gd name="T75" fmla="*/ 850 h 937"/>
                <a:gd name="T76" fmla="*/ 914 w 914"/>
                <a:gd name="T77" fmla="*/ 737 h 937"/>
                <a:gd name="T78" fmla="*/ 830 w 914"/>
                <a:gd name="T79" fmla="*/ 678 h 937"/>
                <a:gd name="T80" fmla="*/ 747 w 914"/>
                <a:gd name="T81" fmla="*/ 617 h 937"/>
                <a:gd name="T82" fmla="*/ 661 w 914"/>
                <a:gd name="T83" fmla="*/ 559 h 937"/>
                <a:gd name="T84" fmla="*/ 539 w 914"/>
                <a:gd name="T85" fmla="*/ 468 h 937"/>
                <a:gd name="T86" fmla="*/ 505 w 914"/>
                <a:gd name="T87" fmla="*/ 427 h 937"/>
                <a:gd name="T88" fmla="*/ 464 w 914"/>
                <a:gd name="T89" fmla="*/ 400 h 937"/>
                <a:gd name="T90" fmla="*/ 332 w 914"/>
                <a:gd name="T91" fmla="*/ 244 h 937"/>
                <a:gd name="T92" fmla="*/ 291 w 914"/>
                <a:gd name="T93" fmla="*/ 208 h 937"/>
                <a:gd name="T94" fmla="*/ 228 w 914"/>
                <a:gd name="T95" fmla="*/ 119 h 937"/>
                <a:gd name="T96" fmla="*/ 175 w 914"/>
                <a:gd name="T97" fmla="*/ 201 h 937"/>
                <a:gd name="T98" fmla="*/ 76 w 914"/>
                <a:gd name="T99" fmla="*/ 237 h 937"/>
                <a:gd name="T100" fmla="*/ 39 w 914"/>
                <a:gd name="T101" fmla="*/ 191 h 937"/>
                <a:gd name="T102" fmla="*/ 228 w 914"/>
                <a:gd name="T103" fmla="*/ 110 h 937"/>
                <a:gd name="T104" fmla="*/ 169 w 914"/>
                <a:gd name="T105" fmla="*/ 0 h 937"/>
                <a:gd name="T106" fmla="*/ 134 w 914"/>
                <a:gd name="T107" fmla="*/ 41 h 937"/>
                <a:gd name="T108" fmla="*/ 117 w 914"/>
                <a:gd name="T109" fmla="*/ 58 h 937"/>
                <a:gd name="T110" fmla="*/ 0 w 914"/>
                <a:gd name="T111" fmla="*/ 13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4" h="937">
                  <a:moveTo>
                    <a:pt x="770" y="779"/>
                  </a:moveTo>
                  <a:cubicBezTo>
                    <a:pt x="781" y="756"/>
                    <a:pt x="795" y="719"/>
                    <a:pt x="796" y="686"/>
                  </a:cubicBezTo>
                  <a:cubicBezTo>
                    <a:pt x="852" y="686"/>
                    <a:pt x="838" y="687"/>
                    <a:pt x="855" y="720"/>
                  </a:cubicBezTo>
                  <a:lnTo>
                    <a:pt x="770" y="779"/>
                  </a:lnTo>
                  <a:close/>
                  <a:moveTo>
                    <a:pt x="677" y="712"/>
                  </a:moveTo>
                  <a:cubicBezTo>
                    <a:pt x="684" y="634"/>
                    <a:pt x="696" y="626"/>
                    <a:pt x="728" y="618"/>
                  </a:cubicBezTo>
                  <a:cubicBezTo>
                    <a:pt x="734" y="646"/>
                    <a:pt x="758" y="693"/>
                    <a:pt x="677" y="712"/>
                  </a:cubicBezTo>
                  <a:close/>
                  <a:moveTo>
                    <a:pt x="421" y="642"/>
                  </a:moveTo>
                  <a:cubicBezTo>
                    <a:pt x="399" y="627"/>
                    <a:pt x="412" y="627"/>
                    <a:pt x="381" y="618"/>
                  </a:cubicBezTo>
                  <a:cubicBezTo>
                    <a:pt x="383" y="614"/>
                    <a:pt x="387" y="603"/>
                    <a:pt x="388" y="600"/>
                  </a:cubicBezTo>
                  <a:cubicBezTo>
                    <a:pt x="416" y="544"/>
                    <a:pt x="411" y="591"/>
                    <a:pt x="415" y="542"/>
                  </a:cubicBezTo>
                  <a:cubicBezTo>
                    <a:pt x="466" y="543"/>
                    <a:pt x="448" y="553"/>
                    <a:pt x="482" y="576"/>
                  </a:cubicBezTo>
                  <a:lnTo>
                    <a:pt x="421" y="642"/>
                  </a:lnTo>
                  <a:close/>
                  <a:moveTo>
                    <a:pt x="447" y="510"/>
                  </a:moveTo>
                  <a:cubicBezTo>
                    <a:pt x="449" y="508"/>
                    <a:pt x="533" y="433"/>
                    <a:pt x="533" y="500"/>
                  </a:cubicBezTo>
                  <a:cubicBezTo>
                    <a:pt x="533" y="515"/>
                    <a:pt x="508" y="547"/>
                    <a:pt x="499" y="559"/>
                  </a:cubicBezTo>
                  <a:lnTo>
                    <a:pt x="447" y="510"/>
                  </a:lnTo>
                  <a:close/>
                  <a:moveTo>
                    <a:pt x="0" y="136"/>
                  </a:moveTo>
                  <a:cubicBezTo>
                    <a:pt x="0" y="253"/>
                    <a:pt x="70" y="313"/>
                    <a:pt x="180" y="231"/>
                  </a:cubicBezTo>
                  <a:cubicBezTo>
                    <a:pt x="215" y="204"/>
                    <a:pt x="223" y="212"/>
                    <a:pt x="279" y="212"/>
                  </a:cubicBezTo>
                  <a:cubicBezTo>
                    <a:pt x="255" y="246"/>
                    <a:pt x="242" y="223"/>
                    <a:pt x="228" y="280"/>
                  </a:cubicBezTo>
                  <a:cubicBezTo>
                    <a:pt x="265" y="279"/>
                    <a:pt x="275" y="271"/>
                    <a:pt x="322" y="271"/>
                  </a:cubicBezTo>
                  <a:cubicBezTo>
                    <a:pt x="310" y="321"/>
                    <a:pt x="280" y="319"/>
                    <a:pt x="247" y="350"/>
                  </a:cubicBezTo>
                  <a:cubicBezTo>
                    <a:pt x="174" y="419"/>
                    <a:pt x="221" y="391"/>
                    <a:pt x="152" y="390"/>
                  </a:cubicBezTo>
                  <a:cubicBezTo>
                    <a:pt x="156" y="432"/>
                    <a:pt x="224" y="486"/>
                    <a:pt x="245" y="491"/>
                  </a:cubicBezTo>
                  <a:cubicBezTo>
                    <a:pt x="232" y="433"/>
                    <a:pt x="252" y="442"/>
                    <a:pt x="290" y="409"/>
                  </a:cubicBezTo>
                  <a:cubicBezTo>
                    <a:pt x="326" y="378"/>
                    <a:pt x="327" y="363"/>
                    <a:pt x="372" y="339"/>
                  </a:cubicBezTo>
                  <a:cubicBezTo>
                    <a:pt x="372" y="386"/>
                    <a:pt x="367" y="397"/>
                    <a:pt x="364" y="432"/>
                  </a:cubicBezTo>
                  <a:cubicBezTo>
                    <a:pt x="438" y="397"/>
                    <a:pt x="398" y="402"/>
                    <a:pt x="440" y="398"/>
                  </a:cubicBezTo>
                  <a:cubicBezTo>
                    <a:pt x="436" y="449"/>
                    <a:pt x="387" y="495"/>
                    <a:pt x="346" y="532"/>
                  </a:cubicBezTo>
                  <a:cubicBezTo>
                    <a:pt x="322" y="554"/>
                    <a:pt x="330" y="551"/>
                    <a:pt x="288" y="551"/>
                  </a:cubicBezTo>
                  <a:cubicBezTo>
                    <a:pt x="316" y="593"/>
                    <a:pt x="445" y="709"/>
                    <a:pt x="491" y="720"/>
                  </a:cubicBezTo>
                  <a:cubicBezTo>
                    <a:pt x="488" y="684"/>
                    <a:pt x="492" y="705"/>
                    <a:pt x="474" y="678"/>
                  </a:cubicBezTo>
                  <a:cubicBezTo>
                    <a:pt x="513" y="667"/>
                    <a:pt x="565" y="586"/>
                    <a:pt x="584" y="551"/>
                  </a:cubicBezTo>
                  <a:cubicBezTo>
                    <a:pt x="604" y="561"/>
                    <a:pt x="623" y="565"/>
                    <a:pt x="643" y="576"/>
                  </a:cubicBezTo>
                  <a:cubicBezTo>
                    <a:pt x="615" y="696"/>
                    <a:pt x="591" y="697"/>
                    <a:pt x="601" y="813"/>
                  </a:cubicBezTo>
                  <a:cubicBezTo>
                    <a:pt x="655" y="800"/>
                    <a:pt x="658" y="760"/>
                    <a:pt x="711" y="745"/>
                  </a:cubicBezTo>
                  <a:cubicBezTo>
                    <a:pt x="707" y="763"/>
                    <a:pt x="687" y="838"/>
                    <a:pt x="688" y="850"/>
                  </a:cubicBezTo>
                  <a:cubicBezTo>
                    <a:pt x="695" y="937"/>
                    <a:pt x="793" y="765"/>
                    <a:pt x="914" y="737"/>
                  </a:cubicBezTo>
                  <a:cubicBezTo>
                    <a:pt x="910" y="689"/>
                    <a:pt x="877" y="682"/>
                    <a:pt x="830" y="678"/>
                  </a:cubicBezTo>
                  <a:cubicBezTo>
                    <a:pt x="826" y="643"/>
                    <a:pt x="828" y="647"/>
                    <a:pt x="747" y="617"/>
                  </a:cubicBezTo>
                  <a:cubicBezTo>
                    <a:pt x="696" y="598"/>
                    <a:pt x="754" y="617"/>
                    <a:pt x="661" y="559"/>
                  </a:cubicBezTo>
                  <a:lnTo>
                    <a:pt x="539" y="468"/>
                  </a:lnTo>
                  <a:cubicBezTo>
                    <a:pt x="518" y="450"/>
                    <a:pt x="528" y="447"/>
                    <a:pt x="505" y="427"/>
                  </a:cubicBezTo>
                  <a:cubicBezTo>
                    <a:pt x="493" y="418"/>
                    <a:pt x="474" y="409"/>
                    <a:pt x="464" y="400"/>
                  </a:cubicBezTo>
                  <a:cubicBezTo>
                    <a:pt x="442" y="380"/>
                    <a:pt x="389" y="297"/>
                    <a:pt x="332" y="244"/>
                  </a:cubicBezTo>
                  <a:cubicBezTo>
                    <a:pt x="319" y="231"/>
                    <a:pt x="300" y="219"/>
                    <a:pt x="291" y="208"/>
                  </a:cubicBezTo>
                  <a:cubicBezTo>
                    <a:pt x="261" y="168"/>
                    <a:pt x="287" y="158"/>
                    <a:pt x="228" y="119"/>
                  </a:cubicBezTo>
                  <a:cubicBezTo>
                    <a:pt x="228" y="186"/>
                    <a:pt x="225" y="176"/>
                    <a:pt x="175" y="201"/>
                  </a:cubicBezTo>
                  <a:cubicBezTo>
                    <a:pt x="140" y="218"/>
                    <a:pt x="125" y="237"/>
                    <a:pt x="76" y="237"/>
                  </a:cubicBezTo>
                  <a:cubicBezTo>
                    <a:pt x="50" y="237"/>
                    <a:pt x="35" y="210"/>
                    <a:pt x="39" y="191"/>
                  </a:cubicBezTo>
                  <a:cubicBezTo>
                    <a:pt x="48" y="156"/>
                    <a:pt x="162" y="79"/>
                    <a:pt x="228" y="110"/>
                  </a:cubicBezTo>
                  <a:cubicBezTo>
                    <a:pt x="223" y="86"/>
                    <a:pt x="185" y="12"/>
                    <a:pt x="169" y="0"/>
                  </a:cubicBezTo>
                  <a:cubicBezTo>
                    <a:pt x="125" y="12"/>
                    <a:pt x="158" y="6"/>
                    <a:pt x="134" y="41"/>
                  </a:cubicBezTo>
                  <a:cubicBezTo>
                    <a:pt x="126" y="54"/>
                    <a:pt x="133" y="47"/>
                    <a:pt x="117" y="58"/>
                  </a:cubicBezTo>
                  <a:cubicBezTo>
                    <a:pt x="84" y="84"/>
                    <a:pt x="0" y="102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4154488" y="1903413"/>
              <a:ext cx="77788" cy="103188"/>
            </a:xfrm>
            <a:custGeom>
              <a:avLst/>
              <a:gdLst>
                <a:gd name="T0" fmla="*/ 169 w 339"/>
                <a:gd name="T1" fmla="*/ 304 h 445"/>
                <a:gd name="T2" fmla="*/ 172 w 339"/>
                <a:gd name="T3" fmla="*/ 307 h 445"/>
                <a:gd name="T4" fmla="*/ 169 w 339"/>
                <a:gd name="T5" fmla="*/ 304 h 445"/>
                <a:gd name="T6" fmla="*/ 195 w 339"/>
                <a:gd name="T7" fmla="*/ 228 h 445"/>
                <a:gd name="T8" fmla="*/ 254 w 339"/>
                <a:gd name="T9" fmla="*/ 245 h 445"/>
                <a:gd name="T10" fmla="*/ 195 w 339"/>
                <a:gd name="T11" fmla="*/ 304 h 445"/>
                <a:gd name="T12" fmla="*/ 222 w 339"/>
                <a:gd name="T13" fmla="*/ 272 h 445"/>
                <a:gd name="T14" fmla="*/ 195 w 339"/>
                <a:gd name="T15" fmla="*/ 228 h 445"/>
                <a:gd name="T16" fmla="*/ 119 w 339"/>
                <a:gd name="T17" fmla="*/ 144 h 445"/>
                <a:gd name="T18" fmla="*/ 152 w 339"/>
                <a:gd name="T19" fmla="*/ 177 h 445"/>
                <a:gd name="T20" fmla="*/ 119 w 339"/>
                <a:gd name="T21" fmla="*/ 144 h 445"/>
                <a:gd name="T22" fmla="*/ 271 w 339"/>
                <a:gd name="T23" fmla="*/ 203 h 445"/>
                <a:gd name="T24" fmla="*/ 246 w 339"/>
                <a:gd name="T25" fmla="*/ 203 h 445"/>
                <a:gd name="T26" fmla="*/ 262 w 339"/>
                <a:gd name="T27" fmla="*/ 59 h 445"/>
                <a:gd name="T28" fmla="*/ 271 w 339"/>
                <a:gd name="T29" fmla="*/ 203 h 445"/>
                <a:gd name="T30" fmla="*/ 0 w 339"/>
                <a:gd name="T31" fmla="*/ 220 h 445"/>
                <a:gd name="T32" fmla="*/ 59 w 339"/>
                <a:gd name="T33" fmla="*/ 211 h 445"/>
                <a:gd name="T34" fmla="*/ 117 w 339"/>
                <a:gd name="T35" fmla="*/ 264 h 445"/>
                <a:gd name="T36" fmla="*/ 93 w 339"/>
                <a:gd name="T37" fmla="*/ 338 h 445"/>
                <a:gd name="T38" fmla="*/ 25 w 339"/>
                <a:gd name="T39" fmla="*/ 313 h 445"/>
                <a:gd name="T40" fmla="*/ 19 w 339"/>
                <a:gd name="T41" fmla="*/ 386 h 445"/>
                <a:gd name="T42" fmla="*/ 263 w 339"/>
                <a:gd name="T43" fmla="*/ 339 h 445"/>
                <a:gd name="T44" fmla="*/ 300 w 339"/>
                <a:gd name="T45" fmla="*/ 266 h 445"/>
                <a:gd name="T46" fmla="*/ 339 w 339"/>
                <a:gd name="T47" fmla="*/ 194 h 445"/>
                <a:gd name="T48" fmla="*/ 296 w 339"/>
                <a:gd name="T49" fmla="*/ 194 h 445"/>
                <a:gd name="T50" fmla="*/ 322 w 339"/>
                <a:gd name="T51" fmla="*/ 67 h 445"/>
                <a:gd name="T52" fmla="*/ 296 w 339"/>
                <a:gd name="T53" fmla="*/ 25 h 445"/>
                <a:gd name="T54" fmla="*/ 161 w 339"/>
                <a:gd name="T55" fmla="*/ 93 h 445"/>
                <a:gd name="T56" fmla="*/ 161 w 339"/>
                <a:gd name="T57" fmla="*/ 0 h 445"/>
                <a:gd name="T58" fmla="*/ 54 w 339"/>
                <a:gd name="T59" fmla="*/ 104 h 445"/>
                <a:gd name="T60" fmla="*/ 0 w 339"/>
                <a:gd name="T61" fmla="*/ 2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9" h="445">
                  <a:moveTo>
                    <a:pt x="169" y="304"/>
                  </a:moveTo>
                  <a:lnTo>
                    <a:pt x="172" y="307"/>
                  </a:lnTo>
                  <a:cubicBezTo>
                    <a:pt x="172" y="307"/>
                    <a:pt x="169" y="305"/>
                    <a:pt x="169" y="304"/>
                  </a:cubicBezTo>
                  <a:close/>
                  <a:moveTo>
                    <a:pt x="195" y="228"/>
                  </a:moveTo>
                  <a:cubicBezTo>
                    <a:pt x="220" y="245"/>
                    <a:pt x="212" y="245"/>
                    <a:pt x="254" y="245"/>
                  </a:cubicBezTo>
                  <a:cubicBezTo>
                    <a:pt x="236" y="279"/>
                    <a:pt x="240" y="301"/>
                    <a:pt x="195" y="304"/>
                  </a:cubicBezTo>
                  <a:lnTo>
                    <a:pt x="222" y="272"/>
                  </a:lnTo>
                  <a:cubicBezTo>
                    <a:pt x="194" y="242"/>
                    <a:pt x="201" y="241"/>
                    <a:pt x="195" y="228"/>
                  </a:cubicBezTo>
                  <a:close/>
                  <a:moveTo>
                    <a:pt x="119" y="144"/>
                  </a:moveTo>
                  <a:cubicBezTo>
                    <a:pt x="148" y="151"/>
                    <a:pt x="145" y="148"/>
                    <a:pt x="152" y="177"/>
                  </a:cubicBezTo>
                  <a:cubicBezTo>
                    <a:pt x="110" y="167"/>
                    <a:pt x="124" y="175"/>
                    <a:pt x="119" y="144"/>
                  </a:cubicBezTo>
                  <a:close/>
                  <a:moveTo>
                    <a:pt x="271" y="203"/>
                  </a:moveTo>
                  <a:lnTo>
                    <a:pt x="246" y="203"/>
                  </a:lnTo>
                  <a:cubicBezTo>
                    <a:pt x="245" y="200"/>
                    <a:pt x="159" y="87"/>
                    <a:pt x="262" y="59"/>
                  </a:cubicBezTo>
                  <a:cubicBezTo>
                    <a:pt x="304" y="90"/>
                    <a:pt x="271" y="129"/>
                    <a:pt x="271" y="203"/>
                  </a:cubicBezTo>
                  <a:close/>
                  <a:moveTo>
                    <a:pt x="0" y="220"/>
                  </a:moveTo>
                  <a:cubicBezTo>
                    <a:pt x="0" y="273"/>
                    <a:pt x="21" y="221"/>
                    <a:pt x="59" y="211"/>
                  </a:cubicBezTo>
                  <a:lnTo>
                    <a:pt x="117" y="264"/>
                  </a:lnTo>
                  <a:cubicBezTo>
                    <a:pt x="113" y="286"/>
                    <a:pt x="103" y="318"/>
                    <a:pt x="93" y="338"/>
                  </a:cubicBezTo>
                  <a:cubicBezTo>
                    <a:pt x="77" y="331"/>
                    <a:pt x="44" y="317"/>
                    <a:pt x="25" y="313"/>
                  </a:cubicBezTo>
                  <a:cubicBezTo>
                    <a:pt x="14" y="338"/>
                    <a:pt x="3" y="359"/>
                    <a:pt x="19" y="386"/>
                  </a:cubicBezTo>
                  <a:cubicBezTo>
                    <a:pt x="55" y="445"/>
                    <a:pt x="210" y="443"/>
                    <a:pt x="263" y="339"/>
                  </a:cubicBezTo>
                  <a:cubicBezTo>
                    <a:pt x="273" y="318"/>
                    <a:pt x="286" y="286"/>
                    <a:pt x="300" y="266"/>
                  </a:cubicBezTo>
                  <a:cubicBezTo>
                    <a:pt x="325" y="229"/>
                    <a:pt x="338" y="248"/>
                    <a:pt x="339" y="194"/>
                  </a:cubicBezTo>
                  <a:lnTo>
                    <a:pt x="296" y="194"/>
                  </a:lnTo>
                  <a:lnTo>
                    <a:pt x="322" y="67"/>
                  </a:lnTo>
                  <a:cubicBezTo>
                    <a:pt x="322" y="47"/>
                    <a:pt x="308" y="43"/>
                    <a:pt x="296" y="25"/>
                  </a:cubicBezTo>
                  <a:cubicBezTo>
                    <a:pt x="194" y="27"/>
                    <a:pt x="219" y="77"/>
                    <a:pt x="161" y="93"/>
                  </a:cubicBezTo>
                  <a:lnTo>
                    <a:pt x="161" y="0"/>
                  </a:lnTo>
                  <a:cubicBezTo>
                    <a:pt x="62" y="0"/>
                    <a:pt x="96" y="14"/>
                    <a:pt x="54" y="104"/>
                  </a:cubicBezTo>
                  <a:cubicBezTo>
                    <a:pt x="38" y="138"/>
                    <a:pt x="0" y="185"/>
                    <a:pt x="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4343400" y="1709738"/>
              <a:ext cx="93663" cy="111125"/>
            </a:xfrm>
            <a:custGeom>
              <a:avLst/>
              <a:gdLst>
                <a:gd name="T0" fmla="*/ 182 w 401"/>
                <a:gd name="T1" fmla="*/ 347 h 474"/>
                <a:gd name="T2" fmla="*/ 185 w 401"/>
                <a:gd name="T3" fmla="*/ 350 h 474"/>
                <a:gd name="T4" fmla="*/ 182 w 401"/>
                <a:gd name="T5" fmla="*/ 347 h 474"/>
                <a:gd name="T6" fmla="*/ 114 w 401"/>
                <a:gd name="T7" fmla="*/ 305 h 474"/>
                <a:gd name="T8" fmla="*/ 140 w 401"/>
                <a:gd name="T9" fmla="*/ 339 h 474"/>
                <a:gd name="T10" fmla="*/ 114 w 401"/>
                <a:gd name="T11" fmla="*/ 339 h 474"/>
                <a:gd name="T12" fmla="*/ 114 w 401"/>
                <a:gd name="T13" fmla="*/ 305 h 474"/>
                <a:gd name="T14" fmla="*/ 165 w 401"/>
                <a:gd name="T15" fmla="*/ 305 h 474"/>
                <a:gd name="T16" fmla="*/ 173 w 401"/>
                <a:gd name="T17" fmla="*/ 306 h 474"/>
                <a:gd name="T18" fmla="*/ 165 w 401"/>
                <a:gd name="T19" fmla="*/ 305 h 474"/>
                <a:gd name="T20" fmla="*/ 182 w 401"/>
                <a:gd name="T21" fmla="*/ 203 h 474"/>
                <a:gd name="T22" fmla="*/ 148 w 401"/>
                <a:gd name="T23" fmla="*/ 254 h 474"/>
                <a:gd name="T24" fmla="*/ 182 w 401"/>
                <a:gd name="T25" fmla="*/ 203 h 474"/>
                <a:gd name="T26" fmla="*/ 182 w 401"/>
                <a:gd name="T27" fmla="*/ 203 h 474"/>
                <a:gd name="T28" fmla="*/ 228 w 401"/>
                <a:gd name="T29" fmla="*/ 165 h 474"/>
                <a:gd name="T30" fmla="*/ 259 w 401"/>
                <a:gd name="T31" fmla="*/ 152 h 474"/>
                <a:gd name="T32" fmla="*/ 277 w 401"/>
                <a:gd name="T33" fmla="*/ 149 h 474"/>
                <a:gd name="T34" fmla="*/ 323 w 401"/>
                <a:gd name="T35" fmla="*/ 189 h 474"/>
                <a:gd name="T36" fmla="*/ 318 w 401"/>
                <a:gd name="T37" fmla="*/ 313 h 474"/>
                <a:gd name="T38" fmla="*/ 275 w 401"/>
                <a:gd name="T39" fmla="*/ 347 h 474"/>
                <a:gd name="T40" fmla="*/ 241 w 401"/>
                <a:gd name="T41" fmla="*/ 203 h 474"/>
                <a:gd name="T42" fmla="*/ 182 w 401"/>
                <a:gd name="T43" fmla="*/ 203 h 474"/>
                <a:gd name="T44" fmla="*/ 89 w 401"/>
                <a:gd name="T45" fmla="*/ 17 h 474"/>
                <a:gd name="T46" fmla="*/ 80 w 401"/>
                <a:gd name="T47" fmla="*/ 68 h 474"/>
                <a:gd name="T48" fmla="*/ 30 w 401"/>
                <a:gd name="T49" fmla="*/ 118 h 474"/>
                <a:gd name="T50" fmla="*/ 114 w 401"/>
                <a:gd name="T51" fmla="*/ 195 h 474"/>
                <a:gd name="T52" fmla="*/ 97 w 401"/>
                <a:gd name="T53" fmla="*/ 254 h 474"/>
                <a:gd name="T54" fmla="*/ 21 w 401"/>
                <a:gd name="T55" fmla="*/ 254 h 474"/>
                <a:gd name="T56" fmla="*/ 123 w 401"/>
                <a:gd name="T57" fmla="*/ 423 h 474"/>
                <a:gd name="T58" fmla="*/ 123 w 401"/>
                <a:gd name="T59" fmla="*/ 372 h 474"/>
                <a:gd name="T60" fmla="*/ 157 w 401"/>
                <a:gd name="T61" fmla="*/ 372 h 474"/>
                <a:gd name="T62" fmla="*/ 216 w 401"/>
                <a:gd name="T63" fmla="*/ 423 h 474"/>
                <a:gd name="T64" fmla="*/ 224 w 401"/>
                <a:gd name="T65" fmla="*/ 474 h 474"/>
                <a:gd name="T66" fmla="*/ 275 w 401"/>
                <a:gd name="T67" fmla="*/ 389 h 474"/>
                <a:gd name="T68" fmla="*/ 351 w 401"/>
                <a:gd name="T69" fmla="*/ 135 h 474"/>
                <a:gd name="T70" fmla="*/ 213 w 401"/>
                <a:gd name="T71" fmla="*/ 141 h 474"/>
                <a:gd name="T72" fmla="*/ 165 w 401"/>
                <a:gd name="T73" fmla="*/ 161 h 474"/>
                <a:gd name="T74" fmla="*/ 148 w 401"/>
                <a:gd name="T75" fmla="*/ 0 h 474"/>
                <a:gd name="T76" fmla="*/ 140 w 401"/>
                <a:gd name="T77" fmla="*/ 63 h 474"/>
                <a:gd name="T78" fmla="*/ 89 w 401"/>
                <a:gd name="T79" fmla="*/ 1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1" h="474">
                  <a:moveTo>
                    <a:pt x="182" y="347"/>
                  </a:moveTo>
                  <a:lnTo>
                    <a:pt x="185" y="350"/>
                  </a:lnTo>
                  <a:cubicBezTo>
                    <a:pt x="184" y="349"/>
                    <a:pt x="181" y="348"/>
                    <a:pt x="182" y="347"/>
                  </a:cubicBezTo>
                  <a:close/>
                  <a:moveTo>
                    <a:pt x="114" y="305"/>
                  </a:moveTo>
                  <a:cubicBezTo>
                    <a:pt x="139" y="323"/>
                    <a:pt x="125" y="310"/>
                    <a:pt x="140" y="339"/>
                  </a:cubicBezTo>
                  <a:lnTo>
                    <a:pt x="114" y="339"/>
                  </a:lnTo>
                  <a:lnTo>
                    <a:pt x="114" y="305"/>
                  </a:lnTo>
                  <a:close/>
                  <a:moveTo>
                    <a:pt x="165" y="305"/>
                  </a:moveTo>
                  <a:cubicBezTo>
                    <a:pt x="167" y="287"/>
                    <a:pt x="210" y="307"/>
                    <a:pt x="173" y="306"/>
                  </a:cubicBezTo>
                  <a:cubicBezTo>
                    <a:pt x="170" y="305"/>
                    <a:pt x="163" y="324"/>
                    <a:pt x="165" y="305"/>
                  </a:cubicBezTo>
                  <a:close/>
                  <a:moveTo>
                    <a:pt x="182" y="203"/>
                  </a:moveTo>
                  <a:cubicBezTo>
                    <a:pt x="181" y="244"/>
                    <a:pt x="183" y="250"/>
                    <a:pt x="148" y="254"/>
                  </a:cubicBezTo>
                  <a:cubicBezTo>
                    <a:pt x="162" y="228"/>
                    <a:pt x="159" y="220"/>
                    <a:pt x="182" y="203"/>
                  </a:cubicBezTo>
                  <a:close/>
                  <a:moveTo>
                    <a:pt x="182" y="203"/>
                  </a:moveTo>
                  <a:cubicBezTo>
                    <a:pt x="194" y="185"/>
                    <a:pt x="206" y="176"/>
                    <a:pt x="228" y="165"/>
                  </a:cubicBezTo>
                  <a:cubicBezTo>
                    <a:pt x="233" y="163"/>
                    <a:pt x="259" y="152"/>
                    <a:pt x="259" y="152"/>
                  </a:cubicBezTo>
                  <a:cubicBezTo>
                    <a:pt x="262" y="152"/>
                    <a:pt x="277" y="149"/>
                    <a:pt x="277" y="149"/>
                  </a:cubicBezTo>
                  <a:cubicBezTo>
                    <a:pt x="303" y="149"/>
                    <a:pt x="316" y="164"/>
                    <a:pt x="323" y="189"/>
                  </a:cubicBezTo>
                  <a:cubicBezTo>
                    <a:pt x="331" y="219"/>
                    <a:pt x="326" y="285"/>
                    <a:pt x="318" y="313"/>
                  </a:cubicBezTo>
                  <a:cubicBezTo>
                    <a:pt x="309" y="343"/>
                    <a:pt x="309" y="344"/>
                    <a:pt x="275" y="347"/>
                  </a:cubicBezTo>
                  <a:cubicBezTo>
                    <a:pt x="260" y="283"/>
                    <a:pt x="241" y="296"/>
                    <a:pt x="241" y="203"/>
                  </a:cubicBezTo>
                  <a:lnTo>
                    <a:pt x="182" y="203"/>
                  </a:lnTo>
                  <a:close/>
                  <a:moveTo>
                    <a:pt x="89" y="17"/>
                  </a:moveTo>
                  <a:cubicBezTo>
                    <a:pt x="86" y="52"/>
                    <a:pt x="80" y="36"/>
                    <a:pt x="80" y="68"/>
                  </a:cubicBezTo>
                  <a:cubicBezTo>
                    <a:pt x="80" y="112"/>
                    <a:pt x="114" y="118"/>
                    <a:pt x="30" y="118"/>
                  </a:cubicBezTo>
                  <a:cubicBezTo>
                    <a:pt x="31" y="187"/>
                    <a:pt x="62" y="167"/>
                    <a:pt x="114" y="195"/>
                  </a:cubicBezTo>
                  <a:cubicBezTo>
                    <a:pt x="107" y="226"/>
                    <a:pt x="100" y="218"/>
                    <a:pt x="97" y="254"/>
                  </a:cubicBezTo>
                  <a:cubicBezTo>
                    <a:pt x="45" y="253"/>
                    <a:pt x="74" y="242"/>
                    <a:pt x="21" y="254"/>
                  </a:cubicBezTo>
                  <a:cubicBezTo>
                    <a:pt x="0" y="345"/>
                    <a:pt x="9" y="414"/>
                    <a:pt x="123" y="423"/>
                  </a:cubicBezTo>
                  <a:lnTo>
                    <a:pt x="123" y="372"/>
                  </a:lnTo>
                  <a:lnTo>
                    <a:pt x="157" y="372"/>
                  </a:lnTo>
                  <a:cubicBezTo>
                    <a:pt x="157" y="429"/>
                    <a:pt x="157" y="423"/>
                    <a:pt x="216" y="423"/>
                  </a:cubicBezTo>
                  <a:cubicBezTo>
                    <a:pt x="221" y="443"/>
                    <a:pt x="224" y="448"/>
                    <a:pt x="224" y="474"/>
                  </a:cubicBezTo>
                  <a:cubicBezTo>
                    <a:pt x="265" y="453"/>
                    <a:pt x="271" y="445"/>
                    <a:pt x="275" y="389"/>
                  </a:cubicBezTo>
                  <a:cubicBezTo>
                    <a:pt x="401" y="389"/>
                    <a:pt x="351" y="263"/>
                    <a:pt x="351" y="135"/>
                  </a:cubicBezTo>
                  <a:cubicBezTo>
                    <a:pt x="231" y="107"/>
                    <a:pt x="263" y="115"/>
                    <a:pt x="213" y="141"/>
                  </a:cubicBezTo>
                  <a:cubicBezTo>
                    <a:pt x="194" y="152"/>
                    <a:pt x="187" y="156"/>
                    <a:pt x="165" y="161"/>
                  </a:cubicBezTo>
                  <a:cubicBezTo>
                    <a:pt x="191" y="50"/>
                    <a:pt x="280" y="70"/>
                    <a:pt x="148" y="0"/>
                  </a:cubicBezTo>
                  <a:cubicBezTo>
                    <a:pt x="150" y="27"/>
                    <a:pt x="173" y="61"/>
                    <a:pt x="140" y="63"/>
                  </a:cubicBezTo>
                  <a:cubicBezTo>
                    <a:pt x="106" y="65"/>
                    <a:pt x="142" y="53"/>
                    <a:pt x="8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4846638" y="1912938"/>
              <a:ext cx="114300" cy="84138"/>
            </a:xfrm>
            <a:custGeom>
              <a:avLst/>
              <a:gdLst>
                <a:gd name="T0" fmla="*/ 279 w 491"/>
                <a:gd name="T1" fmla="*/ 240 h 360"/>
                <a:gd name="T2" fmla="*/ 313 w 491"/>
                <a:gd name="T3" fmla="*/ 282 h 360"/>
                <a:gd name="T4" fmla="*/ 294 w 491"/>
                <a:gd name="T5" fmla="*/ 268 h 360"/>
                <a:gd name="T6" fmla="*/ 279 w 491"/>
                <a:gd name="T7" fmla="*/ 240 h 360"/>
                <a:gd name="T8" fmla="*/ 279 w 491"/>
                <a:gd name="T9" fmla="*/ 181 h 360"/>
                <a:gd name="T10" fmla="*/ 282 w 491"/>
                <a:gd name="T11" fmla="*/ 183 h 360"/>
                <a:gd name="T12" fmla="*/ 279 w 491"/>
                <a:gd name="T13" fmla="*/ 181 h 360"/>
                <a:gd name="T14" fmla="*/ 237 w 491"/>
                <a:gd name="T15" fmla="*/ 130 h 360"/>
                <a:gd name="T16" fmla="*/ 247 w 491"/>
                <a:gd name="T17" fmla="*/ 138 h 360"/>
                <a:gd name="T18" fmla="*/ 237 w 491"/>
                <a:gd name="T19" fmla="*/ 130 h 360"/>
                <a:gd name="T20" fmla="*/ 321 w 491"/>
                <a:gd name="T21" fmla="*/ 113 h 360"/>
                <a:gd name="T22" fmla="*/ 372 w 491"/>
                <a:gd name="T23" fmla="*/ 113 h 360"/>
                <a:gd name="T24" fmla="*/ 372 w 491"/>
                <a:gd name="T25" fmla="*/ 122 h 360"/>
                <a:gd name="T26" fmla="*/ 321 w 491"/>
                <a:gd name="T27" fmla="*/ 122 h 360"/>
                <a:gd name="T28" fmla="*/ 321 w 491"/>
                <a:gd name="T29" fmla="*/ 113 h 360"/>
                <a:gd name="T30" fmla="*/ 279 w 491"/>
                <a:gd name="T31" fmla="*/ 113 h 360"/>
                <a:gd name="T32" fmla="*/ 293 w 491"/>
                <a:gd name="T33" fmla="*/ 117 h 360"/>
                <a:gd name="T34" fmla="*/ 279 w 491"/>
                <a:gd name="T35" fmla="*/ 113 h 360"/>
                <a:gd name="T36" fmla="*/ 0 w 491"/>
                <a:gd name="T37" fmla="*/ 54 h 360"/>
                <a:gd name="T38" fmla="*/ 243 w 491"/>
                <a:gd name="T39" fmla="*/ 184 h 360"/>
                <a:gd name="T40" fmla="*/ 299 w 491"/>
                <a:gd name="T41" fmla="*/ 339 h 360"/>
                <a:gd name="T42" fmla="*/ 333 w 491"/>
                <a:gd name="T43" fmla="*/ 355 h 360"/>
                <a:gd name="T44" fmla="*/ 330 w 491"/>
                <a:gd name="T45" fmla="*/ 215 h 360"/>
                <a:gd name="T46" fmla="*/ 491 w 491"/>
                <a:gd name="T47" fmla="*/ 147 h 360"/>
                <a:gd name="T48" fmla="*/ 398 w 491"/>
                <a:gd name="T49" fmla="*/ 155 h 360"/>
                <a:gd name="T50" fmla="*/ 398 w 491"/>
                <a:gd name="T51" fmla="*/ 138 h 360"/>
                <a:gd name="T52" fmla="*/ 465 w 491"/>
                <a:gd name="T53" fmla="*/ 96 h 360"/>
                <a:gd name="T54" fmla="*/ 355 w 491"/>
                <a:gd name="T55" fmla="*/ 88 h 360"/>
                <a:gd name="T56" fmla="*/ 389 w 491"/>
                <a:gd name="T57" fmla="*/ 20 h 360"/>
                <a:gd name="T58" fmla="*/ 296 w 491"/>
                <a:gd name="T59" fmla="*/ 62 h 360"/>
                <a:gd name="T60" fmla="*/ 279 w 491"/>
                <a:gd name="T61" fmla="*/ 71 h 360"/>
                <a:gd name="T62" fmla="*/ 262 w 491"/>
                <a:gd name="T63" fmla="*/ 45 h 360"/>
                <a:gd name="T64" fmla="*/ 194 w 491"/>
                <a:gd name="T65" fmla="*/ 79 h 360"/>
                <a:gd name="T66" fmla="*/ 220 w 491"/>
                <a:gd name="T67" fmla="*/ 122 h 360"/>
                <a:gd name="T68" fmla="*/ 101 w 491"/>
                <a:gd name="T69" fmla="*/ 62 h 360"/>
                <a:gd name="T70" fmla="*/ 110 w 491"/>
                <a:gd name="T71" fmla="*/ 3 h 360"/>
                <a:gd name="T72" fmla="*/ 39 w 491"/>
                <a:gd name="T73" fmla="*/ 8 h 360"/>
                <a:gd name="T74" fmla="*/ 0 w 491"/>
                <a:gd name="T75" fmla="*/ 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360">
                  <a:moveTo>
                    <a:pt x="279" y="240"/>
                  </a:moveTo>
                  <a:cubicBezTo>
                    <a:pt x="309" y="248"/>
                    <a:pt x="310" y="248"/>
                    <a:pt x="313" y="282"/>
                  </a:cubicBezTo>
                  <a:cubicBezTo>
                    <a:pt x="306" y="278"/>
                    <a:pt x="302" y="277"/>
                    <a:pt x="294" y="268"/>
                  </a:cubicBezTo>
                  <a:cubicBezTo>
                    <a:pt x="272" y="243"/>
                    <a:pt x="287" y="255"/>
                    <a:pt x="279" y="240"/>
                  </a:cubicBezTo>
                  <a:close/>
                  <a:moveTo>
                    <a:pt x="279" y="181"/>
                  </a:moveTo>
                  <a:lnTo>
                    <a:pt x="282" y="183"/>
                  </a:lnTo>
                  <a:cubicBezTo>
                    <a:pt x="282" y="183"/>
                    <a:pt x="278" y="182"/>
                    <a:pt x="279" y="181"/>
                  </a:cubicBezTo>
                  <a:close/>
                  <a:moveTo>
                    <a:pt x="237" y="130"/>
                  </a:moveTo>
                  <a:cubicBezTo>
                    <a:pt x="251" y="116"/>
                    <a:pt x="264" y="151"/>
                    <a:pt x="247" y="138"/>
                  </a:cubicBezTo>
                  <a:cubicBezTo>
                    <a:pt x="241" y="134"/>
                    <a:pt x="225" y="142"/>
                    <a:pt x="237" y="130"/>
                  </a:cubicBezTo>
                  <a:close/>
                  <a:moveTo>
                    <a:pt x="321" y="113"/>
                  </a:moveTo>
                  <a:lnTo>
                    <a:pt x="372" y="113"/>
                  </a:lnTo>
                  <a:lnTo>
                    <a:pt x="372" y="122"/>
                  </a:lnTo>
                  <a:lnTo>
                    <a:pt x="321" y="122"/>
                  </a:lnTo>
                  <a:lnTo>
                    <a:pt x="321" y="113"/>
                  </a:lnTo>
                  <a:close/>
                  <a:moveTo>
                    <a:pt x="279" y="113"/>
                  </a:moveTo>
                  <a:cubicBezTo>
                    <a:pt x="288" y="104"/>
                    <a:pt x="325" y="126"/>
                    <a:pt x="293" y="117"/>
                  </a:cubicBezTo>
                  <a:cubicBezTo>
                    <a:pt x="286" y="116"/>
                    <a:pt x="265" y="127"/>
                    <a:pt x="279" y="113"/>
                  </a:cubicBezTo>
                  <a:close/>
                  <a:moveTo>
                    <a:pt x="0" y="54"/>
                  </a:moveTo>
                  <a:cubicBezTo>
                    <a:pt x="0" y="153"/>
                    <a:pt x="138" y="47"/>
                    <a:pt x="243" y="184"/>
                  </a:cubicBezTo>
                  <a:cubicBezTo>
                    <a:pt x="285" y="239"/>
                    <a:pt x="216" y="280"/>
                    <a:pt x="299" y="339"/>
                  </a:cubicBezTo>
                  <a:cubicBezTo>
                    <a:pt x="303" y="341"/>
                    <a:pt x="331" y="355"/>
                    <a:pt x="333" y="355"/>
                  </a:cubicBezTo>
                  <a:cubicBezTo>
                    <a:pt x="402" y="360"/>
                    <a:pt x="333" y="255"/>
                    <a:pt x="330" y="215"/>
                  </a:cubicBezTo>
                  <a:cubicBezTo>
                    <a:pt x="466" y="183"/>
                    <a:pt x="489" y="225"/>
                    <a:pt x="491" y="147"/>
                  </a:cubicBezTo>
                  <a:cubicBezTo>
                    <a:pt x="446" y="151"/>
                    <a:pt x="438" y="164"/>
                    <a:pt x="398" y="155"/>
                  </a:cubicBezTo>
                  <a:lnTo>
                    <a:pt x="398" y="138"/>
                  </a:lnTo>
                  <a:cubicBezTo>
                    <a:pt x="445" y="140"/>
                    <a:pt x="464" y="159"/>
                    <a:pt x="465" y="96"/>
                  </a:cubicBezTo>
                  <a:cubicBezTo>
                    <a:pt x="398" y="96"/>
                    <a:pt x="412" y="101"/>
                    <a:pt x="355" y="88"/>
                  </a:cubicBezTo>
                  <a:cubicBezTo>
                    <a:pt x="374" y="59"/>
                    <a:pt x="385" y="65"/>
                    <a:pt x="389" y="20"/>
                  </a:cubicBezTo>
                  <a:cubicBezTo>
                    <a:pt x="351" y="23"/>
                    <a:pt x="337" y="40"/>
                    <a:pt x="296" y="62"/>
                  </a:cubicBezTo>
                  <a:lnTo>
                    <a:pt x="279" y="71"/>
                  </a:lnTo>
                  <a:cubicBezTo>
                    <a:pt x="260" y="58"/>
                    <a:pt x="269" y="69"/>
                    <a:pt x="262" y="45"/>
                  </a:cubicBezTo>
                  <a:cubicBezTo>
                    <a:pt x="233" y="48"/>
                    <a:pt x="194" y="49"/>
                    <a:pt x="194" y="79"/>
                  </a:cubicBezTo>
                  <a:cubicBezTo>
                    <a:pt x="194" y="115"/>
                    <a:pt x="203" y="75"/>
                    <a:pt x="220" y="122"/>
                  </a:cubicBezTo>
                  <a:lnTo>
                    <a:pt x="101" y="62"/>
                  </a:lnTo>
                  <a:cubicBezTo>
                    <a:pt x="102" y="25"/>
                    <a:pt x="107" y="36"/>
                    <a:pt x="110" y="3"/>
                  </a:cubicBezTo>
                  <a:cubicBezTo>
                    <a:pt x="83" y="3"/>
                    <a:pt x="62" y="0"/>
                    <a:pt x="39" y="8"/>
                  </a:cubicBezTo>
                  <a:cubicBezTo>
                    <a:pt x="22" y="15"/>
                    <a:pt x="0" y="3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4" name="Freeform 20"/>
            <p:cNvSpPr>
              <a:spLocks noEditPoints="1"/>
            </p:cNvSpPr>
            <p:nvPr/>
          </p:nvSpPr>
          <p:spPr bwMode="auto">
            <a:xfrm>
              <a:off x="4837113" y="2320926"/>
              <a:ext cx="80963" cy="87313"/>
            </a:xfrm>
            <a:custGeom>
              <a:avLst/>
              <a:gdLst>
                <a:gd name="T0" fmla="*/ 153 w 348"/>
                <a:gd name="T1" fmla="*/ 178 h 373"/>
                <a:gd name="T2" fmla="*/ 45 w 348"/>
                <a:gd name="T3" fmla="*/ 212 h 373"/>
                <a:gd name="T4" fmla="*/ 68 w 348"/>
                <a:gd name="T5" fmla="*/ 169 h 373"/>
                <a:gd name="T6" fmla="*/ 153 w 348"/>
                <a:gd name="T7" fmla="*/ 178 h 373"/>
                <a:gd name="T8" fmla="*/ 127 w 348"/>
                <a:gd name="T9" fmla="*/ 356 h 373"/>
                <a:gd name="T10" fmla="*/ 136 w 348"/>
                <a:gd name="T11" fmla="*/ 364 h 373"/>
                <a:gd name="T12" fmla="*/ 195 w 348"/>
                <a:gd name="T13" fmla="*/ 373 h 373"/>
                <a:gd name="T14" fmla="*/ 221 w 348"/>
                <a:gd name="T15" fmla="*/ 186 h 373"/>
                <a:gd name="T16" fmla="*/ 153 w 348"/>
                <a:gd name="T17" fmla="*/ 178 h 373"/>
                <a:gd name="T18" fmla="*/ 153 w 348"/>
                <a:gd name="T19" fmla="*/ 144 h 373"/>
                <a:gd name="T20" fmla="*/ 94 w 348"/>
                <a:gd name="T21" fmla="*/ 126 h 373"/>
                <a:gd name="T22" fmla="*/ 94 w 348"/>
                <a:gd name="T23" fmla="*/ 102 h 373"/>
                <a:gd name="T24" fmla="*/ 204 w 348"/>
                <a:gd name="T25" fmla="*/ 135 h 373"/>
                <a:gd name="T26" fmla="*/ 280 w 348"/>
                <a:gd name="T27" fmla="*/ 212 h 373"/>
                <a:gd name="T28" fmla="*/ 324 w 348"/>
                <a:gd name="T29" fmla="*/ 172 h 373"/>
                <a:gd name="T30" fmla="*/ 348 w 348"/>
                <a:gd name="T31" fmla="*/ 102 h 373"/>
                <a:gd name="T32" fmla="*/ 194 w 348"/>
                <a:gd name="T33" fmla="*/ 52 h 373"/>
                <a:gd name="T34" fmla="*/ 170 w 348"/>
                <a:gd name="T35" fmla="*/ 0 h 373"/>
                <a:gd name="T36" fmla="*/ 127 w 348"/>
                <a:gd name="T37" fmla="*/ 0 h 373"/>
                <a:gd name="T38" fmla="*/ 0 w 348"/>
                <a:gd name="T39" fmla="*/ 229 h 373"/>
                <a:gd name="T40" fmla="*/ 68 w 348"/>
                <a:gd name="T41" fmla="*/ 305 h 373"/>
                <a:gd name="T42" fmla="*/ 212 w 348"/>
                <a:gd name="T43" fmla="*/ 246 h 373"/>
                <a:gd name="T44" fmla="*/ 110 w 348"/>
                <a:gd name="T45" fmla="*/ 305 h 373"/>
                <a:gd name="T46" fmla="*/ 127 w 348"/>
                <a:gd name="T47" fmla="*/ 35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8" h="373">
                  <a:moveTo>
                    <a:pt x="153" y="178"/>
                  </a:moveTo>
                  <a:cubicBezTo>
                    <a:pt x="137" y="192"/>
                    <a:pt x="55" y="260"/>
                    <a:pt x="45" y="212"/>
                  </a:cubicBezTo>
                  <a:cubicBezTo>
                    <a:pt x="41" y="191"/>
                    <a:pt x="56" y="188"/>
                    <a:pt x="68" y="169"/>
                  </a:cubicBezTo>
                  <a:cubicBezTo>
                    <a:pt x="113" y="169"/>
                    <a:pt x="118" y="170"/>
                    <a:pt x="153" y="178"/>
                  </a:cubicBezTo>
                  <a:close/>
                  <a:moveTo>
                    <a:pt x="127" y="356"/>
                  </a:moveTo>
                  <a:lnTo>
                    <a:pt x="136" y="364"/>
                  </a:lnTo>
                  <a:cubicBezTo>
                    <a:pt x="169" y="367"/>
                    <a:pt x="158" y="372"/>
                    <a:pt x="195" y="373"/>
                  </a:cubicBezTo>
                  <a:cubicBezTo>
                    <a:pt x="206" y="325"/>
                    <a:pt x="307" y="240"/>
                    <a:pt x="221" y="186"/>
                  </a:cubicBezTo>
                  <a:cubicBezTo>
                    <a:pt x="190" y="166"/>
                    <a:pt x="191" y="175"/>
                    <a:pt x="153" y="178"/>
                  </a:cubicBezTo>
                  <a:lnTo>
                    <a:pt x="153" y="144"/>
                  </a:lnTo>
                  <a:lnTo>
                    <a:pt x="94" y="126"/>
                  </a:lnTo>
                  <a:lnTo>
                    <a:pt x="94" y="102"/>
                  </a:lnTo>
                  <a:cubicBezTo>
                    <a:pt x="178" y="102"/>
                    <a:pt x="152" y="105"/>
                    <a:pt x="204" y="135"/>
                  </a:cubicBezTo>
                  <a:cubicBezTo>
                    <a:pt x="244" y="159"/>
                    <a:pt x="267" y="158"/>
                    <a:pt x="280" y="212"/>
                  </a:cubicBezTo>
                  <a:cubicBezTo>
                    <a:pt x="308" y="204"/>
                    <a:pt x="310" y="195"/>
                    <a:pt x="324" y="172"/>
                  </a:cubicBezTo>
                  <a:cubicBezTo>
                    <a:pt x="339" y="148"/>
                    <a:pt x="347" y="137"/>
                    <a:pt x="348" y="102"/>
                  </a:cubicBezTo>
                  <a:cubicBezTo>
                    <a:pt x="289" y="115"/>
                    <a:pt x="240" y="87"/>
                    <a:pt x="194" y="52"/>
                  </a:cubicBezTo>
                  <a:cubicBezTo>
                    <a:pt x="171" y="33"/>
                    <a:pt x="171" y="39"/>
                    <a:pt x="170" y="0"/>
                  </a:cubicBezTo>
                  <a:lnTo>
                    <a:pt x="127" y="0"/>
                  </a:lnTo>
                  <a:cubicBezTo>
                    <a:pt x="125" y="87"/>
                    <a:pt x="18" y="154"/>
                    <a:pt x="0" y="229"/>
                  </a:cubicBezTo>
                  <a:cubicBezTo>
                    <a:pt x="14" y="249"/>
                    <a:pt x="48" y="291"/>
                    <a:pt x="68" y="305"/>
                  </a:cubicBezTo>
                  <a:cubicBezTo>
                    <a:pt x="177" y="280"/>
                    <a:pt x="137" y="247"/>
                    <a:pt x="212" y="246"/>
                  </a:cubicBezTo>
                  <a:cubicBezTo>
                    <a:pt x="210" y="327"/>
                    <a:pt x="171" y="334"/>
                    <a:pt x="110" y="305"/>
                  </a:cubicBezTo>
                  <a:cubicBezTo>
                    <a:pt x="113" y="334"/>
                    <a:pt x="117" y="336"/>
                    <a:pt x="127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4656138" y="1728788"/>
              <a:ext cx="77788" cy="79375"/>
            </a:xfrm>
            <a:custGeom>
              <a:avLst/>
              <a:gdLst>
                <a:gd name="T0" fmla="*/ 161 w 331"/>
                <a:gd name="T1" fmla="*/ 127 h 339"/>
                <a:gd name="T2" fmla="*/ 43 w 331"/>
                <a:gd name="T3" fmla="*/ 144 h 339"/>
                <a:gd name="T4" fmla="*/ 136 w 331"/>
                <a:gd name="T5" fmla="*/ 186 h 339"/>
                <a:gd name="T6" fmla="*/ 0 w 331"/>
                <a:gd name="T7" fmla="*/ 279 h 339"/>
                <a:gd name="T8" fmla="*/ 181 w 331"/>
                <a:gd name="T9" fmla="*/ 231 h 339"/>
                <a:gd name="T10" fmla="*/ 331 w 331"/>
                <a:gd name="T11" fmla="*/ 186 h 339"/>
                <a:gd name="T12" fmla="*/ 263 w 331"/>
                <a:gd name="T13" fmla="*/ 127 h 339"/>
                <a:gd name="T14" fmla="*/ 212 w 331"/>
                <a:gd name="T15" fmla="*/ 0 h 339"/>
                <a:gd name="T16" fmla="*/ 195 w 331"/>
                <a:gd name="T17" fmla="*/ 67 h 339"/>
                <a:gd name="T18" fmla="*/ 161 w 331"/>
                <a:gd name="T19" fmla="*/ 12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339">
                  <a:moveTo>
                    <a:pt x="161" y="127"/>
                  </a:moveTo>
                  <a:cubicBezTo>
                    <a:pt x="68" y="127"/>
                    <a:pt x="43" y="51"/>
                    <a:pt x="43" y="144"/>
                  </a:cubicBezTo>
                  <a:cubicBezTo>
                    <a:pt x="43" y="189"/>
                    <a:pt x="91" y="186"/>
                    <a:pt x="136" y="186"/>
                  </a:cubicBezTo>
                  <a:cubicBezTo>
                    <a:pt x="73" y="280"/>
                    <a:pt x="0" y="206"/>
                    <a:pt x="0" y="279"/>
                  </a:cubicBezTo>
                  <a:cubicBezTo>
                    <a:pt x="0" y="321"/>
                    <a:pt x="93" y="339"/>
                    <a:pt x="181" y="231"/>
                  </a:cubicBezTo>
                  <a:cubicBezTo>
                    <a:pt x="233" y="167"/>
                    <a:pt x="252" y="186"/>
                    <a:pt x="331" y="186"/>
                  </a:cubicBezTo>
                  <a:cubicBezTo>
                    <a:pt x="320" y="140"/>
                    <a:pt x="319" y="128"/>
                    <a:pt x="263" y="127"/>
                  </a:cubicBezTo>
                  <a:cubicBezTo>
                    <a:pt x="264" y="75"/>
                    <a:pt x="301" y="20"/>
                    <a:pt x="212" y="0"/>
                  </a:cubicBezTo>
                  <a:cubicBezTo>
                    <a:pt x="210" y="29"/>
                    <a:pt x="202" y="41"/>
                    <a:pt x="195" y="67"/>
                  </a:cubicBezTo>
                  <a:cubicBezTo>
                    <a:pt x="188" y="96"/>
                    <a:pt x="192" y="127"/>
                    <a:pt x="16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362450" y="2473326"/>
              <a:ext cx="66675" cy="68263"/>
            </a:xfrm>
            <a:custGeom>
              <a:avLst/>
              <a:gdLst>
                <a:gd name="T0" fmla="*/ 0 w 293"/>
                <a:gd name="T1" fmla="*/ 203 h 296"/>
                <a:gd name="T2" fmla="*/ 0 w 293"/>
                <a:gd name="T3" fmla="*/ 237 h 296"/>
                <a:gd name="T4" fmla="*/ 212 w 293"/>
                <a:gd name="T5" fmla="*/ 296 h 296"/>
                <a:gd name="T6" fmla="*/ 237 w 293"/>
                <a:gd name="T7" fmla="*/ 237 h 296"/>
                <a:gd name="T8" fmla="*/ 224 w 293"/>
                <a:gd name="T9" fmla="*/ 219 h 296"/>
                <a:gd name="T10" fmla="*/ 208 w 293"/>
                <a:gd name="T11" fmla="*/ 223 h 296"/>
                <a:gd name="T12" fmla="*/ 173 w 293"/>
                <a:gd name="T13" fmla="*/ 242 h 296"/>
                <a:gd name="T14" fmla="*/ 102 w 293"/>
                <a:gd name="T15" fmla="*/ 229 h 296"/>
                <a:gd name="T16" fmla="*/ 119 w 293"/>
                <a:gd name="T17" fmla="*/ 169 h 296"/>
                <a:gd name="T18" fmla="*/ 161 w 293"/>
                <a:gd name="T19" fmla="*/ 220 h 296"/>
                <a:gd name="T20" fmla="*/ 212 w 293"/>
                <a:gd name="T21" fmla="*/ 119 h 296"/>
                <a:gd name="T22" fmla="*/ 144 w 293"/>
                <a:gd name="T23" fmla="*/ 136 h 296"/>
                <a:gd name="T24" fmla="*/ 229 w 293"/>
                <a:gd name="T25" fmla="*/ 161 h 296"/>
                <a:gd name="T26" fmla="*/ 288 w 293"/>
                <a:gd name="T27" fmla="*/ 85 h 296"/>
                <a:gd name="T28" fmla="*/ 85 w 293"/>
                <a:gd name="T29" fmla="*/ 0 h 296"/>
                <a:gd name="T30" fmla="*/ 97 w 293"/>
                <a:gd name="T31" fmla="*/ 58 h 296"/>
                <a:gd name="T32" fmla="*/ 55 w 293"/>
                <a:gd name="T33" fmla="*/ 173 h 296"/>
                <a:gd name="T34" fmla="*/ 0 w 293"/>
                <a:gd name="T35" fmla="*/ 20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6">
                  <a:moveTo>
                    <a:pt x="0" y="203"/>
                  </a:moveTo>
                  <a:lnTo>
                    <a:pt x="0" y="237"/>
                  </a:lnTo>
                  <a:cubicBezTo>
                    <a:pt x="83" y="244"/>
                    <a:pt x="103" y="296"/>
                    <a:pt x="212" y="296"/>
                  </a:cubicBezTo>
                  <a:cubicBezTo>
                    <a:pt x="220" y="263"/>
                    <a:pt x="231" y="258"/>
                    <a:pt x="237" y="237"/>
                  </a:cubicBezTo>
                  <a:cubicBezTo>
                    <a:pt x="240" y="227"/>
                    <a:pt x="250" y="215"/>
                    <a:pt x="224" y="219"/>
                  </a:cubicBezTo>
                  <a:cubicBezTo>
                    <a:pt x="217" y="220"/>
                    <a:pt x="214" y="220"/>
                    <a:pt x="208" y="223"/>
                  </a:cubicBezTo>
                  <a:cubicBezTo>
                    <a:pt x="192" y="229"/>
                    <a:pt x="188" y="234"/>
                    <a:pt x="173" y="242"/>
                  </a:cubicBezTo>
                  <a:cubicBezTo>
                    <a:pt x="135" y="263"/>
                    <a:pt x="135" y="251"/>
                    <a:pt x="102" y="229"/>
                  </a:cubicBezTo>
                  <a:cubicBezTo>
                    <a:pt x="109" y="197"/>
                    <a:pt x="116" y="205"/>
                    <a:pt x="119" y="169"/>
                  </a:cubicBezTo>
                  <a:cubicBezTo>
                    <a:pt x="167" y="170"/>
                    <a:pt x="161" y="173"/>
                    <a:pt x="161" y="220"/>
                  </a:cubicBezTo>
                  <a:cubicBezTo>
                    <a:pt x="191" y="201"/>
                    <a:pt x="208" y="163"/>
                    <a:pt x="212" y="119"/>
                  </a:cubicBezTo>
                  <a:cubicBezTo>
                    <a:pt x="195" y="127"/>
                    <a:pt x="166" y="131"/>
                    <a:pt x="144" y="136"/>
                  </a:cubicBezTo>
                  <a:cubicBezTo>
                    <a:pt x="152" y="42"/>
                    <a:pt x="229" y="60"/>
                    <a:pt x="229" y="161"/>
                  </a:cubicBezTo>
                  <a:cubicBezTo>
                    <a:pt x="293" y="156"/>
                    <a:pt x="266" y="132"/>
                    <a:pt x="288" y="85"/>
                  </a:cubicBezTo>
                  <a:cubicBezTo>
                    <a:pt x="186" y="31"/>
                    <a:pt x="142" y="28"/>
                    <a:pt x="85" y="0"/>
                  </a:cubicBezTo>
                  <a:cubicBezTo>
                    <a:pt x="88" y="29"/>
                    <a:pt x="98" y="39"/>
                    <a:pt x="97" y="58"/>
                  </a:cubicBezTo>
                  <a:lnTo>
                    <a:pt x="55" y="173"/>
                  </a:lnTo>
                  <a:cubicBezTo>
                    <a:pt x="39" y="206"/>
                    <a:pt x="44" y="203"/>
                    <a:pt x="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7" name="Freeform 23"/>
            <p:cNvSpPr>
              <a:spLocks noEditPoints="1"/>
            </p:cNvSpPr>
            <p:nvPr/>
          </p:nvSpPr>
          <p:spPr bwMode="auto">
            <a:xfrm>
              <a:off x="4141788" y="2263776"/>
              <a:ext cx="57150" cy="57150"/>
            </a:xfrm>
            <a:custGeom>
              <a:avLst/>
              <a:gdLst>
                <a:gd name="T0" fmla="*/ 36 w 248"/>
                <a:gd name="T1" fmla="*/ 186 h 245"/>
                <a:gd name="T2" fmla="*/ 28 w 248"/>
                <a:gd name="T3" fmla="*/ 152 h 245"/>
                <a:gd name="T4" fmla="*/ 211 w 248"/>
                <a:gd name="T5" fmla="*/ 106 h 245"/>
                <a:gd name="T6" fmla="*/ 173 w 248"/>
                <a:gd name="T7" fmla="*/ 154 h 245"/>
                <a:gd name="T8" fmla="*/ 36 w 248"/>
                <a:gd name="T9" fmla="*/ 186 h 245"/>
                <a:gd name="T10" fmla="*/ 2 w 248"/>
                <a:gd name="T11" fmla="*/ 101 h 245"/>
                <a:gd name="T12" fmla="*/ 104 w 248"/>
                <a:gd name="T13" fmla="*/ 245 h 245"/>
                <a:gd name="T14" fmla="*/ 248 w 248"/>
                <a:gd name="T15" fmla="*/ 110 h 245"/>
                <a:gd name="T16" fmla="*/ 121 w 248"/>
                <a:gd name="T17" fmla="*/ 0 h 245"/>
                <a:gd name="T18" fmla="*/ 2 w 248"/>
                <a:gd name="T19" fmla="*/ 10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5">
                  <a:moveTo>
                    <a:pt x="36" y="186"/>
                  </a:moveTo>
                  <a:cubicBezTo>
                    <a:pt x="31" y="163"/>
                    <a:pt x="28" y="170"/>
                    <a:pt x="28" y="152"/>
                  </a:cubicBezTo>
                  <a:cubicBezTo>
                    <a:pt x="28" y="83"/>
                    <a:pt x="227" y="25"/>
                    <a:pt x="211" y="106"/>
                  </a:cubicBezTo>
                  <a:cubicBezTo>
                    <a:pt x="208" y="123"/>
                    <a:pt x="185" y="145"/>
                    <a:pt x="173" y="154"/>
                  </a:cubicBezTo>
                  <a:cubicBezTo>
                    <a:pt x="134" y="183"/>
                    <a:pt x="102" y="186"/>
                    <a:pt x="36" y="186"/>
                  </a:cubicBezTo>
                  <a:close/>
                  <a:moveTo>
                    <a:pt x="2" y="101"/>
                  </a:moveTo>
                  <a:cubicBezTo>
                    <a:pt x="2" y="165"/>
                    <a:pt x="0" y="245"/>
                    <a:pt x="104" y="245"/>
                  </a:cubicBezTo>
                  <a:cubicBezTo>
                    <a:pt x="171" y="245"/>
                    <a:pt x="248" y="201"/>
                    <a:pt x="248" y="110"/>
                  </a:cubicBezTo>
                  <a:cubicBezTo>
                    <a:pt x="248" y="57"/>
                    <a:pt x="168" y="0"/>
                    <a:pt x="121" y="0"/>
                  </a:cubicBezTo>
                  <a:cubicBezTo>
                    <a:pt x="68" y="0"/>
                    <a:pt x="2" y="49"/>
                    <a:pt x="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4416425" y="2482851"/>
              <a:ext cx="52388" cy="73025"/>
            </a:xfrm>
            <a:custGeom>
              <a:avLst/>
              <a:gdLst>
                <a:gd name="T0" fmla="*/ 33 w 220"/>
                <a:gd name="T1" fmla="*/ 132 h 310"/>
                <a:gd name="T2" fmla="*/ 128 w 220"/>
                <a:gd name="T3" fmla="*/ 242 h 310"/>
                <a:gd name="T4" fmla="*/ 50 w 220"/>
                <a:gd name="T5" fmla="*/ 183 h 310"/>
                <a:gd name="T6" fmla="*/ 16 w 220"/>
                <a:gd name="T7" fmla="*/ 183 h 310"/>
                <a:gd name="T8" fmla="*/ 0 w 220"/>
                <a:gd name="T9" fmla="*/ 267 h 310"/>
                <a:gd name="T10" fmla="*/ 110 w 220"/>
                <a:gd name="T11" fmla="*/ 310 h 310"/>
                <a:gd name="T12" fmla="*/ 194 w 220"/>
                <a:gd name="T13" fmla="*/ 250 h 310"/>
                <a:gd name="T14" fmla="*/ 127 w 220"/>
                <a:gd name="T15" fmla="*/ 81 h 310"/>
                <a:gd name="T16" fmla="*/ 177 w 220"/>
                <a:gd name="T17" fmla="*/ 174 h 310"/>
                <a:gd name="T18" fmla="*/ 211 w 220"/>
                <a:gd name="T19" fmla="*/ 174 h 310"/>
                <a:gd name="T20" fmla="*/ 220 w 220"/>
                <a:gd name="T21" fmla="*/ 73 h 310"/>
                <a:gd name="T22" fmla="*/ 66 w 220"/>
                <a:gd name="T23" fmla="*/ 72 h 310"/>
                <a:gd name="T24" fmla="*/ 33 w 220"/>
                <a:gd name="T25" fmla="*/ 13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310">
                  <a:moveTo>
                    <a:pt x="33" y="132"/>
                  </a:moveTo>
                  <a:cubicBezTo>
                    <a:pt x="33" y="182"/>
                    <a:pt x="114" y="205"/>
                    <a:pt x="128" y="242"/>
                  </a:cubicBezTo>
                  <a:cubicBezTo>
                    <a:pt x="149" y="292"/>
                    <a:pt x="50" y="309"/>
                    <a:pt x="50" y="183"/>
                  </a:cubicBezTo>
                  <a:lnTo>
                    <a:pt x="16" y="183"/>
                  </a:lnTo>
                  <a:cubicBezTo>
                    <a:pt x="11" y="207"/>
                    <a:pt x="2" y="240"/>
                    <a:pt x="0" y="267"/>
                  </a:cubicBezTo>
                  <a:cubicBezTo>
                    <a:pt x="27" y="274"/>
                    <a:pt x="96" y="310"/>
                    <a:pt x="110" y="310"/>
                  </a:cubicBezTo>
                  <a:cubicBezTo>
                    <a:pt x="130" y="310"/>
                    <a:pt x="194" y="278"/>
                    <a:pt x="194" y="250"/>
                  </a:cubicBezTo>
                  <a:cubicBezTo>
                    <a:pt x="194" y="125"/>
                    <a:pt x="35" y="142"/>
                    <a:pt x="127" y="81"/>
                  </a:cubicBezTo>
                  <a:cubicBezTo>
                    <a:pt x="165" y="91"/>
                    <a:pt x="176" y="128"/>
                    <a:pt x="177" y="174"/>
                  </a:cubicBezTo>
                  <a:lnTo>
                    <a:pt x="211" y="174"/>
                  </a:lnTo>
                  <a:cubicBezTo>
                    <a:pt x="211" y="125"/>
                    <a:pt x="220" y="115"/>
                    <a:pt x="220" y="73"/>
                  </a:cubicBezTo>
                  <a:cubicBezTo>
                    <a:pt x="155" y="104"/>
                    <a:pt x="141" y="0"/>
                    <a:pt x="66" y="72"/>
                  </a:cubicBezTo>
                  <a:cubicBezTo>
                    <a:pt x="57" y="81"/>
                    <a:pt x="33" y="115"/>
                    <a:pt x="3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4468813" y="2500313"/>
              <a:ext cx="58738" cy="63500"/>
            </a:xfrm>
            <a:custGeom>
              <a:avLst/>
              <a:gdLst>
                <a:gd name="T0" fmla="*/ 6 w 252"/>
                <a:gd name="T1" fmla="*/ 101 h 271"/>
                <a:gd name="T2" fmla="*/ 99 w 252"/>
                <a:gd name="T3" fmla="*/ 50 h 271"/>
                <a:gd name="T4" fmla="*/ 74 w 252"/>
                <a:gd name="T5" fmla="*/ 228 h 271"/>
                <a:gd name="T6" fmla="*/ 40 w 252"/>
                <a:gd name="T7" fmla="*/ 228 h 271"/>
                <a:gd name="T8" fmla="*/ 40 w 252"/>
                <a:gd name="T9" fmla="*/ 262 h 271"/>
                <a:gd name="T10" fmla="*/ 175 w 252"/>
                <a:gd name="T11" fmla="*/ 271 h 271"/>
                <a:gd name="T12" fmla="*/ 160 w 252"/>
                <a:gd name="T13" fmla="*/ 59 h 271"/>
                <a:gd name="T14" fmla="*/ 209 w 252"/>
                <a:gd name="T15" fmla="*/ 127 h 271"/>
                <a:gd name="T16" fmla="*/ 243 w 252"/>
                <a:gd name="T17" fmla="*/ 127 h 271"/>
                <a:gd name="T18" fmla="*/ 252 w 252"/>
                <a:gd name="T19" fmla="*/ 42 h 271"/>
                <a:gd name="T20" fmla="*/ 23 w 252"/>
                <a:gd name="T21" fmla="*/ 0 h 271"/>
                <a:gd name="T22" fmla="*/ 6 w 252"/>
                <a:gd name="T23" fmla="*/ 10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271">
                  <a:moveTo>
                    <a:pt x="6" y="101"/>
                  </a:moveTo>
                  <a:cubicBezTo>
                    <a:pt x="94" y="81"/>
                    <a:pt x="0" y="50"/>
                    <a:pt x="99" y="50"/>
                  </a:cubicBezTo>
                  <a:cubicBezTo>
                    <a:pt x="90" y="92"/>
                    <a:pt x="74" y="181"/>
                    <a:pt x="74" y="228"/>
                  </a:cubicBezTo>
                  <a:lnTo>
                    <a:pt x="40" y="228"/>
                  </a:lnTo>
                  <a:lnTo>
                    <a:pt x="40" y="262"/>
                  </a:lnTo>
                  <a:lnTo>
                    <a:pt x="175" y="271"/>
                  </a:lnTo>
                  <a:cubicBezTo>
                    <a:pt x="136" y="196"/>
                    <a:pt x="149" y="238"/>
                    <a:pt x="160" y="59"/>
                  </a:cubicBezTo>
                  <a:cubicBezTo>
                    <a:pt x="208" y="60"/>
                    <a:pt x="205" y="74"/>
                    <a:pt x="209" y="127"/>
                  </a:cubicBezTo>
                  <a:lnTo>
                    <a:pt x="243" y="127"/>
                  </a:lnTo>
                  <a:lnTo>
                    <a:pt x="252" y="42"/>
                  </a:lnTo>
                  <a:cubicBezTo>
                    <a:pt x="191" y="13"/>
                    <a:pt x="70" y="22"/>
                    <a:pt x="23" y="0"/>
                  </a:cubicBezTo>
                  <a:cubicBezTo>
                    <a:pt x="20" y="41"/>
                    <a:pt x="6" y="53"/>
                    <a:pt x="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4119563" y="2219326"/>
              <a:ext cx="63500" cy="47625"/>
            </a:xfrm>
            <a:custGeom>
              <a:avLst/>
              <a:gdLst>
                <a:gd name="T0" fmla="*/ 93 w 271"/>
                <a:gd name="T1" fmla="*/ 161 h 204"/>
                <a:gd name="T2" fmla="*/ 34 w 271"/>
                <a:gd name="T3" fmla="*/ 136 h 204"/>
                <a:gd name="T4" fmla="*/ 93 w 271"/>
                <a:gd name="T5" fmla="*/ 26 h 204"/>
                <a:gd name="T6" fmla="*/ 0 w 271"/>
                <a:gd name="T7" fmla="*/ 51 h 204"/>
                <a:gd name="T8" fmla="*/ 68 w 271"/>
                <a:gd name="T9" fmla="*/ 204 h 204"/>
                <a:gd name="T10" fmla="*/ 119 w 271"/>
                <a:gd name="T11" fmla="*/ 204 h 204"/>
                <a:gd name="T12" fmla="*/ 169 w 271"/>
                <a:gd name="T13" fmla="*/ 68 h 204"/>
                <a:gd name="T14" fmla="*/ 202 w 271"/>
                <a:gd name="T15" fmla="*/ 41 h 204"/>
                <a:gd name="T16" fmla="*/ 186 w 271"/>
                <a:gd name="T17" fmla="*/ 161 h 204"/>
                <a:gd name="T18" fmla="*/ 271 w 271"/>
                <a:gd name="T19" fmla="*/ 153 h 204"/>
                <a:gd name="T20" fmla="*/ 251 w 271"/>
                <a:gd name="T21" fmla="*/ 71 h 204"/>
                <a:gd name="T22" fmla="*/ 220 w 271"/>
                <a:gd name="T23" fmla="*/ 0 h 204"/>
                <a:gd name="T24" fmla="*/ 127 w 271"/>
                <a:gd name="T25" fmla="*/ 0 h 204"/>
                <a:gd name="T26" fmla="*/ 105 w 271"/>
                <a:gd name="T27" fmla="*/ 71 h 204"/>
                <a:gd name="T28" fmla="*/ 93 w 271"/>
                <a:gd name="T29" fmla="*/ 16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04">
                  <a:moveTo>
                    <a:pt x="93" y="161"/>
                  </a:moveTo>
                  <a:cubicBezTo>
                    <a:pt x="61" y="159"/>
                    <a:pt x="54" y="149"/>
                    <a:pt x="34" y="136"/>
                  </a:cubicBezTo>
                  <a:cubicBezTo>
                    <a:pt x="47" y="82"/>
                    <a:pt x="67" y="65"/>
                    <a:pt x="93" y="26"/>
                  </a:cubicBezTo>
                  <a:cubicBezTo>
                    <a:pt x="69" y="26"/>
                    <a:pt x="0" y="31"/>
                    <a:pt x="0" y="51"/>
                  </a:cubicBezTo>
                  <a:cubicBezTo>
                    <a:pt x="0" y="94"/>
                    <a:pt x="32" y="204"/>
                    <a:pt x="68" y="204"/>
                  </a:cubicBezTo>
                  <a:lnTo>
                    <a:pt x="119" y="204"/>
                  </a:lnTo>
                  <a:cubicBezTo>
                    <a:pt x="134" y="204"/>
                    <a:pt x="191" y="161"/>
                    <a:pt x="169" y="68"/>
                  </a:cubicBezTo>
                  <a:lnTo>
                    <a:pt x="202" y="41"/>
                  </a:lnTo>
                  <a:cubicBezTo>
                    <a:pt x="248" y="109"/>
                    <a:pt x="219" y="100"/>
                    <a:pt x="186" y="161"/>
                  </a:cubicBezTo>
                  <a:cubicBezTo>
                    <a:pt x="231" y="161"/>
                    <a:pt x="238" y="156"/>
                    <a:pt x="271" y="153"/>
                  </a:cubicBezTo>
                  <a:cubicBezTo>
                    <a:pt x="260" y="130"/>
                    <a:pt x="260" y="100"/>
                    <a:pt x="251" y="71"/>
                  </a:cubicBezTo>
                  <a:cubicBezTo>
                    <a:pt x="239" y="31"/>
                    <a:pt x="229" y="38"/>
                    <a:pt x="220" y="0"/>
                  </a:cubicBezTo>
                  <a:lnTo>
                    <a:pt x="127" y="0"/>
                  </a:lnTo>
                  <a:cubicBezTo>
                    <a:pt x="121" y="28"/>
                    <a:pt x="112" y="36"/>
                    <a:pt x="105" y="71"/>
                  </a:cubicBezTo>
                  <a:cubicBezTo>
                    <a:pt x="99" y="102"/>
                    <a:pt x="93" y="132"/>
                    <a:pt x="9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4875213" y="2268538"/>
              <a:ext cx="66675" cy="61913"/>
            </a:xfrm>
            <a:custGeom>
              <a:avLst/>
              <a:gdLst>
                <a:gd name="T0" fmla="*/ 0 w 288"/>
                <a:gd name="T1" fmla="*/ 212 h 262"/>
                <a:gd name="T2" fmla="*/ 85 w 288"/>
                <a:gd name="T3" fmla="*/ 229 h 262"/>
                <a:gd name="T4" fmla="*/ 60 w 288"/>
                <a:gd name="T5" fmla="*/ 144 h 262"/>
                <a:gd name="T6" fmla="*/ 212 w 288"/>
                <a:gd name="T7" fmla="*/ 262 h 262"/>
                <a:gd name="T8" fmla="*/ 246 w 288"/>
                <a:gd name="T9" fmla="*/ 262 h 262"/>
                <a:gd name="T10" fmla="*/ 288 w 288"/>
                <a:gd name="T11" fmla="*/ 135 h 262"/>
                <a:gd name="T12" fmla="*/ 246 w 288"/>
                <a:gd name="T13" fmla="*/ 144 h 262"/>
                <a:gd name="T14" fmla="*/ 85 w 288"/>
                <a:gd name="T15" fmla="*/ 85 h 262"/>
                <a:gd name="T16" fmla="*/ 178 w 288"/>
                <a:gd name="T17" fmla="*/ 25 h 262"/>
                <a:gd name="T18" fmla="*/ 85 w 288"/>
                <a:gd name="T19" fmla="*/ 0 h 262"/>
                <a:gd name="T20" fmla="*/ 0 w 288"/>
                <a:gd name="T21" fmla="*/ 2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62">
                  <a:moveTo>
                    <a:pt x="0" y="212"/>
                  </a:moveTo>
                  <a:cubicBezTo>
                    <a:pt x="40" y="215"/>
                    <a:pt x="41" y="228"/>
                    <a:pt x="85" y="229"/>
                  </a:cubicBezTo>
                  <a:cubicBezTo>
                    <a:pt x="70" y="200"/>
                    <a:pt x="60" y="189"/>
                    <a:pt x="60" y="144"/>
                  </a:cubicBezTo>
                  <a:cubicBezTo>
                    <a:pt x="215" y="226"/>
                    <a:pt x="232" y="177"/>
                    <a:pt x="212" y="262"/>
                  </a:cubicBezTo>
                  <a:lnTo>
                    <a:pt x="246" y="262"/>
                  </a:lnTo>
                  <a:cubicBezTo>
                    <a:pt x="251" y="203"/>
                    <a:pt x="284" y="187"/>
                    <a:pt x="288" y="135"/>
                  </a:cubicBezTo>
                  <a:cubicBezTo>
                    <a:pt x="255" y="138"/>
                    <a:pt x="268" y="144"/>
                    <a:pt x="246" y="144"/>
                  </a:cubicBezTo>
                  <a:cubicBezTo>
                    <a:pt x="200" y="144"/>
                    <a:pt x="140" y="97"/>
                    <a:pt x="85" y="85"/>
                  </a:cubicBezTo>
                  <a:cubicBezTo>
                    <a:pt x="129" y="19"/>
                    <a:pt x="136" y="104"/>
                    <a:pt x="178" y="25"/>
                  </a:cubicBezTo>
                  <a:cubicBezTo>
                    <a:pt x="142" y="22"/>
                    <a:pt x="119" y="8"/>
                    <a:pt x="85" y="0"/>
                  </a:cubicBezTo>
                  <a:cubicBezTo>
                    <a:pt x="69" y="33"/>
                    <a:pt x="3" y="184"/>
                    <a:pt x="0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4840288" y="1944688"/>
              <a:ext cx="66675" cy="44450"/>
            </a:xfrm>
            <a:custGeom>
              <a:avLst/>
              <a:gdLst>
                <a:gd name="T0" fmla="*/ 82 w 291"/>
                <a:gd name="T1" fmla="*/ 43 h 187"/>
                <a:gd name="T2" fmla="*/ 115 w 291"/>
                <a:gd name="T3" fmla="*/ 102 h 187"/>
                <a:gd name="T4" fmla="*/ 56 w 291"/>
                <a:gd name="T5" fmla="*/ 102 h 187"/>
                <a:gd name="T6" fmla="*/ 22 w 291"/>
                <a:gd name="T7" fmla="*/ 34 h 187"/>
                <a:gd name="T8" fmla="*/ 90 w 291"/>
                <a:gd name="T9" fmla="*/ 161 h 187"/>
                <a:gd name="T10" fmla="*/ 170 w 291"/>
                <a:gd name="T11" fmla="*/ 157 h 187"/>
                <a:gd name="T12" fmla="*/ 234 w 291"/>
                <a:gd name="T13" fmla="*/ 187 h 187"/>
                <a:gd name="T14" fmla="*/ 251 w 291"/>
                <a:gd name="T15" fmla="*/ 144 h 187"/>
                <a:gd name="T16" fmla="*/ 209 w 291"/>
                <a:gd name="T17" fmla="*/ 102 h 187"/>
                <a:gd name="T18" fmla="*/ 257 w 291"/>
                <a:gd name="T19" fmla="*/ 55 h 187"/>
                <a:gd name="T20" fmla="*/ 166 w 291"/>
                <a:gd name="T21" fmla="*/ 0 h 187"/>
                <a:gd name="T22" fmla="*/ 192 w 291"/>
                <a:gd name="T23" fmla="*/ 60 h 187"/>
                <a:gd name="T24" fmla="*/ 149 w 291"/>
                <a:gd name="T25" fmla="*/ 68 h 187"/>
                <a:gd name="T26" fmla="*/ 90 w 291"/>
                <a:gd name="T27" fmla="*/ 0 h 187"/>
                <a:gd name="T28" fmla="*/ 82 w 291"/>
                <a:gd name="T29" fmla="*/ 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187">
                  <a:moveTo>
                    <a:pt x="82" y="43"/>
                  </a:moveTo>
                  <a:cubicBezTo>
                    <a:pt x="82" y="68"/>
                    <a:pt x="104" y="85"/>
                    <a:pt x="115" y="102"/>
                  </a:cubicBezTo>
                  <a:lnTo>
                    <a:pt x="56" y="102"/>
                  </a:lnTo>
                  <a:cubicBezTo>
                    <a:pt x="56" y="59"/>
                    <a:pt x="56" y="43"/>
                    <a:pt x="22" y="34"/>
                  </a:cubicBezTo>
                  <a:cubicBezTo>
                    <a:pt x="0" y="80"/>
                    <a:pt x="40" y="161"/>
                    <a:pt x="90" y="161"/>
                  </a:cubicBezTo>
                  <a:cubicBezTo>
                    <a:pt x="128" y="161"/>
                    <a:pt x="144" y="148"/>
                    <a:pt x="170" y="157"/>
                  </a:cubicBezTo>
                  <a:cubicBezTo>
                    <a:pt x="198" y="168"/>
                    <a:pt x="183" y="182"/>
                    <a:pt x="234" y="187"/>
                  </a:cubicBezTo>
                  <a:cubicBezTo>
                    <a:pt x="243" y="169"/>
                    <a:pt x="246" y="167"/>
                    <a:pt x="251" y="144"/>
                  </a:cubicBezTo>
                  <a:cubicBezTo>
                    <a:pt x="220" y="103"/>
                    <a:pt x="223" y="155"/>
                    <a:pt x="209" y="102"/>
                  </a:cubicBezTo>
                  <a:cubicBezTo>
                    <a:pt x="268" y="102"/>
                    <a:pt x="291" y="103"/>
                    <a:pt x="257" y="55"/>
                  </a:cubicBezTo>
                  <a:cubicBezTo>
                    <a:pt x="232" y="20"/>
                    <a:pt x="211" y="11"/>
                    <a:pt x="166" y="0"/>
                  </a:cubicBezTo>
                  <a:cubicBezTo>
                    <a:pt x="175" y="38"/>
                    <a:pt x="183" y="28"/>
                    <a:pt x="192" y="60"/>
                  </a:cubicBezTo>
                  <a:cubicBezTo>
                    <a:pt x="158" y="60"/>
                    <a:pt x="172" y="57"/>
                    <a:pt x="149" y="68"/>
                  </a:cubicBezTo>
                  <a:cubicBezTo>
                    <a:pt x="141" y="32"/>
                    <a:pt x="131" y="4"/>
                    <a:pt x="90" y="0"/>
                  </a:cubicBezTo>
                  <a:cubicBezTo>
                    <a:pt x="87" y="34"/>
                    <a:pt x="82" y="21"/>
                    <a:pt x="8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4900613" y="2216151"/>
              <a:ext cx="61913" cy="57150"/>
            </a:xfrm>
            <a:custGeom>
              <a:avLst/>
              <a:gdLst>
                <a:gd name="T0" fmla="*/ 34 w 271"/>
                <a:gd name="T1" fmla="*/ 102 h 246"/>
                <a:gd name="T2" fmla="*/ 93 w 271"/>
                <a:gd name="T3" fmla="*/ 85 h 246"/>
                <a:gd name="T4" fmla="*/ 110 w 271"/>
                <a:gd name="T5" fmla="*/ 127 h 246"/>
                <a:gd name="T6" fmla="*/ 26 w 271"/>
                <a:gd name="T7" fmla="*/ 110 h 246"/>
                <a:gd name="T8" fmla="*/ 0 w 271"/>
                <a:gd name="T9" fmla="*/ 221 h 246"/>
                <a:gd name="T10" fmla="*/ 212 w 271"/>
                <a:gd name="T11" fmla="*/ 246 h 246"/>
                <a:gd name="T12" fmla="*/ 246 w 271"/>
                <a:gd name="T13" fmla="*/ 246 h 246"/>
                <a:gd name="T14" fmla="*/ 271 w 271"/>
                <a:gd name="T15" fmla="*/ 110 h 246"/>
                <a:gd name="T16" fmla="*/ 121 w 271"/>
                <a:gd name="T17" fmla="*/ 83 h 246"/>
                <a:gd name="T18" fmla="*/ 51 w 271"/>
                <a:gd name="T19" fmla="*/ 0 h 246"/>
                <a:gd name="T20" fmla="*/ 34 w 271"/>
                <a:gd name="T21" fmla="*/ 1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46">
                  <a:moveTo>
                    <a:pt x="34" y="102"/>
                  </a:moveTo>
                  <a:cubicBezTo>
                    <a:pt x="57" y="90"/>
                    <a:pt x="59" y="86"/>
                    <a:pt x="93" y="85"/>
                  </a:cubicBezTo>
                  <a:cubicBezTo>
                    <a:pt x="102" y="116"/>
                    <a:pt x="102" y="96"/>
                    <a:pt x="110" y="127"/>
                  </a:cubicBezTo>
                  <a:cubicBezTo>
                    <a:pt x="37" y="134"/>
                    <a:pt x="92" y="155"/>
                    <a:pt x="26" y="110"/>
                  </a:cubicBezTo>
                  <a:cubicBezTo>
                    <a:pt x="8" y="144"/>
                    <a:pt x="0" y="169"/>
                    <a:pt x="0" y="221"/>
                  </a:cubicBezTo>
                  <a:cubicBezTo>
                    <a:pt x="95" y="213"/>
                    <a:pt x="185" y="129"/>
                    <a:pt x="212" y="246"/>
                  </a:cubicBezTo>
                  <a:lnTo>
                    <a:pt x="246" y="246"/>
                  </a:lnTo>
                  <a:cubicBezTo>
                    <a:pt x="246" y="188"/>
                    <a:pt x="270" y="167"/>
                    <a:pt x="271" y="110"/>
                  </a:cubicBezTo>
                  <a:cubicBezTo>
                    <a:pt x="215" y="140"/>
                    <a:pt x="204" y="160"/>
                    <a:pt x="121" y="83"/>
                  </a:cubicBezTo>
                  <a:cubicBezTo>
                    <a:pt x="56" y="24"/>
                    <a:pt x="114" y="6"/>
                    <a:pt x="51" y="0"/>
                  </a:cubicBezTo>
                  <a:cubicBezTo>
                    <a:pt x="48" y="37"/>
                    <a:pt x="35" y="63"/>
                    <a:pt x="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4700588" y="1784351"/>
              <a:ext cx="17463" cy="30163"/>
            </a:xfrm>
            <a:custGeom>
              <a:avLst/>
              <a:gdLst>
                <a:gd name="T0" fmla="*/ 0 w 76"/>
                <a:gd name="T1" fmla="*/ 52 h 129"/>
                <a:gd name="T2" fmla="*/ 59 w 76"/>
                <a:gd name="T3" fmla="*/ 129 h 129"/>
                <a:gd name="T4" fmla="*/ 76 w 76"/>
                <a:gd name="T5" fmla="*/ 95 h 129"/>
                <a:gd name="T6" fmla="*/ 0 w 76"/>
                <a:gd name="T7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9">
                  <a:moveTo>
                    <a:pt x="0" y="52"/>
                  </a:moveTo>
                  <a:cubicBezTo>
                    <a:pt x="0" y="115"/>
                    <a:pt x="19" y="109"/>
                    <a:pt x="59" y="129"/>
                  </a:cubicBezTo>
                  <a:cubicBezTo>
                    <a:pt x="61" y="125"/>
                    <a:pt x="76" y="96"/>
                    <a:pt x="76" y="95"/>
                  </a:cubicBezTo>
                  <a:cubicBezTo>
                    <a:pt x="76" y="57"/>
                    <a:pt x="0" y="0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54575" y="2428876"/>
              <a:ext cx="3175" cy="1588"/>
            </a:xfrm>
            <a:custGeom>
              <a:avLst/>
              <a:gdLst>
                <a:gd name="T0" fmla="*/ 0 w 8"/>
                <a:gd name="T1" fmla="*/ 10 h 10"/>
                <a:gd name="T2" fmla="*/ 8 w 8"/>
                <a:gd name="T3" fmla="*/ 10 h 10"/>
                <a:gd name="T4" fmla="*/ 1 w 8"/>
                <a:gd name="T5" fmla="*/ 0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8" y="1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4529138" y="2244726"/>
              <a:ext cx="14288" cy="31750"/>
            </a:xfrm>
            <a:custGeom>
              <a:avLst/>
              <a:gdLst>
                <a:gd name="T0" fmla="*/ 6 w 58"/>
                <a:gd name="T1" fmla="*/ 7 h 134"/>
                <a:gd name="T2" fmla="*/ 57 w 58"/>
                <a:gd name="T3" fmla="*/ 134 h 134"/>
                <a:gd name="T4" fmla="*/ 43 w 58"/>
                <a:gd name="T5" fmla="*/ 0 h 134"/>
                <a:gd name="T6" fmla="*/ 6 w 58"/>
                <a:gd name="T7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34">
                  <a:moveTo>
                    <a:pt x="6" y="7"/>
                  </a:moveTo>
                  <a:cubicBezTo>
                    <a:pt x="2" y="72"/>
                    <a:pt x="0" y="116"/>
                    <a:pt x="57" y="134"/>
                  </a:cubicBezTo>
                  <a:cubicBezTo>
                    <a:pt x="58" y="85"/>
                    <a:pt x="57" y="40"/>
                    <a:pt x="43" y="0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</p:grpSp>
      <p:cxnSp>
        <p:nvCxnSpPr>
          <p:cNvPr id="56" name="直接连接符 55"/>
          <p:cNvCxnSpPr/>
          <p:nvPr userDrawn="1"/>
        </p:nvCxnSpPr>
        <p:spPr>
          <a:xfrm>
            <a:off x="408214" y="6044327"/>
            <a:ext cx="113755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标题 75"/>
          <p:cNvSpPr>
            <a:spLocks noGrp="1"/>
          </p:cNvSpPr>
          <p:nvPr>
            <p:ph type="title"/>
          </p:nvPr>
        </p:nvSpPr>
        <p:spPr>
          <a:xfrm>
            <a:off x="838200" y="2508325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zh-CN" altLang="en-US" sz="5400">
                <a:solidFill>
                  <a:schemeClr val="bg1"/>
                </a:solidFill>
                <a:latin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9" name="文本占位符 79"/>
          <p:cNvSpPr>
            <a:spLocks noGrp="1"/>
          </p:cNvSpPr>
          <p:nvPr>
            <p:ph type="body" sz="quarter" idx="10" hasCustomPrompt="1"/>
          </p:nvPr>
        </p:nvSpPr>
        <p:spPr>
          <a:xfrm>
            <a:off x="2726351" y="3399678"/>
            <a:ext cx="6807201" cy="378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dist">
              <a:buFont typeface="Arial" panose="020B0604020202020204" pitchFamily="34" charset="0"/>
              <a:buChar char="•"/>
              <a:defRPr/>
            </a:lvl1pPr>
          </a:lstStyle>
          <a:p>
            <a:pPr marL="0" indent="0" algn="dist">
              <a:buNone/>
            </a:pPr>
            <a:r>
              <a:rPr lang="en-US" altLang="zh-CN" sz="2000" dirty="0">
                <a:solidFill>
                  <a:schemeClr val="bg1"/>
                </a:solidFill>
                <a:ea typeface="微软雅黑 Light" panose="020B0502040204020203" pitchFamily="34" charset="-122"/>
              </a:rPr>
              <a:t>Click here to edit the master title style</a:t>
            </a:r>
            <a:endParaRPr lang="zh-CN" altLang="en-US" sz="20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95" name="组合 94"/>
          <p:cNvGrpSpPr/>
          <p:nvPr userDrawn="1"/>
        </p:nvGrpSpPr>
        <p:grpSpPr>
          <a:xfrm>
            <a:off x="3795131" y="6331235"/>
            <a:ext cx="4766946" cy="452499"/>
            <a:chOff x="3721016" y="5441926"/>
            <a:chExt cx="5306957" cy="503759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016" y="5441926"/>
              <a:ext cx="2459915" cy="503759"/>
            </a:xfrm>
            <a:prstGeom prst="rect">
              <a:avLst/>
            </a:pr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928" y="5518467"/>
              <a:ext cx="2725045" cy="35067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/>
        </p:nvSpPr>
        <p:spPr>
          <a:xfrm>
            <a:off x="407987" y="670679"/>
            <a:ext cx="11376026" cy="5565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algn="ctr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矩形: 圆角 6"/>
          <p:cNvSpPr/>
          <p:nvPr userDrawn="1"/>
        </p:nvSpPr>
        <p:spPr>
          <a:xfrm>
            <a:off x="4714753" y="1170542"/>
            <a:ext cx="2762494" cy="27625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4805326" y="1261118"/>
            <a:ext cx="2581349" cy="2581443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4314496" y="770335"/>
            <a:ext cx="3563008" cy="3563008"/>
          </a:xfrm>
          <a:prstGeom prst="ellipse">
            <a:avLst/>
          </a:prstGeom>
          <a:noFill/>
          <a:ln>
            <a:gradFill>
              <a:gsLst>
                <a:gs pos="10000">
                  <a:schemeClr val="accent1"/>
                </a:gs>
                <a:gs pos="53000">
                  <a:schemeClr val="bg1"/>
                </a:gs>
                <a:gs pos="9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3946105" y="401944"/>
            <a:ext cx="4299790" cy="4299790"/>
          </a:xfrm>
          <a:prstGeom prst="ellipse">
            <a:avLst/>
          </a:prstGeom>
          <a:noFill/>
          <a:ln>
            <a:gradFill>
              <a:gsLst>
                <a:gs pos="19000">
                  <a:schemeClr val="accent1">
                    <a:alpha val="0"/>
                  </a:schemeClr>
                </a:gs>
                <a:gs pos="53000">
                  <a:schemeClr val="bg1"/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4314496" y="1645920"/>
            <a:ext cx="326165" cy="32616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7551339" y="3350083"/>
            <a:ext cx="193526" cy="1974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093244" y="1956947"/>
            <a:ext cx="224564" cy="22456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Freeform 6"/>
          <p:cNvSpPr/>
          <p:nvPr userDrawn="1"/>
        </p:nvSpPr>
        <p:spPr bwMode="auto">
          <a:xfrm>
            <a:off x="-449767" y="529455"/>
            <a:ext cx="2905884" cy="1710187"/>
          </a:xfrm>
          <a:custGeom>
            <a:avLst/>
            <a:gdLst>
              <a:gd name="T0" fmla="*/ 3510 w 4495"/>
              <a:gd name="T1" fmla="*/ 741 h 2642"/>
              <a:gd name="T2" fmla="*/ 3185 w 4495"/>
              <a:gd name="T3" fmla="*/ 1023 h 2642"/>
              <a:gd name="T4" fmla="*/ 3732 w 4495"/>
              <a:gd name="T5" fmla="*/ 1571 h 2642"/>
              <a:gd name="T6" fmla="*/ 4453 w 4495"/>
              <a:gd name="T7" fmla="*/ 1757 h 2642"/>
              <a:gd name="T8" fmla="*/ 725 w 4495"/>
              <a:gd name="T9" fmla="*/ 1957 h 2642"/>
              <a:gd name="T10" fmla="*/ 2100 w 4495"/>
              <a:gd name="T11" fmla="*/ 2171 h 2642"/>
              <a:gd name="T12" fmla="*/ 3175 w 4495"/>
              <a:gd name="T13" fmla="*/ 2386 h 2642"/>
              <a:gd name="T14" fmla="*/ 2639 w 4495"/>
              <a:gd name="T15" fmla="*/ 2600 h 2642"/>
              <a:gd name="T16" fmla="*/ 2714 w 4495"/>
              <a:gd name="T17" fmla="*/ 2484 h 2642"/>
              <a:gd name="T18" fmla="*/ 1960 w 4495"/>
              <a:gd name="T19" fmla="*/ 2363 h 2642"/>
              <a:gd name="T20" fmla="*/ 3653 w 4495"/>
              <a:gd name="T21" fmla="*/ 2111 h 2642"/>
              <a:gd name="T22" fmla="*/ 483 w 4495"/>
              <a:gd name="T23" fmla="*/ 1826 h 2642"/>
              <a:gd name="T24" fmla="*/ 4246 w 4495"/>
              <a:gd name="T25" fmla="*/ 1608 h 2642"/>
              <a:gd name="T26" fmla="*/ 3226 w 4495"/>
              <a:gd name="T27" fmla="*/ 1362 h 2642"/>
              <a:gd name="T28" fmla="*/ 2917 w 4495"/>
              <a:gd name="T29" fmla="*/ 965 h 2642"/>
              <a:gd name="T30" fmla="*/ 2651 w 4495"/>
              <a:gd name="T31" fmla="*/ 569 h 2642"/>
              <a:gd name="T32" fmla="*/ 2698 w 4495"/>
              <a:gd name="T33" fmla="*/ 339 h 2642"/>
              <a:gd name="T34" fmla="*/ 2417 w 4495"/>
              <a:gd name="T35" fmla="*/ 760 h 2642"/>
              <a:gd name="T36" fmla="*/ 2957 w 4495"/>
              <a:gd name="T37" fmla="*/ 1168 h 2642"/>
              <a:gd name="T38" fmla="*/ 2536 w 4495"/>
              <a:gd name="T39" fmla="*/ 1677 h 2642"/>
              <a:gd name="T40" fmla="*/ 2788 w 4495"/>
              <a:gd name="T41" fmla="*/ 1371 h 2642"/>
              <a:gd name="T42" fmla="*/ 2696 w 4495"/>
              <a:gd name="T43" fmla="*/ 1468 h 2642"/>
              <a:gd name="T44" fmla="*/ 2758 w 4495"/>
              <a:gd name="T45" fmla="*/ 1583 h 2642"/>
              <a:gd name="T46" fmla="*/ 2430 w 4495"/>
              <a:gd name="T47" fmla="*/ 1081 h 2642"/>
              <a:gd name="T48" fmla="*/ 2128 w 4495"/>
              <a:gd name="T49" fmla="*/ 612 h 2642"/>
              <a:gd name="T50" fmla="*/ 1747 w 4495"/>
              <a:gd name="T51" fmla="*/ 1209 h 2642"/>
              <a:gd name="T52" fmla="*/ 1956 w 4495"/>
              <a:gd name="T53" fmla="*/ 1028 h 2642"/>
              <a:gd name="T54" fmla="*/ 2026 w 4495"/>
              <a:gd name="T55" fmla="*/ 1148 h 2642"/>
              <a:gd name="T56" fmla="*/ 2025 w 4495"/>
              <a:gd name="T57" fmla="*/ 900 h 2642"/>
              <a:gd name="T58" fmla="*/ 2014 w 4495"/>
              <a:gd name="T59" fmla="*/ 1417 h 2642"/>
              <a:gd name="T60" fmla="*/ 1370 w 4495"/>
              <a:gd name="T61" fmla="*/ 1129 h 2642"/>
              <a:gd name="T62" fmla="*/ 1441 w 4495"/>
              <a:gd name="T63" fmla="*/ 1512 h 2642"/>
              <a:gd name="T64" fmla="*/ 1377 w 4495"/>
              <a:gd name="T65" fmla="*/ 1512 h 2642"/>
              <a:gd name="T66" fmla="*/ 1565 w 4495"/>
              <a:gd name="T67" fmla="*/ 1514 h 2642"/>
              <a:gd name="T68" fmla="*/ 310 w 4495"/>
              <a:gd name="T69" fmla="*/ 1616 h 2642"/>
              <a:gd name="T70" fmla="*/ 700 w 4495"/>
              <a:gd name="T71" fmla="*/ 1359 h 2642"/>
              <a:gd name="T72" fmla="*/ 146 w 4495"/>
              <a:gd name="T73" fmla="*/ 1543 h 2642"/>
              <a:gd name="T74" fmla="*/ 1036 w 4495"/>
              <a:gd name="T75" fmla="*/ 1300 h 2642"/>
              <a:gd name="T76" fmla="*/ 1555 w 4495"/>
              <a:gd name="T77" fmla="*/ 974 h 2642"/>
              <a:gd name="T78" fmla="*/ 2229 w 4495"/>
              <a:gd name="T79" fmla="*/ 428 h 2642"/>
              <a:gd name="T80" fmla="*/ 2497 w 4495"/>
              <a:gd name="T81" fmla="*/ 62 h 2642"/>
              <a:gd name="T82" fmla="*/ 2941 w 4495"/>
              <a:gd name="T83" fmla="*/ 384 h 2642"/>
              <a:gd name="T84" fmla="*/ 3423 w 4495"/>
              <a:gd name="T85" fmla="*/ 610 h 2642"/>
              <a:gd name="T86" fmla="*/ 3857 w 4495"/>
              <a:gd name="T87" fmla="*/ 656 h 2642"/>
              <a:gd name="T88" fmla="*/ 3839 w 4495"/>
              <a:gd name="T89" fmla="*/ 686 h 2642"/>
              <a:gd name="T90" fmla="*/ 3376 w 4495"/>
              <a:gd name="T91" fmla="*/ 585 h 2642"/>
              <a:gd name="T92" fmla="*/ 3112 w 4495"/>
              <a:gd name="T93" fmla="*/ 787 h 2642"/>
              <a:gd name="T94" fmla="*/ 2761 w 4495"/>
              <a:gd name="T95" fmla="*/ 654 h 2642"/>
              <a:gd name="T96" fmla="*/ 2882 w 4495"/>
              <a:gd name="T97" fmla="*/ 706 h 2642"/>
              <a:gd name="T98" fmla="*/ 2992 w 4495"/>
              <a:gd name="T99" fmla="*/ 676 h 2642"/>
              <a:gd name="T100" fmla="*/ 2960 w 4495"/>
              <a:gd name="T101" fmla="*/ 817 h 2642"/>
              <a:gd name="T102" fmla="*/ 3010 w 4495"/>
              <a:gd name="T103" fmla="*/ 599 h 2642"/>
              <a:gd name="T104" fmla="*/ 2580 w 4495"/>
              <a:gd name="T105" fmla="*/ 736 h 2642"/>
              <a:gd name="T106" fmla="*/ 3008 w 4495"/>
              <a:gd name="T107" fmla="*/ 913 h 2642"/>
              <a:gd name="T108" fmla="*/ 3489 w 4495"/>
              <a:gd name="T109" fmla="*/ 733 h 2642"/>
              <a:gd name="T110" fmla="*/ 3887 w 4495"/>
              <a:gd name="T111" fmla="*/ 672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95" h="2642">
                <a:moveTo>
                  <a:pt x="3887" y="672"/>
                </a:moveTo>
                <a:cubicBezTo>
                  <a:pt x="3873" y="700"/>
                  <a:pt x="3861" y="729"/>
                  <a:pt x="3842" y="754"/>
                </a:cubicBezTo>
                <a:cubicBezTo>
                  <a:pt x="3824" y="778"/>
                  <a:pt x="3795" y="780"/>
                  <a:pt x="3767" y="770"/>
                </a:cubicBezTo>
                <a:cubicBezTo>
                  <a:pt x="3743" y="762"/>
                  <a:pt x="3721" y="749"/>
                  <a:pt x="3697" y="739"/>
                </a:cubicBezTo>
                <a:cubicBezTo>
                  <a:pt x="3667" y="727"/>
                  <a:pt x="3637" y="715"/>
                  <a:pt x="3607" y="706"/>
                </a:cubicBezTo>
                <a:cubicBezTo>
                  <a:pt x="3579" y="699"/>
                  <a:pt x="3551" y="704"/>
                  <a:pt x="3524" y="713"/>
                </a:cubicBezTo>
                <a:cubicBezTo>
                  <a:pt x="3510" y="718"/>
                  <a:pt x="3506" y="726"/>
                  <a:pt x="3510" y="741"/>
                </a:cubicBezTo>
                <a:cubicBezTo>
                  <a:pt x="3514" y="764"/>
                  <a:pt x="3517" y="787"/>
                  <a:pt x="3505" y="808"/>
                </a:cubicBezTo>
                <a:cubicBezTo>
                  <a:pt x="3500" y="816"/>
                  <a:pt x="3493" y="824"/>
                  <a:pt x="3484" y="829"/>
                </a:cubicBezTo>
                <a:cubicBezTo>
                  <a:pt x="3452" y="847"/>
                  <a:pt x="3418" y="853"/>
                  <a:pt x="3382" y="840"/>
                </a:cubicBezTo>
                <a:cubicBezTo>
                  <a:pt x="3367" y="835"/>
                  <a:pt x="3351" y="832"/>
                  <a:pt x="3334" y="828"/>
                </a:cubicBezTo>
                <a:cubicBezTo>
                  <a:pt x="3329" y="869"/>
                  <a:pt x="3323" y="912"/>
                  <a:pt x="3281" y="935"/>
                </a:cubicBezTo>
                <a:cubicBezTo>
                  <a:pt x="3240" y="958"/>
                  <a:pt x="3200" y="943"/>
                  <a:pt x="3160" y="924"/>
                </a:cubicBezTo>
                <a:cubicBezTo>
                  <a:pt x="3169" y="959"/>
                  <a:pt x="3176" y="991"/>
                  <a:pt x="3185" y="1023"/>
                </a:cubicBezTo>
                <a:cubicBezTo>
                  <a:pt x="3197" y="1068"/>
                  <a:pt x="3211" y="1112"/>
                  <a:pt x="3223" y="1156"/>
                </a:cubicBezTo>
                <a:cubicBezTo>
                  <a:pt x="3228" y="1171"/>
                  <a:pt x="3231" y="1188"/>
                  <a:pt x="3237" y="1203"/>
                </a:cubicBezTo>
                <a:cubicBezTo>
                  <a:pt x="3250" y="1238"/>
                  <a:pt x="3262" y="1274"/>
                  <a:pt x="3278" y="1308"/>
                </a:cubicBezTo>
                <a:cubicBezTo>
                  <a:pt x="3291" y="1334"/>
                  <a:pt x="3307" y="1358"/>
                  <a:pt x="3326" y="1381"/>
                </a:cubicBezTo>
                <a:cubicBezTo>
                  <a:pt x="3345" y="1405"/>
                  <a:pt x="3367" y="1427"/>
                  <a:pt x="3389" y="1448"/>
                </a:cubicBezTo>
                <a:cubicBezTo>
                  <a:pt x="3421" y="1477"/>
                  <a:pt x="3458" y="1497"/>
                  <a:pt x="3497" y="1514"/>
                </a:cubicBezTo>
                <a:cubicBezTo>
                  <a:pt x="3572" y="1548"/>
                  <a:pt x="3651" y="1563"/>
                  <a:pt x="3732" y="1571"/>
                </a:cubicBezTo>
                <a:cubicBezTo>
                  <a:pt x="3761" y="1573"/>
                  <a:pt x="3790" y="1574"/>
                  <a:pt x="3819" y="1577"/>
                </a:cubicBezTo>
                <a:cubicBezTo>
                  <a:pt x="3938" y="1590"/>
                  <a:pt x="4056" y="1582"/>
                  <a:pt x="4175" y="1581"/>
                </a:cubicBezTo>
                <a:cubicBezTo>
                  <a:pt x="4204" y="1581"/>
                  <a:pt x="4233" y="1578"/>
                  <a:pt x="4262" y="1577"/>
                </a:cubicBezTo>
                <a:cubicBezTo>
                  <a:pt x="4314" y="1576"/>
                  <a:pt x="4366" y="1583"/>
                  <a:pt x="4415" y="1601"/>
                </a:cubicBezTo>
                <a:cubicBezTo>
                  <a:pt x="4438" y="1610"/>
                  <a:pt x="4459" y="1623"/>
                  <a:pt x="4474" y="1644"/>
                </a:cubicBezTo>
                <a:cubicBezTo>
                  <a:pt x="4484" y="1657"/>
                  <a:pt x="4491" y="1669"/>
                  <a:pt x="4493" y="1685"/>
                </a:cubicBezTo>
                <a:cubicBezTo>
                  <a:pt x="4495" y="1718"/>
                  <a:pt x="4477" y="1738"/>
                  <a:pt x="4453" y="1757"/>
                </a:cubicBezTo>
                <a:cubicBezTo>
                  <a:pt x="4426" y="1778"/>
                  <a:pt x="4394" y="1785"/>
                  <a:pt x="4362" y="1790"/>
                </a:cubicBezTo>
                <a:cubicBezTo>
                  <a:pt x="4334" y="1794"/>
                  <a:pt x="4306" y="1798"/>
                  <a:pt x="4278" y="1798"/>
                </a:cubicBezTo>
                <a:cubicBezTo>
                  <a:pt x="3089" y="1799"/>
                  <a:pt x="1900" y="1799"/>
                  <a:pt x="711" y="1798"/>
                </a:cubicBezTo>
                <a:cubicBezTo>
                  <a:pt x="685" y="1798"/>
                  <a:pt x="662" y="1802"/>
                  <a:pt x="643" y="1822"/>
                </a:cubicBezTo>
                <a:cubicBezTo>
                  <a:pt x="615" y="1850"/>
                  <a:pt x="617" y="1910"/>
                  <a:pt x="647" y="1936"/>
                </a:cubicBezTo>
                <a:cubicBezTo>
                  <a:pt x="664" y="1952"/>
                  <a:pt x="683" y="1956"/>
                  <a:pt x="705" y="1957"/>
                </a:cubicBezTo>
                <a:cubicBezTo>
                  <a:pt x="712" y="1957"/>
                  <a:pt x="718" y="1957"/>
                  <a:pt x="725" y="1957"/>
                </a:cubicBezTo>
                <a:cubicBezTo>
                  <a:pt x="1686" y="1957"/>
                  <a:pt x="2647" y="1957"/>
                  <a:pt x="3609" y="1957"/>
                </a:cubicBezTo>
                <a:cubicBezTo>
                  <a:pt x="3654" y="1957"/>
                  <a:pt x="3700" y="1957"/>
                  <a:pt x="3742" y="1974"/>
                </a:cubicBezTo>
                <a:cubicBezTo>
                  <a:pt x="3780" y="1989"/>
                  <a:pt x="3820" y="2007"/>
                  <a:pt x="3827" y="2055"/>
                </a:cubicBezTo>
                <a:cubicBezTo>
                  <a:pt x="3831" y="2081"/>
                  <a:pt x="3823" y="2102"/>
                  <a:pt x="3803" y="2120"/>
                </a:cubicBezTo>
                <a:cubicBezTo>
                  <a:pt x="3758" y="2159"/>
                  <a:pt x="3704" y="2169"/>
                  <a:pt x="3648" y="2170"/>
                </a:cubicBezTo>
                <a:cubicBezTo>
                  <a:pt x="3553" y="2172"/>
                  <a:pt x="3459" y="2171"/>
                  <a:pt x="3364" y="2171"/>
                </a:cubicBezTo>
                <a:cubicBezTo>
                  <a:pt x="2943" y="2171"/>
                  <a:pt x="2521" y="2171"/>
                  <a:pt x="2100" y="2171"/>
                </a:cubicBezTo>
                <a:cubicBezTo>
                  <a:pt x="2045" y="2171"/>
                  <a:pt x="1991" y="2172"/>
                  <a:pt x="1936" y="2171"/>
                </a:cubicBezTo>
                <a:cubicBezTo>
                  <a:pt x="1867" y="2169"/>
                  <a:pt x="1836" y="2241"/>
                  <a:pt x="1862" y="2295"/>
                </a:cubicBezTo>
                <a:cubicBezTo>
                  <a:pt x="1874" y="2318"/>
                  <a:pt x="1896" y="2332"/>
                  <a:pt x="1924" y="2333"/>
                </a:cubicBezTo>
                <a:cubicBezTo>
                  <a:pt x="1931" y="2333"/>
                  <a:pt x="1939" y="2333"/>
                  <a:pt x="1946" y="2333"/>
                </a:cubicBezTo>
                <a:cubicBezTo>
                  <a:pt x="2291" y="2333"/>
                  <a:pt x="2636" y="2332"/>
                  <a:pt x="2981" y="2333"/>
                </a:cubicBezTo>
                <a:cubicBezTo>
                  <a:pt x="3020" y="2333"/>
                  <a:pt x="3059" y="2337"/>
                  <a:pt x="3097" y="2345"/>
                </a:cubicBezTo>
                <a:cubicBezTo>
                  <a:pt x="3125" y="2352"/>
                  <a:pt x="3155" y="2361"/>
                  <a:pt x="3175" y="2386"/>
                </a:cubicBezTo>
                <a:cubicBezTo>
                  <a:pt x="3200" y="2419"/>
                  <a:pt x="3200" y="2433"/>
                  <a:pt x="3175" y="2462"/>
                </a:cubicBezTo>
                <a:cubicBezTo>
                  <a:pt x="3162" y="2477"/>
                  <a:pt x="3145" y="2484"/>
                  <a:pt x="3127" y="2492"/>
                </a:cubicBezTo>
                <a:cubicBezTo>
                  <a:pt x="3080" y="2512"/>
                  <a:pt x="3031" y="2513"/>
                  <a:pt x="2982" y="2513"/>
                </a:cubicBezTo>
                <a:cubicBezTo>
                  <a:pt x="2882" y="2514"/>
                  <a:pt x="2783" y="2515"/>
                  <a:pt x="2684" y="2516"/>
                </a:cubicBezTo>
                <a:cubicBezTo>
                  <a:pt x="2671" y="2516"/>
                  <a:pt x="2658" y="2519"/>
                  <a:pt x="2645" y="2522"/>
                </a:cubicBezTo>
                <a:cubicBezTo>
                  <a:pt x="2627" y="2526"/>
                  <a:pt x="2616" y="2539"/>
                  <a:pt x="2615" y="2556"/>
                </a:cubicBezTo>
                <a:cubicBezTo>
                  <a:pt x="2614" y="2573"/>
                  <a:pt x="2624" y="2594"/>
                  <a:pt x="2639" y="2600"/>
                </a:cubicBezTo>
                <a:cubicBezTo>
                  <a:pt x="2672" y="2617"/>
                  <a:pt x="2707" y="2629"/>
                  <a:pt x="2744" y="2635"/>
                </a:cubicBezTo>
                <a:cubicBezTo>
                  <a:pt x="2751" y="2636"/>
                  <a:pt x="2758" y="2638"/>
                  <a:pt x="2764" y="2642"/>
                </a:cubicBezTo>
                <a:cubicBezTo>
                  <a:pt x="2731" y="2639"/>
                  <a:pt x="2698" y="2638"/>
                  <a:pt x="2665" y="2631"/>
                </a:cubicBezTo>
                <a:cubicBezTo>
                  <a:pt x="2643" y="2626"/>
                  <a:pt x="2620" y="2616"/>
                  <a:pt x="2602" y="2603"/>
                </a:cubicBezTo>
                <a:cubicBezTo>
                  <a:pt x="2580" y="2589"/>
                  <a:pt x="2579" y="2564"/>
                  <a:pt x="2582" y="2539"/>
                </a:cubicBezTo>
                <a:cubicBezTo>
                  <a:pt x="2586" y="2511"/>
                  <a:pt x="2607" y="2497"/>
                  <a:pt x="2631" y="2492"/>
                </a:cubicBezTo>
                <a:cubicBezTo>
                  <a:pt x="2658" y="2487"/>
                  <a:pt x="2686" y="2484"/>
                  <a:pt x="2714" y="2484"/>
                </a:cubicBezTo>
                <a:cubicBezTo>
                  <a:pt x="2817" y="2483"/>
                  <a:pt x="2919" y="2483"/>
                  <a:pt x="3022" y="2483"/>
                </a:cubicBezTo>
                <a:cubicBezTo>
                  <a:pt x="3037" y="2483"/>
                  <a:pt x="3052" y="2483"/>
                  <a:pt x="3066" y="2478"/>
                </a:cubicBezTo>
                <a:cubicBezTo>
                  <a:pt x="3089" y="2471"/>
                  <a:pt x="3114" y="2449"/>
                  <a:pt x="3113" y="2420"/>
                </a:cubicBezTo>
                <a:cubicBezTo>
                  <a:pt x="3111" y="2395"/>
                  <a:pt x="3094" y="2373"/>
                  <a:pt x="3068" y="2368"/>
                </a:cubicBezTo>
                <a:cubicBezTo>
                  <a:pt x="3054" y="2365"/>
                  <a:pt x="3041" y="2363"/>
                  <a:pt x="3027" y="2363"/>
                </a:cubicBezTo>
                <a:cubicBezTo>
                  <a:pt x="2853" y="2363"/>
                  <a:pt x="2679" y="2363"/>
                  <a:pt x="2506" y="2363"/>
                </a:cubicBezTo>
                <a:cubicBezTo>
                  <a:pt x="2324" y="2363"/>
                  <a:pt x="2142" y="2364"/>
                  <a:pt x="1960" y="2363"/>
                </a:cubicBezTo>
                <a:cubicBezTo>
                  <a:pt x="1929" y="2362"/>
                  <a:pt x="1897" y="2360"/>
                  <a:pt x="1868" y="2353"/>
                </a:cubicBezTo>
                <a:cubicBezTo>
                  <a:pt x="1832" y="2343"/>
                  <a:pt x="1797" y="2328"/>
                  <a:pt x="1773" y="2298"/>
                </a:cubicBezTo>
                <a:cubicBezTo>
                  <a:pt x="1748" y="2268"/>
                  <a:pt x="1754" y="2220"/>
                  <a:pt x="1777" y="2197"/>
                </a:cubicBezTo>
                <a:cubicBezTo>
                  <a:pt x="1824" y="2151"/>
                  <a:pt x="1883" y="2143"/>
                  <a:pt x="1943" y="2141"/>
                </a:cubicBezTo>
                <a:cubicBezTo>
                  <a:pt x="1995" y="2140"/>
                  <a:pt x="2046" y="2141"/>
                  <a:pt x="2098" y="2141"/>
                </a:cubicBezTo>
                <a:cubicBezTo>
                  <a:pt x="2591" y="2141"/>
                  <a:pt x="3084" y="2141"/>
                  <a:pt x="3577" y="2141"/>
                </a:cubicBezTo>
                <a:cubicBezTo>
                  <a:pt x="3608" y="2141"/>
                  <a:pt x="3633" y="2134"/>
                  <a:pt x="3653" y="2111"/>
                </a:cubicBezTo>
                <a:cubicBezTo>
                  <a:pt x="3668" y="2094"/>
                  <a:pt x="3670" y="2073"/>
                  <a:pt x="3667" y="2051"/>
                </a:cubicBezTo>
                <a:cubicBezTo>
                  <a:pt x="3663" y="2024"/>
                  <a:pt x="3642" y="2002"/>
                  <a:pt x="3615" y="1998"/>
                </a:cubicBezTo>
                <a:cubicBezTo>
                  <a:pt x="3602" y="1995"/>
                  <a:pt x="3588" y="1994"/>
                  <a:pt x="3575" y="1994"/>
                </a:cubicBezTo>
                <a:cubicBezTo>
                  <a:pt x="2614" y="1994"/>
                  <a:pt x="1653" y="1994"/>
                  <a:pt x="692" y="1994"/>
                </a:cubicBezTo>
                <a:cubicBezTo>
                  <a:pt x="658" y="1994"/>
                  <a:pt x="623" y="1991"/>
                  <a:pt x="589" y="1984"/>
                </a:cubicBezTo>
                <a:cubicBezTo>
                  <a:pt x="563" y="1978"/>
                  <a:pt x="537" y="1966"/>
                  <a:pt x="514" y="1951"/>
                </a:cubicBezTo>
                <a:cubicBezTo>
                  <a:pt x="469" y="1923"/>
                  <a:pt x="456" y="1870"/>
                  <a:pt x="483" y="1826"/>
                </a:cubicBezTo>
                <a:cubicBezTo>
                  <a:pt x="498" y="1802"/>
                  <a:pt x="522" y="1785"/>
                  <a:pt x="549" y="1775"/>
                </a:cubicBezTo>
                <a:cubicBezTo>
                  <a:pt x="595" y="1758"/>
                  <a:pt x="642" y="1753"/>
                  <a:pt x="691" y="1753"/>
                </a:cubicBezTo>
                <a:cubicBezTo>
                  <a:pt x="1148" y="1754"/>
                  <a:pt x="1605" y="1754"/>
                  <a:pt x="2062" y="1754"/>
                </a:cubicBezTo>
                <a:cubicBezTo>
                  <a:pt x="2788" y="1754"/>
                  <a:pt x="3515" y="1754"/>
                  <a:pt x="4241" y="1753"/>
                </a:cubicBezTo>
                <a:cubicBezTo>
                  <a:pt x="4259" y="1753"/>
                  <a:pt x="4278" y="1749"/>
                  <a:pt x="4295" y="1743"/>
                </a:cubicBezTo>
                <a:cubicBezTo>
                  <a:pt x="4328" y="1729"/>
                  <a:pt x="4340" y="1682"/>
                  <a:pt x="4325" y="1650"/>
                </a:cubicBezTo>
                <a:cubicBezTo>
                  <a:pt x="4308" y="1616"/>
                  <a:pt x="4278" y="1607"/>
                  <a:pt x="4246" y="1608"/>
                </a:cubicBezTo>
                <a:cubicBezTo>
                  <a:pt x="4163" y="1609"/>
                  <a:pt x="4080" y="1616"/>
                  <a:pt x="3998" y="1617"/>
                </a:cubicBezTo>
                <a:cubicBezTo>
                  <a:pt x="3903" y="1617"/>
                  <a:pt x="3809" y="1617"/>
                  <a:pt x="3714" y="1611"/>
                </a:cubicBezTo>
                <a:cubicBezTo>
                  <a:pt x="3660" y="1608"/>
                  <a:pt x="3605" y="1595"/>
                  <a:pt x="3551" y="1583"/>
                </a:cubicBezTo>
                <a:cubicBezTo>
                  <a:pt x="3520" y="1576"/>
                  <a:pt x="3489" y="1565"/>
                  <a:pt x="3460" y="1552"/>
                </a:cubicBezTo>
                <a:cubicBezTo>
                  <a:pt x="3434" y="1541"/>
                  <a:pt x="3411" y="1525"/>
                  <a:pt x="3387" y="1512"/>
                </a:cubicBezTo>
                <a:cubicBezTo>
                  <a:pt x="3346" y="1491"/>
                  <a:pt x="3315" y="1457"/>
                  <a:pt x="3282" y="1427"/>
                </a:cubicBezTo>
                <a:cubicBezTo>
                  <a:pt x="3261" y="1408"/>
                  <a:pt x="3245" y="1383"/>
                  <a:pt x="3226" y="1362"/>
                </a:cubicBezTo>
                <a:cubicBezTo>
                  <a:pt x="3213" y="1346"/>
                  <a:pt x="3198" y="1331"/>
                  <a:pt x="3186" y="1315"/>
                </a:cubicBezTo>
                <a:cubicBezTo>
                  <a:pt x="3169" y="1292"/>
                  <a:pt x="3154" y="1267"/>
                  <a:pt x="3139" y="1243"/>
                </a:cubicBezTo>
                <a:cubicBezTo>
                  <a:pt x="3123" y="1218"/>
                  <a:pt x="3109" y="1191"/>
                  <a:pt x="3094" y="1165"/>
                </a:cubicBezTo>
                <a:cubicBezTo>
                  <a:pt x="3090" y="1157"/>
                  <a:pt x="3087" y="1148"/>
                  <a:pt x="3083" y="1139"/>
                </a:cubicBezTo>
                <a:cubicBezTo>
                  <a:pt x="3069" y="1102"/>
                  <a:pt x="3055" y="1066"/>
                  <a:pt x="3041" y="1029"/>
                </a:cubicBezTo>
                <a:cubicBezTo>
                  <a:pt x="3033" y="1006"/>
                  <a:pt x="3024" y="982"/>
                  <a:pt x="3014" y="957"/>
                </a:cubicBezTo>
                <a:cubicBezTo>
                  <a:pt x="2983" y="968"/>
                  <a:pt x="2952" y="977"/>
                  <a:pt x="2917" y="965"/>
                </a:cubicBezTo>
                <a:cubicBezTo>
                  <a:pt x="2884" y="953"/>
                  <a:pt x="2858" y="936"/>
                  <a:pt x="2847" y="899"/>
                </a:cubicBezTo>
                <a:cubicBezTo>
                  <a:pt x="2837" y="901"/>
                  <a:pt x="2827" y="904"/>
                  <a:pt x="2817" y="904"/>
                </a:cubicBezTo>
                <a:cubicBezTo>
                  <a:pt x="2756" y="904"/>
                  <a:pt x="2694" y="898"/>
                  <a:pt x="2638" y="875"/>
                </a:cubicBezTo>
                <a:cubicBezTo>
                  <a:pt x="2589" y="856"/>
                  <a:pt x="2545" y="826"/>
                  <a:pt x="2518" y="777"/>
                </a:cubicBezTo>
                <a:cubicBezTo>
                  <a:pt x="2495" y="736"/>
                  <a:pt x="2493" y="696"/>
                  <a:pt x="2511" y="655"/>
                </a:cubicBezTo>
                <a:cubicBezTo>
                  <a:pt x="2518" y="638"/>
                  <a:pt x="2535" y="624"/>
                  <a:pt x="2549" y="610"/>
                </a:cubicBezTo>
                <a:cubicBezTo>
                  <a:pt x="2577" y="583"/>
                  <a:pt x="2613" y="573"/>
                  <a:pt x="2651" y="569"/>
                </a:cubicBezTo>
                <a:cubicBezTo>
                  <a:pt x="2678" y="566"/>
                  <a:pt x="2706" y="562"/>
                  <a:pt x="2734" y="563"/>
                </a:cubicBezTo>
                <a:cubicBezTo>
                  <a:pt x="2751" y="563"/>
                  <a:pt x="2763" y="559"/>
                  <a:pt x="2770" y="545"/>
                </a:cubicBezTo>
                <a:cubicBezTo>
                  <a:pt x="2780" y="525"/>
                  <a:pt x="2799" y="516"/>
                  <a:pt x="2816" y="506"/>
                </a:cubicBezTo>
                <a:cubicBezTo>
                  <a:pt x="2819" y="505"/>
                  <a:pt x="2822" y="503"/>
                  <a:pt x="2825" y="501"/>
                </a:cubicBezTo>
                <a:cubicBezTo>
                  <a:pt x="2807" y="471"/>
                  <a:pt x="2790" y="441"/>
                  <a:pt x="2770" y="414"/>
                </a:cubicBezTo>
                <a:cubicBezTo>
                  <a:pt x="2757" y="396"/>
                  <a:pt x="2741" y="379"/>
                  <a:pt x="2726" y="363"/>
                </a:cubicBezTo>
                <a:cubicBezTo>
                  <a:pt x="2717" y="354"/>
                  <a:pt x="2708" y="346"/>
                  <a:pt x="2698" y="339"/>
                </a:cubicBezTo>
                <a:cubicBezTo>
                  <a:pt x="2663" y="317"/>
                  <a:pt x="2626" y="323"/>
                  <a:pt x="2589" y="330"/>
                </a:cubicBezTo>
                <a:cubicBezTo>
                  <a:pt x="2558" y="335"/>
                  <a:pt x="2531" y="350"/>
                  <a:pt x="2507" y="369"/>
                </a:cubicBezTo>
                <a:cubicBezTo>
                  <a:pt x="2489" y="383"/>
                  <a:pt x="2475" y="401"/>
                  <a:pt x="2460" y="418"/>
                </a:cubicBezTo>
                <a:cubicBezTo>
                  <a:pt x="2426" y="455"/>
                  <a:pt x="2409" y="501"/>
                  <a:pt x="2389" y="546"/>
                </a:cubicBezTo>
                <a:cubicBezTo>
                  <a:pt x="2378" y="569"/>
                  <a:pt x="2372" y="594"/>
                  <a:pt x="2364" y="619"/>
                </a:cubicBezTo>
                <a:cubicBezTo>
                  <a:pt x="2363" y="622"/>
                  <a:pt x="2364" y="626"/>
                  <a:pt x="2366" y="630"/>
                </a:cubicBezTo>
                <a:cubicBezTo>
                  <a:pt x="2383" y="673"/>
                  <a:pt x="2401" y="716"/>
                  <a:pt x="2417" y="760"/>
                </a:cubicBezTo>
                <a:cubicBezTo>
                  <a:pt x="2429" y="789"/>
                  <a:pt x="2439" y="818"/>
                  <a:pt x="2448" y="848"/>
                </a:cubicBezTo>
                <a:cubicBezTo>
                  <a:pt x="2460" y="888"/>
                  <a:pt x="2471" y="929"/>
                  <a:pt x="2483" y="969"/>
                </a:cubicBezTo>
                <a:cubicBezTo>
                  <a:pt x="2488" y="990"/>
                  <a:pt x="2495" y="1010"/>
                  <a:pt x="2501" y="1031"/>
                </a:cubicBezTo>
                <a:cubicBezTo>
                  <a:pt x="2519" y="1025"/>
                  <a:pt x="2537" y="1017"/>
                  <a:pt x="2556" y="1013"/>
                </a:cubicBezTo>
                <a:cubicBezTo>
                  <a:pt x="2626" y="995"/>
                  <a:pt x="2696" y="998"/>
                  <a:pt x="2764" y="1022"/>
                </a:cubicBezTo>
                <a:cubicBezTo>
                  <a:pt x="2802" y="1035"/>
                  <a:pt x="2839" y="1053"/>
                  <a:pt x="2870" y="1080"/>
                </a:cubicBezTo>
                <a:cubicBezTo>
                  <a:pt x="2901" y="1107"/>
                  <a:pt x="2930" y="1137"/>
                  <a:pt x="2957" y="1168"/>
                </a:cubicBezTo>
                <a:cubicBezTo>
                  <a:pt x="2977" y="1192"/>
                  <a:pt x="2990" y="1222"/>
                  <a:pt x="3002" y="1252"/>
                </a:cubicBezTo>
                <a:cubicBezTo>
                  <a:pt x="3033" y="1327"/>
                  <a:pt x="3031" y="1403"/>
                  <a:pt x="3011" y="1479"/>
                </a:cubicBezTo>
                <a:cubicBezTo>
                  <a:pt x="3004" y="1506"/>
                  <a:pt x="2993" y="1533"/>
                  <a:pt x="2979" y="1556"/>
                </a:cubicBezTo>
                <a:cubicBezTo>
                  <a:pt x="2960" y="1585"/>
                  <a:pt x="2938" y="1612"/>
                  <a:pt x="2911" y="1637"/>
                </a:cubicBezTo>
                <a:cubicBezTo>
                  <a:pt x="2872" y="1674"/>
                  <a:pt x="2826" y="1694"/>
                  <a:pt x="2776" y="1707"/>
                </a:cubicBezTo>
                <a:cubicBezTo>
                  <a:pt x="2725" y="1721"/>
                  <a:pt x="2672" y="1721"/>
                  <a:pt x="2620" y="1709"/>
                </a:cubicBezTo>
                <a:cubicBezTo>
                  <a:pt x="2591" y="1703"/>
                  <a:pt x="2562" y="1692"/>
                  <a:pt x="2536" y="1677"/>
                </a:cubicBezTo>
                <a:cubicBezTo>
                  <a:pt x="2506" y="1659"/>
                  <a:pt x="2481" y="1635"/>
                  <a:pt x="2462" y="1604"/>
                </a:cubicBezTo>
                <a:cubicBezTo>
                  <a:pt x="2419" y="1534"/>
                  <a:pt x="2418" y="1462"/>
                  <a:pt x="2447" y="1390"/>
                </a:cubicBezTo>
                <a:cubicBezTo>
                  <a:pt x="2460" y="1358"/>
                  <a:pt x="2484" y="1331"/>
                  <a:pt x="2511" y="1308"/>
                </a:cubicBezTo>
                <a:cubicBezTo>
                  <a:pt x="2532" y="1290"/>
                  <a:pt x="2557" y="1281"/>
                  <a:pt x="2583" y="1276"/>
                </a:cubicBezTo>
                <a:cubicBezTo>
                  <a:pt x="2602" y="1273"/>
                  <a:pt x="2621" y="1267"/>
                  <a:pt x="2639" y="1269"/>
                </a:cubicBezTo>
                <a:cubicBezTo>
                  <a:pt x="2672" y="1272"/>
                  <a:pt x="2706" y="1280"/>
                  <a:pt x="2733" y="1301"/>
                </a:cubicBezTo>
                <a:cubicBezTo>
                  <a:pt x="2757" y="1319"/>
                  <a:pt x="2777" y="1341"/>
                  <a:pt x="2788" y="1371"/>
                </a:cubicBezTo>
                <a:cubicBezTo>
                  <a:pt x="2795" y="1391"/>
                  <a:pt x="2801" y="1412"/>
                  <a:pt x="2794" y="1431"/>
                </a:cubicBezTo>
                <a:cubicBezTo>
                  <a:pt x="2780" y="1468"/>
                  <a:pt x="2763" y="1501"/>
                  <a:pt x="2720" y="1516"/>
                </a:cubicBezTo>
                <a:cubicBezTo>
                  <a:pt x="2691" y="1527"/>
                  <a:pt x="2639" y="1507"/>
                  <a:pt x="2630" y="1478"/>
                </a:cubicBezTo>
                <a:cubicBezTo>
                  <a:pt x="2624" y="1459"/>
                  <a:pt x="2627" y="1446"/>
                  <a:pt x="2642" y="1433"/>
                </a:cubicBezTo>
                <a:cubicBezTo>
                  <a:pt x="2651" y="1425"/>
                  <a:pt x="2660" y="1417"/>
                  <a:pt x="2669" y="1410"/>
                </a:cubicBezTo>
                <a:cubicBezTo>
                  <a:pt x="2672" y="1427"/>
                  <a:pt x="2674" y="1442"/>
                  <a:pt x="2679" y="1455"/>
                </a:cubicBezTo>
                <a:cubicBezTo>
                  <a:pt x="2681" y="1461"/>
                  <a:pt x="2690" y="1468"/>
                  <a:pt x="2696" y="1468"/>
                </a:cubicBezTo>
                <a:cubicBezTo>
                  <a:pt x="2702" y="1468"/>
                  <a:pt x="2709" y="1460"/>
                  <a:pt x="2712" y="1454"/>
                </a:cubicBezTo>
                <a:cubicBezTo>
                  <a:pt x="2716" y="1448"/>
                  <a:pt x="2719" y="1439"/>
                  <a:pt x="2719" y="1432"/>
                </a:cubicBezTo>
                <a:cubicBezTo>
                  <a:pt x="2721" y="1412"/>
                  <a:pt x="2719" y="1391"/>
                  <a:pt x="2701" y="1379"/>
                </a:cubicBezTo>
                <a:cubicBezTo>
                  <a:pt x="2675" y="1362"/>
                  <a:pt x="2646" y="1361"/>
                  <a:pt x="2618" y="1375"/>
                </a:cubicBezTo>
                <a:cubicBezTo>
                  <a:pt x="2567" y="1402"/>
                  <a:pt x="2544" y="1475"/>
                  <a:pt x="2584" y="1530"/>
                </a:cubicBezTo>
                <a:cubicBezTo>
                  <a:pt x="2599" y="1551"/>
                  <a:pt x="2618" y="1565"/>
                  <a:pt x="2640" y="1576"/>
                </a:cubicBezTo>
                <a:cubicBezTo>
                  <a:pt x="2679" y="1596"/>
                  <a:pt x="2719" y="1596"/>
                  <a:pt x="2758" y="1583"/>
                </a:cubicBezTo>
                <a:cubicBezTo>
                  <a:pt x="2794" y="1571"/>
                  <a:pt x="2824" y="1549"/>
                  <a:pt x="2845" y="1515"/>
                </a:cubicBezTo>
                <a:cubicBezTo>
                  <a:pt x="2890" y="1444"/>
                  <a:pt x="2884" y="1370"/>
                  <a:pt x="2860" y="1296"/>
                </a:cubicBezTo>
                <a:cubicBezTo>
                  <a:pt x="2852" y="1269"/>
                  <a:pt x="2832" y="1245"/>
                  <a:pt x="2816" y="1220"/>
                </a:cubicBezTo>
                <a:cubicBezTo>
                  <a:pt x="2794" y="1187"/>
                  <a:pt x="2760" y="1168"/>
                  <a:pt x="2724" y="1151"/>
                </a:cubicBezTo>
                <a:cubicBezTo>
                  <a:pt x="2663" y="1123"/>
                  <a:pt x="2601" y="1124"/>
                  <a:pt x="2539" y="1143"/>
                </a:cubicBezTo>
                <a:cubicBezTo>
                  <a:pt x="2512" y="1152"/>
                  <a:pt x="2488" y="1169"/>
                  <a:pt x="2461" y="1183"/>
                </a:cubicBezTo>
                <a:cubicBezTo>
                  <a:pt x="2451" y="1151"/>
                  <a:pt x="2442" y="1116"/>
                  <a:pt x="2430" y="1081"/>
                </a:cubicBezTo>
                <a:cubicBezTo>
                  <a:pt x="2417" y="1047"/>
                  <a:pt x="2402" y="1014"/>
                  <a:pt x="2389" y="980"/>
                </a:cubicBezTo>
                <a:cubicBezTo>
                  <a:pt x="2386" y="972"/>
                  <a:pt x="2383" y="964"/>
                  <a:pt x="2380" y="956"/>
                </a:cubicBezTo>
                <a:cubicBezTo>
                  <a:pt x="2366" y="926"/>
                  <a:pt x="2352" y="895"/>
                  <a:pt x="2337" y="865"/>
                </a:cubicBezTo>
                <a:cubicBezTo>
                  <a:pt x="2324" y="841"/>
                  <a:pt x="2309" y="819"/>
                  <a:pt x="2295" y="796"/>
                </a:cubicBezTo>
                <a:cubicBezTo>
                  <a:pt x="2282" y="777"/>
                  <a:pt x="2271" y="757"/>
                  <a:pt x="2257" y="739"/>
                </a:cubicBezTo>
                <a:cubicBezTo>
                  <a:pt x="2237" y="714"/>
                  <a:pt x="2217" y="689"/>
                  <a:pt x="2194" y="667"/>
                </a:cubicBezTo>
                <a:cubicBezTo>
                  <a:pt x="2174" y="647"/>
                  <a:pt x="2152" y="628"/>
                  <a:pt x="2128" y="612"/>
                </a:cubicBezTo>
                <a:cubicBezTo>
                  <a:pt x="2078" y="579"/>
                  <a:pt x="2023" y="567"/>
                  <a:pt x="1963" y="582"/>
                </a:cubicBezTo>
                <a:cubicBezTo>
                  <a:pt x="1930" y="590"/>
                  <a:pt x="1902" y="606"/>
                  <a:pt x="1877" y="629"/>
                </a:cubicBezTo>
                <a:cubicBezTo>
                  <a:pt x="1861" y="644"/>
                  <a:pt x="1843" y="657"/>
                  <a:pt x="1829" y="674"/>
                </a:cubicBezTo>
                <a:cubicBezTo>
                  <a:pt x="1802" y="709"/>
                  <a:pt x="1775" y="745"/>
                  <a:pt x="1757" y="786"/>
                </a:cubicBezTo>
                <a:cubicBezTo>
                  <a:pt x="1741" y="819"/>
                  <a:pt x="1723" y="852"/>
                  <a:pt x="1711" y="886"/>
                </a:cubicBezTo>
                <a:cubicBezTo>
                  <a:pt x="1686" y="963"/>
                  <a:pt x="1678" y="1042"/>
                  <a:pt x="1700" y="1121"/>
                </a:cubicBezTo>
                <a:cubicBezTo>
                  <a:pt x="1709" y="1154"/>
                  <a:pt x="1727" y="1182"/>
                  <a:pt x="1747" y="1209"/>
                </a:cubicBezTo>
                <a:cubicBezTo>
                  <a:pt x="1768" y="1236"/>
                  <a:pt x="1793" y="1257"/>
                  <a:pt x="1822" y="1273"/>
                </a:cubicBezTo>
                <a:cubicBezTo>
                  <a:pt x="1846" y="1286"/>
                  <a:pt x="1874" y="1294"/>
                  <a:pt x="1901" y="1300"/>
                </a:cubicBezTo>
                <a:cubicBezTo>
                  <a:pt x="1943" y="1308"/>
                  <a:pt x="1985" y="1301"/>
                  <a:pt x="2021" y="1276"/>
                </a:cubicBezTo>
                <a:cubicBezTo>
                  <a:pt x="2039" y="1264"/>
                  <a:pt x="2055" y="1247"/>
                  <a:pt x="2067" y="1229"/>
                </a:cubicBezTo>
                <a:cubicBezTo>
                  <a:pt x="2090" y="1197"/>
                  <a:pt x="2102" y="1160"/>
                  <a:pt x="2093" y="1119"/>
                </a:cubicBezTo>
                <a:cubicBezTo>
                  <a:pt x="2081" y="1067"/>
                  <a:pt x="2054" y="1037"/>
                  <a:pt x="2001" y="1027"/>
                </a:cubicBezTo>
                <a:cubicBezTo>
                  <a:pt x="1986" y="1025"/>
                  <a:pt x="1971" y="1026"/>
                  <a:pt x="1956" y="1028"/>
                </a:cubicBezTo>
                <a:cubicBezTo>
                  <a:pt x="1928" y="1033"/>
                  <a:pt x="1907" y="1049"/>
                  <a:pt x="1898" y="1075"/>
                </a:cubicBezTo>
                <a:cubicBezTo>
                  <a:pt x="1889" y="1100"/>
                  <a:pt x="1884" y="1127"/>
                  <a:pt x="1904" y="1150"/>
                </a:cubicBezTo>
                <a:cubicBezTo>
                  <a:pt x="1917" y="1165"/>
                  <a:pt x="1952" y="1169"/>
                  <a:pt x="1967" y="1156"/>
                </a:cubicBezTo>
                <a:cubicBezTo>
                  <a:pt x="1979" y="1147"/>
                  <a:pt x="1975" y="1124"/>
                  <a:pt x="1960" y="1114"/>
                </a:cubicBezTo>
                <a:cubicBezTo>
                  <a:pt x="1953" y="1109"/>
                  <a:pt x="1946" y="1106"/>
                  <a:pt x="1938" y="1101"/>
                </a:cubicBezTo>
                <a:cubicBezTo>
                  <a:pt x="1958" y="1089"/>
                  <a:pt x="1978" y="1080"/>
                  <a:pt x="2000" y="1094"/>
                </a:cubicBezTo>
                <a:cubicBezTo>
                  <a:pt x="2020" y="1106"/>
                  <a:pt x="2031" y="1126"/>
                  <a:pt x="2026" y="1148"/>
                </a:cubicBezTo>
                <a:cubicBezTo>
                  <a:pt x="2022" y="1169"/>
                  <a:pt x="2012" y="1189"/>
                  <a:pt x="1992" y="1203"/>
                </a:cubicBezTo>
                <a:cubicBezTo>
                  <a:pt x="1963" y="1224"/>
                  <a:pt x="1934" y="1226"/>
                  <a:pt x="1901" y="1218"/>
                </a:cubicBezTo>
                <a:cubicBezTo>
                  <a:pt x="1864" y="1209"/>
                  <a:pt x="1837" y="1185"/>
                  <a:pt x="1824" y="1149"/>
                </a:cubicBezTo>
                <a:cubicBezTo>
                  <a:pt x="1804" y="1096"/>
                  <a:pt x="1810" y="1043"/>
                  <a:pt x="1836" y="993"/>
                </a:cubicBezTo>
                <a:cubicBezTo>
                  <a:pt x="1845" y="976"/>
                  <a:pt x="1862" y="964"/>
                  <a:pt x="1875" y="949"/>
                </a:cubicBezTo>
                <a:cubicBezTo>
                  <a:pt x="1901" y="921"/>
                  <a:pt x="1935" y="909"/>
                  <a:pt x="1971" y="905"/>
                </a:cubicBezTo>
                <a:cubicBezTo>
                  <a:pt x="1989" y="902"/>
                  <a:pt x="2008" y="897"/>
                  <a:pt x="2025" y="900"/>
                </a:cubicBezTo>
                <a:cubicBezTo>
                  <a:pt x="2065" y="906"/>
                  <a:pt x="2103" y="915"/>
                  <a:pt x="2137" y="939"/>
                </a:cubicBezTo>
                <a:cubicBezTo>
                  <a:pt x="2169" y="961"/>
                  <a:pt x="2191" y="989"/>
                  <a:pt x="2209" y="1020"/>
                </a:cubicBezTo>
                <a:cubicBezTo>
                  <a:pt x="2221" y="1041"/>
                  <a:pt x="2225" y="1066"/>
                  <a:pt x="2230" y="1090"/>
                </a:cubicBezTo>
                <a:cubicBezTo>
                  <a:pt x="2237" y="1133"/>
                  <a:pt x="2233" y="1176"/>
                  <a:pt x="2217" y="1217"/>
                </a:cubicBezTo>
                <a:cubicBezTo>
                  <a:pt x="2206" y="1244"/>
                  <a:pt x="2189" y="1270"/>
                  <a:pt x="2172" y="1295"/>
                </a:cubicBezTo>
                <a:cubicBezTo>
                  <a:pt x="2159" y="1314"/>
                  <a:pt x="2145" y="1332"/>
                  <a:pt x="2128" y="1348"/>
                </a:cubicBezTo>
                <a:cubicBezTo>
                  <a:pt x="2095" y="1379"/>
                  <a:pt x="2057" y="1401"/>
                  <a:pt x="2014" y="1417"/>
                </a:cubicBezTo>
                <a:cubicBezTo>
                  <a:pt x="1955" y="1439"/>
                  <a:pt x="1894" y="1442"/>
                  <a:pt x="1834" y="1429"/>
                </a:cubicBezTo>
                <a:cubicBezTo>
                  <a:pt x="1798" y="1421"/>
                  <a:pt x="1763" y="1408"/>
                  <a:pt x="1730" y="1389"/>
                </a:cubicBezTo>
                <a:cubicBezTo>
                  <a:pt x="1696" y="1368"/>
                  <a:pt x="1666" y="1344"/>
                  <a:pt x="1640" y="1315"/>
                </a:cubicBezTo>
                <a:cubicBezTo>
                  <a:pt x="1616" y="1289"/>
                  <a:pt x="1594" y="1261"/>
                  <a:pt x="1570" y="1235"/>
                </a:cubicBezTo>
                <a:cubicBezTo>
                  <a:pt x="1557" y="1220"/>
                  <a:pt x="1542" y="1206"/>
                  <a:pt x="1527" y="1193"/>
                </a:cubicBezTo>
                <a:cubicBezTo>
                  <a:pt x="1507" y="1176"/>
                  <a:pt x="1486" y="1159"/>
                  <a:pt x="1464" y="1145"/>
                </a:cubicBezTo>
                <a:cubicBezTo>
                  <a:pt x="1435" y="1128"/>
                  <a:pt x="1403" y="1125"/>
                  <a:pt x="1370" y="1129"/>
                </a:cubicBezTo>
                <a:cubicBezTo>
                  <a:pt x="1318" y="1136"/>
                  <a:pt x="1275" y="1160"/>
                  <a:pt x="1239" y="1196"/>
                </a:cubicBezTo>
                <a:cubicBezTo>
                  <a:pt x="1207" y="1229"/>
                  <a:pt x="1185" y="1267"/>
                  <a:pt x="1167" y="1309"/>
                </a:cubicBezTo>
                <a:cubicBezTo>
                  <a:pt x="1143" y="1367"/>
                  <a:pt x="1138" y="1425"/>
                  <a:pt x="1155" y="1484"/>
                </a:cubicBezTo>
                <a:cubicBezTo>
                  <a:pt x="1164" y="1517"/>
                  <a:pt x="1183" y="1544"/>
                  <a:pt x="1208" y="1567"/>
                </a:cubicBezTo>
                <a:cubicBezTo>
                  <a:pt x="1258" y="1613"/>
                  <a:pt x="1331" y="1616"/>
                  <a:pt x="1384" y="1588"/>
                </a:cubicBezTo>
                <a:cubicBezTo>
                  <a:pt x="1402" y="1578"/>
                  <a:pt x="1421" y="1564"/>
                  <a:pt x="1428" y="1542"/>
                </a:cubicBezTo>
                <a:cubicBezTo>
                  <a:pt x="1431" y="1531"/>
                  <a:pt x="1438" y="1522"/>
                  <a:pt x="1441" y="1512"/>
                </a:cubicBezTo>
                <a:cubicBezTo>
                  <a:pt x="1453" y="1464"/>
                  <a:pt x="1409" y="1390"/>
                  <a:pt x="1345" y="1402"/>
                </a:cubicBezTo>
                <a:cubicBezTo>
                  <a:pt x="1326" y="1406"/>
                  <a:pt x="1309" y="1412"/>
                  <a:pt x="1301" y="1433"/>
                </a:cubicBezTo>
                <a:cubicBezTo>
                  <a:pt x="1294" y="1454"/>
                  <a:pt x="1299" y="1473"/>
                  <a:pt x="1310" y="1490"/>
                </a:cubicBezTo>
                <a:cubicBezTo>
                  <a:pt x="1318" y="1503"/>
                  <a:pt x="1334" y="1501"/>
                  <a:pt x="1338" y="1486"/>
                </a:cubicBezTo>
                <a:cubicBezTo>
                  <a:pt x="1342" y="1473"/>
                  <a:pt x="1341" y="1460"/>
                  <a:pt x="1342" y="1445"/>
                </a:cubicBezTo>
                <a:cubicBezTo>
                  <a:pt x="1361" y="1444"/>
                  <a:pt x="1372" y="1460"/>
                  <a:pt x="1382" y="1474"/>
                </a:cubicBezTo>
                <a:cubicBezTo>
                  <a:pt x="1390" y="1485"/>
                  <a:pt x="1386" y="1499"/>
                  <a:pt x="1377" y="1512"/>
                </a:cubicBezTo>
                <a:cubicBezTo>
                  <a:pt x="1348" y="1550"/>
                  <a:pt x="1294" y="1550"/>
                  <a:pt x="1261" y="1514"/>
                </a:cubicBezTo>
                <a:cubicBezTo>
                  <a:pt x="1225" y="1477"/>
                  <a:pt x="1224" y="1437"/>
                  <a:pt x="1243" y="1394"/>
                </a:cubicBezTo>
                <a:cubicBezTo>
                  <a:pt x="1253" y="1372"/>
                  <a:pt x="1270" y="1356"/>
                  <a:pt x="1290" y="1341"/>
                </a:cubicBezTo>
                <a:cubicBezTo>
                  <a:pt x="1335" y="1309"/>
                  <a:pt x="1384" y="1307"/>
                  <a:pt x="1435" y="1320"/>
                </a:cubicBezTo>
                <a:cubicBezTo>
                  <a:pt x="1451" y="1324"/>
                  <a:pt x="1466" y="1334"/>
                  <a:pt x="1480" y="1343"/>
                </a:cubicBezTo>
                <a:cubicBezTo>
                  <a:pt x="1521" y="1372"/>
                  <a:pt x="1549" y="1410"/>
                  <a:pt x="1559" y="1460"/>
                </a:cubicBezTo>
                <a:cubicBezTo>
                  <a:pt x="1562" y="1477"/>
                  <a:pt x="1567" y="1496"/>
                  <a:pt x="1565" y="1514"/>
                </a:cubicBezTo>
                <a:cubicBezTo>
                  <a:pt x="1561" y="1552"/>
                  <a:pt x="1551" y="1589"/>
                  <a:pt x="1526" y="1621"/>
                </a:cubicBezTo>
                <a:cubicBezTo>
                  <a:pt x="1496" y="1661"/>
                  <a:pt x="1456" y="1685"/>
                  <a:pt x="1408" y="1701"/>
                </a:cubicBezTo>
                <a:cubicBezTo>
                  <a:pt x="1356" y="1718"/>
                  <a:pt x="1304" y="1720"/>
                  <a:pt x="1252" y="1708"/>
                </a:cubicBezTo>
                <a:cubicBezTo>
                  <a:pt x="1218" y="1700"/>
                  <a:pt x="1184" y="1689"/>
                  <a:pt x="1155" y="1665"/>
                </a:cubicBezTo>
                <a:cubicBezTo>
                  <a:pt x="1139" y="1652"/>
                  <a:pt x="1124" y="1638"/>
                  <a:pt x="1107" y="1626"/>
                </a:cubicBezTo>
                <a:cubicBezTo>
                  <a:pt x="1100" y="1621"/>
                  <a:pt x="1089" y="1616"/>
                  <a:pt x="1080" y="1616"/>
                </a:cubicBezTo>
                <a:cubicBezTo>
                  <a:pt x="823" y="1616"/>
                  <a:pt x="567" y="1616"/>
                  <a:pt x="310" y="1616"/>
                </a:cubicBezTo>
                <a:cubicBezTo>
                  <a:pt x="283" y="1616"/>
                  <a:pt x="255" y="1617"/>
                  <a:pt x="228" y="1612"/>
                </a:cubicBezTo>
                <a:cubicBezTo>
                  <a:pt x="187" y="1606"/>
                  <a:pt x="145" y="1598"/>
                  <a:pt x="106" y="1585"/>
                </a:cubicBezTo>
                <a:cubicBezTo>
                  <a:pt x="74" y="1575"/>
                  <a:pt x="44" y="1558"/>
                  <a:pt x="22" y="1531"/>
                </a:cubicBezTo>
                <a:cubicBezTo>
                  <a:pt x="0" y="1505"/>
                  <a:pt x="2" y="1457"/>
                  <a:pt x="27" y="1432"/>
                </a:cubicBezTo>
                <a:cubicBezTo>
                  <a:pt x="68" y="1390"/>
                  <a:pt x="120" y="1378"/>
                  <a:pt x="173" y="1366"/>
                </a:cubicBezTo>
                <a:cubicBezTo>
                  <a:pt x="238" y="1351"/>
                  <a:pt x="303" y="1355"/>
                  <a:pt x="368" y="1356"/>
                </a:cubicBezTo>
                <a:cubicBezTo>
                  <a:pt x="479" y="1356"/>
                  <a:pt x="589" y="1355"/>
                  <a:pt x="700" y="1359"/>
                </a:cubicBezTo>
                <a:cubicBezTo>
                  <a:pt x="785" y="1362"/>
                  <a:pt x="870" y="1372"/>
                  <a:pt x="955" y="1378"/>
                </a:cubicBezTo>
                <a:cubicBezTo>
                  <a:pt x="957" y="1379"/>
                  <a:pt x="959" y="1379"/>
                  <a:pt x="962" y="1383"/>
                </a:cubicBezTo>
                <a:cubicBezTo>
                  <a:pt x="952" y="1384"/>
                  <a:pt x="942" y="1385"/>
                  <a:pt x="931" y="1385"/>
                </a:cubicBezTo>
                <a:cubicBezTo>
                  <a:pt x="786" y="1387"/>
                  <a:pt x="640" y="1389"/>
                  <a:pt x="495" y="1392"/>
                </a:cubicBezTo>
                <a:cubicBezTo>
                  <a:pt x="406" y="1394"/>
                  <a:pt x="316" y="1397"/>
                  <a:pt x="227" y="1400"/>
                </a:cubicBezTo>
                <a:cubicBezTo>
                  <a:pt x="196" y="1401"/>
                  <a:pt x="168" y="1410"/>
                  <a:pt x="144" y="1432"/>
                </a:cubicBezTo>
                <a:cubicBezTo>
                  <a:pt x="115" y="1458"/>
                  <a:pt x="116" y="1518"/>
                  <a:pt x="146" y="1543"/>
                </a:cubicBezTo>
                <a:cubicBezTo>
                  <a:pt x="173" y="1566"/>
                  <a:pt x="204" y="1570"/>
                  <a:pt x="237" y="1570"/>
                </a:cubicBezTo>
                <a:cubicBezTo>
                  <a:pt x="329" y="1571"/>
                  <a:pt x="421" y="1570"/>
                  <a:pt x="513" y="1570"/>
                </a:cubicBezTo>
                <a:cubicBezTo>
                  <a:pt x="689" y="1570"/>
                  <a:pt x="866" y="1570"/>
                  <a:pt x="1042" y="1570"/>
                </a:cubicBezTo>
                <a:cubicBezTo>
                  <a:pt x="1048" y="1570"/>
                  <a:pt x="1054" y="1570"/>
                  <a:pt x="1061" y="1570"/>
                </a:cubicBezTo>
                <a:cubicBezTo>
                  <a:pt x="1055" y="1552"/>
                  <a:pt x="1047" y="1535"/>
                  <a:pt x="1043" y="1518"/>
                </a:cubicBezTo>
                <a:cubicBezTo>
                  <a:pt x="1036" y="1491"/>
                  <a:pt x="1028" y="1464"/>
                  <a:pt x="1025" y="1437"/>
                </a:cubicBezTo>
                <a:cubicBezTo>
                  <a:pt x="1021" y="1391"/>
                  <a:pt x="1025" y="1345"/>
                  <a:pt x="1036" y="1300"/>
                </a:cubicBezTo>
                <a:cubicBezTo>
                  <a:pt x="1044" y="1266"/>
                  <a:pt x="1055" y="1233"/>
                  <a:pt x="1069" y="1202"/>
                </a:cubicBezTo>
                <a:cubicBezTo>
                  <a:pt x="1083" y="1170"/>
                  <a:pt x="1101" y="1139"/>
                  <a:pt x="1121" y="1111"/>
                </a:cubicBezTo>
                <a:cubicBezTo>
                  <a:pt x="1143" y="1080"/>
                  <a:pt x="1170" y="1053"/>
                  <a:pt x="1203" y="1031"/>
                </a:cubicBezTo>
                <a:cubicBezTo>
                  <a:pt x="1264" y="990"/>
                  <a:pt x="1330" y="976"/>
                  <a:pt x="1401" y="989"/>
                </a:cubicBezTo>
                <a:cubicBezTo>
                  <a:pt x="1441" y="997"/>
                  <a:pt x="1479" y="1011"/>
                  <a:pt x="1514" y="1034"/>
                </a:cubicBezTo>
                <a:cubicBezTo>
                  <a:pt x="1524" y="1041"/>
                  <a:pt x="1536" y="1047"/>
                  <a:pt x="1548" y="1054"/>
                </a:cubicBezTo>
                <a:cubicBezTo>
                  <a:pt x="1551" y="1027"/>
                  <a:pt x="1551" y="1000"/>
                  <a:pt x="1555" y="974"/>
                </a:cubicBezTo>
                <a:cubicBezTo>
                  <a:pt x="1564" y="925"/>
                  <a:pt x="1573" y="876"/>
                  <a:pt x="1586" y="827"/>
                </a:cubicBezTo>
                <a:cubicBezTo>
                  <a:pt x="1595" y="790"/>
                  <a:pt x="1607" y="753"/>
                  <a:pt x="1622" y="718"/>
                </a:cubicBezTo>
                <a:cubicBezTo>
                  <a:pt x="1644" y="668"/>
                  <a:pt x="1668" y="619"/>
                  <a:pt x="1698" y="573"/>
                </a:cubicBezTo>
                <a:cubicBezTo>
                  <a:pt x="1733" y="520"/>
                  <a:pt x="1772" y="472"/>
                  <a:pt x="1822" y="433"/>
                </a:cubicBezTo>
                <a:cubicBezTo>
                  <a:pt x="1847" y="414"/>
                  <a:pt x="1875" y="398"/>
                  <a:pt x="1903" y="384"/>
                </a:cubicBezTo>
                <a:cubicBezTo>
                  <a:pt x="1982" y="344"/>
                  <a:pt x="2064" y="345"/>
                  <a:pt x="2147" y="372"/>
                </a:cubicBezTo>
                <a:cubicBezTo>
                  <a:pt x="2178" y="382"/>
                  <a:pt x="2206" y="403"/>
                  <a:pt x="2229" y="428"/>
                </a:cubicBezTo>
                <a:cubicBezTo>
                  <a:pt x="2237" y="436"/>
                  <a:pt x="2245" y="443"/>
                  <a:pt x="2253" y="451"/>
                </a:cubicBezTo>
                <a:cubicBezTo>
                  <a:pt x="2266" y="420"/>
                  <a:pt x="2277" y="389"/>
                  <a:pt x="2290" y="358"/>
                </a:cubicBezTo>
                <a:cubicBezTo>
                  <a:pt x="2306" y="320"/>
                  <a:pt x="2322" y="281"/>
                  <a:pt x="2341" y="244"/>
                </a:cubicBezTo>
                <a:cubicBezTo>
                  <a:pt x="2354" y="216"/>
                  <a:pt x="2369" y="189"/>
                  <a:pt x="2386" y="164"/>
                </a:cubicBezTo>
                <a:cubicBezTo>
                  <a:pt x="2397" y="147"/>
                  <a:pt x="2412" y="133"/>
                  <a:pt x="2427" y="119"/>
                </a:cubicBezTo>
                <a:cubicBezTo>
                  <a:pt x="2444" y="103"/>
                  <a:pt x="2462" y="88"/>
                  <a:pt x="2480" y="72"/>
                </a:cubicBezTo>
                <a:cubicBezTo>
                  <a:pt x="2485" y="68"/>
                  <a:pt x="2491" y="66"/>
                  <a:pt x="2497" y="62"/>
                </a:cubicBezTo>
                <a:cubicBezTo>
                  <a:pt x="2526" y="44"/>
                  <a:pt x="2555" y="30"/>
                  <a:pt x="2587" y="19"/>
                </a:cubicBezTo>
                <a:cubicBezTo>
                  <a:pt x="2624" y="5"/>
                  <a:pt x="2662" y="0"/>
                  <a:pt x="2699" y="9"/>
                </a:cubicBezTo>
                <a:cubicBezTo>
                  <a:pt x="2730" y="15"/>
                  <a:pt x="2760" y="25"/>
                  <a:pt x="2786" y="46"/>
                </a:cubicBezTo>
                <a:cubicBezTo>
                  <a:pt x="2815" y="70"/>
                  <a:pt x="2833" y="99"/>
                  <a:pt x="2848" y="132"/>
                </a:cubicBezTo>
                <a:cubicBezTo>
                  <a:pt x="2859" y="156"/>
                  <a:pt x="2869" y="180"/>
                  <a:pt x="2878" y="204"/>
                </a:cubicBezTo>
                <a:cubicBezTo>
                  <a:pt x="2889" y="235"/>
                  <a:pt x="2899" y="266"/>
                  <a:pt x="2910" y="297"/>
                </a:cubicBezTo>
                <a:cubicBezTo>
                  <a:pt x="2920" y="326"/>
                  <a:pt x="2930" y="355"/>
                  <a:pt x="2941" y="384"/>
                </a:cubicBezTo>
                <a:cubicBezTo>
                  <a:pt x="2962" y="435"/>
                  <a:pt x="2983" y="485"/>
                  <a:pt x="3005" y="536"/>
                </a:cubicBezTo>
                <a:cubicBezTo>
                  <a:pt x="3010" y="548"/>
                  <a:pt x="3018" y="559"/>
                  <a:pt x="3024" y="569"/>
                </a:cubicBezTo>
                <a:cubicBezTo>
                  <a:pt x="3050" y="571"/>
                  <a:pt x="3077" y="574"/>
                  <a:pt x="3104" y="577"/>
                </a:cubicBezTo>
                <a:cubicBezTo>
                  <a:pt x="3107" y="577"/>
                  <a:pt x="3111" y="575"/>
                  <a:pt x="3114" y="572"/>
                </a:cubicBezTo>
                <a:cubicBezTo>
                  <a:pt x="3140" y="543"/>
                  <a:pt x="3172" y="523"/>
                  <a:pt x="3207" y="507"/>
                </a:cubicBezTo>
                <a:cubicBezTo>
                  <a:pt x="3248" y="487"/>
                  <a:pt x="3290" y="482"/>
                  <a:pt x="3334" y="490"/>
                </a:cubicBezTo>
                <a:cubicBezTo>
                  <a:pt x="3393" y="501"/>
                  <a:pt x="3428" y="550"/>
                  <a:pt x="3423" y="610"/>
                </a:cubicBezTo>
                <a:cubicBezTo>
                  <a:pt x="3423" y="616"/>
                  <a:pt x="3422" y="623"/>
                  <a:pt x="3422" y="630"/>
                </a:cubicBezTo>
                <a:cubicBezTo>
                  <a:pt x="3444" y="638"/>
                  <a:pt x="3461" y="626"/>
                  <a:pt x="3477" y="616"/>
                </a:cubicBezTo>
                <a:cubicBezTo>
                  <a:pt x="3489" y="609"/>
                  <a:pt x="3499" y="599"/>
                  <a:pt x="3509" y="590"/>
                </a:cubicBezTo>
                <a:cubicBezTo>
                  <a:pt x="3533" y="568"/>
                  <a:pt x="3573" y="560"/>
                  <a:pt x="3606" y="577"/>
                </a:cubicBezTo>
                <a:cubicBezTo>
                  <a:pt x="3631" y="591"/>
                  <a:pt x="3655" y="608"/>
                  <a:pt x="3679" y="624"/>
                </a:cubicBezTo>
                <a:cubicBezTo>
                  <a:pt x="3716" y="650"/>
                  <a:pt x="3751" y="680"/>
                  <a:pt x="3800" y="677"/>
                </a:cubicBezTo>
                <a:cubicBezTo>
                  <a:pt x="3821" y="675"/>
                  <a:pt x="3841" y="671"/>
                  <a:pt x="3857" y="656"/>
                </a:cubicBezTo>
                <a:cubicBezTo>
                  <a:pt x="3873" y="641"/>
                  <a:pt x="3890" y="628"/>
                  <a:pt x="3906" y="615"/>
                </a:cubicBezTo>
                <a:cubicBezTo>
                  <a:pt x="3930" y="597"/>
                  <a:pt x="3960" y="595"/>
                  <a:pt x="3980" y="607"/>
                </a:cubicBezTo>
                <a:cubicBezTo>
                  <a:pt x="3966" y="611"/>
                  <a:pt x="3948" y="614"/>
                  <a:pt x="3933" y="621"/>
                </a:cubicBezTo>
                <a:cubicBezTo>
                  <a:pt x="3925" y="624"/>
                  <a:pt x="3919" y="633"/>
                  <a:pt x="3913" y="639"/>
                </a:cubicBezTo>
                <a:cubicBezTo>
                  <a:pt x="3909" y="643"/>
                  <a:pt x="3905" y="645"/>
                  <a:pt x="3901" y="648"/>
                </a:cubicBezTo>
                <a:cubicBezTo>
                  <a:pt x="3897" y="650"/>
                  <a:pt x="3893" y="651"/>
                  <a:pt x="3890" y="653"/>
                </a:cubicBezTo>
                <a:cubicBezTo>
                  <a:pt x="3873" y="664"/>
                  <a:pt x="3857" y="676"/>
                  <a:pt x="3839" y="686"/>
                </a:cubicBezTo>
                <a:cubicBezTo>
                  <a:pt x="3801" y="708"/>
                  <a:pt x="3761" y="707"/>
                  <a:pt x="3722" y="692"/>
                </a:cubicBezTo>
                <a:cubicBezTo>
                  <a:pt x="3690" y="679"/>
                  <a:pt x="3661" y="658"/>
                  <a:pt x="3631" y="641"/>
                </a:cubicBezTo>
                <a:cubicBezTo>
                  <a:pt x="3623" y="636"/>
                  <a:pt x="3615" y="629"/>
                  <a:pt x="3607" y="624"/>
                </a:cubicBezTo>
                <a:cubicBezTo>
                  <a:pt x="3564" y="599"/>
                  <a:pt x="3530" y="583"/>
                  <a:pt x="3492" y="627"/>
                </a:cubicBezTo>
                <a:cubicBezTo>
                  <a:pt x="3475" y="646"/>
                  <a:pt x="3438" y="653"/>
                  <a:pt x="3414" y="641"/>
                </a:cubicBezTo>
                <a:cubicBezTo>
                  <a:pt x="3409" y="638"/>
                  <a:pt x="3406" y="631"/>
                  <a:pt x="3402" y="626"/>
                </a:cubicBezTo>
                <a:cubicBezTo>
                  <a:pt x="3393" y="612"/>
                  <a:pt x="3388" y="595"/>
                  <a:pt x="3376" y="585"/>
                </a:cubicBezTo>
                <a:cubicBezTo>
                  <a:pt x="3351" y="564"/>
                  <a:pt x="3320" y="552"/>
                  <a:pt x="3286" y="550"/>
                </a:cubicBezTo>
                <a:cubicBezTo>
                  <a:pt x="3230" y="545"/>
                  <a:pt x="3176" y="550"/>
                  <a:pt x="3130" y="586"/>
                </a:cubicBezTo>
                <a:cubicBezTo>
                  <a:pt x="3139" y="591"/>
                  <a:pt x="3148" y="597"/>
                  <a:pt x="3157" y="600"/>
                </a:cubicBezTo>
                <a:cubicBezTo>
                  <a:pt x="3191" y="611"/>
                  <a:pt x="3211" y="636"/>
                  <a:pt x="3222" y="666"/>
                </a:cubicBezTo>
                <a:cubicBezTo>
                  <a:pt x="3228" y="680"/>
                  <a:pt x="3227" y="699"/>
                  <a:pt x="3221" y="713"/>
                </a:cubicBezTo>
                <a:cubicBezTo>
                  <a:pt x="3209" y="742"/>
                  <a:pt x="3184" y="759"/>
                  <a:pt x="3152" y="765"/>
                </a:cubicBezTo>
                <a:cubicBezTo>
                  <a:pt x="3136" y="768"/>
                  <a:pt x="3124" y="775"/>
                  <a:pt x="3112" y="787"/>
                </a:cubicBezTo>
                <a:cubicBezTo>
                  <a:pt x="3096" y="806"/>
                  <a:pt x="3075" y="821"/>
                  <a:pt x="3057" y="838"/>
                </a:cubicBezTo>
                <a:cubicBezTo>
                  <a:pt x="3029" y="864"/>
                  <a:pt x="2988" y="871"/>
                  <a:pt x="2955" y="855"/>
                </a:cubicBezTo>
                <a:cubicBezTo>
                  <a:pt x="2932" y="844"/>
                  <a:pt x="2914" y="828"/>
                  <a:pt x="2899" y="808"/>
                </a:cubicBezTo>
                <a:cubicBezTo>
                  <a:pt x="2893" y="798"/>
                  <a:pt x="2886" y="794"/>
                  <a:pt x="2873" y="796"/>
                </a:cubicBezTo>
                <a:cubicBezTo>
                  <a:pt x="2835" y="803"/>
                  <a:pt x="2796" y="797"/>
                  <a:pt x="2761" y="782"/>
                </a:cubicBezTo>
                <a:cubicBezTo>
                  <a:pt x="2745" y="775"/>
                  <a:pt x="2728" y="763"/>
                  <a:pt x="2720" y="749"/>
                </a:cubicBezTo>
                <a:cubicBezTo>
                  <a:pt x="2698" y="711"/>
                  <a:pt x="2717" y="670"/>
                  <a:pt x="2761" y="654"/>
                </a:cubicBezTo>
                <a:cubicBezTo>
                  <a:pt x="2803" y="638"/>
                  <a:pt x="2847" y="632"/>
                  <a:pt x="2892" y="634"/>
                </a:cubicBezTo>
                <a:cubicBezTo>
                  <a:pt x="2902" y="635"/>
                  <a:pt x="2913" y="634"/>
                  <a:pt x="2923" y="633"/>
                </a:cubicBezTo>
                <a:cubicBezTo>
                  <a:pt x="2963" y="628"/>
                  <a:pt x="3001" y="631"/>
                  <a:pt x="3035" y="654"/>
                </a:cubicBezTo>
                <a:cubicBezTo>
                  <a:pt x="3059" y="670"/>
                  <a:pt x="3062" y="709"/>
                  <a:pt x="3040" y="725"/>
                </a:cubicBezTo>
                <a:cubicBezTo>
                  <a:pt x="3008" y="749"/>
                  <a:pt x="2972" y="762"/>
                  <a:pt x="2932" y="754"/>
                </a:cubicBezTo>
                <a:cubicBezTo>
                  <a:pt x="2918" y="751"/>
                  <a:pt x="2904" y="741"/>
                  <a:pt x="2891" y="732"/>
                </a:cubicBezTo>
                <a:cubicBezTo>
                  <a:pt x="2882" y="727"/>
                  <a:pt x="2877" y="716"/>
                  <a:pt x="2882" y="706"/>
                </a:cubicBezTo>
                <a:cubicBezTo>
                  <a:pt x="2889" y="696"/>
                  <a:pt x="2896" y="682"/>
                  <a:pt x="2911" y="681"/>
                </a:cubicBezTo>
                <a:cubicBezTo>
                  <a:pt x="2914" y="680"/>
                  <a:pt x="2918" y="683"/>
                  <a:pt x="2922" y="685"/>
                </a:cubicBezTo>
                <a:cubicBezTo>
                  <a:pt x="2920" y="688"/>
                  <a:pt x="2918" y="692"/>
                  <a:pt x="2916" y="695"/>
                </a:cubicBezTo>
                <a:cubicBezTo>
                  <a:pt x="2912" y="700"/>
                  <a:pt x="2903" y="706"/>
                  <a:pt x="2904" y="709"/>
                </a:cubicBezTo>
                <a:cubicBezTo>
                  <a:pt x="2906" y="717"/>
                  <a:pt x="2911" y="726"/>
                  <a:pt x="2918" y="730"/>
                </a:cubicBezTo>
                <a:cubicBezTo>
                  <a:pt x="2935" y="740"/>
                  <a:pt x="2953" y="735"/>
                  <a:pt x="2971" y="727"/>
                </a:cubicBezTo>
                <a:cubicBezTo>
                  <a:pt x="2992" y="718"/>
                  <a:pt x="2999" y="694"/>
                  <a:pt x="2992" y="676"/>
                </a:cubicBezTo>
                <a:cubicBezTo>
                  <a:pt x="2980" y="647"/>
                  <a:pt x="2951" y="637"/>
                  <a:pt x="2926" y="642"/>
                </a:cubicBezTo>
                <a:cubicBezTo>
                  <a:pt x="2917" y="644"/>
                  <a:pt x="2908" y="647"/>
                  <a:pt x="2900" y="647"/>
                </a:cubicBezTo>
                <a:cubicBezTo>
                  <a:pt x="2863" y="644"/>
                  <a:pt x="2830" y="655"/>
                  <a:pt x="2798" y="674"/>
                </a:cubicBezTo>
                <a:cubicBezTo>
                  <a:pt x="2760" y="696"/>
                  <a:pt x="2767" y="734"/>
                  <a:pt x="2797" y="754"/>
                </a:cubicBezTo>
                <a:cubicBezTo>
                  <a:pt x="2826" y="773"/>
                  <a:pt x="2858" y="782"/>
                  <a:pt x="2893" y="778"/>
                </a:cubicBezTo>
                <a:cubicBezTo>
                  <a:pt x="2896" y="778"/>
                  <a:pt x="2898" y="780"/>
                  <a:pt x="2900" y="782"/>
                </a:cubicBezTo>
                <a:cubicBezTo>
                  <a:pt x="2920" y="794"/>
                  <a:pt x="2939" y="808"/>
                  <a:pt x="2960" y="817"/>
                </a:cubicBezTo>
                <a:cubicBezTo>
                  <a:pt x="3003" y="837"/>
                  <a:pt x="3049" y="823"/>
                  <a:pt x="3082" y="781"/>
                </a:cubicBezTo>
                <a:cubicBezTo>
                  <a:pt x="3095" y="765"/>
                  <a:pt x="3112" y="757"/>
                  <a:pt x="3131" y="751"/>
                </a:cubicBezTo>
                <a:cubicBezTo>
                  <a:pt x="3148" y="747"/>
                  <a:pt x="3163" y="736"/>
                  <a:pt x="3167" y="718"/>
                </a:cubicBezTo>
                <a:cubicBezTo>
                  <a:pt x="3173" y="688"/>
                  <a:pt x="3174" y="660"/>
                  <a:pt x="3154" y="633"/>
                </a:cubicBezTo>
                <a:cubicBezTo>
                  <a:pt x="3137" y="609"/>
                  <a:pt x="3116" y="593"/>
                  <a:pt x="3089" y="589"/>
                </a:cubicBezTo>
                <a:cubicBezTo>
                  <a:pt x="3065" y="585"/>
                  <a:pt x="3040" y="581"/>
                  <a:pt x="3018" y="598"/>
                </a:cubicBezTo>
                <a:cubicBezTo>
                  <a:pt x="3016" y="599"/>
                  <a:pt x="3012" y="600"/>
                  <a:pt x="3010" y="599"/>
                </a:cubicBezTo>
                <a:cubicBezTo>
                  <a:pt x="3001" y="596"/>
                  <a:pt x="2991" y="593"/>
                  <a:pt x="2984" y="588"/>
                </a:cubicBezTo>
                <a:cubicBezTo>
                  <a:pt x="2968" y="577"/>
                  <a:pt x="2954" y="563"/>
                  <a:pt x="2937" y="553"/>
                </a:cubicBezTo>
                <a:cubicBezTo>
                  <a:pt x="2925" y="546"/>
                  <a:pt x="2911" y="542"/>
                  <a:pt x="2897" y="541"/>
                </a:cubicBezTo>
                <a:cubicBezTo>
                  <a:pt x="2849" y="535"/>
                  <a:pt x="2804" y="539"/>
                  <a:pt x="2767" y="577"/>
                </a:cubicBezTo>
                <a:cubicBezTo>
                  <a:pt x="2764" y="581"/>
                  <a:pt x="2756" y="582"/>
                  <a:pt x="2750" y="581"/>
                </a:cubicBezTo>
                <a:cubicBezTo>
                  <a:pt x="2709" y="578"/>
                  <a:pt x="2669" y="580"/>
                  <a:pt x="2633" y="604"/>
                </a:cubicBezTo>
                <a:cubicBezTo>
                  <a:pt x="2597" y="627"/>
                  <a:pt x="2565" y="676"/>
                  <a:pt x="2580" y="736"/>
                </a:cubicBezTo>
                <a:cubicBezTo>
                  <a:pt x="2585" y="756"/>
                  <a:pt x="2591" y="776"/>
                  <a:pt x="2603" y="792"/>
                </a:cubicBezTo>
                <a:cubicBezTo>
                  <a:pt x="2615" y="810"/>
                  <a:pt x="2633" y="825"/>
                  <a:pt x="2651" y="837"/>
                </a:cubicBezTo>
                <a:cubicBezTo>
                  <a:pt x="2675" y="853"/>
                  <a:pt x="2700" y="867"/>
                  <a:pt x="2727" y="878"/>
                </a:cubicBezTo>
                <a:cubicBezTo>
                  <a:pt x="2762" y="892"/>
                  <a:pt x="2800" y="888"/>
                  <a:pt x="2837" y="886"/>
                </a:cubicBezTo>
                <a:cubicBezTo>
                  <a:pt x="2845" y="886"/>
                  <a:pt x="2854" y="888"/>
                  <a:pt x="2862" y="890"/>
                </a:cubicBezTo>
                <a:cubicBezTo>
                  <a:pt x="2881" y="896"/>
                  <a:pt x="2900" y="906"/>
                  <a:pt x="2921" y="909"/>
                </a:cubicBezTo>
                <a:cubicBezTo>
                  <a:pt x="2950" y="913"/>
                  <a:pt x="2979" y="913"/>
                  <a:pt x="3008" y="913"/>
                </a:cubicBezTo>
                <a:cubicBezTo>
                  <a:pt x="3022" y="913"/>
                  <a:pt x="3035" y="909"/>
                  <a:pt x="3047" y="903"/>
                </a:cubicBezTo>
                <a:cubicBezTo>
                  <a:pt x="3067" y="894"/>
                  <a:pt x="3085" y="881"/>
                  <a:pt x="3102" y="871"/>
                </a:cubicBezTo>
                <a:cubicBezTo>
                  <a:pt x="3143" y="891"/>
                  <a:pt x="3186" y="899"/>
                  <a:pt x="3231" y="892"/>
                </a:cubicBezTo>
                <a:cubicBezTo>
                  <a:pt x="3279" y="883"/>
                  <a:pt x="3307" y="850"/>
                  <a:pt x="3329" y="808"/>
                </a:cubicBezTo>
                <a:cubicBezTo>
                  <a:pt x="3346" y="808"/>
                  <a:pt x="3364" y="810"/>
                  <a:pt x="3382" y="808"/>
                </a:cubicBezTo>
                <a:cubicBezTo>
                  <a:pt x="3400" y="806"/>
                  <a:pt x="3419" y="802"/>
                  <a:pt x="3436" y="796"/>
                </a:cubicBezTo>
                <a:cubicBezTo>
                  <a:pt x="3462" y="788"/>
                  <a:pt x="3491" y="759"/>
                  <a:pt x="3489" y="733"/>
                </a:cubicBezTo>
                <a:cubicBezTo>
                  <a:pt x="3488" y="718"/>
                  <a:pt x="3494" y="709"/>
                  <a:pt x="3502" y="697"/>
                </a:cubicBezTo>
                <a:cubicBezTo>
                  <a:pt x="3521" y="669"/>
                  <a:pt x="3547" y="663"/>
                  <a:pt x="3576" y="671"/>
                </a:cubicBezTo>
                <a:cubicBezTo>
                  <a:pt x="3606" y="678"/>
                  <a:pt x="3634" y="690"/>
                  <a:pt x="3663" y="700"/>
                </a:cubicBezTo>
                <a:cubicBezTo>
                  <a:pt x="3677" y="705"/>
                  <a:pt x="3692" y="709"/>
                  <a:pt x="3705" y="716"/>
                </a:cubicBezTo>
                <a:cubicBezTo>
                  <a:pt x="3736" y="731"/>
                  <a:pt x="3769" y="735"/>
                  <a:pt x="3802" y="730"/>
                </a:cubicBezTo>
                <a:cubicBezTo>
                  <a:pt x="3813" y="728"/>
                  <a:pt x="3823" y="723"/>
                  <a:pt x="3832" y="719"/>
                </a:cubicBezTo>
                <a:cubicBezTo>
                  <a:pt x="3855" y="709"/>
                  <a:pt x="3872" y="691"/>
                  <a:pt x="3887" y="67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Freeform 6"/>
          <p:cNvSpPr/>
          <p:nvPr userDrawn="1"/>
        </p:nvSpPr>
        <p:spPr bwMode="auto">
          <a:xfrm>
            <a:off x="9662784" y="4166738"/>
            <a:ext cx="2905884" cy="1710187"/>
          </a:xfrm>
          <a:custGeom>
            <a:avLst/>
            <a:gdLst>
              <a:gd name="T0" fmla="*/ 3510 w 4495"/>
              <a:gd name="T1" fmla="*/ 741 h 2642"/>
              <a:gd name="T2" fmla="*/ 3185 w 4495"/>
              <a:gd name="T3" fmla="*/ 1023 h 2642"/>
              <a:gd name="T4" fmla="*/ 3732 w 4495"/>
              <a:gd name="T5" fmla="*/ 1571 h 2642"/>
              <a:gd name="T6" fmla="*/ 4453 w 4495"/>
              <a:gd name="T7" fmla="*/ 1757 h 2642"/>
              <a:gd name="T8" fmla="*/ 725 w 4495"/>
              <a:gd name="T9" fmla="*/ 1957 h 2642"/>
              <a:gd name="T10" fmla="*/ 2100 w 4495"/>
              <a:gd name="T11" fmla="*/ 2171 h 2642"/>
              <a:gd name="T12" fmla="*/ 3175 w 4495"/>
              <a:gd name="T13" fmla="*/ 2386 h 2642"/>
              <a:gd name="T14" fmla="*/ 2639 w 4495"/>
              <a:gd name="T15" fmla="*/ 2600 h 2642"/>
              <a:gd name="T16" fmla="*/ 2714 w 4495"/>
              <a:gd name="T17" fmla="*/ 2484 h 2642"/>
              <a:gd name="T18" fmla="*/ 1960 w 4495"/>
              <a:gd name="T19" fmla="*/ 2363 h 2642"/>
              <a:gd name="T20" fmla="*/ 3653 w 4495"/>
              <a:gd name="T21" fmla="*/ 2111 h 2642"/>
              <a:gd name="T22" fmla="*/ 483 w 4495"/>
              <a:gd name="T23" fmla="*/ 1826 h 2642"/>
              <a:gd name="T24" fmla="*/ 4246 w 4495"/>
              <a:gd name="T25" fmla="*/ 1608 h 2642"/>
              <a:gd name="T26" fmla="*/ 3226 w 4495"/>
              <a:gd name="T27" fmla="*/ 1362 h 2642"/>
              <a:gd name="T28" fmla="*/ 2917 w 4495"/>
              <a:gd name="T29" fmla="*/ 965 h 2642"/>
              <a:gd name="T30" fmla="*/ 2651 w 4495"/>
              <a:gd name="T31" fmla="*/ 569 h 2642"/>
              <a:gd name="T32" fmla="*/ 2698 w 4495"/>
              <a:gd name="T33" fmla="*/ 339 h 2642"/>
              <a:gd name="T34" fmla="*/ 2417 w 4495"/>
              <a:gd name="T35" fmla="*/ 760 h 2642"/>
              <a:gd name="T36" fmla="*/ 2957 w 4495"/>
              <a:gd name="T37" fmla="*/ 1168 h 2642"/>
              <a:gd name="T38" fmla="*/ 2536 w 4495"/>
              <a:gd name="T39" fmla="*/ 1677 h 2642"/>
              <a:gd name="T40" fmla="*/ 2788 w 4495"/>
              <a:gd name="T41" fmla="*/ 1371 h 2642"/>
              <a:gd name="T42" fmla="*/ 2696 w 4495"/>
              <a:gd name="T43" fmla="*/ 1468 h 2642"/>
              <a:gd name="T44" fmla="*/ 2758 w 4495"/>
              <a:gd name="T45" fmla="*/ 1583 h 2642"/>
              <a:gd name="T46" fmla="*/ 2430 w 4495"/>
              <a:gd name="T47" fmla="*/ 1081 h 2642"/>
              <a:gd name="T48" fmla="*/ 2128 w 4495"/>
              <a:gd name="T49" fmla="*/ 612 h 2642"/>
              <a:gd name="T50" fmla="*/ 1747 w 4495"/>
              <a:gd name="T51" fmla="*/ 1209 h 2642"/>
              <a:gd name="T52" fmla="*/ 1956 w 4495"/>
              <a:gd name="T53" fmla="*/ 1028 h 2642"/>
              <a:gd name="T54" fmla="*/ 2026 w 4495"/>
              <a:gd name="T55" fmla="*/ 1148 h 2642"/>
              <a:gd name="T56" fmla="*/ 2025 w 4495"/>
              <a:gd name="T57" fmla="*/ 900 h 2642"/>
              <a:gd name="T58" fmla="*/ 2014 w 4495"/>
              <a:gd name="T59" fmla="*/ 1417 h 2642"/>
              <a:gd name="T60" fmla="*/ 1370 w 4495"/>
              <a:gd name="T61" fmla="*/ 1129 h 2642"/>
              <a:gd name="T62" fmla="*/ 1441 w 4495"/>
              <a:gd name="T63" fmla="*/ 1512 h 2642"/>
              <a:gd name="T64" fmla="*/ 1377 w 4495"/>
              <a:gd name="T65" fmla="*/ 1512 h 2642"/>
              <a:gd name="T66" fmla="*/ 1565 w 4495"/>
              <a:gd name="T67" fmla="*/ 1514 h 2642"/>
              <a:gd name="T68" fmla="*/ 310 w 4495"/>
              <a:gd name="T69" fmla="*/ 1616 h 2642"/>
              <a:gd name="T70" fmla="*/ 700 w 4495"/>
              <a:gd name="T71" fmla="*/ 1359 h 2642"/>
              <a:gd name="T72" fmla="*/ 146 w 4495"/>
              <a:gd name="T73" fmla="*/ 1543 h 2642"/>
              <a:gd name="T74" fmla="*/ 1036 w 4495"/>
              <a:gd name="T75" fmla="*/ 1300 h 2642"/>
              <a:gd name="T76" fmla="*/ 1555 w 4495"/>
              <a:gd name="T77" fmla="*/ 974 h 2642"/>
              <a:gd name="T78" fmla="*/ 2229 w 4495"/>
              <a:gd name="T79" fmla="*/ 428 h 2642"/>
              <a:gd name="T80" fmla="*/ 2497 w 4495"/>
              <a:gd name="T81" fmla="*/ 62 h 2642"/>
              <a:gd name="T82" fmla="*/ 2941 w 4495"/>
              <a:gd name="T83" fmla="*/ 384 h 2642"/>
              <a:gd name="T84" fmla="*/ 3423 w 4495"/>
              <a:gd name="T85" fmla="*/ 610 h 2642"/>
              <a:gd name="T86" fmla="*/ 3857 w 4495"/>
              <a:gd name="T87" fmla="*/ 656 h 2642"/>
              <a:gd name="T88" fmla="*/ 3839 w 4495"/>
              <a:gd name="T89" fmla="*/ 686 h 2642"/>
              <a:gd name="T90" fmla="*/ 3376 w 4495"/>
              <a:gd name="T91" fmla="*/ 585 h 2642"/>
              <a:gd name="T92" fmla="*/ 3112 w 4495"/>
              <a:gd name="T93" fmla="*/ 787 h 2642"/>
              <a:gd name="T94" fmla="*/ 2761 w 4495"/>
              <a:gd name="T95" fmla="*/ 654 h 2642"/>
              <a:gd name="T96" fmla="*/ 2882 w 4495"/>
              <a:gd name="T97" fmla="*/ 706 h 2642"/>
              <a:gd name="T98" fmla="*/ 2992 w 4495"/>
              <a:gd name="T99" fmla="*/ 676 h 2642"/>
              <a:gd name="T100" fmla="*/ 2960 w 4495"/>
              <a:gd name="T101" fmla="*/ 817 h 2642"/>
              <a:gd name="T102" fmla="*/ 3010 w 4495"/>
              <a:gd name="T103" fmla="*/ 599 h 2642"/>
              <a:gd name="T104" fmla="*/ 2580 w 4495"/>
              <a:gd name="T105" fmla="*/ 736 h 2642"/>
              <a:gd name="T106" fmla="*/ 3008 w 4495"/>
              <a:gd name="T107" fmla="*/ 913 h 2642"/>
              <a:gd name="T108" fmla="*/ 3489 w 4495"/>
              <a:gd name="T109" fmla="*/ 733 h 2642"/>
              <a:gd name="T110" fmla="*/ 3887 w 4495"/>
              <a:gd name="T111" fmla="*/ 672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95" h="2642">
                <a:moveTo>
                  <a:pt x="3887" y="672"/>
                </a:moveTo>
                <a:cubicBezTo>
                  <a:pt x="3873" y="700"/>
                  <a:pt x="3861" y="729"/>
                  <a:pt x="3842" y="754"/>
                </a:cubicBezTo>
                <a:cubicBezTo>
                  <a:pt x="3824" y="778"/>
                  <a:pt x="3795" y="780"/>
                  <a:pt x="3767" y="770"/>
                </a:cubicBezTo>
                <a:cubicBezTo>
                  <a:pt x="3743" y="762"/>
                  <a:pt x="3721" y="749"/>
                  <a:pt x="3697" y="739"/>
                </a:cubicBezTo>
                <a:cubicBezTo>
                  <a:pt x="3667" y="727"/>
                  <a:pt x="3637" y="715"/>
                  <a:pt x="3607" y="706"/>
                </a:cubicBezTo>
                <a:cubicBezTo>
                  <a:pt x="3579" y="699"/>
                  <a:pt x="3551" y="704"/>
                  <a:pt x="3524" y="713"/>
                </a:cubicBezTo>
                <a:cubicBezTo>
                  <a:pt x="3510" y="718"/>
                  <a:pt x="3506" y="726"/>
                  <a:pt x="3510" y="741"/>
                </a:cubicBezTo>
                <a:cubicBezTo>
                  <a:pt x="3514" y="764"/>
                  <a:pt x="3517" y="787"/>
                  <a:pt x="3505" y="808"/>
                </a:cubicBezTo>
                <a:cubicBezTo>
                  <a:pt x="3500" y="816"/>
                  <a:pt x="3493" y="824"/>
                  <a:pt x="3484" y="829"/>
                </a:cubicBezTo>
                <a:cubicBezTo>
                  <a:pt x="3452" y="847"/>
                  <a:pt x="3418" y="853"/>
                  <a:pt x="3382" y="840"/>
                </a:cubicBezTo>
                <a:cubicBezTo>
                  <a:pt x="3367" y="835"/>
                  <a:pt x="3351" y="832"/>
                  <a:pt x="3334" y="828"/>
                </a:cubicBezTo>
                <a:cubicBezTo>
                  <a:pt x="3329" y="869"/>
                  <a:pt x="3323" y="912"/>
                  <a:pt x="3281" y="935"/>
                </a:cubicBezTo>
                <a:cubicBezTo>
                  <a:pt x="3240" y="958"/>
                  <a:pt x="3200" y="943"/>
                  <a:pt x="3160" y="924"/>
                </a:cubicBezTo>
                <a:cubicBezTo>
                  <a:pt x="3169" y="959"/>
                  <a:pt x="3176" y="991"/>
                  <a:pt x="3185" y="1023"/>
                </a:cubicBezTo>
                <a:cubicBezTo>
                  <a:pt x="3197" y="1068"/>
                  <a:pt x="3211" y="1112"/>
                  <a:pt x="3223" y="1156"/>
                </a:cubicBezTo>
                <a:cubicBezTo>
                  <a:pt x="3228" y="1171"/>
                  <a:pt x="3231" y="1188"/>
                  <a:pt x="3237" y="1203"/>
                </a:cubicBezTo>
                <a:cubicBezTo>
                  <a:pt x="3250" y="1238"/>
                  <a:pt x="3262" y="1274"/>
                  <a:pt x="3278" y="1308"/>
                </a:cubicBezTo>
                <a:cubicBezTo>
                  <a:pt x="3291" y="1334"/>
                  <a:pt x="3307" y="1358"/>
                  <a:pt x="3326" y="1381"/>
                </a:cubicBezTo>
                <a:cubicBezTo>
                  <a:pt x="3345" y="1405"/>
                  <a:pt x="3367" y="1427"/>
                  <a:pt x="3389" y="1448"/>
                </a:cubicBezTo>
                <a:cubicBezTo>
                  <a:pt x="3421" y="1477"/>
                  <a:pt x="3458" y="1497"/>
                  <a:pt x="3497" y="1514"/>
                </a:cubicBezTo>
                <a:cubicBezTo>
                  <a:pt x="3572" y="1548"/>
                  <a:pt x="3651" y="1563"/>
                  <a:pt x="3732" y="1571"/>
                </a:cubicBezTo>
                <a:cubicBezTo>
                  <a:pt x="3761" y="1573"/>
                  <a:pt x="3790" y="1574"/>
                  <a:pt x="3819" y="1577"/>
                </a:cubicBezTo>
                <a:cubicBezTo>
                  <a:pt x="3938" y="1590"/>
                  <a:pt x="4056" y="1582"/>
                  <a:pt x="4175" y="1581"/>
                </a:cubicBezTo>
                <a:cubicBezTo>
                  <a:pt x="4204" y="1581"/>
                  <a:pt x="4233" y="1578"/>
                  <a:pt x="4262" y="1577"/>
                </a:cubicBezTo>
                <a:cubicBezTo>
                  <a:pt x="4314" y="1576"/>
                  <a:pt x="4366" y="1583"/>
                  <a:pt x="4415" y="1601"/>
                </a:cubicBezTo>
                <a:cubicBezTo>
                  <a:pt x="4438" y="1610"/>
                  <a:pt x="4459" y="1623"/>
                  <a:pt x="4474" y="1644"/>
                </a:cubicBezTo>
                <a:cubicBezTo>
                  <a:pt x="4484" y="1657"/>
                  <a:pt x="4491" y="1669"/>
                  <a:pt x="4493" y="1685"/>
                </a:cubicBezTo>
                <a:cubicBezTo>
                  <a:pt x="4495" y="1718"/>
                  <a:pt x="4477" y="1738"/>
                  <a:pt x="4453" y="1757"/>
                </a:cubicBezTo>
                <a:cubicBezTo>
                  <a:pt x="4426" y="1778"/>
                  <a:pt x="4394" y="1785"/>
                  <a:pt x="4362" y="1790"/>
                </a:cubicBezTo>
                <a:cubicBezTo>
                  <a:pt x="4334" y="1794"/>
                  <a:pt x="4306" y="1798"/>
                  <a:pt x="4278" y="1798"/>
                </a:cubicBezTo>
                <a:cubicBezTo>
                  <a:pt x="3089" y="1799"/>
                  <a:pt x="1900" y="1799"/>
                  <a:pt x="711" y="1798"/>
                </a:cubicBezTo>
                <a:cubicBezTo>
                  <a:pt x="685" y="1798"/>
                  <a:pt x="662" y="1802"/>
                  <a:pt x="643" y="1822"/>
                </a:cubicBezTo>
                <a:cubicBezTo>
                  <a:pt x="615" y="1850"/>
                  <a:pt x="617" y="1910"/>
                  <a:pt x="647" y="1936"/>
                </a:cubicBezTo>
                <a:cubicBezTo>
                  <a:pt x="664" y="1952"/>
                  <a:pt x="683" y="1956"/>
                  <a:pt x="705" y="1957"/>
                </a:cubicBezTo>
                <a:cubicBezTo>
                  <a:pt x="712" y="1957"/>
                  <a:pt x="718" y="1957"/>
                  <a:pt x="725" y="1957"/>
                </a:cubicBezTo>
                <a:cubicBezTo>
                  <a:pt x="1686" y="1957"/>
                  <a:pt x="2647" y="1957"/>
                  <a:pt x="3609" y="1957"/>
                </a:cubicBezTo>
                <a:cubicBezTo>
                  <a:pt x="3654" y="1957"/>
                  <a:pt x="3700" y="1957"/>
                  <a:pt x="3742" y="1974"/>
                </a:cubicBezTo>
                <a:cubicBezTo>
                  <a:pt x="3780" y="1989"/>
                  <a:pt x="3820" y="2007"/>
                  <a:pt x="3827" y="2055"/>
                </a:cubicBezTo>
                <a:cubicBezTo>
                  <a:pt x="3831" y="2081"/>
                  <a:pt x="3823" y="2102"/>
                  <a:pt x="3803" y="2120"/>
                </a:cubicBezTo>
                <a:cubicBezTo>
                  <a:pt x="3758" y="2159"/>
                  <a:pt x="3704" y="2169"/>
                  <a:pt x="3648" y="2170"/>
                </a:cubicBezTo>
                <a:cubicBezTo>
                  <a:pt x="3553" y="2172"/>
                  <a:pt x="3459" y="2171"/>
                  <a:pt x="3364" y="2171"/>
                </a:cubicBezTo>
                <a:cubicBezTo>
                  <a:pt x="2943" y="2171"/>
                  <a:pt x="2521" y="2171"/>
                  <a:pt x="2100" y="2171"/>
                </a:cubicBezTo>
                <a:cubicBezTo>
                  <a:pt x="2045" y="2171"/>
                  <a:pt x="1991" y="2172"/>
                  <a:pt x="1936" y="2171"/>
                </a:cubicBezTo>
                <a:cubicBezTo>
                  <a:pt x="1867" y="2169"/>
                  <a:pt x="1836" y="2241"/>
                  <a:pt x="1862" y="2295"/>
                </a:cubicBezTo>
                <a:cubicBezTo>
                  <a:pt x="1874" y="2318"/>
                  <a:pt x="1896" y="2332"/>
                  <a:pt x="1924" y="2333"/>
                </a:cubicBezTo>
                <a:cubicBezTo>
                  <a:pt x="1931" y="2333"/>
                  <a:pt x="1939" y="2333"/>
                  <a:pt x="1946" y="2333"/>
                </a:cubicBezTo>
                <a:cubicBezTo>
                  <a:pt x="2291" y="2333"/>
                  <a:pt x="2636" y="2332"/>
                  <a:pt x="2981" y="2333"/>
                </a:cubicBezTo>
                <a:cubicBezTo>
                  <a:pt x="3020" y="2333"/>
                  <a:pt x="3059" y="2337"/>
                  <a:pt x="3097" y="2345"/>
                </a:cubicBezTo>
                <a:cubicBezTo>
                  <a:pt x="3125" y="2352"/>
                  <a:pt x="3155" y="2361"/>
                  <a:pt x="3175" y="2386"/>
                </a:cubicBezTo>
                <a:cubicBezTo>
                  <a:pt x="3200" y="2419"/>
                  <a:pt x="3200" y="2433"/>
                  <a:pt x="3175" y="2462"/>
                </a:cubicBezTo>
                <a:cubicBezTo>
                  <a:pt x="3162" y="2477"/>
                  <a:pt x="3145" y="2484"/>
                  <a:pt x="3127" y="2492"/>
                </a:cubicBezTo>
                <a:cubicBezTo>
                  <a:pt x="3080" y="2512"/>
                  <a:pt x="3031" y="2513"/>
                  <a:pt x="2982" y="2513"/>
                </a:cubicBezTo>
                <a:cubicBezTo>
                  <a:pt x="2882" y="2514"/>
                  <a:pt x="2783" y="2515"/>
                  <a:pt x="2684" y="2516"/>
                </a:cubicBezTo>
                <a:cubicBezTo>
                  <a:pt x="2671" y="2516"/>
                  <a:pt x="2658" y="2519"/>
                  <a:pt x="2645" y="2522"/>
                </a:cubicBezTo>
                <a:cubicBezTo>
                  <a:pt x="2627" y="2526"/>
                  <a:pt x="2616" y="2539"/>
                  <a:pt x="2615" y="2556"/>
                </a:cubicBezTo>
                <a:cubicBezTo>
                  <a:pt x="2614" y="2573"/>
                  <a:pt x="2624" y="2594"/>
                  <a:pt x="2639" y="2600"/>
                </a:cubicBezTo>
                <a:cubicBezTo>
                  <a:pt x="2672" y="2617"/>
                  <a:pt x="2707" y="2629"/>
                  <a:pt x="2744" y="2635"/>
                </a:cubicBezTo>
                <a:cubicBezTo>
                  <a:pt x="2751" y="2636"/>
                  <a:pt x="2758" y="2638"/>
                  <a:pt x="2764" y="2642"/>
                </a:cubicBezTo>
                <a:cubicBezTo>
                  <a:pt x="2731" y="2639"/>
                  <a:pt x="2698" y="2638"/>
                  <a:pt x="2665" y="2631"/>
                </a:cubicBezTo>
                <a:cubicBezTo>
                  <a:pt x="2643" y="2626"/>
                  <a:pt x="2620" y="2616"/>
                  <a:pt x="2602" y="2603"/>
                </a:cubicBezTo>
                <a:cubicBezTo>
                  <a:pt x="2580" y="2589"/>
                  <a:pt x="2579" y="2564"/>
                  <a:pt x="2582" y="2539"/>
                </a:cubicBezTo>
                <a:cubicBezTo>
                  <a:pt x="2586" y="2511"/>
                  <a:pt x="2607" y="2497"/>
                  <a:pt x="2631" y="2492"/>
                </a:cubicBezTo>
                <a:cubicBezTo>
                  <a:pt x="2658" y="2487"/>
                  <a:pt x="2686" y="2484"/>
                  <a:pt x="2714" y="2484"/>
                </a:cubicBezTo>
                <a:cubicBezTo>
                  <a:pt x="2817" y="2483"/>
                  <a:pt x="2919" y="2483"/>
                  <a:pt x="3022" y="2483"/>
                </a:cubicBezTo>
                <a:cubicBezTo>
                  <a:pt x="3037" y="2483"/>
                  <a:pt x="3052" y="2483"/>
                  <a:pt x="3066" y="2478"/>
                </a:cubicBezTo>
                <a:cubicBezTo>
                  <a:pt x="3089" y="2471"/>
                  <a:pt x="3114" y="2449"/>
                  <a:pt x="3113" y="2420"/>
                </a:cubicBezTo>
                <a:cubicBezTo>
                  <a:pt x="3111" y="2395"/>
                  <a:pt x="3094" y="2373"/>
                  <a:pt x="3068" y="2368"/>
                </a:cubicBezTo>
                <a:cubicBezTo>
                  <a:pt x="3054" y="2365"/>
                  <a:pt x="3041" y="2363"/>
                  <a:pt x="3027" y="2363"/>
                </a:cubicBezTo>
                <a:cubicBezTo>
                  <a:pt x="2853" y="2363"/>
                  <a:pt x="2679" y="2363"/>
                  <a:pt x="2506" y="2363"/>
                </a:cubicBezTo>
                <a:cubicBezTo>
                  <a:pt x="2324" y="2363"/>
                  <a:pt x="2142" y="2364"/>
                  <a:pt x="1960" y="2363"/>
                </a:cubicBezTo>
                <a:cubicBezTo>
                  <a:pt x="1929" y="2362"/>
                  <a:pt x="1897" y="2360"/>
                  <a:pt x="1868" y="2353"/>
                </a:cubicBezTo>
                <a:cubicBezTo>
                  <a:pt x="1832" y="2343"/>
                  <a:pt x="1797" y="2328"/>
                  <a:pt x="1773" y="2298"/>
                </a:cubicBezTo>
                <a:cubicBezTo>
                  <a:pt x="1748" y="2268"/>
                  <a:pt x="1754" y="2220"/>
                  <a:pt x="1777" y="2197"/>
                </a:cubicBezTo>
                <a:cubicBezTo>
                  <a:pt x="1824" y="2151"/>
                  <a:pt x="1883" y="2143"/>
                  <a:pt x="1943" y="2141"/>
                </a:cubicBezTo>
                <a:cubicBezTo>
                  <a:pt x="1995" y="2140"/>
                  <a:pt x="2046" y="2141"/>
                  <a:pt x="2098" y="2141"/>
                </a:cubicBezTo>
                <a:cubicBezTo>
                  <a:pt x="2591" y="2141"/>
                  <a:pt x="3084" y="2141"/>
                  <a:pt x="3577" y="2141"/>
                </a:cubicBezTo>
                <a:cubicBezTo>
                  <a:pt x="3608" y="2141"/>
                  <a:pt x="3633" y="2134"/>
                  <a:pt x="3653" y="2111"/>
                </a:cubicBezTo>
                <a:cubicBezTo>
                  <a:pt x="3668" y="2094"/>
                  <a:pt x="3670" y="2073"/>
                  <a:pt x="3667" y="2051"/>
                </a:cubicBezTo>
                <a:cubicBezTo>
                  <a:pt x="3663" y="2024"/>
                  <a:pt x="3642" y="2002"/>
                  <a:pt x="3615" y="1998"/>
                </a:cubicBezTo>
                <a:cubicBezTo>
                  <a:pt x="3602" y="1995"/>
                  <a:pt x="3588" y="1994"/>
                  <a:pt x="3575" y="1994"/>
                </a:cubicBezTo>
                <a:cubicBezTo>
                  <a:pt x="2614" y="1994"/>
                  <a:pt x="1653" y="1994"/>
                  <a:pt x="692" y="1994"/>
                </a:cubicBezTo>
                <a:cubicBezTo>
                  <a:pt x="658" y="1994"/>
                  <a:pt x="623" y="1991"/>
                  <a:pt x="589" y="1984"/>
                </a:cubicBezTo>
                <a:cubicBezTo>
                  <a:pt x="563" y="1978"/>
                  <a:pt x="537" y="1966"/>
                  <a:pt x="514" y="1951"/>
                </a:cubicBezTo>
                <a:cubicBezTo>
                  <a:pt x="469" y="1923"/>
                  <a:pt x="456" y="1870"/>
                  <a:pt x="483" y="1826"/>
                </a:cubicBezTo>
                <a:cubicBezTo>
                  <a:pt x="498" y="1802"/>
                  <a:pt x="522" y="1785"/>
                  <a:pt x="549" y="1775"/>
                </a:cubicBezTo>
                <a:cubicBezTo>
                  <a:pt x="595" y="1758"/>
                  <a:pt x="642" y="1753"/>
                  <a:pt x="691" y="1753"/>
                </a:cubicBezTo>
                <a:cubicBezTo>
                  <a:pt x="1148" y="1754"/>
                  <a:pt x="1605" y="1754"/>
                  <a:pt x="2062" y="1754"/>
                </a:cubicBezTo>
                <a:cubicBezTo>
                  <a:pt x="2788" y="1754"/>
                  <a:pt x="3515" y="1754"/>
                  <a:pt x="4241" y="1753"/>
                </a:cubicBezTo>
                <a:cubicBezTo>
                  <a:pt x="4259" y="1753"/>
                  <a:pt x="4278" y="1749"/>
                  <a:pt x="4295" y="1743"/>
                </a:cubicBezTo>
                <a:cubicBezTo>
                  <a:pt x="4328" y="1729"/>
                  <a:pt x="4340" y="1682"/>
                  <a:pt x="4325" y="1650"/>
                </a:cubicBezTo>
                <a:cubicBezTo>
                  <a:pt x="4308" y="1616"/>
                  <a:pt x="4278" y="1607"/>
                  <a:pt x="4246" y="1608"/>
                </a:cubicBezTo>
                <a:cubicBezTo>
                  <a:pt x="4163" y="1609"/>
                  <a:pt x="4080" y="1616"/>
                  <a:pt x="3998" y="1617"/>
                </a:cubicBezTo>
                <a:cubicBezTo>
                  <a:pt x="3903" y="1617"/>
                  <a:pt x="3809" y="1617"/>
                  <a:pt x="3714" y="1611"/>
                </a:cubicBezTo>
                <a:cubicBezTo>
                  <a:pt x="3660" y="1608"/>
                  <a:pt x="3605" y="1595"/>
                  <a:pt x="3551" y="1583"/>
                </a:cubicBezTo>
                <a:cubicBezTo>
                  <a:pt x="3520" y="1576"/>
                  <a:pt x="3489" y="1565"/>
                  <a:pt x="3460" y="1552"/>
                </a:cubicBezTo>
                <a:cubicBezTo>
                  <a:pt x="3434" y="1541"/>
                  <a:pt x="3411" y="1525"/>
                  <a:pt x="3387" y="1512"/>
                </a:cubicBezTo>
                <a:cubicBezTo>
                  <a:pt x="3346" y="1491"/>
                  <a:pt x="3315" y="1457"/>
                  <a:pt x="3282" y="1427"/>
                </a:cubicBezTo>
                <a:cubicBezTo>
                  <a:pt x="3261" y="1408"/>
                  <a:pt x="3245" y="1383"/>
                  <a:pt x="3226" y="1362"/>
                </a:cubicBezTo>
                <a:cubicBezTo>
                  <a:pt x="3213" y="1346"/>
                  <a:pt x="3198" y="1331"/>
                  <a:pt x="3186" y="1315"/>
                </a:cubicBezTo>
                <a:cubicBezTo>
                  <a:pt x="3169" y="1292"/>
                  <a:pt x="3154" y="1267"/>
                  <a:pt x="3139" y="1243"/>
                </a:cubicBezTo>
                <a:cubicBezTo>
                  <a:pt x="3123" y="1218"/>
                  <a:pt x="3109" y="1191"/>
                  <a:pt x="3094" y="1165"/>
                </a:cubicBezTo>
                <a:cubicBezTo>
                  <a:pt x="3090" y="1157"/>
                  <a:pt x="3087" y="1148"/>
                  <a:pt x="3083" y="1139"/>
                </a:cubicBezTo>
                <a:cubicBezTo>
                  <a:pt x="3069" y="1102"/>
                  <a:pt x="3055" y="1066"/>
                  <a:pt x="3041" y="1029"/>
                </a:cubicBezTo>
                <a:cubicBezTo>
                  <a:pt x="3033" y="1006"/>
                  <a:pt x="3024" y="982"/>
                  <a:pt x="3014" y="957"/>
                </a:cubicBezTo>
                <a:cubicBezTo>
                  <a:pt x="2983" y="968"/>
                  <a:pt x="2952" y="977"/>
                  <a:pt x="2917" y="965"/>
                </a:cubicBezTo>
                <a:cubicBezTo>
                  <a:pt x="2884" y="953"/>
                  <a:pt x="2858" y="936"/>
                  <a:pt x="2847" y="899"/>
                </a:cubicBezTo>
                <a:cubicBezTo>
                  <a:pt x="2837" y="901"/>
                  <a:pt x="2827" y="904"/>
                  <a:pt x="2817" y="904"/>
                </a:cubicBezTo>
                <a:cubicBezTo>
                  <a:pt x="2756" y="904"/>
                  <a:pt x="2694" y="898"/>
                  <a:pt x="2638" y="875"/>
                </a:cubicBezTo>
                <a:cubicBezTo>
                  <a:pt x="2589" y="856"/>
                  <a:pt x="2545" y="826"/>
                  <a:pt x="2518" y="777"/>
                </a:cubicBezTo>
                <a:cubicBezTo>
                  <a:pt x="2495" y="736"/>
                  <a:pt x="2493" y="696"/>
                  <a:pt x="2511" y="655"/>
                </a:cubicBezTo>
                <a:cubicBezTo>
                  <a:pt x="2518" y="638"/>
                  <a:pt x="2535" y="624"/>
                  <a:pt x="2549" y="610"/>
                </a:cubicBezTo>
                <a:cubicBezTo>
                  <a:pt x="2577" y="583"/>
                  <a:pt x="2613" y="573"/>
                  <a:pt x="2651" y="569"/>
                </a:cubicBezTo>
                <a:cubicBezTo>
                  <a:pt x="2678" y="566"/>
                  <a:pt x="2706" y="562"/>
                  <a:pt x="2734" y="563"/>
                </a:cubicBezTo>
                <a:cubicBezTo>
                  <a:pt x="2751" y="563"/>
                  <a:pt x="2763" y="559"/>
                  <a:pt x="2770" y="545"/>
                </a:cubicBezTo>
                <a:cubicBezTo>
                  <a:pt x="2780" y="525"/>
                  <a:pt x="2799" y="516"/>
                  <a:pt x="2816" y="506"/>
                </a:cubicBezTo>
                <a:cubicBezTo>
                  <a:pt x="2819" y="505"/>
                  <a:pt x="2822" y="503"/>
                  <a:pt x="2825" y="501"/>
                </a:cubicBezTo>
                <a:cubicBezTo>
                  <a:pt x="2807" y="471"/>
                  <a:pt x="2790" y="441"/>
                  <a:pt x="2770" y="414"/>
                </a:cubicBezTo>
                <a:cubicBezTo>
                  <a:pt x="2757" y="396"/>
                  <a:pt x="2741" y="379"/>
                  <a:pt x="2726" y="363"/>
                </a:cubicBezTo>
                <a:cubicBezTo>
                  <a:pt x="2717" y="354"/>
                  <a:pt x="2708" y="346"/>
                  <a:pt x="2698" y="339"/>
                </a:cubicBezTo>
                <a:cubicBezTo>
                  <a:pt x="2663" y="317"/>
                  <a:pt x="2626" y="323"/>
                  <a:pt x="2589" y="330"/>
                </a:cubicBezTo>
                <a:cubicBezTo>
                  <a:pt x="2558" y="335"/>
                  <a:pt x="2531" y="350"/>
                  <a:pt x="2507" y="369"/>
                </a:cubicBezTo>
                <a:cubicBezTo>
                  <a:pt x="2489" y="383"/>
                  <a:pt x="2475" y="401"/>
                  <a:pt x="2460" y="418"/>
                </a:cubicBezTo>
                <a:cubicBezTo>
                  <a:pt x="2426" y="455"/>
                  <a:pt x="2409" y="501"/>
                  <a:pt x="2389" y="546"/>
                </a:cubicBezTo>
                <a:cubicBezTo>
                  <a:pt x="2378" y="569"/>
                  <a:pt x="2372" y="594"/>
                  <a:pt x="2364" y="619"/>
                </a:cubicBezTo>
                <a:cubicBezTo>
                  <a:pt x="2363" y="622"/>
                  <a:pt x="2364" y="626"/>
                  <a:pt x="2366" y="630"/>
                </a:cubicBezTo>
                <a:cubicBezTo>
                  <a:pt x="2383" y="673"/>
                  <a:pt x="2401" y="716"/>
                  <a:pt x="2417" y="760"/>
                </a:cubicBezTo>
                <a:cubicBezTo>
                  <a:pt x="2429" y="789"/>
                  <a:pt x="2439" y="818"/>
                  <a:pt x="2448" y="848"/>
                </a:cubicBezTo>
                <a:cubicBezTo>
                  <a:pt x="2460" y="888"/>
                  <a:pt x="2471" y="929"/>
                  <a:pt x="2483" y="969"/>
                </a:cubicBezTo>
                <a:cubicBezTo>
                  <a:pt x="2488" y="990"/>
                  <a:pt x="2495" y="1010"/>
                  <a:pt x="2501" y="1031"/>
                </a:cubicBezTo>
                <a:cubicBezTo>
                  <a:pt x="2519" y="1025"/>
                  <a:pt x="2537" y="1017"/>
                  <a:pt x="2556" y="1013"/>
                </a:cubicBezTo>
                <a:cubicBezTo>
                  <a:pt x="2626" y="995"/>
                  <a:pt x="2696" y="998"/>
                  <a:pt x="2764" y="1022"/>
                </a:cubicBezTo>
                <a:cubicBezTo>
                  <a:pt x="2802" y="1035"/>
                  <a:pt x="2839" y="1053"/>
                  <a:pt x="2870" y="1080"/>
                </a:cubicBezTo>
                <a:cubicBezTo>
                  <a:pt x="2901" y="1107"/>
                  <a:pt x="2930" y="1137"/>
                  <a:pt x="2957" y="1168"/>
                </a:cubicBezTo>
                <a:cubicBezTo>
                  <a:pt x="2977" y="1192"/>
                  <a:pt x="2990" y="1222"/>
                  <a:pt x="3002" y="1252"/>
                </a:cubicBezTo>
                <a:cubicBezTo>
                  <a:pt x="3033" y="1327"/>
                  <a:pt x="3031" y="1403"/>
                  <a:pt x="3011" y="1479"/>
                </a:cubicBezTo>
                <a:cubicBezTo>
                  <a:pt x="3004" y="1506"/>
                  <a:pt x="2993" y="1533"/>
                  <a:pt x="2979" y="1556"/>
                </a:cubicBezTo>
                <a:cubicBezTo>
                  <a:pt x="2960" y="1585"/>
                  <a:pt x="2938" y="1612"/>
                  <a:pt x="2911" y="1637"/>
                </a:cubicBezTo>
                <a:cubicBezTo>
                  <a:pt x="2872" y="1674"/>
                  <a:pt x="2826" y="1694"/>
                  <a:pt x="2776" y="1707"/>
                </a:cubicBezTo>
                <a:cubicBezTo>
                  <a:pt x="2725" y="1721"/>
                  <a:pt x="2672" y="1721"/>
                  <a:pt x="2620" y="1709"/>
                </a:cubicBezTo>
                <a:cubicBezTo>
                  <a:pt x="2591" y="1703"/>
                  <a:pt x="2562" y="1692"/>
                  <a:pt x="2536" y="1677"/>
                </a:cubicBezTo>
                <a:cubicBezTo>
                  <a:pt x="2506" y="1659"/>
                  <a:pt x="2481" y="1635"/>
                  <a:pt x="2462" y="1604"/>
                </a:cubicBezTo>
                <a:cubicBezTo>
                  <a:pt x="2419" y="1534"/>
                  <a:pt x="2418" y="1462"/>
                  <a:pt x="2447" y="1390"/>
                </a:cubicBezTo>
                <a:cubicBezTo>
                  <a:pt x="2460" y="1358"/>
                  <a:pt x="2484" y="1331"/>
                  <a:pt x="2511" y="1308"/>
                </a:cubicBezTo>
                <a:cubicBezTo>
                  <a:pt x="2532" y="1290"/>
                  <a:pt x="2557" y="1281"/>
                  <a:pt x="2583" y="1276"/>
                </a:cubicBezTo>
                <a:cubicBezTo>
                  <a:pt x="2602" y="1273"/>
                  <a:pt x="2621" y="1267"/>
                  <a:pt x="2639" y="1269"/>
                </a:cubicBezTo>
                <a:cubicBezTo>
                  <a:pt x="2672" y="1272"/>
                  <a:pt x="2706" y="1280"/>
                  <a:pt x="2733" y="1301"/>
                </a:cubicBezTo>
                <a:cubicBezTo>
                  <a:pt x="2757" y="1319"/>
                  <a:pt x="2777" y="1341"/>
                  <a:pt x="2788" y="1371"/>
                </a:cubicBezTo>
                <a:cubicBezTo>
                  <a:pt x="2795" y="1391"/>
                  <a:pt x="2801" y="1412"/>
                  <a:pt x="2794" y="1431"/>
                </a:cubicBezTo>
                <a:cubicBezTo>
                  <a:pt x="2780" y="1468"/>
                  <a:pt x="2763" y="1501"/>
                  <a:pt x="2720" y="1516"/>
                </a:cubicBezTo>
                <a:cubicBezTo>
                  <a:pt x="2691" y="1527"/>
                  <a:pt x="2639" y="1507"/>
                  <a:pt x="2630" y="1478"/>
                </a:cubicBezTo>
                <a:cubicBezTo>
                  <a:pt x="2624" y="1459"/>
                  <a:pt x="2627" y="1446"/>
                  <a:pt x="2642" y="1433"/>
                </a:cubicBezTo>
                <a:cubicBezTo>
                  <a:pt x="2651" y="1425"/>
                  <a:pt x="2660" y="1417"/>
                  <a:pt x="2669" y="1410"/>
                </a:cubicBezTo>
                <a:cubicBezTo>
                  <a:pt x="2672" y="1427"/>
                  <a:pt x="2674" y="1442"/>
                  <a:pt x="2679" y="1455"/>
                </a:cubicBezTo>
                <a:cubicBezTo>
                  <a:pt x="2681" y="1461"/>
                  <a:pt x="2690" y="1468"/>
                  <a:pt x="2696" y="1468"/>
                </a:cubicBezTo>
                <a:cubicBezTo>
                  <a:pt x="2702" y="1468"/>
                  <a:pt x="2709" y="1460"/>
                  <a:pt x="2712" y="1454"/>
                </a:cubicBezTo>
                <a:cubicBezTo>
                  <a:pt x="2716" y="1448"/>
                  <a:pt x="2719" y="1439"/>
                  <a:pt x="2719" y="1432"/>
                </a:cubicBezTo>
                <a:cubicBezTo>
                  <a:pt x="2721" y="1412"/>
                  <a:pt x="2719" y="1391"/>
                  <a:pt x="2701" y="1379"/>
                </a:cubicBezTo>
                <a:cubicBezTo>
                  <a:pt x="2675" y="1362"/>
                  <a:pt x="2646" y="1361"/>
                  <a:pt x="2618" y="1375"/>
                </a:cubicBezTo>
                <a:cubicBezTo>
                  <a:pt x="2567" y="1402"/>
                  <a:pt x="2544" y="1475"/>
                  <a:pt x="2584" y="1530"/>
                </a:cubicBezTo>
                <a:cubicBezTo>
                  <a:pt x="2599" y="1551"/>
                  <a:pt x="2618" y="1565"/>
                  <a:pt x="2640" y="1576"/>
                </a:cubicBezTo>
                <a:cubicBezTo>
                  <a:pt x="2679" y="1596"/>
                  <a:pt x="2719" y="1596"/>
                  <a:pt x="2758" y="1583"/>
                </a:cubicBezTo>
                <a:cubicBezTo>
                  <a:pt x="2794" y="1571"/>
                  <a:pt x="2824" y="1549"/>
                  <a:pt x="2845" y="1515"/>
                </a:cubicBezTo>
                <a:cubicBezTo>
                  <a:pt x="2890" y="1444"/>
                  <a:pt x="2884" y="1370"/>
                  <a:pt x="2860" y="1296"/>
                </a:cubicBezTo>
                <a:cubicBezTo>
                  <a:pt x="2852" y="1269"/>
                  <a:pt x="2832" y="1245"/>
                  <a:pt x="2816" y="1220"/>
                </a:cubicBezTo>
                <a:cubicBezTo>
                  <a:pt x="2794" y="1187"/>
                  <a:pt x="2760" y="1168"/>
                  <a:pt x="2724" y="1151"/>
                </a:cubicBezTo>
                <a:cubicBezTo>
                  <a:pt x="2663" y="1123"/>
                  <a:pt x="2601" y="1124"/>
                  <a:pt x="2539" y="1143"/>
                </a:cubicBezTo>
                <a:cubicBezTo>
                  <a:pt x="2512" y="1152"/>
                  <a:pt x="2488" y="1169"/>
                  <a:pt x="2461" y="1183"/>
                </a:cubicBezTo>
                <a:cubicBezTo>
                  <a:pt x="2451" y="1151"/>
                  <a:pt x="2442" y="1116"/>
                  <a:pt x="2430" y="1081"/>
                </a:cubicBezTo>
                <a:cubicBezTo>
                  <a:pt x="2417" y="1047"/>
                  <a:pt x="2402" y="1014"/>
                  <a:pt x="2389" y="980"/>
                </a:cubicBezTo>
                <a:cubicBezTo>
                  <a:pt x="2386" y="972"/>
                  <a:pt x="2383" y="964"/>
                  <a:pt x="2380" y="956"/>
                </a:cubicBezTo>
                <a:cubicBezTo>
                  <a:pt x="2366" y="926"/>
                  <a:pt x="2352" y="895"/>
                  <a:pt x="2337" y="865"/>
                </a:cubicBezTo>
                <a:cubicBezTo>
                  <a:pt x="2324" y="841"/>
                  <a:pt x="2309" y="819"/>
                  <a:pt x="2295" y="796"/>
                </a:cubicBezTo>
                <a:cubicBezTo>
                  <a:pt x="2282" y="777"/>
                  <a:pt x="2271" y="757"/>
                  <a:pt x="2257" y="739"/>
                </a:cubicBezTo>
                <a:cubicBezTo>
                  <a:pt x="2237" y="714"/>
                  <a:pt x="2217" y="689"/>
                  <a:pt x="2194" y="667"/>
                </a:cubicBezTo>
                <a:cubicBezTo>
                  <a:pt x="2174" y="647"/>
                  <a:pt x="2152" y="628"/>
                  <a:pt x="2128" y="612"/>
                </a:cubicBezTo>
                <a:cubicBezTo>
                  <a:pt x="2078" y="579"/>
                  <a:pt x="2023" y="567"/>
                  <a:pt x="1963" y="582"/>
                </a:cubicBezTo>
                <a:cubicBezTo>
                  <a:pt x="1930" y="590"/>
                  <a:pt x="1902" y="606"/>
                  <a:pt x="1877" y="629"/>
                </a:cubicBezTo>
                <a:cubicBezTo>
                  <a:pt x="1861" y="644"/>
                  <a:pt x="1843" y="657"/>
                  <a:pt x="1829" y="674"/>
                </a:cubicBezTo>
                <a:cubicBezTo>
                  <a:pt x="1802" y="709"/>
                  <a:pt x="1775" y="745"/>
                  <a:pt x="1757" y="786"/>
                </a:cubicBezTo>
                <a:cubicBezTo>
                  <a:pt x="1741" y="819"/>
                  <a:pt x="1723" y="852"/>
                  <a:pt x="1711" y="886"/>
                </a:cubicBezTo>
                <a:cubicBezTo>
                  <a:pt x="1686" y="963"/>
                  <a:pt x="1678" y="1042"/>
                  <a:pt x="1700" y="1121"/>
                </a:cubicBezTo>
                <a:cubicBezTo>
                  <a:pt x="1709" y="1154"/>
                  <a:pt x="1727" y="1182"/>
                  <a:pt x="1747" y="1209"/>
                </a:cubicBezTo>
                <a:cubicBezTo>
                  <a:pt x="1768" y="1236"/>
                  <a:pt x="1793" y="1257"/>
                  <a:pt x="1822" y="1273"/>
                </a:cubicBezTo>
                <a:cubicBezTo>
                  <a:pt x="1846" y="1286"/>
                  <a:pt x="1874" y="1294"/>
                  <a:pt x="1901" y="1300"/>
                </a:cubicBezTo>
                <a:cubicBezTo>
                  <a:pt x="1943" y="1308"/>
                  <a:pt x="1985" y="1301"/>
                  <a:pt x="2021" y="1276"/>
                </a:cubicBezTo>
                <a:cubicBezTo>
                  <a:pt x="2039" y="1264"/>
                  <a:pt x="2055" y="1247"/>
                  <a:pt x="2067" y="1229"/>
                </a:cubicBezTo>
                <a:cubicBezTo>
                  <a:pt x="2090" y="1197"/>
                  <a:pt x="2102" y="1160"/>
                  <a:pt x="2093" y="1119"/>
                </a:cubicBezTo>
                <a:cubicBezTo>
                  <a:pt x="2081" y="1067"/>
                  <a:pt x="2054" y="1037"/>
                  <a:pt x="2001" y="1027"/>
                </a:cubicBezTo>
                <a:cubicBezTo>
                  <a:pt x="1986" y="1025"/>
                  <a:pt x="1971" y="1026"/>
                  <a:pt x="1956" y="1028"/>
                </a:cubicBezTo>
                <a:cubicBezTo>
                  <a:pt x="1928" y="1033"/>
                  <a:pt x="1907" y="1049"/>
                  <a:pt x="1898" y="1075"/>
                </a:cubicBezTo>
                <a:cubicBezTo>
                  <a:pt x="1889" y="1100"/>
                  <a:pt x="1884" y="1127"/>
                  <a:pt x="1904" y="1150"/>
                </a:cubicBezTo>
                <a:cubicBezTo>
                  <a:pt x="1917" y="1165"/>
                  <a:pt x="1952" y="1169"/>
                  <a:pt x="1967" y="1156"/>
                </a:cubicBezTo>
                <a:cubicBezTo>
                  <a:pt x="1979" y="1147"/>
                  <a:pt x="1975" y="1124"/>
                  <a:pt x="1960" y="1114"/>
                </a:cubicBezTo>
                <a:cubicBezTo>
                  <a:pt x="1953" y="1109"/>
                  <a:pt x="1946" y="1106"/>
                  <a:pt x="1938" y="1101"/>
                </a:cubicBezTo>
                <a:cubicBezTo>
                  <a:pt x="1958" y="1089"/>
                  <a:pt x="1978" y="1080"/>
                  <a:pt x="2000" y="1094"/>
                </a:cubicBezTo>
                <a:cubicBezTo>
                  <a:pt x="2020" y="1106"/>
                  <a:pt x="2031" y="1126"/>
                  <a:pt x="2026" y="1148"/>
                </a:cubicBezTo>
                <a:cubicBezTo>
                  <a:pt x="2022" y="1169"/>
                  <a:pt x="2012" y="1189"/>
                  <a:pt x="1992" y="1203"/>
                </a:cubicBezTo>
                <a:cubicBezTo>
                  <a:pt x="1963" y="1224"/>
                  <a:pt x="1934" y="1226"/>
                  <a:pt x="1901" y="1218"/>
                </a:cubicBezTo>
                <a:cubicBezTo>
                  <a:pt x="1864" y="1209"/>
                  <a:pt x="1837" y="1185"/>
                  <a:pt x="1824" y="1149"/>
                </a:cubicBezTo>
                <a:cubicBezTo>
                  <a:pt x="1804" y="1096"/>
                  <a:pt x="1810" y="1043"/>
                  <a:pt x="1836" y="993"/>
                </a:cubicBezTo>
                <a:cubicBezTo>
                  <a:pt x="1845" y="976"/>
                  <a:pt x="1862" y="964"/>
                  <a:pt x="1875" y="949"/>
                </a:cubicBezTo>
                <a:cubicBezTo>
                  <a:pt x="1901" y="921"/>
                  <a:pt x="1935" y="909"/>
                  <a:pt x="1971" y="905"/>
                </a:cubicBezTo>
                <a:cubicBezTo>
                  <a:pt x="1989" y="902"/>
                  <a:pt x="2008" y="897"/>
                  <a:pt x="2025" y="900"/>
                </a:cubicBezTo>
                <a:cubicBezTo>
                  <a:pt x="2065" y="906"/>
                  <a:pt x="2103" y="915"/>
                  <a:pt x="2137" y="939"/>
                </a:cubicBezTo>
                <a:cubicBezTo>
                  <a:pt x="2169" y="961"/>
                  <a:pt x="2191" y="989"/>
                  <a:pt x="2209" y="1020"/>
                </a:cubicBezTo>
                <a:cubicBezTo>
                  <a:pt x="2221" y="1041"/>
                  <a:pt x="2225" y="1066"/>
                  <a:pt x="2230" y="1090"/>
                </a:cubicBezTo>
                <a:cubicBezTo>
                  <a:pt x="2237" y="1133"/>
                  <a:pt x="2233" y="1176"/>
                  <a:pt x="2217" y="1217"/>
                </a:cubicBezTo>
                <a:cubicBezTo>
                  <a:pt x="2206" y="1244"/>
                  <a:pt x="2189" y="1270"/>
                  <a:pt x="2172" y="1295"/>
                </a:cubicBezTo>
                <a:cubicBezTo>
                  <a:pt x="2159" y="1314"/>
                  <a:pt x="2145" y="1332"/>
                  <a:pt x="2128" y="1348"/>
                </a:cubicBezTo>
                <a:cubicBezTo>
                  <a:pt x="2095" y="1379"/>
                  <a:pt x="2057" y="1401"/>
                  <a:pt x="2014" y="1417"/>
                </a:cubicBezTo>
                <a:cubicBezTo>
                  <a:pt x="1955" y="1439"/>
                  <a:pt x="1894" y="1442"/>
                  <a:pt x="1834" y="1429"/>
                </a:cubicBezTo>
                <a:cubicBezTo>
                  <a:pt x="1798" y="1421"/>
                  <a:pt x="1763" y="1408"/>
                  <a:pt x="1730" y="1389"/>
                </a:cubicBezTo>
                <a:cubicBezTo>
                  <a:pt x="1696" y="1368"/>
                  <a:pt x="1666" y="1344"/>
                  <a:pt x="1640" y="1315"/>
                </a:cubicBezTo>
                <a:cubicBezTo>
                  <a:pt x="1616" y="1289"/>
                  <a:pt x="1594" y="1261"/>
                  <a:pt x="1570" y="1235"/>
                </a:cubicBezTo>
                <a:cubicBezTo>
                  <a:pt x="1557" y="1220"/>
                  <a:pt x="1542" y="1206"/>
                  <a:pt x="1527" y="1193"/>
                </a:cubicBezTo>
                <a:cubicBezTo>
                  <a:pt x="1507" y="1176"/>
                  <a:pt x="1486" y="1159"/>
                  <a:pt x="1464" y="1145"/>
                </a:cubicBezTo>
                <a:cubicBezTo>
                  <a:pt x="1435" y="1128"/>
                  <a:pt x="1403" y="1125"/>
                  <a:pt x="1370" y="1129"/>
                </a:cubicBezTo>
                <a:cubicBezTo>
                  <a:pt x="1318" y="1136"/>
                  <a:pt x="1275" y="1160"/>
                  <a:pt x="1239" y="1196"/>
                </a:cubicBezTo>
                <a:cubicBezTo>
                  <a:pt x="1207" y="1229"/>
                  <a:pt x="1185" y="1267"/>
                  <a:pt x="1167" y="1309"/>
                </a:cubicBezTo>
                <a:cubicBezTo>
                  <a:pt x="1143" y="1367"/>
                  <a:pt x="1138" y="1425"/>
                  <a:pt x="1155" y="1484"/>
                </a:cubicBezTo>
                <a:cubicBezTo>
                  <a:pt x="1164" y="1517"/>
                  <a:pt x="1183" y="1544"/>
                  <a:pt x="1208" y="1567"/>
                </a:cubicBezTo>
                <a:cubicBezTo>
                  <a:pt x="1258" y="1613"/>
                  <a:pt x="1331" y="1616"/>
                  <a:pt x="1384" y="1588"/>
                </a:cubicBezTo>
                <a:cubicBezTo>
                  <a:pt x="1402" y="1578"/>
                  <a:pt x="1421" y="1564"/>
                  <a:pt x="1428" y="1542"/>
                </a:cubicBezTo>
                <a:cubicBezTo>
                  <a:pt x="1431" y="1531"/>
                  <a:pt x="1438" y="1522"/>
                  <a:pt x="1441" y="1512"/>
                </a:cubicBezTo>
                <a:cubicBezTo>
                  <a:pt x="1453" y="1464"/>
                  <a:pt x="1409" y="1390"/>
                  <a:pt x="1345" y="1402"/>
                </a:cubicBezTo>
                <a:cubicBezTo>
                  <a:pt x="1326" y="1406"/>
                  <a:pt x="1309" y="1412"/>
                  <a:pt x="1301" y="1433"/>
                </a:cubicBezTo>
                <a:cubicBezTo>
                  <a:pt x="1294" y="1454"/>
                  <a:pt x="1299" y="1473"/>
                  <a:pt x="1310" y="1490"/>
                </a:cubicBezTo>
                <a:cubicBezTo>
                  <a:pt x="1318" y="1503"/>
                  <a:pt x="1334" y="1501"/>
                  <a:pt x="1338" y="1486"/>
                </a:cubicBezTo>
                <a:cubicBezTo>
                  <a:pt x="1342" y="1473"/>
                  <a:pt x="1341" y="1460"/>
                  <a:pt x="1342" y="1445"/>
                </a:cubicBezTo>
                <a:cubicBezTo>
                  <a:pt x="1361" y="1444"/>
                  <a:pt x="1372" y="1460"/>
                  <a:pt x="1382" y="1474"/>
                </a:cubicBezTo>
                <a:cubicBezTo>
                  <a:pt x="1390" y="1485"/>
                  <a:pt x="1386" y="1499"/>
                  <a:pt x="1377" y="1512"/>
                </a:cubicBezTo>
                <a:cubicBezTo>
                  <a:pt x="1348" y="1550"/>
                  <a:pt x="1294" y="1550"/>
                  <a:pt x="1261" y="1514"/>
                </a:cubicBezTo>
                <a:cubicBezTo>
                  <a:pt x="1225" y="1477"/>
                  <a:pt x="1224" y="1437"/>
                  <a:pt x="1243" y="1394"/>
                </a:cubicBezTo>
                <a:cubicBezTo>
                  <a:pt x="1253" y="1372"/>
                  <a:pt x="1270" y="1356"/>
                  <a:pt x="1290" y="1341"/>
                </a:cubicBezTo>
                <a:cubicBezTo>
                  <a:pt x="1335" y="1309"/>
                  <a:pt x="1384" y="1307"/>
                  <a:pt x="1435" y="1320"/>
                </a:cubicBezTo>
                <a:cubicBezTo>
                  <a:pt x="1451" y="1324"/>
                  <a:pt x="1466" y="1334"/>
                  <a:pt x="1480" y="1343"/>
                </a:cubicBezTo>
                <a:cubicBezTo>
                  <a:pt x="1521" y="1372"/>
                  <a:pt x="1549" y="1410"/>
                  <a:pt x="1559" y="1460"/>
                </a:cubicBezTo>
                <a:cubicBezTo>
                  <a:pt x="1562" y="1477"/>
                  <a:pt x="1567" y="1496"/>
                  <a:pt x="1565" y="1514"/>
                </a:cubicBezTo>
                <a:cubicBezTo>
                  <a:pt x="1561" y="1552"/>
                  <a:pt x="1551" y="1589"/>
                  <a:pt x="1526" y="1621"/>
                </a:cubicBezTo>
                <a:cubicBezTo>
                  <a:pt x="1496" y="1661"/>
                  <a:pt x="1456" y="1685"/>
                  <a:pt x="1408" y="1701"/>
                </a:cubicBezTo>
                <a:cubicBezTo>
                  <a:pt x="1356" y="1718"/>
                  <a:pt x="1304" y="1720"/>
                  <a:pt x="1252" y="1708"/>
                </a:cubicBezTo>
                <a:cubicBezTo>
                  <a:pt x="1218" y="1700"/>
                  <a:pt x="1184" y="1689"/>
                  <a:pt x="1155" y="1665"/>
                </a:cubicBezTo>
                <a:cubicBezTo>
                  <a:pt x="1139" y="1652"/>
                  <a:pt x="1124" y="1638"/>
                  <a:pt x="1107" y="1626"/>
                </a:cubicBezTo>
                <a:cubicBezTo>
                  <a:pt x="1100" y="1621"/>
                  <a:pt x="1089" y="1616"/>
                  <a:pt x="1080" y="1616"/>
                </a:cubicBezTo>
                <a:cubicBezTo>
                  <a:pt x="823" y="1616"/>
                  <a:pt x="567" y="1616"/>
                  <a:pt x="310" y="1616"/>
                </a:cubicBezTo>
                <a:cubicBezTo>
                  <a:pt x="283" y="1616"/>
                  <a:pt x="255" y="1617"/>
                  <a:pt x="228" y="1612"/>
                </a:cubicBezTo>
                <a:cubicBezTo>
                  <a:pt x="187" y="1606"/>
                  <a:pt x="145" y="1598"/>
                  <a:pt x="106" y="1585"/>
                </a:cubicBezTo>
                <a:cubicBezTo>
                  <a:pt x="74" y="1575"/>
                  <a:pt x="44" y="1558"/>
                  <a:pt x="22" y="1531"/>
                </a:cubicBezTo>
                <a:cubicBezTo>
                  <a:pt x="0" y="1505"/>
                  <a:pt x="2" y="1457"/>
                  <a:pt x="27" y="1432"/>
                </a:cubicBezTo>
                <a:cubicBezTo>
                  <a:pt x="68" y="1390"/>
                  <a:pt x="120" y="1378"/>
                  <a:pt x="173" y="1366"/>
                </a:cubicBezTo>
                <a:cubicBezTo>
                  <a:pt x="238" y="1351"/>
                  <a:pt x="303" y="1355"/>
                  <a:pt x="368" y="1356"/>
                </a:cubicBezTo>
                <a:cubicBezTo>
                  <a:pt x="479" y="1356"/>
                  <a:pt x="589" y="1355"/>
                  <a:pt x="700" y="1359"/>
                </a:cubicBezTo>
                <a:cubicBezTo>
                  <a:pt x="785" y="1362"/>
                  <a:pt x="870" y="1372"/>
                  <a:pt x="955" y="1378"/>
                </a:cubicBezTo>
                <a:cubicBezTo>
                  <a:pt x="957" y="1379"/>
                  <a:pt x="959" y="1379"/>
                  <a:pt x="962" y="1383"/>
                </a:cubicBezTo>
                <a:cubicBezTo>
                  <a:pt x="952" y="1384"/>
                  <a:pt x="942" y="1385"/>
                  <a:pt x="931" y="1385"/>
                </a:cubicBezTo>
                <a:cubicBezTo>
                  <a:pt x="786" y="1387"/>
                  <a:pt x="640" y="1389"/>
                  <a:pt x="495" y="1392"/>
                </a:cubicBezTo>
                <a:cubicBezTo>
                  <a:pt x="406" y="1394"/>
                  <a:pt x="316" y="1397"/>
                  <a:pt x="227" y="1400"/>
                </a:cubicBezTo>
                <a:cubicBezTo>
                  <a:pt x="196" y="1401"/>
                  <a:pt x="168" y="1410"/>
                  <a:pt x="144" y="1432"/>
                </a:cubicBezTo>
                <a:cubicBezTo>
                  <a:pt x="115" y="1458"/>
                  <a:pt x="116" y="1518"/>
                  <a:pt x="146" y="1543"/>
                </a:cubicBezTo>
                <a:cubicBezTo>
                  <a:pt x="173" y="1566"/>
                  <a:pt x="204" y="1570"/>
                  <a:pt x="237" y="1570"/>
                </a:cubicBezTo>
                <a:cubicBezTo>
                  <a:pt x="329" y="1571"/>
                  <a:pt x="421" y="1570"/>
                  <a:pt x="513" y="1570"/>
                </a:cubicBezTo>
                <a:cubicBezTo>
                  <a:pt x="689" y="1570"/>
                  <a:pt x="866" y="1570"/>
                  <a:pt x="1042" y="1570"/>
                </a:cubicBezTo>
                <a:cubicBezTo>
                  <a:pt x="1048" y="1570"/>
                  <a:pt x="1054" y="1570"/>
                  <a:pt x="1061" y="1570"/>
                </a:cubicBezTo>
                <a:cubicBezTo>
                  <a:pt x="1055" y="1552"/>
                  <a:pt x="1047" y="1535"/>
                  <a:pt x="1043" y="1518"/>
                </a:cubicBezTo>
                <a:cubicBezTo>
                  <a:pt x="1036" y="1491"/>
                  <a:pt x="1028" y="1464"/>
                  <a:pt x="1025" y="1437"/>
                </a:cubicBezTo>
                <a:cubicBezTo>
                  <a:pt x="1021" y="1391"/>
                  <a:pt x="1025" y="1345"/>
                  <a:pt x="1036" y="1300"/>
                </a:cubicBezTo>
                <a:cubicBezTo>
                  <a:pt x="1044" y="1266"/>
                  <a:pt x="1055" y="1233"/>
                  <a:pt x="1069" y="1202"/>
                </a:cubicBezTo>
                <a:cubicBezTo>
                  <a:pt x="1083" y="1170"/>
                  <a:pt x="1101" y="1139"/>
                  <a:pt x="1121" y="1111"/>
                </a:cubicBezTo>
                <a:cubicBezTo>
                  <a:pt x="1143" y="1080"/>
                  <a:pt x="1170" y="1053"/>
                  <a:pt x="1203" y="1031"/>
                </a:cubicBezTo>
                <a:cubicBezTo>
                  <a:pt x="1264" y="990"/>
                  <a:pt x="1330" y="976"/>
                  <a:pt x="1401" y="989"/>
                </a:cubicBezTo>
                <a:cubicBezTo>
                  <a:pt x="1441" y="997"/>
                  <a:pt x="1479" y="1011"/>
                  <a:pt x="1514" y="1034"/>
                </a:cubicBezTo>
                <a:cubicBezTo>
                  <a:pt x="1524" y="1041"/>
                  <a:pt x="1536" y="1047"/>
                  <a:pt x="1548" y="1054"/>
                </a:cubicBezTo>
                <a:cubicBezTo>
                  <a:pt x="1551" y="1027"/>
                  <a:pt x="1551" y="1000"/>
                  <a:pt x="1555" y="974"/>
                </a:cubicBezTo>
                <a:cubicBezTo>
                  <a:pt x="1564" y="925"/>
                  <a:pt x="1573" y="876"/>
                  <a:pt x="1586" y="827"/>
                </a:cubicBezTo>
                <a:cubicBezTo>
                  <a:pt x="1595" y="790"/>
                  <a:pt x="1607" y="753"/>
                  <a:pt x="1622" y="718"/>
                </a:cubicBezTo>
                <a:cubicBezTo>
                  <a:pt x="1644" y="668"/>
                  <a:pt x="1668" y="619"/>
                  <a:pt x="1698" y="573"/>
                </a:cubicBezTo>
                <a:cubicBezTo>
                  <a:pt x="1733" y="520"/>
                  <a:pt x="1772" y="472"/>
                  <a:pt x="1822" y="433"/>
                </a:cubicBezTo>
                <a:cubicBezTo>
                  <a:pt x="1847" y="414"/>
                  <a:pt x="1875" y="398"/>
                  <a:pt x="1903" y="384"/>
                </a:cubicBezTo>
                <a:cubicBezTo>
                  <a:pt x="1982" y="344"/>
                  <a:pt x="2064" y="345"/>
                  <a:pt x="2147" y="372"/>
                </a:cubicBezTo>
                <a:cubicBezTo>
                  <a:pt x="2178" y="382"/>
                  <a:pt x="2206" y="403"/>
                  <a:pt x="2229" y="428"/>
                </a:cubicBezTo>
                <a:cubicBezTo>
                  <a:pt x="2237" y="436"/>
                  <a:pt x="2245" y="443"/>
                  <a:pt x="2253" y="451"/>
                </a:cubicBezTo>
                <a:cubicBezTo>
                  <a:pt x="2266" y="420"/>
                  <a:pt x="2277" y="389"/>
                  <a:pt x="2290" y="358"/>
                </a:cubicBezTo>
                <a:cubicBezTo>
                  <a:pt x="2306" y="320"/>
                  <a:pt x="2322" y="281"/>
                  <a:pt x="2341" y="244"/>
                </a:cubicBezTo>
                <a:cubicBezTo>
                  <a:pt x="2354" y="216"/>
                  <a:pt x="2369" y="189"/>
                  <a:pt x="2386" y="164"/>
                </a:cubicBezTo>
                <a:cubicBezTo>
                  <a:pt x="2397" y="147"/>
                  <a:pt x="2412" y="133"/>
                  <a:pt x="2427" y="119"/>
                </a:cubicBezTo>
                <a:cubicBezTo>
                  <a:pt x="2444" y="103"/>
                  <a:pt x="2462" y="88"/>
                  <a:pt x="2480" y="72"/>
                </a:cubicBezTo>
                <a:cubicBezTo>
                  <a:pt x="2485" y="68"/>
                  <a:pt x="2491" y="66"/>
                  <a:pt x="2497" y="62"/>
                </a:cubicBezTo>
                <a:cubicBezTo>
                  <a:pt x="2526" y="44"/>
                  <a:pt x="2555" y="30"/>
                  <a:pt x="2587" y="19"/>
                </a:cubicBezTo>
                <a:cubicBezTo>
                  <a:pt x="2624" y="5"/>
                  <a:pt x="2662" y="0"/>
                  <a:pt x="2699" y="9"/>
                </a:cubicBezTo>
                <a:cubicBezTo>
                  <a:pt x="2730" y="15"/>
                  <a:pt x="2760" y="25"/>
                  <a:pt x="2786" y="46"/>
                </a:cubicBezTo>
                <a:cubicBezTo>
                  <a:pt x="2815" y="70"/>
                  <a:pt x="2833" y="99"/>
                  <a:pt x="2848" y="132"/>
                </a:cubicBezTo>
                <a:cubicBezTo>
                  <a:pt x="2859" y="156"/>
                  <a:pt x="2869" y="180"/>
                  <a:pt x="2878" y="204"/>
                </a:cubicBezTo>
                <a:cubicBezTo>
                  <a:pt x="2889" y="235"/>
                  <a:pt x="2899" y="266"/>
                  <a:pt x="2910" y="297"/>
                </a:cubicBezTo>
                <a:cubicBezTo>
                  <a:pt x="2920" y="326"/>
                  <a:pt x="2930" y="355"/>
                  <a:pt x="2941" y="384"/>
                </a:cubicBezTo>
                <a:cubicBezTo>
                  <a:pt x="2962" y="435"/>
                  <a:pt x="2983" y="485"/>
                  <a:pt x="3005" y="536"/>
                </a:cubicBezTo>
                <a:cubicBezTo>
                  <a:pt x="3010" y="548"/>
                  <a:pt x="3018" y="559"/>
                  <a:pt x="3024" y="569"/>
                </a:cubicBezTo>
                <a:cubicBezTo>
                  <a:pt x="3050" y="571"/>
                  <a:pt x="3077" y="574"/>
                  <a:pt x="3104" y="577"/>
                </a:cubicBezTo>
                <a:cubicBezTo>
                  <a:pt x="3107" y="577"/>
                  <a:pt x="3111" y="575"/>
                  <a:pt x="3114" y="572"/>
                </a:cubicBezTo>
                <a:cubicBezTo>
                  <a:pt x="3140" y="543"/>
                  <a:pt x="3172" y="523"/>
                  <a:pt x="3207" y="507"/>
                </a:cubicBezTo>
                <a:cubicBezTo>
                  <a:pt x="3248" y="487"/>
                  <a:pt x="3290" y="482"/>
                  <a:pt x="3334" y="490"/>
                </a:cubicBezTo>
                <a:cubicBezTo>
                  <a:pt x="3393" y="501"/>
                  <a:pt x="3428" y="550"/>
                  <a:pt x="3423" y="610"/>
                </a:cubicBezTo>
                <a:cubicBezTo>
                  <a:pt x="3423" y="616"/>
                  <a:pt x="3422" y="623"/>
                  <a:pt x="3422" y="630"/>
                </a:cubicBezTo>
                <a:cubicBezTo>
                  <a:pt x="3444" y="638"/>
                  <a:pt x="3461" y="626"/>
                  <a:pt x="3477" y="616"/>
                </a:cubicBezTo>
                <a:cubicBezTo>
                  <a:pt x="3489" y="609"/>
                  <a:pt x="3499" y="599"/>
                  <a:pt x="3509" y="590"/>
                </a:cubicBezTo>
                <a:cubicBezTo>
                  <a:pt x="3533" y="568"/>
                  <a:pt x="3573" y="560"/>
                  <a:pt x="3606" y="577"/>
                </a:cubicBezTo>
                <a:cubicBezTo>
                  <a:pt x="3631" y="591"/>
                  <a:pt x="3655" y="608"/>
                  <a:pt x="3679" y="624"/>
                </a:cubicBezTo>
                <a:cubicBezTo>
                  <a:pt x="3716" y="650"/>
                  <a:pt x="3751" y="680"/>
                  <a:pt x="3800" y="677"/>
                </a:cubicBezTo>
                <a:cubicBezTo>
                  <a:pt x="3821" y="675"/>
                  <a:pt x="3841" y="671"/>
                  <a:pt x="3857" y="656"/>
                </a:cubicBezTo>
                <a:cubicBezTo>
                  <a:pt x="3873" y="641"/>
                  <a:pt x="3890" y="628"/>
                  <a:pt x="3906" y="615"/>
                </a:cubicBezTo>
                <a:cubicBezTo>
                  <a:pt x="3930" y="597"/>
                  <a:pt x="3960" y="595"/>
                  <a:pt x="3980" y="607"/>
                </a:cubicBezTo>
                <a:cubicBezTo>
                  <a:pt x="3966" y="611"/>
                  <a:pt x="3948" y="614"/>
                  <a:pt x="3933" y="621"/>
                </a:cubicBezTo>
                <a:cubicBezTo>
                  <a:pt x="3925" y="624"/>
                  <a:pt x="3919" y="633"/>
                  <a:pt x="3913" y="639"/>
                </a:cubicBezTo>
                <a:cubicBezTo>
                  <a:pt x="3909" y="643"/>
                  <a:pt x="3905" y="645"/>
                  <a:pt x="3901" y="648"/>
                </a:cubicBezTo>
                <a:cubicBezTo>
                  <a:pt x="3897" y="650"/>
                  <a:pt x="3893" y="651"/>
                  <a:pt x="3890" y="653"/>
                </a:cubicBezTo>
                <a:cubicBezTo>
                  <a:pt x="3873" y="664"/>
                  <a:pt x="3857" y="676"/>
                  <a:pt x="3839" y="686"/>
                </a:cubicBezTo>
                <a:cubicBezTo>
                  <a:pt x="3801" y="708"/>
                  <a:pt x="3761" y="707"/>
                  <a:pt x="3722" y="692"/>
                </a:cubicBezTo>
                <a:cubicBezTo>
                  <a:pt x="3690" y="679"/>
                  <a:pt x="3661" y="658"/>
                  <a:pt x="3631" y="641"/>
                </a:cubicBezTo>
                <a:cubicBezTo>
                  <a:pt x="3623" y="636"/>
                  <a:pt x="3615" y="629"/>
                  <a:pt x="3607" y="624"/>
                </a:cubicBezTo>
                <a:cubicBezTo>
                  <a:pt x="3564" y="599"/>
                  <a:pt x="3530" y="583"/>
                  <a:pt x="3492" y="627"/>
                </a:cubicBezTo>
                <a:cubicBezTo>
                  <a:pt x="3475" y="646"/>
                  <a:pt x="3438" y="653"/>
                  <a:pt x="3414" y="641"/>
                </a:cubicBezTo>
                <a:cubicBezTo>
                  <a:pt x="3409" y="638"/>
                  <a:pt x="3406" y="631"/>
                  <a:pt x="3402" y="626"/>
                </a:cubicBezTo>
                <a:cubicBezTo>
                  <a:pt x="3393" y="612"/>
                  <a:pt x="3388" y="595"/>
                  <a:pt x="3376" y="585"/>
                </a:cubicBezTo>
                <a:cubicBezTo>
                  <a:pt x="3351" y="564"/>
                  <a:pt x="3320" y="552"/>
                  <a:pt x="3286" y="550"/>
                </a:cubicBezTo>
                <a:cubicBezTo>
                  <a:pt x="3230" y="545"/>
                  <a:pt x="3176" y="550"/>
                  <a:pt x="3130" y="586"/>
                </a:cubicBezTo>
                <a:cubicBezTo>
                  <a:pt x="3139" y="591"/>
                  <a:pt x="3148" y="597"/>
                  <a:pt x="3157" y="600"/>
                </a:cubicBezTo>
                <a:cubicBezTo>
                  <a:pt x="3191" y="611"/>
                  <a:pt x="3211" y="636"/>
                  <a:pt x="3222" y="666"/>
                </a:cubicBezTo>
                <a:cubicBezTo>
                  <a:pt x="3228" y="680"/>
                  <a:pt x="3227" y="699"/>
                  <a:pt x="3221" y="713"/>
                </a:cubicBezTo>
                <a:cubicBezTo>
                  <a:pt x="3209" y="742"/>
                  <a:pt x="3184" y="759"/>
                  <a:pt x="3152" y="765"/>
                </a:cubicBezTo>
                <a:cubicBezTo>
                  <a:pt x="3136" y="768"/>
                  <a:pt x="3124" y="775"/>
                  <a:pt x="3112" y="787"/>
                </a:cubicBezTo>
                <a:cubicBezTo>
                  <a:pt x="3096" y="806"/>
                  <a:pt x="3075" y="821"/>
                  <a:pt x="3057" y="838"/>
                </a:cubicBezTo>
                <a:cubicBezTo>
                  <a:pt x="3029" y="864"/>
                  <a:pt x="2988" y="871"/>
                  <a:pt x="2955" y="855"/>
                </a:cubicBezTo>
                <a:cubicBezTo>
                  <a:pt x="2932" y="844"/>
                  <a:pt x="2914" y="828"/>
                  <a:pt x="2899" y="808"/>
                </a:cubicBezTo>
                <a:cubicBezTo>
                  <a:pt x="2893" y="798"/>
                  <a:pt x="2886" y="794"/>
                  <a:pt x="2873" y="796"/>
                </a:cubicBezTo>
                <a:cubicBezTo>
                  <a:pt x="2835" y="803"/>
                  <a:pt x="2796" y="797"/>
                  <a:pt x="2761" y="782"/>
                </a:cubicBezTo>
                <a:cubicBezTo>
                  <a:pt x="2745" y="775"/>
                  <a:pt x="2728" y="763"/>
                  <a:pt x="2720" y="749"/>
                </a:cubicBezTo>
                <a:cubicBezTo>
                  <a:pt x="2698" y="711"/>
                  <a:pt x="2717" y="670"/>
                  <a:pt x="2761" y="654"/>
                </a:cubicBezTo>
                <a:cubicBezTo>
                  <a:pt x="2803" y="638"/>
                  <a:pt x="2847" y="632"/>
                  <a:pt x="2892" y="634"/>
                </a:cubicBezTo>
                <a:cubicBezTo>
                  <a:pt x="2902" y="635"/>
                  <a:pt x="2913" y="634"/>
                  <a:pt x="2923" y="633"/>
                </a:cubicBezTo>
                <a:cubicBezTo>
                  <a:pt x="2963" y="628"/>
                  <a:pt x="3001" y="631"/>
                  <a:pt x="3035" y="654"/>
                </a:cubicBezTo>
                <a:cubicBezTo>
                  <a:pt x="3059" y="670"/>
                  <a:pt x="3062" y="709"/>
                  <a:pt x="3040" y="725"/>
                </a:cubicBezTo>
                <a:cubicBezTo>
                  <a:pt x="3008" y="749"/>
                  <a:pt x="2972" y="762"/>
                  <a:pt x="2932" y="754"/>
                </a:cubicBezTo>
                <a:cubicBezTo>
                  <a:pt x="2918" y="751"/>
                  <a:pt x="2904" y="741"/>
                  <a:pt x="2891" y="732"/>
                </a:cubicBezTo>
                <a:cubicBezTo>
                  <a:pt x="2882" y="727"/>
                  <a:pt x="2877" y="716"/>
                  <a:pt x="2882" y="706"/>
                </a:cubicBezTo>
                <a:cubicBezTo>
                  <a:pt x="2889" y="696"/>
                  <a:pt x="2896" y="682"/>
                  <a:pt x="2911" y="681"/>
                </a:cubicBezTo>
                <a:cubicBezTo>
                  <a:pt x="2914" y="680"/>
                  <a:pt x="2918" y="683"/>
                  <a:pt x="2922" y="685"/>
                </a:cubicBezTo>
                <a:cubicBezTo>
                  <a:pt x="2920" y="688"/>
                  <a:pt x="2918" y="692"/>
                  <a:pt x="2916" y="695"/>
                </a:cubicBezTo>
                <a:cubicBezTo>
                  <a:pt x="2912" y="700"/>
                  <a:pt x="2903" y="706"/>
                  <a:pt x="2904" y="709"/>
                </a:cubicBezTo>
                <a:cubicBezTo>
                  <a:pt x="2906" y="717"/>
                  <a:pt x="2911" y="726"/>
                  <a:pt x="2918" y="730"/>
                </a:cubicBezTo>
                <a:cubicBezTo>
                  <a:pt x="2935" y="740"/>
                  <a:pt x="2953" y="735"/>
                  <a:pt x="2971" y="727"/>
                </a:cubicBezTo>
                <a:cubicBezTo>
                  <a:pt x="2992" y="718"/>
                  <a:pt x="2999" y="694"/>
                  <a:pt x="2992" y="676"/>
                </a:cubicBezTo>
                <a:cubicBezTo>
                  <a:pt x="2980" y="647"/>
                  <a:pt x="2951" y="637"/>
                  <a:pt x="2926" y="642"/>
                </a:cubicBezTo>
                <a:cubicBezTo>
                  <a:pt x="2917" y="644"/>
                  <a:pt x="2908" y="647"/>
                  <a:pt x="2900" y="647"/>
                </a:cubicBezTo>
                <a:cubicBezTo>
                  <a:pt x="2863" y="644"/>
                  <a:pt x="2830" y="655"/>
                  <a:pt x="2798" y="674"/>
                </a:cubicBezTo>
                <a:cubicBezTo>
                  <a:pt x="2760" y="696"/>
                  <a:pt x="2767" y="734"/>
                  <a:pt x="2797" y="754"/>
                </a:cubicBezTo>
                <a:cubicBezTo>
                  <a:pt x="2826" y="773"/>
                  <a:pt x="2858" y="782"/>
                  <a:pt x="2893" y="778"/>
                </a:cubicBezTo>
                <a:cubicBezTo>
                  <a:pt x="2896" y="778"/>
                  <a:pt x="2898" y="780"/>
                  <a:pt x="2900" y="782"/>
                </a:cubicBezTo>
                <a:cubicBezTo>
                  <a:pt x="2920" y="794"/>
                  <a:pt x="2939" y="808"/>
                  <a:pt x="2960" y="817"/>
                </a:cubicBezTo>
                <a:cubicBezTo>
                  <a:pt x="3003" y="837"/>
                  <a:pt x="3049" y="823"/>
                  <a:pt x="3082" y="781"/>
                </a:cubicBezTo>
                <a:cubicBezTo>
                  <a:pt x="3095" y="765"/>
                  <a:pt x="3112" y="757"/>
                  <a:pt x="3131" y="751"/>
                </a:cubicBezTo>
                <a:cubicBezTo>
                  <a:pt x="3148" y="747"/>
                  <a:pt x="3163" y="736"/>
                  <a:pt x="3167" y="718"/>
                </a:cubicBezTo>
                <a:cubicBezTo>
                  <a:pt x="3173" y="688"/>
                  <a:pt x="3174" y="660"/>
                  <a:pt x="3154" y="633"/>
                </a:cubicBezTo>
                <a:cubicBezTo>
                  <a:pt x="3137" y="609"/>
                  <a:pt x="3116" y="593"/>
                  <a:pt x="3089" y="589"/>
                </a:cubicBezTo>
                <a:cubicBezTo>
                  <a:pt x="3065" y="585"/>
                  <a:pt x="3040" y="581"/>
                  <a:pt x="3018" y="598"/>
                </a:cubicBezTo>
                <a:cubicBezTo>
                  <a:pt x="3016" y="599"/>
                  <a:pt x="3012" y="600"/>
                  <a:pt x="3010" y="599"/>
                </a:cubicBezTo>
                <a:cubicBezTo>
                  <a:pt x="3001" y="596"/>
                  <a:pt x="2991" y="593"/>
                  <a:pt x="2984" y="588"/>
                </a:cubicBezTo>
                <a:cubicBezTo>
                  <a:pt x="2968" y="577"/>
                  <a:pt x="2954" y="563"/>
                  <a:pt x="2937" y="553"/>
                </a:cubicBezTo>
                <a:cubicBezTo>
                  <a:pt x="2925" y="546"/>
                  <a:pt x="2911" y="542"/>
                  <a:pt x="2897" y="541"/>
                </a:cubicBezTo>
                <a:cubicBezTo>
                  <a:pt x="2849" y="535"/>
                  <a:pt x="2804" y="539"/>
                  <a:pt x="2767" y="577"/>
                </a:cubicBezTo>
                <a:cubicBezTo>
                  <a:pt x="2764" y="581"/>
                  <a:pt x="2756" y="582"/>
                  <a:pt x="2750" y="581"/>
                </a:cubicBezTo>
                <a:cubicBezTo>
                  <a:pt x="2709" y="578"/>
                  <a:pt x="2669" y="580"/>
                  <a:pt x="2633" y="604"/>
                </a:cubicBezTo>
                <a:cubicBezTo>
                  <a:pt x="2597" y="627"/>
                  <a:pt x="2565" y="676"/>
                  <a:pt x="2580" y="736"/>
                </a:cubicBezTo>
                <a:cubicBezTo>
                  <a:pt x="2585" y="756"/>
                  <a:pt x="2591" y="776"/>
                  <a:pt x="2603" y="792"/>
                </a:cubicBezTo>
                <a:cubicBezTo>
                  <a:pt x="2615" y="810"/>
                  <a:pt x="2633" y="825"/>
                  <a:pt x="2651" y="837"/>
                </a:cubicBezTo>
                <a:cubicBezTo>
                  <a:pt x="2675" y="853"/>
                  <a:pt x="2700" y="867"/>
                  <a:pt x="2727" y="878"/>
                </a:cubicBezTo>
                <a:cubicBezTo>
                  <a:pt x="2762" y="892"/>
                  <a:pt x="2800" y="888"/>
                  <a:pt x="2837" y="886"/>
                </a:cubicBezTo>
                <a:cubicBezTo>
                  <a:pt x="2845" y="886"/>
                  <a:pt x="2854" y="888"/>
                  <a:pt x="2862" y="890"/>
                </a:cubicBezTo>
                <a:cubicBezTo>
                  <a:pt x="2881" y="896"/>
                  <a:pt x="2900" y="906"/>
                  <a:pt x="2921" y="909"/>
                </a:cubicBezTo>
                <a:cubicBezTo>
                  <a:pt x="2950" y="913"/>
                  <a:pt x="2979" y="913"/>
                  <a:pt x="3008" y="913"/>
                </a:cubicBezTo>
                <a:cubicBezTo>
                  <a:pt x="3022" y="913"/>
                  <a:pt x="3035" y="909"/>
                  <a:pt x="3047" y="903"/>
                </a:cubicBezTo>
                <a:cubicBezTo>
                  <a:pt x="3067" y="894"/>
                  <a:pt x="3085" y="881"/>
                  <a:pt x="3102" y="871"/>
                </a:cubicBezTo>
                <a:cubicBezTo>
                  <a:pt x="3143" y="891"/>
                  <a:pt x="3186" y="899"/>
                  <a:pt x="3231" y="892"/>
                </a:cubicBezTo>
                <a:cubicBezTo>
                  <a:pt x="3279" y="883"/>
                  <a:pt x="3307" y="850"/>
                  <a:pt x="3329" y="808"/>
                </a:cubicBezTo>
                <a:cubicBezTo>
                  <a:pt x="3346" y="808"/>
                  <a:pt x="3364" y="810"/>
                  <a:pt x="3382" y="808"/>
                </a:cubicBezTo>
                <a:cubicBezTo>
                  <a:pt x="3400" y="806"/>
                  <a:pt x="3419" y="802"/>
                  <a:pt x="3436" y="796"/>
                </a:cubicBezTo>
                <a:cubicBezTo>
                  <a:pt x="3462" y="788"/>
                  <a:pt x="3491" y="759"/>
                  <a:pt x="3489" y="733"/>
                </a:cubicBezTo>
                <a:cubicBezTo>
                  <a:pt x="3488" y="718"/>
                  <a:pt x="3494" y="709"/>
                  <a:pt x="3502" y="697"/>
                </a:cubicBezTo>
                <a:cubicBezTo>
                  <a:pt x="3521" y="669"/>
                  <a:pt x="3547" y="663"/>
                  <a:pt x="3576" y="671"/>
                </a:cubicBezTo>
                <a:cubicBezTo>
                  <a:pt x="3606" y="678"/>
                  <a:pt x="3634" y="690"/>
                  <a:pt x="3663" y="700"/>
                </a:cubicBezTo>
                <a:cubicBezTo>
                  <a:pt x="3677" y="705"/>
                  <a:pt x="3692" y="709"/>
                  <a:pt x="3705" y="716"/>
                </a:cubicBezTo>
                <a:cubicBezTo>
                  <a:pt x="3736" y="731"/>
                  <a:pt x="3769" y="735"/>
                  <a:pt x="3802" y="730"/>
                </a:cubicBezTo>
                <a:cubicBezTo>
                  <a:pt x="3813" y="728"/>
                  <a:pt x="3823" y="723"/>
                  <a:pt x="3832" y="719"/>
                </a:cubicBezTo>
                <a:cubicBezTo>
                  <a:pt x="3855" y="709"/>
                  <a:pt x="3872" y="691"/>
                  <a:pt x="3887" y="67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79900" y="1878399"/>
            <a:ext cx="3632200" cy="1363662"/>
          </a:xfrm>
        </p:spPr>
        <p:txBody>
          <a:bodyPr>
            <a:noAutofit/>
          </a:bodyPr>
          <a:lstStyle>
            <a:lvl1pPr marL="0" indent="0" algn="ctr">
              <a:buNone/>
              <a:defRPr sz="9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21" name="标题 2"/>
          <p:cNvSpPr>
            <a:spLocks noGrp="1"/>
          </p:cNvSpPr>
          <p:nvPr>
            <p:ph type="title" hasCustomPrompt="1"/>
          </p:nvPr>
        </p:nvSpPr>
        <p:spPr>
          <a:xfrm>
            <a:off x="1256060" y="4620737"/>
            <a:ext cx="9679880" cy="757130"/>
          </a:xfrm>
          <a:noFill/>
        </p:spPr>
        <p:txBody>
          <a:bodyPr wrap="square" rtlCol="0">
            <a:spAutoFit/>
          </a:bodyPr>
          <a:lstStyle>
            <a:lvl1pPr algn="ctr">
              <a:defRPr lang="zh-CN" altLang="en-US" sz="480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单击此处编辑章节标题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088539" y="5431404"/>
            <a:ext cx="6014922" cy="341208"/>
          </a:xfrm>
        </p:spPr>
        <p:txBody>
          <a:bodyPr wrap="none" lIns="0" r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Click here to edit the master 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/>
        </p:nvSpPr>
        <p:spPr>
          <a:xfrm>
            <a:off x="408214" y="391712"/>
            <a:ext cx="11375571" cy="5511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algn="ctr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3572716" y="615087"/>
            <a:ext cx="5046569" cy="4988761"/>
            <a:chOff x="4065588" y="1646238"/>
            <a:chExt cx="969963" cy="958850"/>
          </a:xfrm>
          <a:solidFill>
            <a:schemeClr val="bg1">
              <a:alpha val="5000"/>
            </a:schemeClr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4478338" y="1900238"/>
              <a:ext cx="134938" cy="63500"/>
            </a:xfrm>
            <a:custGeom>
              <a:avLst/>
              <a:gdLst>
                <a:gd name="T0" fmla="*/ 0 w 584"/>
                <a:gd name="T1" fmla="*/ 272 h 272"/>
                <a:gd name="T2" fmla="*/ 122 w 584"/>
                <a:gd name="T3" fmla="*/ 233 h 272"/>
                <a:gd name="T4" fmla="*/ 584 w 584"/>
                <a:gd name="T5" fmla="*/ 272 h 272"/>
                <a:gd name="T6" fmla="*/ 471 w 584"/>
                <a:gd name="T7" fmla="*/ 123 h 272"/>
                <a:gd name="T8" fmla="*/ 116 w 584"/>
                <a:gd name="T9" fmla="*/ 134 h 272"/>
                <a:gd name="T10" fmla="*/ 0 w 584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272">
                  <a:moveTo>
                    <a:pt x="0" y="272"/>
                  </a:moveTo>
                  <a:lnTo>
                    <a:pt x="122" y="233"/>
                  </a:lnTo>
                  <a:cubicBezTo>
                    <a:pt x="349" y="156"/>
                    <a:pt x="436" y="269"/>
                    <a:pt x="584" y="272"/>
                  </a:cubicBezTo>
                  <a:cubicBezTo>
                    <a:pt x="584" y="179"/>
                    <a:pt x="535" y="154"/>
                    <a:pt x="471" y="123"/>
                  </a:cubicBezTo>
                  <a:cubicBezTo>
                    <a:pt x="224" y="0"/>
                    <a:pt x="315" y="35"/>
                    <a:pt x="116" y="134"/>
                  </a:cubicBezTo>
                  <a:cubicBezTo>
                    <a:pt x="51" y="166"/>
                    <a:pt x="7" y="183"/>
                    <a:pt x="0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4413250" y="2001838"/>
              <a:ext cx="39688" cy="90488"/>
            </a:xfrm>
            <a:custGeom>
              <a:avLst/>
              <a:gdLst>
                <a:gd name="T0" fmla="*/ 0 w 169"/>
                <a:gd name="T1" fmla="*/ 389 h 389"/>
                <a:gd name="T2" fmla="*/ 76 w 169"/>
                <a:gd name="T3" fmla="*/ 330 h 389"/>
                <a:gd name="T4" fmla="*/ 169 w 169"/>
                <a:gd name="T5" fmla="*/ 279 h 389"/>
                <a:gd name="T6" fmla="*/ 169 w 169"/>
                <a:gd name="T7" fmla="*/ 0 h 389"/>
                <a:gd name="T8" fmla="*/ 34 w 169"/>
                <a:gd name="T9" fmla="*/ 145 h 389"/>
                <a:gd name="T10" fmla="*/ 0 w 169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89">
                  <a:moveTo>
                    <a:pt x="0" y="389"/>
                  </a:moveTo>
                  <a:cubicBezTo>
                    <a:pt x="36" y="380"/>
                    <a:pt x="47" y="348"/>
                    <a:pt x="76" y="330"/>
                  </a:cubicBezTo>
                  <a:cubicBezTo>
                    <a:pt x="107" y="311"/>
                    <a:pt x="137" y="301"/>
                    <a:pt x="169" y="279"/>
                  </a:cubicBezTo>
                  <a:lnTo>
                    <a:pt x="169" y="0"/>
                  </a:lnTo>
                  <a:cubicBezTo>
                    <a:pt x="103" y="5"/>
                    <a:pt x="54" y="92"/>
                    <a:pt x="34" y="145"/>
                  </a:cubicBezTo>
                  <a:cubicBezTo>
                    <a:pt x="9" y="216"/>
                    <a:pt x="0" y="294"/>
                    <a:pt x="0" y="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4637088" y="2001838"/>
              <a:ext cx="41275" cy="88900"/>
            </a:xfrm>
            <a:custGeom>
              <a:avLst/>
              <a:gdLst>
                <a:gd name="T0" fmla="*/ 0 w 178"/>
                <a:gd name="T1" fmla="*/ 279 h 381"/>
                <a:gd name="T2" fmla="*/ 178 w 178"/>
                <a:gd name="T3" fmla="*/ 381 h 381"/>
                <a:gd name="T4" fmla="*/ 17 w 178"/>
                <a:gd name="T5" fmla="*/ 0 h 381"/>
                <a:gd name="T6" fmla="*/ 0 w 178"/>
                <a:gd name="T7" fmla="*/ 2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381">
                  <a:moveTo>
                    <a:pt x="0" y="279"/>
                  </a:moveTo>
                  <a:cubicBezTo>
                    <a:pt x="51" y="306"/>
                    <a:pt x="127" y="369"/>
                    <a:pt x="178" y="381"/>
                  </a:cubicBezTo>
                  <a:cubicBezTo>
                    <a:pt x="178" y="237"/>
                    <a:pt x="125" y="25"/>
                    <a:pt x="17" y="0"/>
                  </a:cubicBezTo>
                  <a:lnTo>
                    <a:pt x="0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4557713" y="2289176"/>
              <a:ext cx="12700" cy="46038"/>
            </a:xfrm>
            <a:custGeom>
              <a:avLst/>
              <a:gdLst>
                <a:gd name="T0" fmla="*/ 0 w 54"/>
                <a:gd name="T1" fmla="*/ 192 h 192"/>
                <a:gd name="T2" fmla="*/ 47 w 54"/>
                <a:gd name="T3" fmla="*/ 116 h 192"/>
                <a:gd name="T4" fmla="*/ 53 w 54"/>
                <a:gd name="T5" fmla="*/ 0 h 192"/>
                <a:gd name="T6" fmla="*/ 2 w 54"/>
                <a:gd name="T7" fmla="*/ 22 h 192"/>
                <a:gd name="T8" fmla="*/ 0 w 54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2">
                  <a:moveTo>
                    <a:pt x="0" y="192"/>
                  </a:moveTo>
                  <a:cubicBezTo>
                    <a:pt x="37" y="174"/>
                    <a:pt x="40" y="164"/>
                    <a:pt x="47" y="116"/>
                  </a:cubicBezTo>
                  <a:cubicBezTo>
                    <a:pt x="53" y="75"/>
                    <a:pt x="54" y="46"/>
                    <a:pt x="53" y="0"/>
                  </a:cubicBezTo>
                  <a:lnTo>
                    <a:pt x="2" y="22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4551363" y="2193926"/>
              <a:ext cx="20638" cy="17463"/>
            </a:xfrm>
            <a:custGeom>
              <a:avLst/>
              <a:gdLst>
                <a:gd name="T0" fmla="*/ 0 w 84"/>
                <a:gd name="T1" fmla="*/ 75 h 75"/>
                <a:gd name="T2" fmla="*/ 84 w 84"/>
                <a:gd name="T3" fmla="*/ 69 h 75"/>
                <a:gd name="T4" fmla="*/ 0 w 84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lnTo>
                    <a:pt x="84" y="69"/>
                  </a:lnTo>
                  <a:cubicBezTo>
                    <a:pt x="56" y="13"/>
                    <a:pt x="15" y="0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4476750" y="1973263"/>
              <a:ext cx="146050" cy="93663"/>
            </a:xfrm>
            <a:custGeom>
              <a:avLst/>
              <a:gdLst>
                <a:gd name="T0" fmla="*/ 0 w 631"/>
                <a:gd name="T1" fmla="*/ 75 h 403"/>
                <a:gd name="T2" fmla="*/ 0 w 631"/>
                <a:gd name="T3" fmla="*/ 372 h 403"/>
                <a:gd name="T4" fmla="*/ 330 w 631"/>
                <a:gd name="T5" fmla="*/ 329 h 403"/>
                <a:gd name="T6" fmla="*/ 592 w 631"/>
                <a:gd name="T7" fmla="*/ 338 h 403"/>
                <a:gd name="T8" fmla="*/ 469 w 631"/>
                <a:gd name="T9" fmla="*/ 29 h 403"/>
                <a:gd name="T10" fmla="*/ 65 w 631"/>
                <a:gd name="T11" fmla="*/ 47 h 403"/>
                <a:gd name="T12" fmla="*/ 0 w 631"/>
                <a:gd name="T13" fmla="*/ 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403">
                  <a:moveTo>
                    <a:pt x="0" y="75"/>
                  </a:moveTo>
                  <a:lnTo>
                    <a:pt x="0" y="372"/>
                  </a:lnTo>
                  <a:cubicBezTo>
                    <a:pt x="68" y="372"/>
                    <a:pt x="180" y="329"/>
                    <a:pt x="330" y="329"/>
                  </a:cubicBezTo>
                  <a:cubicBezTo>
                    <a:pt x="435" y="329"/>
                    <a:pt x="592" y="403"/>
                    <a:pt x="592" y="338"/>
                  </a:cubicBezTo>
                  <a:cubicBezTo>
                    <a:pt x="592" y="31"/>
                    <a:pt x="631" y="64"/>
                    <a:pt x="469" y="29"/>
                  </a:cubicBezTo>
                  <a:cubicBezTo>
                    <a:pt x="360" y="6"/>
                    <a:pt x="174" y="0"/>
                    <a:pt x="65" y="47"/>
                  </a:cubicBezTo>
                  <a:cubicBezTo>
                    <a:pt x="37" y="59"/>
                    <a:pt x="29" y="68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4486275" y="2066926"/>
              <a:ext cx="120650" cy="60325"/>
            </a:xfrm>
            <a:custGeom>
              <a:avLst/>
              <a:gdLst>
                <a:gd name="T0" fmla="*/ 0 w 525"/>
                <a:gd name="T1" fmla="*/ 80 h 257"/>
                <a:gd name="T2" fmla="*/ 262 w 525"/>
                <a:gd name="T3" fmla="*/ 257 h 257"/>
                <a:gd name="T4" fmla="*/ 525 w 525"/>
                <a:gd name="T5" fmla="*/ 54 h 257"/>
                <a:gd name="T6" fmla="*/ 120 w 525"/>
                <a:gd name="T7" fmla="*/ 30 h 257"/>
                <a:gd name="T8" fmla="*/ 0 w 525"/>
                <a:gd name="T9" fmla="*/ 8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57">
                  <a:moveTo>
                    <a:pt x="0" y="80"/>
                  </a:moveTo>
                  <a:cubicBezTo>
                    <a:pt x="12" y="126"/>
                    <a:pt x="165" y="257"/>
                    <a:pt x="262" y="257"/>
                  </a:cubicBezTo>
                  <a:cubicBezTo>
                    <a:pt x="350" y="257"/>
                    <a:pt x="482" y="136"/>
                    <a:pt x="525" y="54"/>
                  </a:cubicBezTo>
                  <a:cubicBezTo>
                    <a:pt x="440" y="13"/>
                    <a:pt x="241" y="0"/>
                    <a:pt x="120" y="30"/>
                  </a:cubicBezTo>
                  <a:cubicBezTo>
                    <a:pt x="69" y="43"/>
                    <a:pt x="42" y="5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09" name="Freeform 12"/>
            <p:cNvSpPr/>
            <p:nvPr/>
          </p:nvSpPr>
          <p:spPr bwMode="auto">
            <a:xfrm>
              <a:off x="4229100" y="1758951"/>
              <a:ext cx="622300" cy="609600"/>
            </a:xfrm>
            <a:custGeom>
              <a:avLst/>
              <a:gdLst>
                <a:gd name="T0" fmla="*/ 532 w 2683"/>
                <a:gd name="T1" fmla="*/ 2604 h 2604"/>
                <a:gd name="T2" fmla="*/ 693 w 2683"/>
                <a:gd name="T3" fmla="*/ 2071 h 2604"/>
                <a:gd name="T4" fmla="*/ 775 w 2683"/>
                <a:gd name="T5" fmla="*/ 1111 h 2604"/>
                <a:gd name="T6" fmla="*/ 945 w 2683"/>
                <a:gd name="T7" fmla="*/ 935 h 2604"/>
                <a:gd name="T8" fmla="*/ 1062 w 2683"/>
                <a:gd name="T9" fmla="*/ 704 h 2604"/>
                <a:gd name="T10" fmla="*/ 1320 w 2683"/>
                <a:gd name="T11" fmla="*/ 606 h 2604"/>
                <a:gd name="T12" fmla="*/ 1320 w 2683"/>
                <a:gd name="T13" fmla="*/ 589 h 2604"/>
                <a:gd name="T14" fmla="*/ 1131 w 2683"/>
                <a:gd name="T15" fmla="*/ 523 h 2604"/>
                <a:gd name="T16" fmla="*/ 1015 w 2683"/>
                <a:gd name="T17" fmla="*/ 344 h 2604"/>
                <a:gd name="T18" fmla="*/ 1286 w 2683"/>
                <a:gd name="T19" fmla="*/ 513 h 2604"/>
                <a:gd name="T20" fmla="*/ 1316 w 2683"/>
                <a:gd name="T21" fmla="*/ 408 h 2604"/>
                <a:gd name="T22" fmla="*/ 1320 w 2683"/>
                <a:gd name="T23" fmla="*/ 268 h 2604"/>
                <a:gd name="T24" fmla="*/ 1362 w 2683"/>
                <a:gd name="T25" fmla="*/ 259 h 2604"/>
                <a:gd name="T26" fmla="*/ 1413 w 2683"/>
                <a:gd name="T27" fmla="*/ 276 h 2604"/>
                <a:gd name="T28" fmla="*/ 1420 w 2683"/>
                <a:gd name="T29" fmla="*/ 430 h 2604"/>
                <a:gd name="T30" fmla="*/ 1490 w 2683"/>
                <a:gd name="T31" fmla="*/ 498 h 2604"/>
                <a:gd name="T32" fmla="*/ 1675 w 2683"/>
                <a:gd name="T33" fmla="*/ 344 h 2604"/>
                <a:gd name="T34" fmla="*/ 1717 w 2683"/>
                <a:gd name="T35" fmla="*/ 352 h 2604"/>
                <a:gd name="T36" fmla="*/ 1631 w 2683"/>
                <a:gd name="T37" fmla="*/ 503 h 2604"/>
                <a:gd name="T38" fmla="*/ 1500 w 2683"/>
                <a:gd name="T39" fmla="*/ 558 h 2604"/>
                <a:gd name="T40" fmla="*/ 1447 w 2683"/>
                <a:gd name="T41" fmla="*/ 572 h 2604"/>
                <a:gd name="T42" fmla="*/ 1734 w 2683"/>
                <a:gd name="T43" fmla="*/ 793 h 2604"/>
                <a:gd name="T44" fmla="*/ 1788 w 2683"/>
                <a:gd name="T45" fmla="*/ 916 h 2604"/>
                <a:gd name="T46" fmla="*/ 1958 w 2683"/>
                <a:gd name="T47" fmla="*/ 1094 h 2604"/>
                <a:gd name="T48" fmla="*/ 2022 w 2683"/>
                <a:gd name="T49" fmla="*/ 1377 h 2604"/>
                <a:gd name="T50" fmla="*/ 2031 w 2683"/>
                <a:gd name="T51" fmla="*/ 1538 h 2604"/>
                <a:gd name="T52" fmla="*/ 2031 w 2683"/>
                <a:gd name="T53" fmla="*/ 1969 h 2604"/>
                <a:gd name="T54" fmla="*/ 2200 w 2683"/>
                <a:gd name="T55" fmla="*/ 2587 h 2604"/>
                <a:gd name="T56" fmla="*/ 2683 w 2683"/>
                <a:gd name="T57" fmla="*/ 1597 h 2604"/>
                <a:gd name="T58" fmla="*/ 2559 w 2683"/>
                <a:gd name="T59" fmla="*/ 1018 h 2604"/>
                <a:gd name="T60" fmla="*/ 2439 w 2683"/>
                <a:gd name="T61" fmla="*/ 816 h 2604"/>
                <a:gd name="T62" fmla="*/ 2329 w 2683"/>
                <a:gd name="T63" fmla="*/ 680 h 2604"/>
                <a:gd name="T64" fmla="*/ 2291 w 2683"/>
                <a:gd name="T65" fmla="*/ 634 h 2604"/>
                <a:gd name="T66" fmla="*/ 1909 w 2683"/>
                <a:gd name="T67" fmla="*/ 363 h 2604"/>
                <a:gd name="T68" fmla="*/ 51 w 2683"/>
                <a:gd name="T69" fmla="*/ 1318 h 2604"/>
                <a:gd name="T70" fmla="*/ 34 w 2683"/>
                <a:gd name="T71" fmla="*/ 1429 h 2604"/>
                <a:gd name="T72" fmla="*/ 273 w 2683"/>
                <a:gd name="T73" fmla="*/ 2339 h 2604"/>
                <a:gd name="T74" fmla="*/ 359 w 2683"/>
                <a:gd name="T75" fmla="*/ 2447 h 2604"/>
                <a:gd name="T76" fmla="*/ 532 w 2683"/>
                <a:gd name="T77" fmla="*/ 2604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83" h="2604">
                  <a:moveTo>
                    <a:pt x="532" y="2604"/>
                  </a:moveTo>
                  <a:cubicBezTo>
                    <a:pt x="596" y="2558"/>
                    <a:pt x="692" y="2200"/>
                    <a:pt x="693" y="2071"/>
                  </a:cubicBezTo>
                  <a:cubicBezTo>
                    <a:pt x="696" y="1808"/>
                    <a:pt x="665" y="1336"/>
                    <a:pt x="775" y="1111"/>
                  </a:cubicBezTo>
                  <a:cubicBezTo>
                    <a:pt x="824" y="1010"/>
                    <a:pt x="891" y="987"/>
                    <a:pt x="945" y="935"/>
                  </a:cubicBezTo>
                  <a:cubicBezTo>
                    <a:pt x="1017" y="866"/>
                    <a:pt x="924" y="808"/>
                    <a:pt x="1062" y="704"/>
                  </a:cubicBezTo>
                  <a:cubicBezTo>
                    <a:pt x="1131" y="652"/>
                    <a:pt x="1203" y="606"/>
                    <a:pt x="1320" y="606"/>
                  </a:cubicBezTo>
                  <a:lnTo>
                    <a:pt x="1320" y="589"/>
                  </a:lnTo>
                  <a:cubicBezTo>
                    <a:pt x="1241" y="571"/>
                    <a:pt x="1192" y="564"/>
                    <a:pt x="1131" y="523"/>
                  </a:cubicBezTo>
                  <a:cubicBezTo>
                    <a:pt x="1049" y="468"/>
                    <a:pt x="1015" y="428"/>
                    <a:pt x="1015" y="344"/>
                  </a:cubicBezTo>
                  <a:cubicBezTo>
                    <a:pt x="1144" y="344"/>
                    <a:pt x="1115" y="513"/>
                    <a:pt x="1286" y="513"/>
                  </a:cubicBezTo>
                  <a:cubicBezTo>
                    <a:pt x="1324" y="513"/>
                    <a:pt x="1310" y="452"/>
                    <a:pt x="1316" y="408"/>
                  </a:cubicBezTo>
                  <a:cubicBezTo>
                    <a:pt x="1323" y="363"/>
                    <a:pt x="1320" y="314"/>
                    <a:pt x="1320" y="268"/>
                  </a:cubicBezTo>
                  <a:cubicBezTo>
                    <a:pt x="1353" y="265"/>
                    <a:pt x="1340" y="259"/>
                    <a:pt x="1362" y="259"/>
                  </a:cubicBezTo>
                  <a:cubicBezTo>
                    <a:pt x="1378" y="259"/>
                    <a:pt x="1389" y="271"/>
                    <a:pt x="1413" y="276"/>
                  </a:cubicBezTo>
                  <a:cubicBezTo>
                    <a:pt x="1413" y="336"/>
                    <a:pt x="1415" y="382"/>
                    <a:pt x="1420" y="430"/>
                  </a:cubicBezTo>
                  <a:cubicBezTo>
                    <a:pt x="1428" y="513"/>
                    <a:pt x="1410" y="526"/>
                    <a:pt x="1490" y="498"/>
                  </a:cubicBezTo>
                  <a:cubicBezTo>
                    <a:pt x="1608" y="456"/>
                    <a:pt x="1641" y="344"/>
                    <a:pt x="1675" y="344"/>
                  </a:cubicBezTo>
                  <a:cubicBezTo>
                    <a:pt x="1698" y="344"/>
                    <a:pt x="1699" y="348"/>
                    <a:pt x="1717" y="352"/>
                  </a:cubicBezTo>
                  <a:cubicBezTo>
                    <a:pt x="1733" y="417"/>
                    <a:pt x="1694" y="444"/>
                    <a:pt x="1631" y="503"/>
                  </a:cubicBezTo>
                  <a:cubicBezTo>
                    <a:pt x="1568" y="562"/>
                    <a:pt x="1544" y="551"/>
                    <a:pt x="1500" y="558"/>
                  </a:cubicBezTo>
                  <a:cubicBezTo>
                    <a:pt x="1483" y="560"/>
                    <a:pt x="1467" y="568"/>
                    <a:pt x="1447" y="572"/>
                  </a:cubicBezTo>
                  <a:cubicBezTo>
                    <a:pt x="1482" y="621"/>
                    <a:pt x="1689" y="653"/>
                    <a:pt x="1734" y="793"/>
                  </a:cubicBezTo>
                  <a:cubicBezTo>
                    <a:pt x="1750" y="846"/>
                    <a:pt x="1747" y="883"/>
                    <a:pt x="1788" y="916"/>
                  </a:cubicBezTo>
                  <a:cubicBezTo>
                    <a:pt x="1855" y="969"/>
                    <a:pt x="1897" y="974"/>
                    <a:pt x="1958" y="1094"/>
                  </a:cubicBezTo>
                  <a:cubicBezTo>
                    <a:pt x="1999" y="1177"/>
                    <a:pt x="2023" y="1255"/>
                    <a:pt x="2022" y="1377"/>
                  </a:cubicBezTo>
                  <a:cubicBezTo>
                    <a:pt x="2022" y="1434"/>
                    <a:pt x="2031" y="1471"/>
                    <a:pt x="2031" y="1538"/>
                  </a:cubicBezTo>
                  <a:lnTo>
                    <a:pt x="2031" y="1969"/>
                  </a:lnTo>
                  <a:cubicBezTo>
                    <a:pt x="2040" y="2142"/>
                    <a:pt x="2064" y="2496"/>
                    <a:pt x="2200" y="2587"/>
                  </a:cubicBezTo>
                  <a:cubicBezTo>
                    <a:pt x="2428" y="2435"/>
                    <a:pt x="2683" y="1983"/>
                    <a:pt x="2683" y="1597"/>
                  </a:cubicBezTo>
                  <a:cubicBezTo>
                    <a:pt x="2683" y="1366"/>
                    <a:pt x="2642" y="1192"/>
                    <a:pt x="2559" y="1018"/>
                  </a:cubicBezTo>
                  <a:cubicBezTo>
                    <a:pt x="2523" y="943"/>
                    <a:pt x="2483" y="882"/>
                    <a:pt x="2439" y="816"/>
                  </a:cubicBezTo>
                  <a:lnTo>
                    <a:pt x="2329" y="680"/>
                  </a:lnTo>
                  <a:cubicBezTo>
                    <a:pt x="2311" y="661"/>
                    <a:pt x="2309" y="653"/>
                    <a:pt x="2291" y="634"/>
                  </a:cubicBezTo>
                  <a:cubicBezTo>
                    <a:pt x="2202" y="536"/>
                    <a:pt x="2028" y="419"/>
                    <a:pt x="1909" y="363"/>
                  </a:cubicBezTo>
                  <a:cubicBezTo>
                    <a:pt x="1129" y="0"/>
                    <a:pt x="199" y="480"/>
                    <a:pt x="51" y="1318"/>
                  </a:cubicBezTo>
                  <a:cubicBezTo>
                    <a:pt x="44" y="1353"/>
                    <a:pt x="37" y="1398"/>
                    <a:pt x="34" y="1429"/>
                  </a:cubicBezTo>
                  <a:cubicBezTo>
                    <a:pt x="0" y="1758"/>
                    <a:pt x="90" y="2062"/>
                    <a:pt x="273" y="2339"/>
                  </a:cubicBezTo>
                  <a:cubicBezTo>
                    <a:pt x="309" y="2393"/>
                    <a:pt x="328" y="2407"/>
                    <a:pt x="359" y="2447"/>
                  </a:cubicBezTo>
                  <a:cubicBezTo>
                    <a:pt x="401" y="2501"/>
                    <a:pt x="474" y="2574"/>
                    <a:pt x="532" y="2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0" name="Freeform 13"/>
            <p:cNvSpPr>
              <a:spLocks noEditPoints="1"/>
            </p:cNvSpPr>
            <p:nvPr/>
          </p:nvSpPr>
          <p:spPr bwMode="auto">
            <a:xfrm>
              <a:off x="4208463" y="1784351"/>
              <a:ext cx="668338" cy="698500"/>
            </a:xfrm>
            <a:custGeom>
              <a:avLst/>
              <a:gdLst>
                <a:gd name="T0" fmla="*/ 1575 w 2879"/>
                <a:gd name="T1" fmla="*/ 2823 h 2992"/>
                <a:gd name="T2" fmla="*/ 1761 w 2879"/>
                <a:gd name="T3" fmla="*/ 2882 h 2992"/>
                <a:gd name="T4" fmla="*/ 1321 w 2879"/>
                <a:gd name="T5" fmla="*/ 2857 h 2992"/>
                <a:gd name="T6" fmla="*/ 1355 w 2879"/>
                <a:gd name="T7" fmla="*/ 2848 h 2992"/>
                <a:gd name="T8" fmla="*/ 1524 w 2879"/>
                <a:gd name="T9" fmla="*/ 2798 h 2992"/>
                <a:gd name="T10" fmla="*/ 1363 w 2879"/>
                <a:gd name="T11" fmla="*/ 2798 h 2992"/>
                <a:gd name="T12" fmla="*/ 1316 w 2879"/>
                <a:gd name="T13" fmla="*/ 2911 h 2992"/>
                <a:gd name="T14" fmla="*/ 1160 w 2879"/>
                <a:gd name="T15" fmla="*/ 2772 h 2992"/>
                <a:gd name="T16" fmla="*/ 1084 w 2879"/>
                <a:gd name="T17" fmla="*/ 2874 h 2992"/>
                <a:gd name="T18" fmla="*/ 1143 w 2879"/>
                <a:gd name="T19" fmla="*/ 2755 h 2992"/>
                <a:gd name="T20" fmla="*/ 1084 w 2879"/>
                <a:gd name="T21" fmla="*/ 2874 h 2992"/>
                <a:gd name="T22" fmla="*/ 1599 w 2879"/>
                <a:gd name="T23" fmla="*/ 2806 h 2992"/>
                <a:gd name="T24" fmla="*/ 1837 w 2879"/>
                <a:gd name="T25" fmla="*/ 2730 h 2992"/>
                <a:gd name="T26" fmla="*/ 1803 w 2879"/>
                <a:gd name="T27" fmla="*/ 2815 h 2992"/>
                <a:gd name="T28" fmla="*/ 1710 w 2879"/>
                <a:gd name="T29" fmla="*/ 2815 h 2992"/>
                <a:gd name="T30" fmla="*/ 1427 w 2879"/>
                <a:gd name="T31" fmla="*/ 2339 h 2992"/>
                <a:gd name="T32" fmla="*/ 1311 w 2879"/>
                <a:gd name="T33" fmla="*/ 1892 h 2992"/>
                <a:gd name="T34" fmla="*/ 1346 w 2879"/>
                <a:gd name="T35" fmla="*/ 1665 h 2992"/>
                <a:gd name="T36" fmla="*/ 1457 w 2879"/>
                <a:gd name="T37" fmla="*/ 1886 h 2992"/>
                <a:gd name="T38" fmla="*/ 1511 w 2879"/>
                <a:gd name="T39" fmla="*/ 2100 h 2992"/>
                <a:gd name="T40" fmla="*/ 1627 w 2879"/>
                <a:gd name="T41" fmla="*/ 2196 h 2992"/>
                <a:gd name="T42" fmla="*/ 1479 w 2879"/>
                <a:gd name="T43" fmla="*/ 2701 h 2992"/>
                <a:gd name="T44" fmla="*/ 1353 w 2879"/>
                <a:gd name="T45" fmla="*/ 2165 h 2992"/>
                <a:gd name="T46" fmla="*/ 965 w 2879"/>
                <a:gd name="T47" fmla="*/ 2696 h 2992"/>
                <a:gd name="T48" fmla="*/ 329 w 2879"/>
                <a:gd name="T49" fmla="*/ 2283 h 2992"/>
                <a:gd name="T50" fmla="*/ 442 w 2879"/>
                <a:gd name="T51" fmla="*/ 514 h 2992"/>
                <a:gd name="T52" fmla="*/ 2390 w 2879"/>
                <a:gd name="T53" fmla="*/ 467 h 2992"/>
                <a:gd name="T54" fmla="*/ 2537 w 2879"/>
                <a:gd name="T55" fmla="*/ 2304 h 2992"/>
                <a:gd name="T56" fmla="*/ 1914 w 2879"/>
                <a:gd name="T57" fmla="*/ 2696 h 2992"/>
                <a:gd name="T58" fmla="*/ 2068 w 2879"/>
                <a:gd name="T59" fmla="*/ 2270 h 2992"/>
                <a:gd name="T60" fmla="*/ 1812 w 2879"/>
                <a:gd name="T61" fmla="*/ 1308 h 2992"/>
                <a:gd name="T62" fmla="*/ 1679 w 2879"/>
                <a:gd name="T63" fmla="*/ 1601 h 2992"/>
                <a:gd name="T64" fmla="*/ 1770 w 2879"/>
                <a:gd name="T65" fmla="*/ 2095 h 2992"/>
                <a:gd name="T66" fmla="*/ 1685 w 2879"/>
                <a:gd name="T67" fmla="*/ 2493 h 2992"/>
                <a:gd name="T68" fmla="*/ 1383 w 2879"/>
                <a:gd name="T69" fmla="*/ 1607 h 2992"/>
                <a:gd name="T70" fmla="*/ 1228 w 2879"/>
                <a:gd name="T71" fmla="*/ 2442 h 2992"/>
                <a:gd name="T72" fmla="*/ 1135 w 2879"/>
                <a:gd name="T73" fmla="*/ 1849 h 2992"/>
                <a:gd name="T74" fmla="*/ 958 w 2879"/>
                <a:gd name="T75" fmla="*/ 1385 h 2992"/>
                <a:gd name="T76" fmla="*/ 677 w 2879"/>
                <a:gd name="T77" fmla="*/ 2535 h 2992"/>
                <a:gd name="T78" fmla="*/ 914 w 2879"/>
                <a:gd name="T79" fmla="*/ 2806 h 2992"/>
                <a:gd name="T80" fmla="*/ 1934 w 2879"/>
                <a:gd name="T81" fmla="*/ 2911 h 2992"/>
                <a:gd name="T82" fmla="*/ 2320 w 2879"/>
                <a:gd name="T83" fmla="*/ 2603 h 2992"/>
                <a:gd name="T84" fmla="*/ 2523 w 2879"/>
                <a:gd name="T85" fmla="*/ 520 h 2992"/>
                <a:gd name="T86" fmla="*/ 1516 w 2879"/>
                <a:gd name="T87" fmla="*/ 29 h 2992"/>
                <a:gd name="T88" fmla="*/ 408 w 2879"/>
                <a:gd name="T89" fmla="*/ 463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9" h="2992">
                  <a:moveTo>
                    <a:pt x="1549" y="2908"/>
                  </a:moveTo>
                  <a:lnTo>
                    <a:pt x="1549" y="2823"/>
                  </a:lnTo>
                  <a:lnTo>
                    <a:pt x="1575" y="2823"/>
                  </a:lnTo>
                  <a:cubicBezTo>
                    <a:pt x="1577" y="2850"/>
                    <a:pt x="1583" y="2853"/>
                    <a:pt x="1583" y="2882"/>
                  </a:cubicBezTo>
                  <a:cubicBezTo>
                    <a:pt x="1583" y="2908"/>
                    <a:pt x="1573" y="2905"/>
                    <a:pt x="1549" y="2908"/>
                  </a:cubicBezTo>
                  <a:close/>
                  <a:moveTo>
                    <a:pt x="1761" y="2882"/>
                  </a:moveTo>
                  <a:cubicBezTo>
                    <a:pt x="1750" y="2860"/>
                    <a:pt x="1753" y="2873"/>
                    <a:pt x="1753" y="2840"/>
                  </a:cubicBezTo>
                  <a:cubicBezTo>
                    <a:pt x="1813" y="2845"/>
                    <a:pt x="1781" y="2880"/>
                    <a:pt x="1761" y="2882"/>
                  </a:cubicBezTo>
                  <a:close/>
                  <a:moveTo>
                    <a:pt x="1321" y="2857"/>
                  </a:moveTo>
                  <a:lnTo>
                    <a:pt x="1321" y="2806"/>
                  </a:lnTo>
                  <a:lnTo>
                    <a:pt x="1346" y="2806"/>
                  </a:lnTo>
                  <a:cubicBezTo>
                    <a:pt x="1348" y="2829"/>
                    <a:pt x="1350" y="2829"/>
                    <a:pt x="1355" y="2848"/>
                  </a:cubicBezTo>
                  <a:cubicBezTo>
                    <a:pt x="1341" y="2850"/>
                    <a:pt x="1328" y="2848"/>
                    <a:pt x="1321" y="2857"/>
                  </a:cubicBezTo>
                  <a:close/>
                  <a:moveTo>
                    <a:pt x="1363" y="2798"/>
                  </a:moveTo>
                  <a:lnTo>
                    <a:pt x="1524" y="2798"/>
                  </a:lnTo>
                  <a:cubicBezTo>
                    <a:pt x="1504" y="2840"/>
                    <a:pt x="1521" y="2884"/>
                    <a:pt x="1524" y="2925"/>
                  </a:cubicBezTo>
                  <a:lnTo>
                    <a:pt x="1338" y="2925"/>
                  </a:lnTo>
                  <a:cubicBezTo>
                    <a:pt x="1376" y="2868"/>
                    <a:pt x="1399" y="2865"/>
                    <a:pt x="1363" y="2798"/>
                  </a:cubicBezTo>
                  <a:close/>
                  <a:moveTo>
                    <a:pt x="1287" y="2874"/>
                  </a:moveTo>
                  <a:cubicBezTo>
                    <a:pt x="1307" y="2879"/>
                    <a:pt x="1312" y="2882"/>
                    <a:pt x="1338" y="2882"/>
                  </a:cubicBezTo>
                  <a:cubicBezTo>
                    <a:pt x="1331" y="2906"/>
                    <a:pt x="1340" y="2897"/>
                    <a:pt x="1316" y="2911"/>
                  </a:cubicBezTo>
                  <a:cubicBezTo>
                    <a:pt x="1275" y="2934"/>
                    <a:pt x="1165" y="2927"/>
                    <a:pt x="1143" y="2882"/>
                  </a:cubicBezTo>
                  <a:cubicBezTo>
                    <a:pt x="1135" y="2866"/>
                    <a:pt x="1139" y="2855"/>
                    <a:pt x="1145" y="2835"/>
                  </a:cubicBezTo>
                  <a:cubicBezTo>
                    <a:pt x="1153" y="2811"/>
                    <a:pt x="1158" y="2797"/>
                    <a:pt x="1160" y="2772"/>
                  </a:cubicBezTo>
                  <a:lnTo>
                    <a:pt x="1312" y="2783"/>
                  </a:lnTo>
                  <a:cubicBezTo>
                    <a:pt x="1289" y="2816"/>
                    <a:pt x="1287" y="2814"/>
                    <a:pt x="1287" y="2874"/>
                  </a:cubicBezTo>
                  <a:close/>
                  <a:moveTo>
                    <a:pt x="1084" y="2874"/>
                  </a:moveTo>
                  <a:cubicBezTo>
                    <a:pt x="1021" y="2874"/>
                    <a:pt x="1025" y="2869"/>
                    <a:pt x="974" y="2857"/>
                  </a:cubicBezTo>
                  <a:lnTo>
                    <a:pt x="1036" y="2731"/>
                  </a:lnTo>
                  <a:cubicBezTo>
                    <a:pt x="1070" y="2739"/>
                    <a:pt x="1099" y="2754"/>
                    <a:pt x="1143" y="2755"/>
                  </a:cubicBezTo>
                  <a:cubicBezTo>
                    <a:pt x="1125" y="2800"/>
                    <a:pt x="1149" y="2744"/>
                    <a:pt x="1122" y="2776"/>
                  </a:cubicBezTo>
                  <a:cubicBezTo>
                    <a:pt x="1104" y="2798"/>
                    <a:pt x="1114" y="2769"/>
                    <a:pt x="1116" y="2807"/>
                  </a:cubicBezTo>
                  <a:cubicBezTo>
                    <a:pt x="1118" y="2844"/>
                    <a:pt x="1120" y="2874"/>
                    <a:pt x="1084" y="2874"/>
                  </a:cubicBezTo>
                  <a:close/>
                  <a:moveTo>
                    <a:pt x="1736" y="2899"/>
                  </a:moveTo>
                  <a:cubicBezTo>
                    <a:pt x="1699" y="2908"/>
                    <a:pt x="1632" y="2924"/>
                    <a:pt x="1592" y="2925"/>
                  </a:cubicBezTo>
                  <a:cubicBezTo>
                    <a:pt x="1607" y="2859"/>
                    <a:pt x="1616" y="2924"/>
                    <a:pt x="1599" y="2806"/>
                  </a:cubicBezTo>
                  <a:cubicBezTo>
                    <a:pt x="1592" y="2802"/>
                    <a:pt x="1584" y="2800"/>
                    <a:pt x="1581" y="2800"/>
                  </a:cubicBezTo>
                  <a:lnTo>
                    <a:pt x="1558" y="2789"/>
                  </a:lnTo>
                  <a:cubicBezTo>
                    <a:pt x="1664" y="2765"/>
                    <a:pt x="1744" y="2775"/>
                    <a:pt x="1837" y="2730"/>
                  </a:cubicBezTo>
                  <a:lnTo>
                    <a:pt x="1888" y="2857"/>
                  </a:lnTo>
                  <a:cubicBezTo>
                    <a:pt x="1864" y="2869"/>
                    <a:pt x="1833" y="2876"/>
                    <a:pt x="1803" y="2882"/>
                  </a:cubicBezTo>
                  <a:lnTo>
                    <a:pt x="1803" y="2815"/>
                  </a:lnTo>
                  <a:cubicBezTo>
                    <a:pt x="1759" y="2811"/>
                    <a:pt x="1788" y="2804"/>
                    <a:pt x="1744" y="2815"/>
                  </a:cubicBezTo>
                  <a:cubicBezTo>
                    <a:pt x="1756" y="2797"/>
                    <a:pt x="1767" y="2781"/>
                    <a:pt x="1778" y="2764"/>
                  </a:cubicBezTo>
                  <a:cubicBezTo>
                    <a:pt x="1738" y="2773"/>
                    <a:pt x="1722" y="2778"/>
                    <a:pt x="1710" y="2815"/>
                  </a:cubicBezTo>
                  <a:cubicBezTo>
                    <a:pt x="1701" y="2846"/>
                    <a:pt x="1719" y="2868"/>
                    <a:pt x="1736" y="2899"/>
                  </a:cubicBezTo>
                  <a:close/>
                  <a:moveTo>
                    <a:pt x="1353" y="2165"/>
                  </a:moveTo>
                  <a:cubicBezTo>
                    <a:pt x="1390" y="2221"/>
                    <a:pt x="1360" y="2325"/>
                    <a:pt x="1427" y="2339"/>
                  </a:cubicBezTo>
                  <a:cubicBezTo>
                    <a:pt x="1434" y="2077"/>
                    <a:pt x="1373" y="2191"/>
                    <a:pt x="1342" y="2121"/>
                  </a:cubicBezTo>
                  <a:cubicBezTo>
                    <a:pt x="1327" y="2045"/>
                    <a:pt x="1349" y="2044"/>
                    <a:pt x="1358" y="1989"/>
                  </a:cubicBezTo>
                  <a:cubicBezTo>
                    <a:pt x="1365" y="1942"/>
                    <a:pt x="1321" y="1950"/>
                    <a:pt x="1311" y="1892"/>
                  </a:cubicBezTo>
                  <a:cubicBezTo>
                    <a:pt x="1357" y="1820"/>
                    <a:pt x="1435" y="1869"/>
                    <a:pt x="1428" y="1793"/>
                  </a:cubicBezTo>
                  <a:cubicBezTo>
                    <a:pt x="1395" y="1772"/>
                    <a:pt x="1337" y="1792"/>
                    <a:pt x="1316" y="1759"/>
                  </a:cubicBezTo>
                  <a:cubicBezTo>
                    <a:pt x="1296" y="1727"/>
                    <a:pt x="1329" y="1682"/>
                    <a:pt x="1346" y="1665"/>
                  </a:cubicBezTo>
                  <a:cubicBezTo>
                    <a:pt x="1395" y="1679"/>
                    <a:pt x="1376" y="1680"/>
                    <a:pt x="1400" y="1719"/>
                  </a:cubicBezTo>
                  <a:cubicBezTo>
                    <a:pt x="1515" y="1731"/>
                    <a:pt x="1523" y="1715"/>
                    <a:pt x="1625" y="1757"/>
                  </a:cubicBezTo>
                  <a:cubicBezTo>
                    <a:pt x="1634" y="1916"/>
                    <a:pt x="1547" y="1882"/>
                    <a:pt x="1457" y="1886"/>
                  </a:cubicBezTo>
                  <a:cubicBezTo>
                    <a:pt x="1427" y="1888"/>
                    <a:pt x="1405" y="1892"/>
                    <a:pt x="1385" y="1909"/>
                  </a:cubicBezTo>
                  <a:cubicBezTo>
                    <a:pt x="1409" y="1929"/>
                    <a:pt x="1409" y="1927"/>
                    <a:pt x="1448" y="1935"/>
                  </a:cubicBezTo>
                  <a:cubicBezTo>
                    <a:pt x="1533" y="1952"/>
                    <a:pt x="1492" y="2005"/>
                    <a:pt x="1511" y="2100"/>
                  </a:cubicBezTo>
                  <a:cubicBezTo>
                    <a:pt x="1550" y="2041"/>
                    <a:pt x="1523" y="1991"/>
                    <a:pt x="1577" y="1967"/>
                  </a:cubicBezTo>
                  <a:cubicBezTo>
                    <a:pt x="1610" y="2042"/>
                    <a:pt x="1601" y="2076"/>
                    <a:pt x="1577" y="2149"/>
                  </a:cubicBezTo>
                  <a:cubicBezTo>
                    <a:pt x="1617" y="2174"/>
                    <a:pt x="1618" y="2137"/>
                    <a:pt x="1627" y="2196"/>
                  </a:cubicBezTo>
                  <a:cubicBezTo>
                    <a:pt x="1638" y="2274"/>
                    <a:pt x="1612" y="2358"/>
                    <a:pt x="1557" y="2407"/>
                  </a:cubicBezTo>
                  <a:cubicBezTo>
                    <a:pt x="1497" y="2459"/>
                    <a:pt x="1503" y="2425"/>
                    <a:pt x="1502" y="2535"/>
                  </a:cubicBezTo>
                  <a:cubicBezTo>
                    <a:pt x="1502" y="2594"/>
                    <a:pt x="1503" y="2655"/>
                    <a:pt x="1479" y="2701"/>
                  </a:cubicBezTo>
                  <a:cubicBezTo>
                    <a:pt x="1383" y="2681"/>
                    <a:pt x="1423" y="2605"/>
                    <a:pt x="1425" y="2434"/>
                  </a:cubicBezTo>
                  <a:cubicBezTo>
                    <a:pt x="1366" y="2389"/>
                    <a:pt x="1294" y="2369"/>
                    <a:pt x="1302" y="2221"/>
                  </a:cubicBezTo>
                  <a:cubicBezTo>
                    <a:pt x="1305" y="2178"/>
                    <a:pt x="1313" y="2169"/>
                    <a:pt x="1353" y="2165"/>
                  </a:cubicBezTo>
                  <a:close/>
                  <a:moveTo>
                    <a:pt x="677" y="2535"/>
                  </a:moveTo>
                  <a:cubicBezTo>
                    <a:pt x="685" y="2563"/>
                    <a:pt x="678" y="2547"/>
                    <a:pt x="699" y="2565"/>
                  </a:cubicBezTo>
                  <a:cubicBezTo>
                    <a:pt x="752" y="2611"/>
                    <a:pt x="903" y="2695"/>
                    <a:pt x="965" y="2696"/>
                  </a:cubicBezTo>
                  <a:cubicBezTo>
                    <a:pt x="959" y="2722"/>
                    <a:pt x="954" y="2721"/>
                    <a:pt x="948" y="2747"/>
                  </a:cubicBezTo>
                  <a:cubicBezTo>
                    <a:pt x="896" y="2746"/>
                    <a:pt x="791" y="2693"/>
                    <a:pt x="755" y="2669"/>
                  </a:cubicBezTo>
                  <a:cubicBezTo>
                    <a:pt x="589" y="2561"/>
                    <a:pt x="451" y="2449"/>
                    <a:pt x="329" y="2283"/>
                  </a:cubicBezTo>
                  <a:cubicBezTo>
                    <a:pt x="91" y="1958"/>
                    <a:pt x="5" y="1570"/>
                    <a:pt x="97" y="1150"/>
                  </a:cubicBezTo>
                  <a:cubicBezTo>
                    <a:pt x="143" y="940"/>
                    <a:pt x="268" y="687"/>
                    <a:pt x="421" y="535"/>
                  </a:cubicBezTo>
                  <a:cubicBezTo>
                    <a:pt x="430" y="526"/>
                    <a:pt x="434" y="523"/>
                    <a:pt x="442" y="514"/>
                  </a:cubicBezTo>
                  <a:cubicBezTo>
                    <a:pt x="504" y="446"/>
                    <a:pt x="576" y="385"/>
                    <a:pt x="652" y="334"/>
                  </a:cubicBezTo>
                  <a:cubicBezTo>
                    <a:pt x="1121" y="23"/>
                    <a:pt x="1735" y="0"/>
                    <a:pt x="2203" y="315"/>
                  </a:cubicBezTo>
                  <a:lnTo>
                    <a:pt x="2390" y="467"/>
                  </a:lnTo>
                  <a:cubicBezTo>
                    <a:pt x="2613" y="693"/>
                    <a:pt x="2811" y="1034"/>
                    <a:pt x="2811" y="1375"/>
                  </a:cubicBezTo>
                  <a:lnTo>
                    <a:pt x="2811" y="1528"/>
                  </a:lnTo>
                  <a:cubicBezTo>
                    <a:pt x="2811" y="1813"/>
                    <a:pt x="2667" y="2145"/>
                    <a:pt x="2537" y="2304"/>
                  </a:cubicBezTo>
                  <a:cubicBezTo>
                    <a:pt x="2493" y="2358"/>
                    <a:pt x="2460" y="2391"/>
                    <a:pt x="2411" y="2440"/>
                  </a:cubicBezTo>
                  <a:cubicBezTo>
                    <a:pt x="2306" y="2545"/>
                    <a:pt x="2055" y="2744"/>
                    <a:pt x="1922" y="2747"/>
                  </a:cubicBezTo>
                  <a:cubicBezTo>
                    <a:pt x="1917" y="2727"/>
                    <a:pt x="1914" y="2722"/>
                    <a:pt x="1914" y="2696"/>
                  </a:cubicBezTo>
                  <a:cubicBezTo>
                    <a:pt x="1995" y="2694"/>
                    <a:pt x="2114" y="2602"/>
                    <a:pt x="2176" y="2569"/>
                  </a:cubicBezTo>
                  <a:cubicBezTo>
                    <a:pt x="2169" y="2539"/>
                    <a:pt x="2155" y="2526"/>
                    <a:pt x="2142" y="2501"/>
                  </a:cubicBezTo>
                  <a:cubicBezTo>
                    <a:pt x="2102" y="2424"/>
                    <a:pt x="2080" y="2361"/>
                    <a:pt x="2068" y="2270"/>
                  </a:cubicBezTo>
                  <a:cubicBezTo>
                    <a:pt x="2051" y="2134"/>
                    <a:pt x="2024" y="1600"/>
                    <a:pt x="2024" y="1502"/>
                  </a:cubicBezTo>
                  <a:cubicBezTo>
                    <a:pt x="2024" y="1424"/>
                    <a:pt x="1992" y="1413"/>
                    <a:pt x="1945" y="1378"/>
                  </a:cubicBezTo>
                  <a:cubicBezTo>
                    <a:pt x="1914" y="1354"/>
                    <a:pt x="1853" y="1317"/>
                    <a:pt x="1812" y="1308"/>
                  </a:cubicBezTo>
                  <a:cubicBezTo>
                    <a:pt x="1769" y="1389"/>
                    <a:pt x="1656" y="1489"/>
                    <a:pt x="1575" y="1511"/>
                  </a:cubicBezTo>
                  <a:cubicBezTo>
                    <a:pt x="1583" y="1540"/>
                    <a:pt x="1596" y="1544"/>
                    <a:pt x="1621" y="1558"/>
                  </a:cubicBezTo>
                  <a:cubicBezTo>
                    <a:pt x="1654" y="1577"/>
                    <a:pt x="1652" y="1575"/>
                    <a:pt x="1679" y="1601"/>
                  </a:cubicBezTo>
                  <a:cubicBezTo>
                    <a:pt x="1722" y="1645"/>
                    <a:pt x="1728" y="1668"/>
                    <a:pt x="1742" y="1733"/>
                  </a:cubicBezTo>
                  <a:cubicBezTo>
                    <a:pt x="1753" y="1781"/>
                    <a:pt x="1762" y="1854"/>
                    <a:pt x="1761" y="1908"/>
                  </a:cubicBezTo>
                  <a:cubicBezTo>
                    <a:pt x="1761" y="1979"/>
                    <a:pt x="1770" y="2024"/>
                    <a:pt x="1770" y="2095"/>
                  </a:cubicBezTo>
                  <a:cubicBezTo>
                    <a:pt x="1770" y="2175"/>
                    <a:pt x="1761" y="2221"/>
                    <a:pt x="1761" y="2298"/>
                  </a:cubicBezTo>
                  <a:cubicBezTo>
                    <a:pt x="1762" y="2375"/>
                    <a:pt x="1746" y="2429"/>
                    <a:pt x="1744" y="2493"/>
                  </a:cubicBezTo>
                  <a:lnTo>
                    <a:pt x="1685" y="2493"/>
                  </a:lnTo>
                  <a:cubicBezTo>
                    <a:pt x="1681" y="2447"/>
                    <a:pt x="1668" y="2400"/>
                    <a:pt x="1668" y="2349"/>
                  </a:cubicBezTo>
                  <a:cubicBezTo>
                    <a:pt x="1668" y="2091"/>
                    <a:pt x="1708" y="1881"/>
                    <a:pt x="1609" y="1688"/>
                  </a:cubicBezTo>
                  <a:cubicBezTo>
                    <a:pt x="1566" y="1604"/>
                    <a:pt x="1470" y="1541"/>
                    <a:pt x="1383" y="1607"/>
                  </a:cubicBezTo>
                  <a:cubicBezTo>
                    <a:pt x="1200" y="1748"/>
                    <a:pt x="1245" y="1884"/>
                    <a:pt x="1223" y="2031"/>
                  </a:cubicBezTo>
                  <a:cubicBezTo>
                    <a:pt x="1217" y="2072"/>
                    <a:pt x="1218" y="2102"/>
                    <a:pt x="1224" y="2141"/>
                  </a:cubicBezTo>
                  <a:lnTo>
                    <a:pt x="1228" y="2442"/>
                  </a:lnTo>
                  <a:cubicBezTo>
                    <a:pt x="1228" y="2487"/>
                    <a:pt x="1205" y="2500"/>
                    <a:pt x="1160" y="2501"/>
                  </a:cubicBezTo>
                  <a:cubicBezTo>
                    <a:pt x="1159" y="2465"/>
                    <a:pt x="1152" y="2467"/>
                    <a:pt x="1151" y="2425"/>
                  </a:cubicBezTo>
                  <a:lnTo>
                    <a:pt x="1135" y="1849"/>
                  </a:lnTo>
                  <a:cubicBezTo>
                    <a:pt x="1135" y="1673"/>
                    <a:pt x="1215" y="1607"/>
                    <a:pt x="1321" y="1536"/>
                  </a:cubicBezTo>
                  <a:cubicBezTo>
                    <a:pt x="1259" y="1444"/>
                    <a:pt x="1243" y="1545"/>
                    <a:pt x="1084" y="1308"/>
                  </a:cubicBezTo>
                  <a:cubicBezTo>
                    <a:pt x="1032" y="1335"/>
                    <a:pt x="1004" y="1350"/>
                    <a:pt x="958" y="1385"/>
                  </a:cubicBezTo>
                  <a:cubicBezTo>
                    <a:pt x="891" y="1434"/>
                    <a:pt x="881" y="1445"/>
                    <a:pt x="880" y="1511"/>
                  </a:cubicBezTo>
                  <a:cubicBezTo>
                    <a:pt x="878" y="1674"/>
                    <a:pt x="851" y="2123"/>
                    <a:pt x="824" y="2266"/>
                  </a:cubicBezTo>
                  <a:cubicBezTo>
                    <a:pt x="805" y="2361"/>
                    <a:pt x="772" y="2527"/>
                    <a:pt x="677" y="2535"/>
                  </a:cubicBezTo>
                  <a:close/>
                  <a:moveTo>
                    <a:pt x="0" y="1426"/>
                  </a:moveTo>
                  <a:cubicBezTo>
                    <a:pt x="0" y="1915"/>
                    <a:pt x="185" y="2298"/>
                    <a:pt x="549" y="2596"/>
                  </a:cubicBezTo>
                  <a:cubicBezTo>
                    <a:pt x="716" y="2732"/>
                    <a:pt x="761" y="2732"/>
                    <a:pt x="914" y="2806"/>
                  </a:cubicBezTo>
                  <a:cubicBezTo>
                    <a:pt x="902" y="2825"/>
                    <a:pt x="889" y="2842"/>
                    <a:pt x="889" y="2874"/>
                  </a:cubicBezTo>
                  <a:cubicBezTo>
                    <a:pt x="889" y="2941"/>
                    <a:pt x="1344" y="2992"/>
                    <a:pt x="1482" y="2992"/>
                  </a:cubicBezTo>
                  <a:cubicBezTo>
                    <a:pt x="1595" y="2992"/>
                    <a:pt x="1822" y="2950"/>
                    <a:pt x="1934" y="2911"/>
                  </a:cubicBezTo>
                  <a:cubicBezTo>
                    <a:pt x="1961" y="2902"/>
                    <a:pt x="1965" y="2897"/>
                    <a:pt x="1990" y="2891"/>
                  </a:cubicBezTo>
                  <a:cubicBezTo>
                    <a:pt x="1987" y="2857"/>
                    <a:pt x="1972" y="2841"/>
                    <a:pt x="1964" y="2806"/>
                  </a:cubicBezTo>
                  <a:cubicBezTo>
                    <a:pt x="2149" y="2709"/>
                    <a:pt x="2126" y="2751"/>
                    <a:pt x="2320" y="2603"/>
                  </a:cubicBezTo>
                  <a:cubicBezTo>
                    <a:pt x="2642" y="2357"/>
                    <a:pt x="2879" y="1923"/>
                    <a:pt x="2879" y="1477"/>
                  </a:cubicBezTo>
                  <a:cubicBezTo>
                    <a:pt x="2879" y="1164"/>
                    <a:pt x="2759" y="794"/>
                    <a:pt x="2563" y="565"/>
                  </a:cubicBezTo>
                  <a:cubicBezTo>
                    <a:pt x="2547" y="546"/>
                    <a:pt x="2538" y="540"/>
                    <a:pt x="2523" y="520"/>
                  </a:cubicBezTo>
                  <a:cubicBezTo>
                    <a:pt x="2507" y="499"/>
                    <a:pt x="2498" y="491"/>
                    <a:pt x="2479" y="471"/>
                  </a:cubicBezTo>
                  <a:cubicBezTo>
                    <a:pt x="2361" y="355"/>
                    <a:pt x="2228" y="254"/>
                    <a:pt x="2072" y="176"/>
                  </a:cubicBezTo>
                  <a:cubicBezTo>
                    <a:pt x="1922" y="101"/>
                    <a:pt x="1735" y="29"/>
                    <a:pt x="1516" y="29"/>
                  </a:cubicBezTo>
                  <a:cubicBezTo>
                    <a:pt x="1101" y="29"/>
                    <a:pt x="857" y="107"/>
                    <a:pt x="552" y="335"/>
                  </a:cubicBezTo>
                  <a:cubicBezTo>
                    <a:pt x="527" y="353"/>
                    <a:pt x="523" y="359"/>
                    <a:pt x="502" y="378"/>
                  </a:cubicBezTo>
                  <a:lnTo>
                    <a:pt x="408" y="463"/>
                  </a:lnTo>
                  <a:cubicBezTo>
                    <a:pt x="388" y="484"/>
                    <a:pt x="384" y="493"/>
                    <a:pt x="366" y="514"/>
                  </a:cubicBezTo>
                  <a:cubicBezTo>
                    <a:pt x="152" y="755"/>
                    <a:pt x="0" y="1086"/>
                    <a:pt x="0" y="1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1" name="Freeform 14"/>
            <p:cNvSpPr>
              <a:spLocks noEditPoints="1"/>
            </p:cNvSpPr>
            <p:nvPr/>
          </p:nvSpPr>
          <p:spPr bwMode="auto">
            <a:xfrm>
              <a:off x="4065588" y="1646238"/>
              <a:ext cx="969963" cy="958850"/>
            </a:xfrm>
            <a:custGeom>
              <a:avLst/>
              <a:gdLst>
                <a:gd name="T0" fmla="*/ 2152 w 4182"/>
                <a:gd name="T1" fmla="*/ 4022 h 4106"/>
                <a:gd name="T2" fmla="*/ 1282 w 4182"/>
                <a:gd name="T3" fmla="*/ 3867 h 4106"/>
                <a:gd name="T4" fmla="*/ 834 w 4182"/>
                <a:gd name="T5" fmla="*/ 3603 h 4106"/>
                <a:gd name="T6" fmla="*/ 773 w 4182"/>
                <a:gd name="T7" fmla="*/ 3546 h 4106"/>
                <a:gd name="T8" fmla="*/ 646 w 4182"/>
                <a:gd name="T9" fmla="*/ 3427 h 4106"/>
                <a:gd name="T10" fmla="*/ 382 w 4182"/>
                <a:gd name="T11" fmla="*/ 3098 h 4106"/>
                <a:gd name="T12" fmla="*/ 94 w 4182"/>
                <a:gd name="T13" fmla="*/ 2184 h 4106"/>
                <a:gd name="T14" fmla="*/ 280 w 4182"/>
                <a:gd name="T15" fmla="*/ 1211 h 4106"/>
                <a:gd name="T16" fmla="*/ 567 w 4182"/>
                <a:gd name="T17" fmla="*/ 769 h 4106"/>
                <a:gd name="T18" fmla="*/ 630 w 4182"/>
                <a:gd name="T19" fmla="*/ 713 h 4106"/>
                <a:gd name="T20" fmla="*/ 953 w 4182"/>
                <a:gd name="T21" fmla="*/ 427 h 4106"/>
                <a:gd name="T22" fmla="*/ 2075 w 4182"/>
                <a:gd name="T23" fmla="*/ 85 h 4106"/>
                <a:gd name="T24" fmla="*/ 2939 w 4182"/>
                <a:gd name="T25" fmla="*/ 288 h 4106"/>
                <a:gd name="T26" fmla="*/ 3360 w 4182"/>
                <a:gd name="T27" fmla="*/ 578 h 4106"/>
                <a:gd name="T28" fmla="*/ 3483 w 4182"/>
                <a:gd name="T29" fmla="*/ 700 h 4106"/>
                <a:gd name="T30" fmla="*/ 3647 w 4182"/>
                <a:gd name="T31" fmla="*/ 893 h 4106"/>
                <a:gd name="T32" fmla="*/ 4023 w 4182"/>
                <a:gd name="T33" fmla="*/ 1947 h 4106"/>
                <a:gd name="T34" fmla="*/ 3777 w 4182"/>
                <a:gd name="T35" fmla="*/ 3014 h 4106"/>
                <a:gd name="T36" fmla="*/ 3473 w 4182"/>
                <a:gd name="T37" fmla="*/ 3429 h 4106"/>
                <a:gd name="T38" fmla="*/ 3077 w 4182"/>
                <a:gd name="T39" fmla="*/ 3745 h 4106"/>
                <a:gd name="T40" fmla="*/ 2914 w 4182"/>
                <a:gd name="T41" fmla="*/ 3827 h 4106"/>
                <a:gd name="T42" fmla="*/ 2567 w 4182"/>
                <a:gd name="T43" fmla="*/ 3955 h 4106"/>
                <a:gd name="T44" fmla="*/ 2152 w 4182"/>
                <a:gd name="T45" fmla="*/ 4022 h 4106"/>
                <a:gd name="T46" fmla="*/ 9 w 4182"/>
                <a:gd name="T47" fmla="*/ 1880 h 4106"/>
                <a:gd name="T48" fmla="*/ 62 w 4182"/>
                <a:gd name="T49" fmla="*/ 2563 h 4106"/>
                <a:gd name="T50" fmla="*/ 122 w 4182"/>
                <a:gd name="T51" fmla="*/ 2749 h 4106"/>
                <a:gd name="T52" fmla="*/ 480 w 4182"/>
                <a:gd name="T53" fmla="*/ 3373 h 4106"/>
                <a:gd name="T54" fmla="*/ 730 w 4182"/>
                <a:gd name="T55" fmla="*/ 3623 h 4106"/>
                <a:gd name="T56" fmla="*/ 868 w 4182"/>
                <a:gd name="T57" fmla="*/ 3730 h 4106"/>
                <a:gd name="T58" fmla="*/ 939 w 4182"/>
                <a:gd name="T59" fmla="*/ 3778 h 4106"/>
                <a:gd name="T60" fmla="*/ 1017 w 4182"/>
                <a:gd name="T61" fmla="*/ 3827 h 4106"/>
                <a:gd name="T62" fmla="*/ 1982 w 4182"/>
                <a:gd name="T63" fmla="*/ 4106 h 4106"/>
                <a:gd name="T64" fmla="*/ 2935 w 4182"/>
                <a:gd name="T65" fmla="*/ 3917 h 4106"/>
                <a:gd name="T66" fmla="*/ 3094 w 4182"/>
                <a:gd name="T67" fmla="*/ 3830 h 4106"/>
                <a:gd name="T68" fmla="*/ 3243 w 4182"/>
                <a:gd name="T69" fmla="*/ 3733 h 4106"/>
                <a:gd name="T70" fmla="*/ 3379 w 4182"/>
                <a:gd name="T71" fmla="*/ 3624 h 4106"/>
                <a:gd name="T72" fmla="*/ 3445 w 4182"/>
                <a:gd name="T73" fmla="*/ 3571 h 4106"/>
                <a:gd name="T74" fmla="*/ 3624 w 4182"/>
                <a:gd name="T75" fmla="*/ 3377 h 4106"/>
                <a:gd name="T76" fmla="*/ 3915 w 4182"/>
                <a:gd name="T77" fmla="*/ 2932 h 4106"/>
                <a:gd name="T78" fmla="*/ 3944 w 4182"/>
                <a:gd name="T79" fmla="*/ 1247 h 4106"/>
                <a:gd name="T80" fmla="*/ 3813 w 4182"/>
                <a:gd name="T81" fmla="*/ 1006 h 4106"/>
                <a:gd name="T82" fmla="*/ 3718 w 4182"/>
                <a:gd name="T83" fmla="*/ 847 h 4106"/>
                <a:gd name="T84" fmla="*/ 3470 w 4182"/>
                <a:gd name="T85" fmla="*/ 595 h 4106"/>
                <a:gd name="T86" fmla="*/ 3139 w 4182"/>
                <a:gd name="T87" fmla="*/ 308 h 4106"/>
                <a:gd name="T88" fmla="*/ 2067 w 4182"/>
                <a:gd name="T89" fmla="*/ 0 h 4106"/>
                <a:gd name="T90" fmla="*/ 787 w 4182"/>
                <a:gd name="T91" fmla="*/ 439 h 4106"/>
                <a:gd name="T92" fmla="*/ 89 w 4182"/>
                <a:gd name="T93" fmla="*/ 1459 h 4106"/>
                <a:gd name="T94" fmla="*/ 9 w 4182"/>
                <a:gd name="T95" fmla="*/ 1880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82" h="4106">
                  <a:moveTo>
                    <a:pt x="2152" y="4022"/>
                  </a:moveTo>
                  <a:cubicBezTo>
                    <a:pt x="1818" y="4022"/>
                    <a:pt x="1527" y="3989"/>
                    <a:pt x="1282" y="3867"/>
                  </a:cubicBezTo>
                  <a:cubicBezTo>
                    <a:pt x="1123" y="3787"/>
                    <a:pt x="973" y="3712"/>
                    <a:pt x="834" y="3603"/>
                  </a:cubicBezTo>
                  <a:cubicBezTo>
                    <a:pt x="808" y="3583"/>
                    <a:pt x="797" y="3565"/>
                    <a:pt x="773" y="3546"/>
                  </a:cubicBezTo>
                  <a:cubicBezTo>
                    <a:pt x="711" y="3497"/>
                    <a:pt x="693" y="3468"/>
                    <a:pt x="646" y="3427"/>
                  </a:cubicBezTo>
                  <a:cubicBezTo>
                    <a:pt x="560" y="3351"/>
                    <a:pt x="442" y="3197"/>
                    <a:pt x="382" y="3098"/>
                  </a:cubicBezTo>
                  <a:cubicBezTo>
                    <a:pt x="250" y="2879"/>
                    <a:pt x="94" y="2473"/>
                    <a:pt x="94" y="2184"/>
                  </a:cubicBezTo>
                  <a:cubicBezTo>
                    <a:pt x="94" y="1799"/>
                    <a:pt x="106" y="1560"/>
                    <a:pt x="280" y="1211"/>
                  </a:cubicBezTo>
                  <a:cubicBezTo>
                    <a:pt x="334" y="1105"/>
                    <a:pt x="478" y="840"/>
                    <a:pt x="567" y="769"/>
                  </a:cubicBezTo>
                  <a:cubicBezTo>
                    <a:pt x="595" y="747"/>
                    <a:pt x="604" y="739"/>
                    <a:pt x="630" y="713"/>
                  </a:cubicBezTo>
                  <a:lnTo>
                    <a:pt x="953" y="427"/>
                  </a:lnTo>
                  <a:cubicBezTo>
                    <a:pt x="1277" y="213"/>
                    <a:pt x="1674" y="85"/>
                    <a:pt x="2075" y="85"/>
                  </a:cubicBezTo>
                  <a:cubicBezTo>
                    <a:pt x="2385" y="85"/>
                    <a:pt x="2717" y="174"/>
                    <a:pt x="2939" y="288"/>
                  </a:cubicBezTo>
                  <a:lnTo>
                    <a:pt x="3360" y="578"/>
                  </a:lnTo>
                  <a:cubicBezTo>
                    <a:pt x="3430" y="647"/>
                    <a:pt x="3408" y="610"/>
                    <a:pt x="3483" y="700"/>
                  </a:cubicBezTo>
                  <a:cubicBezTo>
                    <a:pt x="3541" y="769"/>
                    <a:pt x="3569" y="789"/>
                    <a:pt x="3647" y="893"/>
                  </a:cubicBezTo>
                  <a:cubicBezTo>
                    <a:pt x="3850" y="1164"/>
                    <a:pt x="4023" y="1591"/>
                    <a:pt x="4023" y="1947"/>
                  </a:cubicBezTo>
                  <a:cubicBezTo>
                    <a:pt x="4023" y="2470"/>
                    <a:pt x="3975" y="2614"/>
                    <a:pt x="3777" y="3014"/>
                  </a:cubicBezTo>
                  <a:cubicBezTo>
                    <a:pt x="3733" y="3103"/>
                    <a:pt x="3548" y="3369"/>
                    <a:pt x="3473" y="3429"/>
                  </a:cubicBezTo>
                  <a:cubicBezTo>
                    <a:pt x="3340" y="3534"/>
                    <a:pt x="3274" y="3636"/>
                    <a:pt x="3077" y="3745"/>
                  </a:cubicBezTo>
                  <a:cubicBezTo>
                    <a:pt x="3019" y="3777"/>
                    <a:pt x="2974" y="3800"/>
                    <a:pt x="2914" y="3827"/>
                  </a:cubicBezTo>
                  <a:cubicBezTo>
                    <a:pt x="2776" y="3889"/>
                    <a:pt x="2714" y="3912"/>
                    <a:pt x="2567" y="3955"/>
                  </a:cubicBezTo>
                  <a:cubicBezTo>
                    <a:pt x="2455" y="3988"/>
                    <a:pt x="2297" y="4022"/>
                    <a:pt x="2152" y="4022"/>
                  </a:cubicBezTo>
                  <a:close/>
                  <a:moveTo>
                    <a:pt x="9" y="1880"/>
                  </a:moveTo>
                  <a:cubicBezTo>
                    <a:pt x="9" y="2149"/>
                    <a:pt x="0" y="2296"/>
                    <a:pt x="62" y="2563"/>
                  </a:cubicBezTo>
                  <a:cubicBezTo>
                    <a:pt x="76" y="2621"/>
                    <a:pt x="99" y="2693"/>
                    <a:pt x="122" y="2749"/>
                  </a:cubicBezTo>
                  <a:cubicBezTo>
                    <a:pt x="207" y="2959"/>
                    <a:pt x="341" y="3194"/>
                    <a:pt x="480" y="3373"/>
                  </a:cubicBezTo>
                  <a:cubicBezTo>
                    <a:pt x="543" y="3455"/>
                    <a:pt x="651" y="3558"/>
                    <a:pt x="730" y="3623"/>
                  </a:cubicBezTo>
                  <a:lnTo>
                    <a:pt x="868" y="3730"/>
                  </a:lnTo>
                  <a:cubicBezTo>
                    <a:pt x="893" y="3748"/>
                    <a:pt x="914" y="3762"/>
                    <a:pt x="939" y="3778"/>
                  </a:cubicBezTo>
                  <a:cubicBezTo>
                    <a:pt x="966" y="3795"/>
                    <a:pt x="993" y="3812"/>
                    <a:pt x="1017" y="3827"/>
                  </a:cubicBezTo>
                  <a:cubicBezTo>
                    <a:pt x="1283" y="3980"/>
                    <a:pt x="1622" y="4106"/>
                    <a:pt x="1982" y="4106"/>
                  </a:cubicBezTo>
                  <a:cubicBezTo>
                    <a:pt x="2426" y="4106"/>
                    <a:pt x="2563" y="4069"/>
                    <a:pt x="2935" y="3917"/>
                  </a:cubicBezTo>
                  <a:lnTo>
                    <a:pt x="3094" y="3830"/>
                  </a:lnTo>
                  <a:cubicBezTo>
                    <a:pt x="3147" y="3801"/>
                    <a:pt x="3197" y="3767"/>
                    <a:pt x="3243" y="3733"/>
                  </a:cubicBezTo>
                  <a:lnTo>
                    <a:pt x="3379" y="3624"/>
                  </a:lnTo>
                  <a:cubicBezTo>
                    <a:pt x="3403" y="3605"/>
                    <a:pt x="3422" y="3594"/>
                    <a:pt x="3445" y="3571"/>
                  </a:cubicBezTo>
                  <a:lnTo>
                    <a:pt x="3624" y="3377"/>
                  </a:lnTo>
                  <a:cubicBezTo>
                    <a:pt x="3763" y="3205"/>
                    <a:pt x="3800" y="3163"/>
                    <a:pt x="3915" y="2932"/>
                  </a:cubicBezTo>
                  <a:cubicBezTo>
                    <a:pt x="4155" y="2453"/>
                    <a:pt x="4182" y="1744"/>
                    <a:pt x="3944" y="1247"/>
                  </a:cubicBezTo>
                  <a:lnTo>
                    <a:pt x="3813" y="1006"/>
                  </a:lnTo>
                  <a:cubicBezTo>
                    <a:pt x="3780" y="952"/>
                    <a:pt x="3753" y="896"/>
                    <a:pt x="3718" y="847"/>
                  </a:cubicBezTo>
                  <a:lnTo>
                    <a:pt x="3470" y="595"/>
                  </a:lnTo>
                  <a:cubicBezTo>
                    <a:pt x="3363" y="487"/>
                    <a:pt x="3265" y="393"/>
                    <a:pt x="3139" y="308"/>
                  </a:cubicBezTo>
                  <a:cubicBezTo>
                    <a:pt x="2870" y="127"/>
                    <a:pt x="2419" y="0"/>
                    <a:pt x="2067" y="0"/>
                  </a:cubicBezTo>
                  <a:cubicBezTo>
                    <a:pt x="1608" y="0"/>
                    <a:pt x="1130" y="165"/>
                    <a:pt x="787" y="439"/>
                  </a:cubicBezTo>
                  <a:cubicBezTo>
                    <a:pt x="457" y="703"/>
                    <a:pt x="223" y="1059"/>
                    <a:pt x="89" y="1459"/>
                  </a:cubicBezTo>
                  <a:cubicBezTo>
                    <a:pt x="52" y="1570"/>
                    <a:pt x="9" y="1739"/>
                    <a:pt x="9" y="18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2" name="Freeform 15"/>
            <p:cNvSpPr>
              <a:spLocks noEditPoints="1"/>
            </p:cNvSpPr>
            <p:nvPr/>
          </p:nvSpPr>
          <p:spPr bwMode="auto">
            <a:xfrm>
              <a:off x="4570413" y="2382838"/>
              <a:ext cx="298450" cy="184150"/>
            </a:xfrm>
            <a:custGeom>
              <a:avLst/>
              <a:gdLst>
                <a:gd name="T0" fmla="*/ 781 w 1287"/>
                <a:gd name="T1" fmla="*/ 444 h 788"/>
                <a:gd name="T2" fmla="*/ 1067 w 1287"/>
                <a:gd name="T3" fmla="*/ 69 h 788"/>
                <a:gd name="T4" fmla="*/ 1118 w 1287"/>
                <a:gd name="T5" fmla="*/ 128 h 788"/>
                <a:gd name="T6" fmla="*/ 1228 w 1287"/>
                <a:gd name="T7" fmla="*/ 204 h 788"/>
                <a:gd name="T8" fmla="*/ 1236 w 1287"/>
                <a:gd name="T9" fmla="*/ 187 h 788"/>
                <a:gd name="T10" fmla="*/ 1278 w 1287"/>
                <a:gd name="T11" fmla="*/ 86 h 788"/>
                <a:gd name="T12" fmla="*/ 1168 w 1287"/>
                <a:gd name="T13" fmla="*/ 103 h 788"/>
                <a:gd name="T14" fmla="*/ 997 w 1287"/>
                <a:gd name="T15" fmla="*/ 101 h 788"/>
                <a:gd name="T16" fmla="*/ 728 w 1287"/>
                <a:gd name="T17" fmla="*/ 306 h 788"/>
                <a:gd name="T18" fmla="*/ 779 w 1287"/>
                <a:gd name="T19" fmla="*/ 433 h 788"/>
                <a:gd name="T20" fmla="*/ 711 w 1287"/>
                <a:gd name="T21" fmla="*/ 314 h 788"/>
                <a:gd name="T22" fmla="*/ 398 w 1287"/>
                <a:gd name="T23" fmla="*/ 450 h 788"/>
                <a:gd name="T24" fmla="*/ 329 w 1287"/>
                <a:gd name="T25" fmla="*/ 484 h 788"/>
                <a:gd name="T26" fmla="*/ 152 w 1287"/>
                <a:gd name="T27" fmla="*/ 534 h 788"/>
                <a:gd name="T28" fmla="*/ 203 w 1287"/>
                <a:gd name="T29" fmla="*/ 721 h 788"/>
                <a:gd name="T30" fmla="*/ 102 w 1287"/>
                <a:gd name="T31" fmla="*/ 543 h 788"/>
                <a:gd name="T32" fmla="*/ 0 w 1287"/>
                <a:gd name="T33" fmla="*/ 534 h 788"/>
                <a:gd name="T34" fmla="*/ 42 w 1287"/>
                <a:gd name="T35" fmla="*/ 560 h 788"/>
                <a:gd name="T36" fmla="*/ 220 w 1287"/>
                <a:gd name="T37" fmla="*/ 534 h 788"/>
                <a:gd name="T38" fmla="*/ 313 w 1287"/>
                <a:gd name="T39" fmla="*/ 729 h 788"/>
                <a:gd name="T40" fmla="*/ 406 w 1287"/>
                <a:gd name="T41" fmla="*/ 678 h 788"/>
                <a:gd name="T42" fmla="*/ 421 w 1287"/>
                <a:gd name="T43" fmla="*/ 630 h 788"/>
                <a:gd name="T44" fmla="*/ 474 w 1287"/>
                <a:gd name="T45" fmla="*/ 458 h 788"/>
                <a:gd name="T46" fmla="*/ 584 w 1287"/>
                <a:gd name="T47" fmla="*/ 628 h 788"/>
                <a:gd name="T48" fmla="*/ 686 w 1287"/>
                <a:gd name="T49" fmla="*/ 619 h 788"/>
                <a:gd name="T50" fmla="*/ 609 w 1287"/>
                <a:gd name="T51" fmla="*/ 501 h 788"/>
                <a:gd name="T52" fmla="*/ 821 w 1287"/>
                <a:gd name="T53" fmla="*/ 534 h 788"/>
                <a:gd name="T54" fmla="*/ 838 w 1287"/>
                <a:gd name="T55" fmla="*/ 271 h 788"/>
                <a:gd name="T56" fmla="*/ 940 w 1287"/>
                <a:gd name="T57" fmla="*/ 450 h 788"/>
                <a:gd name="T58" fmla="*/ 1049 w 1287"/>
                <a:gd name="T59" fmla="*/ 264 h 788"/>
                <a:gd name="T60" fmla="*/ 957 w 1287"/>
                <a:gd name="T61" fmla="*/ 297 h 788"/>
                <a:gd name="T62" fmla="*/ 948 w 1287"/>
                <a:gd name="T63" fmla="*/ 221 h 788"/>
                <a:gd name="T64" fmla="*/ 897 w 1287"/>
                <a:gd name="T65" fmla="*/ 213 h 788"/>
                <a:gd name="T66" fmla="*/ 982 w 1287"/>
                <a:gd name="T67" fmla="*/ 145 h 788"/>
                <a:gd name="T68" fmla="*/ 1228 w 1287"/>
                <a:gd name="T69" fmla="*/ 20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7" h="788">
                  <a:moveTo>
                    <a:pt x="779" y="441"/>
                  </a:moveTo>
                  <a:lnTo>
                    <a:pt x="781" y="444"/>
                  </a:lnTo>
                  <a:cubicBezTo>
                    <a:pt x="781" y="444"/>
                    <a:pt x="778" y="442"/>
                    <a:pt x="779" y="441"/>
                  </a:cubicBezTo>
                  <a:close/>
                  <a:moveTo>
                    <a:pt x="1067" y="69"/>
                  </a:moveTo>
                  <a:cubicBezTo>
                    <a:pt x="1103" y="70"/>
                    <a:pt x="1119" y="73"/>
                    <a:pt x="1134" y="94"/>
                  </a:cubicBezTo>
                  <a:cubicBezTo>
                    <a:pt x="1128" y="119"/>
                    <a:pt x="1131" y="108"/>
                    <a:pt x="1118" y="128"/>
                  </a:cubicBezTo>
                  <a:cubicBezTo>
                    <a:pt x="1087" y="120"/>
                    <a:pt x="1071" y="104"/>
                    <a:pt x="1067" y="69"/>
                  </a:cubicBezTo>
                  <a:close/>
                  <a:moveTo>
                    <a:pt x="1228" y="204"/>
                  </a:moveTo>
                  <a:cubicBezTo>
                    <a:pt x="1197" y="204"/>
                    <a:pt x="1151" y="208"/>
                    <a:pt x="1134" y="145"/>
                  </a:cubicBezTo>
                  <a:lnTo>
                    <a:pt x="1236" y="187"/>
                  </a:lnTo>
                  <a:cubicBezTo>
                    <a:pt x="1285" y="186"/>
                    <a:pt x="1287" y="147"/>
                    <a:pt x="1287" y="94"/>
                  </a:cubicBezTo>
                  <a:lnTo>
                    <a:pt x="1278" y="86"/>
                  </a:lnTo>
                  <a:cubicBezTo>
                    <a:pt x="1254" y="104"/>
                    <a:pt x="1262" y="85"/>
                    <a:pt x="1261" y="128"/>
                  </a:cubicBezTo>
                  <a:cubicBezTo>
                    <a:pt x="1227" y="110"/>
                    <a:pt x="1223" y="103"/>
                    <a:pt x="1168" y="103"/>
                  </a:cubicBezTo>
                  <a:cubicBezTo>
                    <a:pt x="1185" y="67"/>
                    <a:pt x="1186" y="58"/>
                    <a:pt x="1177" y="18"/>
                  </a:cubicBezTo>
                  <a:cubicBezTo>
                    <a:pt x="1101" y="0"/>
                    <a:pt x="1032" y="42"/>
                    <a:pt x="997" y="101"/>
                  </a:cubicBezTo>
                  <a:cubicBezTo>
                    <a:pt x="973" y="143"/>
                    <a:pt x="994" y="128"/>
                    <a:pt x="952" y="149"/>
                  </a:cubicBezTo>
                  <a:cubicBezTo>
                    <a:pt x="891" y="179"/>
                    <a:pt x="764" y="296"/>
                    <a:pt x="728" y="306"/>
                  </a:cubicBezTo>
                  <a:lnTo>
                    <a:pt x="762" y="323"/>
                  </a:lnTo>
                  <a:cubicBezTo>
                    <a:pt x="765" y="356"/>
                    <a:pt x="776" y="400"/>
                    <a:pt x="779" y="433"/>
                  </a:cubicBezTo>
                  <a:cubicBezTo>
                    <a:pt x="741" y="413"/>
                    <a:pt x="721" y="392"/>
                    <a:pt x="686" y="374"/>
                  </a:cubicBezTo>
                  <a:cubicBezTo>
                    <a:pt x="696" y="354"/>
                    <a:pt x="705" y="339"/>
                    <a:pt x="711" y="314"/>
                  </a:cubicBezTo>
                  <a:cubicBezTo>
                    <a:pt x="687" y="327"/>
                    <a:pt x="665" y="337"/>
                    <a:pt x="638" y="351"/>
                  </a:cubicBezTo>
                  <a:cubicBezTo>
                    <a:pt x="545" y="401"/>
                    <a:pt x="522" y="421"/>
                    <a:pt x="398" y="450"/>
                  </a:cubicBezTo>
                  <a:cubicBezTo>
                    <a:pt x="405" y="534"/>
                    <a:pt x="425" y="404"/>
                    <a:pt x="466" y="577"/>
                  </a:cubicBezTo>
                  <a:cubicBezTo>
                    <a:pt x="379" y="531"/>
                    <a:pt x="382" y="491"/>
                    <a:pt x="329" y="484"/>
                  </a:cubicBezTo>
                  <a:cubicBezTo>
                    <a:pt x="287" y="478"/>
                    <a:pt x="268" y="491"/>
                    <a:pt x="233" y="497"/>
                  </a:cubicBezTo>
                  <a:cubicBezTo>
                    <a:pt x="181" y="506"/>
                    <a:pt x="165" y="486"/>
                    <a:pt x="152" y="534"/>
                  </a:cubicBezTo>
                  <a:cubicBezTo>
                    <a:pt x="181" y="537"/>
                    <a:pt x="183" y="541"/>
                    <a:pt x="203" y="551"/>
                  </a:cubicBezTo>
                  <a:cubicBezTo>
                    <a:pt x="203" y="623"/>
                    <a:pt x="216" y="664"/>
                    <a:pt x="203" y="721"/>
                  </a:cubicBezTo>
                  <a:cubicBezTo>
                    <a:pt x="173" y="728"/>
                    <a:pt x="175" y="729"/>
                    <a:pt x="135" y="729"/>
                  </a:cubicBezTo>
                  <a:cubicBezTo>
                    <a:pt x="121" y="700"/>
                    <a:pt x="102" y="589"/>
                    <a:pt x="102" y="543"/>
                  </a:cubicBezTo>
                  <a:cubicBezTo>
                    <a:pt x="142" y="539"/>
                    <a:pt x="116" y="555"/>
                    <a:pt x="135" y="518"/>
                  </a:cubicBezTo>
                  <a:cubicBezTo>
                    <a:pt x="103" y="518"/>
                    <a:pt x="28" y="528"/>
                    <a:pt x="0" y="534"/>
                  </a:cubicBezTo>
                  <a:lnTo>
                    <a:pt x="0" y="560"/>
                  </a:lnTo>
                  <a:lnTo>
                    <a:pt x="42" y="560"/>
                  </a:lnTo>
                  <a:cubicBezTo>
                    <a:pt x="42" y="675"/>
                    <a:pt x="45" y="788"/>
                    <a:pt x="166" y="760"/>
                  </a:cubicBezTo>
                  <a:cubicBezTo>
                    <a:pt x="291" y="731"/>
                    <a:pt x="222" y="614"/>
                    <a:pt x="220" y="534"/>
                  </a:cubicBezTo>
                  <a:cubicBezTo>
                    <a:pt x="250" y="528"/>
                    <a:pt x="248" y="526"/>
                    <a:pt x="288" y="526"/>
                  </a:cubicBezTo>
                  <a:cubicBezTo>
                    <a:pt x="318" y="657"/>
                    <a:pt x="328" y="555"/>
                    <a:pt x="313" y="729"/>
                  </a:cubicBezTo>
                  <a:cubicBezTo>
                    <a:pt x="354" y="720"/>
                    <a:pt x="351" y="712"/>
                    <a:pt x="406" y="712"/>
                  </a:cubicBezTo>
                  <a:lnTo>
                    <a:pt x="406" y="678"/>
                  </a:lnTo>
                  <a:cubicBezTo>
                    <a:pt x="354" y="677"/>
                    <a:pt x="338" y="656"/>
                    <a:pt x="330" y="560"/>
                  </a:cubicBezTo>
                  <a:cubicBezTo>
                    <a:pt x="364" y="578"/>
                    <a:pt x="392" y="604"/>
                    <a:pt x="421" y="630"/>
                  </a:cubicBezTo>
                  <a:cubicBezTo>
                    <a:pt x="494" y="693"/>
                    <a:pt x="484" y="673"/>
                    <a:pt x="525" y="670"/>
                  </a:cubicBezTo>
                  <a:cubicBezTo>
                    <a:pt x="518" y="589"/>
                    <a:pt x="474" y="546"/>
                    <a:pt x="474" y="458"/>
                  </a:cubicBezTo>
                  <a:cubicBezTo>
                    <a:pt x="491" y="450"/>
                    <a:pt x="504" y="446"/>
                    <a:pt x="525" y="441"/>
                  </a:cubicBezTo>
                  <a:cubicBezTo>
                    <a:pt x="531" y="514"/>
                    <a:pt x="584" y="547"/>
                    <a:pt x="584" y="628"/>
                  </a:cubicBezTo>
                  <a:cubicBezTo>
                    <a:pt x="556" y="638"/>
                    <a:pt x="578" y="617"/>
                    <a:pt x="559" y="653"/>
                  </a:cubicBezTo>
                  <a:cubicBezTo>
                    <a:pt x="621" y="648"/>
                    <a:pt x="618" y="619"/>
                    <a:pt x="686" y="619"/>
                  </a:cubicBezTo>
                  <a:lnTo>
                    <a:pt x="686" y="585"/>
                  </a:lnTo>
                  <a:cubicBezTo>
                    <a:pt x="641" y="584"/>
                    <a:pt x="647" y="581"/>
                    <a:pt x="609" y="501"/>
                  </a:cubicBezTo>
                  <a:cubicBezTo>
                    <a:pt x="599" y="478"/>
                    <a:pt x="564" y="384"/>
                    <a:pt x="628" y="403"/>
                  </a:cubicBezTo>
                  <a:cubicBezTo>
                    <a:pt x="686" y="420"/>
                    <a:pt x="739" y="533"/>
                    <a:pt x="821" y="534"/>
                  </a:cubicBezTo>
                  <a:cubicBezTo>
                    <a:pt x="821" y="435"/>
                    <a:pt x="782" y="377"/>
                    <a:pt x="804" y="280"/>
                  </a:cubicBezTo>
                  <a:lnTo>
                    <a:pt x="838" y="271"/>
                  </a:lnTo>
                  <a:lnTo>
                    <a:pt x="938" y="393"/>
                  </a:lnTo>
                  <a:cubicBezTo>
                    <a:pt x="955" y="421"/>
                    <a:pt x="941" y="401"/>
                    <a:pt x="940" y="450"/>
                  </a:cubicBezTo>
                  <a:cubicBezTo>
                    <a:pt x="1024" y="405"/>
                    <a:pt x="1066" y="358"/>
                    <a:pt x="1118" y="323"/>
                  </a:cubicBezTo>
                  <a:cubicBezTo>
                    <a:pt x="1114" y="316"/>
                    <a:pt x="1049" y="209"/>
                    <a:pt x="1049" y="264"/>
                  </a:cubicBezTo>
                  <a:cubicBezTo>
                    <a:pt x="1048" y="315"/>
                    <a:pt x="1063" y="359"/>
                    <a:pt x="991" y="365"/>
                  </a:cubicBezTo>
                  <a:cubicBezTo>
                    <a:pt x="979" y="317"/>
                    <a:pt x="967" y="336"/>
                    <a:pt x="957" y="297"/>
                  </a:cubicBezTo>
                  <a:cubicBezTo>
                    <a:pt x="990" y="297"/>
                    <a:pt x="991" y="300"/>
                    <a:pt x="1016" y="306"/>
                  </a:cubicBezTo>
                  <a:cubicBezTo>
                    <a:pt x="1015" y="253"/>
                    <a:pt x="991" y="231"/>
                    <a:pt x="948" y="221"/>
                  </a:cubicBezTo>
                  <a:lnTo>
                    <a:pt x="948" y="272"/>
                  </a:lnTo>
                  <a:cubicBezTo>
                    <a:pt x="909" y="263"/>
                    <a:pt x="898" y="258"/>
                    <a:pt x="897" y="213"/>
                  </a:cubicBezTo>
                  <a:cubicBezTo>
                    <a:pt x="962" y="198"/>
                    <a:pt x="958" y="208"/>
                    <a:pt x="1016" y="213"/>
                  </a:cubicBezTo>
                  <a:cubicBezTo>
                    <a:pt x="1015" y="161"/>
                    <a:pt x="1005" y="179"/>
                    <a:pt x="982" y="145"/>
                  </a:cubicBezTo>
                  <a:cubicBezTo>
                    <a:pt x="1051" y="112"/>
                    <a:pt x="1133" y="224"/>
                    <a:pt x="1134" y="289"/>
                  </a:cubicBezTo>
                  <a:cubicBezTo>
                    <a:pt x="1164" y="281"/>
                    <a:pt x="1211" y="229"/>
                    <a:pt x="1228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3" name="Freeform 16"/>
            <p:cNvSpPr>
              <a:spLocks noEditPoints="1"/>
            </p:cNvSpPr>
            <p:nvPr/>
          </p:nvSpPr>
          <p:spPr bwMode="auto">
            <a:xfrm>
              <a:off x="4165600" y="2305051"/>
              <a:ext cx="212725" cy="219075"/>
            </a:xfrm>
            <a:custGeom>
              <a:avLst/>
              <a:gdLst>
                <a:gd name="T0" fmla="*/ 770 w 914"/>
                <a:gd name="T1" fmla="*/ 779 h 937"/>
                <a:gd name="T2" fmla="*/ 796 w 914"/>
                <a:gd name="T3" fmla="*/ 686 h 937"/>
                <a:gd name="T4" fmla="*/ 855 w 914"/>
                <a:gd name="T5" fmla="*/ 720 h 937"/>
                <a:gd name="T6" fmla="*/ 770 w 914"/>
                <a:gd name="T7" fmla="*/ 779 h 937"/>
                <a:gd name="T8" fmla="*/ 677 w 914"/>
                <a:gd name="T9" fmla="*/ 712 h 937"/>
                <a:gd name="T10" fmla="*/ 728 w 914"/>
                <a:gd name="T11" fmla="*/ 618 h 937"/>
                <a:gd name="T12" fmla="*/ 677 w 914"/>
                <a:gd name="T13" fmla="*/ 712 h 937"/>
                <a:gd name="T14" fmla="*/ 421 w 914"/>
                <a:gd name="T15" fmla="*/ 642 h 937"/>
                <a:gd name="T16" fmla="*/ 381 w 914"/>
                <a:gd name="T17" fmla="*/ 618 h 937"/>
                <a:gd name="T18" fmla="*/ 388 w 914"/>
                <a:gd name="T19" fmla="*/ 600 h 937"/>
                <a:gd name="T20" fmla="*/ 415 w 914"/>
                <a:gd name="T21" fmla="*/ 542 h 937"/>
                <a:gd name="T22" fmla="*/ 482 w 914"/>
                <a:gd name="T23" fmla="*/ 576 h 937"/>
                <a:gd name="T24" fmla="*/ 421 w 914"/>
                <a:gd name="T25" fmla="*/ 642 h 937"/>
                <a:gd name="T26" fmla="*/ 447 w 914"/>
                <a:gd name="T27" fmla="*/ 510 h 937"/>
                <a:gd name="T28" fmla="*/ 533 w 914"/>
                <a:gd name="T29" fmla="*/ 500 h 937"/>
                <a:gd name="T30" fmla="*/ 499 w 914"/>
                <a:gd name="T31" fmla="*/ 559 h 937"/>
                <a:gd name="T32" fmla="*/ 447 w 914"/>
                <a:gd name="T33" fmla="*/ 510 h 937"/>
                <a:gd name="T34" fmla="*/ 0 w 914"/>
                <a:gd name="T35" fmla="*/ 136 h 937"/>
                <a:gd name="T36" fmla="*/ 180 w 914"/>
                <a:gd name="T37" fmla="*/ 231 h 937"/>
                <a:gd name="T38" fmla="*/ 279 w 914"/>
                <a:gd name="T39" fmla="*/ 212 h 937"/>
                <a:gd name="T40" fmla="*/ 228 w 914"/>
                <a:gd name="T41" fmla="*/ 280 h 937"/>
                <a:gd name="T42" fmla="*/ 322 w 914"/>
                <a:gd name="T43" fmla="*/ 271 h 937"/>
                <a:gd name="T44" fmla="*/ 247 w 914"/>
                <a:gd name="T45" fmla="*/ 350 h 937"/>
                <a:gd name="T46" fmla="*/ 152 w 914"/>
                <a:gd name="T47" fmla="*/ 390 h 937"/>
                <a:gd name="T48" fmla="*/ 245 w 914"/>
                <a:gd name="T49" fmla="*/ 491 h 937"/>
                <a:gd name="T50" fmla="*/ 290 w 914"/>
                <a:gd name="T51" fmla="*/ 409 h 937"/>
                <a:gd name="T52" fmla="*/ 372 w 914"/>
                <a:gd name="T53" fmla="*/ 339 h 937"/>
                <a:gd name="T54" fmla="*/ 364 w 914"/>
                <a:gd name="T55" fmla="*/ 432 h 937"/>
                <a:gd name="T56" fmla="*/ 440 w 914"/>
                <a:gd name="T57" fmla="*/ 398 h 937"/>
                <a:gd name="T58" fmla="*/ 346 w 914"/>
                <a:gd name="T59" fmla="*/ 532 h 937"/>
                <a:gd name="T60" fmla="*/ 288 w 914"/>
                <a:gd name="T61" fmla="*/ 551 h 937"/>
                <a:gd name="T62" fmla="*/ 491 w 914"/>
                <a:gd name="T63" fmla="*/ 720 h 937"/>
                <a:gd name="T64" fmla="*/ 474 w 914"/>
                <a:gd name="T65" fmla="*/ 678 h 937"/>
                <a:gd name="T66" fmla="*/ 584 w 914"/>
                <a:gd name="T67" fmla="*/ 551 h 937"/>
                <a:gd name="T68" fmla="*/ 643 w 914"/>
                <a:gd name="T69" fmla="*/ 576 h 937"/>
                <a:gd name="T70" fmla="*/ 601 w 914"/>
                <a:gd name="T71" fmla="*/ 813 h 937"/>
                <a:gd name="T72" fmla="*/ 711 w 914"/>
                <a:gd name="T73" fmla="*/ 745 h 937"/>
                <a:gd name="T74" fmla="*/ 688 w 914"/>
                <a:gd name="T75" fmla="*/ 850 h 937"/>
                <a:gd name="T76" fmla="*/ 914 w 914"/>
                <a:gd name="T77" fmla="*/ 737 h 937"/>
                <a:gd name="T78" fmla="*/ 830 w 914"/>
                <a:gd name="T79" fmla="*/ 678 h 937"/>
                <a:gd name="T80" fmla="*/ 747 w 914"/>
                <a:gd name="T81" fmla="*/ 617 h 937"/>
                <a:gd name="T82" fmla="*/ 661 w 914"/>
                <a:gd name="T83" fmla="*/ 559 h 937"/>
                <a:gd name="T84" fmla="*/ 539 w 914"/>
                <a:gd name="T85" fmla="*/ 468 h 937"/>
                <a:gd name="T86" fmla="*/ 505 w 914"/>
                <a:gd name="T87" fmla="*/ 427 h 937"/>
                <a:gd name="T88" fmla="*/ 464 w 914"/>
                <a:gd name="T89" fmla="*/ 400 h 937"/>
                <a:gd name="T90" fmla="*/ 332 w 914"/>
                <a:gd name="T91" fmla="*/ 244 h 937"/>
                <a:gd name="T92" fmla="*/ 291 w 914"/>
                <a:gd name="T93" fmla="*/ 208 h 937"/>
                <a:gd name="T94" fmla="*/ 228 w 914"/>
                <a:gd name="T95" fmla="*/ 119 h 937"/>
                <a:gd name="T96" fmla="*/ 175 w 914"/>
                <a:gd name="T97" fmla="*/ 201 h 937"/>
                <a:gd name="T98" fmla="*/ 76 w 914"/>
                <a:gd name="T99" fmla="*/ 237 h 937"/>
                <a:gd name="T100" fmla="*/ 39 w 914"/>
                <a:gd name="T101" fmla="*/ 191 h 937"/>
                <a:gd name="T102" fmla="*/ 228 w 914"/>
                <a:gd name="T103" fmla="*/ 110 h 937"/>
                <a:gd name="T104" fmla="*/ 169 w 914"/>
                <a:gd name="T105" fmla="*/ 0 h 937"/>
                <a:gd name="T106" fmla="*/ 134 w 914"/>
                <a:gd name="T107" fmla="*/ 41 h 937"/>
                <a:gd name="T108" fmla="*/ 117 w 914"/>
                <a:gd name="T109" fmla="*/ 58 h 937"/>
                <a:gd name="T110" fmla="*/ 0 w 914"/>
                <a:gd name="T111" fmla="*/ 13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4" h="937">
                  <a:moveTo>
                    <a:pt x="770" y="779"/>
                  </a:moveTo>
                  <a:cubicBezTo>
                    <a:pt x="781" y="756"/>
                    <a:pt x="795" y="719"/>
                    <a:pt x="796" y="686"/>
                  </a:cubicBezTo>
                  <a:cubicBezTo>
                    <a:pt x="852" y="686"/>
                    <a:pt x="838" y="687"/>
                    <a:pt x="855" y="720"/>
                  </a:cubicBezTo>
                  <a:lnTo>
                    <a:pt x="770" y="779"/>
                  </a:lnTo>
                  <a:close/>
                  <a:moveTo>
                    <a:pt x="677" y="712"/>
                  </a:moveTo>
                  <a:cubicBezTo>
                    <a:pt x="684" y="634"/>
                    <a:pt x="696" y="626"/>
                    <a:pt x="728" y="618"/>
                  </a:cubicBezTo>
                  <a:cubicBezTo>
                    <a:pt x="734" y="646"/>
                    <a:pt x="758" y="693"/>
                    <a:pt x="677" y="712"/>
                  </a:cubicBezTo>
                  <a:close/>
                  <a:moveTo>
                    <a:pt x="421" y="642"/>
                  </a:moveTo>
                  <a:cubicBezTo>
                    <a:pt x="399" y="627"/>
                    <a:pt x="412" y="627"/>
                    <a:pt x="381" y="618"/>
                  </a:cubicBezTo>
                  <a:cubicBezTo>
                    <a:pt x="383" y="614"/>
                    <a:pt x="387" y="603"/>
                    <a:pt x="388" y="600"/>
                  </a:cubicBezTo>
                  <a:cubicBezTo>
                    <a:pt x="416" y="544"/>
                    <a:pt x="411" y="591"/>
                    <a:pt x="415" y="542"/>
                  </a:cubicBezTo>
                  <a:cubicBezTo>
                    <a:pt x="466" y="543"/>
                    <a:pt x="448" y="553"/>
                    <a:pt x="482" y="576"/>
                  </a:cubicBezTo>
                  <a:lnTo>
                    <a:pt x="421" y="642"/>
                  </a:lnTo>
                  <a:close/>
                  <a:moveTo>
                    <a:pt x="447" y="510"/>
                  </a:moveTo>
                  <a:cubicBezTo>
                    <a:pt x="449" y="508"/>
                    <a:pt x="533" y="433"/>
                    <a:pt x="533" y="500"/>
                  </a:cubicBezTo>
                  <a:cubicBezTo>
                    <a:pt x="533" y="515"/>
                    <a:pt x="508" y="547"/>
                    <a:pt x="499" y="559"/>
                  </a:cubicBezTo>
                  <a:lnTo>
                    <a:pt x="447" y="510"/>
                  </a:lnTo>
                  <a:close/>
                  <a:moveTo>
                    <a:pt x="0" y="136"/>
                  </a:moveTo>
                  <a:cubicBezTo>
                    <a:pt x="0" y="253"/>
                    <a:pt x="70" y="313"/>
                    <a:pt x="180" y="231"/>
                  </a:cubicBezTo>
                  <a:cubicBezTo>
                    <a:pt x="215" y="204"/>
                    <a:pt x="223" y="212"/>
                    <a:pt x="279" y="212"/>
                  </a:cubicBezTo>
                  <a:cubicBezTo>
                    <a:pt x="255" y="246"/>
                    <a:pt x="242" y="223"/>
                    <a:pt x="228" y="280"/>
                  </a:cubicBezTo>
                  <a:cubicBezTo>
                    <a:pt x="265" y="279"/>
                    <a:pt x="275" y="271"/>
                    <a:pt x="322" y="271"/>
                  </a:cubicBezTo>
                  <a:cubicBezTo>
                    <a:pt x="310" y="321"/>
                    <a:pt x="280" y="319"/>
                    <a:pt x="247" y="350"/>
                  </a:cubicBezTo>
                  <a:cubicBezTo>
                    <a:pt x="174" y="419"/>
                    <a:pt x="221" y="391"/>
                    <a:pt x="152" y="390"/>
                  </a:cubicBezTo>
                  <a:cubicBezTo>
                    <a:pt x="156" y="432"/>
                    <a:pt x="224" y="486"/>
                    <a:pt x="245" y="491"/>
                  </a:cubicBezTo>
                  <a:cubicBezTo>
                    <a:pt x="232" y="433"/>
                    <a:pt x="252" y="442"/>
                    <a:pt x="290" y="409"/>
                  </a:cubicBezTo>
                  <a:cubicBezTo>
                    <a:pt x="326" y="378"/>
                    <a:pt x="327" y="363"/>
                    <a:pt x="372" y="339"/>
                  </a:cubicBezTo>
                  <a:cubicBezTo>
                    <a:pt x="372" y="386"/>
                    <a:pt x="367" y="397"/>
                    <a:pt x="364" y="432"/>
                  </a:cubicBezTo>
                  <a:cubicBezTo>
                    <a:pt x="438" y="397"/>
                    <a:pt x="398" y="402"/>
                    <a:pt x="440" y="398"/>
                  </a:cubicBezTo>
                  <a:cubicBezTo>
                    <a:pt x="436" y="449"/>
                    <a:pt x="387" y="495"/>
                    <a:pt x="346" y="532"/>
                  </a:cubicBezTo>
                  <a:cubicBezTo>
                    <a:pt x="322" y="554"/>
                    <a:pt x="330" y="551"/>
                    <a:pt x="288" y="551"/>
                  </a:cubicBezTo>
                  <a:cubicBezTo>
                    <a:pt x="316" y="593"/>
                    <a:pt x="445" y="709"/>
                    <a:pt x="491" y="720"/>
                  </a:cubicBezTo>
                  <a:cubicBezTo>
                    <a:pt x="488" y="684"/>
                    <a:pt x="492" y="705"/>
                    <a:pt x="474" y="678"/>
                  </a:cubicBezTo>
                  <a:cubicBezTo>
                    <a:pt x="513" y="667"/>
                    <a:pt x="565" y="586"/>
                    <a:pt x="584" y="551"/>
                  </a:cubicBezTo>
                  <a:cubicBezTo>
                    <a:pt x="604" y="561"/>
                    <a:pt x="623" y="565"/>
                    <a:pt x="643" y="576"/>
                  </a:cubicBezTo>
                  <a:cubicBezTo>
                    <a:pt x="615" y="696"/>
                    <a:pt x="591" y="697"/>
                    <a:pt x="601" y="813"/>
                  </a:cubicBezTo>
                  <a:cubicBezTo>
                    <a:pt x="655" y="800"/>
                    <a:pt x="658" y="760"/>
                    <a:pt x="711" y="745"/>
                  </a:cubicBezTo>
                  <a:cubicBezTo>
                    <a:pt x="707" y="763"/>
                    <a:pt x="687" y="838"/>
                    <a:pt x="688" y="850"/>
                  </a:cubicBezTo>
                  <a:cubicBezTo>
                    <a:pt x="695" y="937"/>
                    <a:pt x="793" y="765"/>
                    <a:pt x="914" y="737"/>
                  </a:cubicBezTo>
                  <a:cubicBezTo>
                    <a:pt x="910" y="689"/>
                    <a:pt x="877" y="682"/>
                    <a:pt x="830" y="678"/>
                  </a:cubicBezTo>
                  <a:cubicBezTo>
                    <a:pt x="826" y="643"/>
                    <a:pt x="828" y="647"/>
                    <a:pt x="747" y="617"/>
                  </a:cubicBezTo>
                  <a:cubicBezTo>
                    <a:pt x="696" y="598"/>
                    <a:pt x="754" y="617"/>
                    <a:pt x="661" y="559"/>
                  </a:cubicBezTo>
                  <a:lnTo>
                    <a:pt x="539" y="468"/>
                  </a:lnTo>
                  <a:cubicBezTo>
                    <a:pt x="518" y="450"/>
                    <a:pt x="528" y="447"/>
                    <a:pt x="505" y="427"/>
                  </a:cubicBezTo>
                  <a:cubicBezTo>
                    <a:pt x="493" y="418"/>
                    <a:pt x="474" y="409"/>
                    <a:pt x="464" y="400"/>
                  </a:cubicBezTo>
                  <a:cubicBezTo>
                    <a:pt x="442" y="380"/>
                    <a:pt x="389" y="297"/>
                    <a:pt x="332" y="244"/>
                  </a:cubicBezTo>
                  <a:cubicBezTo>
                    <a:pt x="319" y="231"/>
                    <a:pt x="300" y="219"/>
                    <a:pt x="291" y="208"/>
                  </a:cubicBezTo>
                  <a:cubicBezTo>
                    <a:pt x="261" y="168"/>
                    <a:pt x="287" y="158"/>
                    <a:pt x="228" y="119"/>
                  </a:cubicBezTo>
                  <a:cubicBezTo>
                    <a:pt x="228" y="186"/>
                    <a:pt x="225" y="176"/>
                    <a:pt x="175" y="201"/>
                  </a:cubicBezTo>
                  <a:cubicBezTo>
                    <a:pt x="140" y="218"/>
                    <a:pt x="125" y="237"/>
                    <a:pt x="76" y="237"/>
                  </a:cubicBezTo>
                  <a:cubicBezTo>
                    <a:pt x="50" y="237"/>
                    <a:pt x="35" y="210"/>
                    <a:pt x="39" y="191"/>
                  </a:cubicBezTo>
                  <a:cubicBezTo>
                    <a:pt x="48" y="156"/>
                    <a:pt x="162" y="79"/>
                    <a:pt x="228" y="110"/>
                  </a:cubicBezTo>
                  <a:cubicBezTo>
                    <a:pt x="223" y="86"/>
                    <a:pt x="185" y="12"/>
                    <a:pt x="169" y="0"/>
                  </a:cubicBezTo>
                  <a:cubicBezTo>
                    <a:pt x="125" y="12"/>
                    <a:pt x="158" y="6"/>
                    <a:pt x="134" y="41"/>
                  </a:cubicBezTo>
                  <a:cubicBezTo>
                    <a:pt x="126" y="54"/>
                    <a:pt x="133" y="47"/>
                    <a:pt x="117" y="58"/>
                  </a:cubicBezTo>
                  <a:cubicBezTo>
                    <a:pt x="84" y="84"/>
                    <a:pt x="0" y="102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4" name="Freeform 17"/>
            <p:cNvSpPr>
              <a:spLocks noEditPoints="1"/>
            </p:cNvSpPr>
            <p:nvPr/>
          </p:nvSpPr>
          <p:spPr bwMode="auto">
            <a:xfrm>
              <a:off x="4154488" y="1903413"/>
              <a:ext cx="77788" cy="103188"/>
            </a:xfrm>
            <a:custGeom>
              <a:avLst/>
              <a:gdLst>
                <a:gd name="T0" fmla="*/ 169 w 339"/>
                <a:gd name="T1" fmla="*/ 304 h 445"/>
                <a:gd name="T2" fmla="*/ 172 w 339"/>
                <a:gd name="T3" fmla="*/ 307 h 445"/>
                <a:gd name="T4" fmla="*/ 169 w 339"/>
                <a:gd name="T5" fmla="*/ 304 h 445"/>
                <a:gd name="T6" fmla="*/ 195 w 339"/>
                <a:gd name="T7" fmla="*/ 228 h 445"/>
                <a:gd name="T8" fmla="*/ 254 w 339"/>
                <a:gd name="T9" fmla="*/ 245 h 445"/>
                <a:gd name="T10" fmla="*/ 195 w 339"/>
                <a:gd name="T11" fmla="*/ 304 h 445"/>
                <a:gd name="T12" fmla="*/ 222 w 339"/>
                <a:gd name="T13" fmla="*/ 272 h 445"/>
                <a:gd name="T14" fmla="*/ 195 w 339"/>
                <a:gd name="T15" fmla="*/ 228 h 445"/>
                <a:gd name="T16" fmla="*/ 119 w 339"/>
                <a:gd name="T17" fmla="*/ 144 h 445"/>
                <a:gd name="T18" fmla="*/ 152 w 339"/>
                <a:gd name="T19" fmla="*/ 177 h 445"/>
                <a:gd name="T20" fmla="*/ 119 w 339"/>
                <a:gd name="T21" fmla="*/ 144 h 445"/>
                <a:gd name="T22" fmla="*/ 271 w 339"/>
                <a:gd name="T23" fmla="*/ 203 h 445"/>
                <a:gd name="T24" fmla="*/ 246 w 339"/>
                <a:gd name="T25" fmla="*/ 203 h 445"/>
                <a:gd name="T26" fmla="*/ 262 w 339"/>
                <a:gd name="T27" fmla="*/ 59 h 445"/>
                <a:gd name="T28" fmla="*/ 271 w 339"/>
                <a:gd name="T29" fmla="*/ 203 h 445"/>
                <a:gd name="T30" fmla="*/ 0 w 339"/>
                <a:gd name="T31" fmla="*/ 220 h 445"/>
                <a:gd name="T32" fmla="*/ 59 w 339"/>
                <a:gd name="T33" fmla="*/ 211 h 445"/>
                <a:gd name="T34" fmla="*/ 117 w 339"/>
                <a:gd name="T35" fmla="*/ 264 h 445"/>
                <a:gd name="T36" fmla="*/ 93 w 339"/>
                <a:gd name="T37" fmla="*/ 338 h 445"/>
                <a:gd name="T38" fmla="*/ 25 w 339"/>
                <a:gd name="T39" fmla="*/ 313 h 445"/>
                <a:gd name="T40" fmla="*/ 19 w 339"/>
                <a:gd name="T41" fmla="*/ 386 h 445"/>
                <a:gd name="T42" fmla="*/ 263 w 339"/>
                <a:gd name="T43" fmla="*/ 339 h 445"/>
                <a:gd name="T44" fmla="*/ 300 w 339"/>
                <a:gd name="T45" fmla="*/ 266 h 445"/>
                <a:gd name="T46" fmla="*/ 339 w 339"/>
                <a:gd name="T47" fmla="*/ 194 h 445"/>
                <a:gd name="T48" fmla="*/ 296 w 339"/>
                <a:gd name="T49" fmla="*/ 194 h 445"/>
                <a:gd name="T50" fmla="*/ 322 w 339"/>
                <a:gd name="T51" fmla="*/ 67 h 445"/>
                <a:gd name="T52" fmla="*/ 296 w 339"/>
                <a:gd name="T53" fmla="*/ 25 h 445"/>
                <a:gd name="T54" fmla="*/ 161 w 339"/>
                <a:gd name="T55" fmla="*/ 93 h 445"/>
                <a:gd name="T56" fmla="*/ 161 w 339"/>
                <a:gd name="T57" fmla="*/ 0 h 445"/>
                <a:gd name="T58" fmla="*/ 54 w 339"/>
                <a:gd name="T59" fmla="*/ 104 h 445"/>
                <a:gd name="T60" fmla="*/ 0 w 339"/>
                <a:gd name="T61" fmla="*/ 2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9" h="445">
                  <a:moveTo>
                    <a:pt x="169" y="304"/>
                  </a:moveTo>
                  <a:lnTo>
                    <a:pt x="172" y="307"/>
                  </a:lnTo>
                  <a:cubicBezTo>
                    <a:pt x="172" y="307"/>
                    <a:pt x="169" y="305"/>
                    <a:pt x="169" y="304"/>
                  </a:cubicBezTo>
                  <a:close/>
                  <a:moveTo>
                    <a:pt x="195" y="228"/>
                  </a:moveTo>
                  <a:cubicBezTo>
                    <a:pt x="220" y="245"/>
                    <a:pt x="212" y="245"/>
                    <a:pt x="254" y="245"/>
                  </a:cubicBezTo>
                  <a:cubicBezTo>
                    <a:pt x="236" y="279"/>
                    <a:pt x="240" y="301"/>
                    <a:pt x="195" y="304"/>
                  </a:cubicBezTo>
                  <a:lnTo>
                    <a:pt x="222" y="272"/>
                  </a:lnTo>
                  <a:cubicBezTo>
                    <a:pt x="194" y="242"/>
                    <a:pt x="201" y="241"/>
                    <a:pt x="195" y="228"/>
                  </a:cubicBezTo>
                  <a:close/>
                  <a:moveTo>
                    <a:pt x="119" y="144"/>
                  </a:moveTo>
                  <a:cubicBezTo>
                    <a:pt x="148" y="151"/>
                    <a:pt x="145" y="148"/>
                    <a:pt x="152" y="177"/>
                  </a:cubicBezTo>
                  <a:cubicBezTo>
                    <a:pt x="110" y="167"/>
                    <a:pt x="124" y="175"/>
                    <a:pt x="119" y="144"/>
                  </a:cubicBezTo>
                  <a:close/>
                  <a:moveTo>
                    <a:pt x="271" y="203"/>
                  </a:moveTo>
                  <a:lnTo>
                    <a:pt x="246" y="203"/>
                  </a:lnTo>
                  <a:cubicBezTo>
                    <a:pt x="245" y="200"/>
                    <a:pt x="159" y="87"/>
                    <a:pt x="262" y="59"/>
                  </a:cubicBezTo>
                  <a:cubicBezTo>
                    <a:pt x="304" y="90"/>
                    <a:pt x="271" y="129"/>
                    <a:pt x="271" y="203"/>
                  </a:cubicBezTo>
                  <a:close/>
                  <a:moveTo>
                    <a:pt x="0" y="220"/>
                  </a:moveTo>
                  <a:cubicBezTo>
                    <a:pt x="0" y="273"/>
                    <a:pt x="21" y="221"/>
                    <a:pt x="59" y="211"/>
                  </a:cubicBezTo>
                  <a:lnTo>
                    <a:pt x="117" y="264"/>
                  </a:lnTo>
                  <a:cubicBezTo>
                    <a:pt x="113" y="286"/>
                    <a:pt x="103" y="318"/>
                    <a:pt x="93" y="338"/>
                  </a:cubicBezTo>
                  <a:cubicBezTo>
                    <a:pt x="77" y="331"/>
                    <a:pt x="44" y="317"/>
                    <a:pt x="25" y="313"/>
                  </a:cubicBezTo>
                  <a:cubicBezTo>
                    <a:pt x="14" y="338"/>
                    <a:pt x="3" y="359"/>
                    <a:pt x="19" y="386"/>
                  </a:cubicBezTo>
                  <a:cubicBezTo>
                    <a:pt x="55" y="445"/>
                    <a:pt x="210" y="443"/>
                    <a:pt x="263" y="339"/>
                  </a:cubicBezTo>
                  <a:cubicBezTo>
                    <a:pt x="273" y="318"/>
                    <a:pt x="286" y="286"/>
                    <a:pt x="300" y="266"/>
                  </a:cubicBezTo>
                  <a:cubicBezTo>
                    <a:pt x="325" y="229"/>
                    <a:pt x="338" y="248"/>
                    <a:pt x="339" y="194"/>
                  </a:cubicBezTo>
                  <a:lnTo>
                    <a:pt x="296" y="194"/>
                  </a:lnTo>
                  <a:lnTo>
                    <a:pt x="322" y="67"/>
                  </a:lnTo>
                  <a:cubicBezTo>
                    <a:pt x="322" y="47"/>
                    <a:pt x="308" y="43"/>
                    <a:pt x="296" y="25"/>
                  </a:cubicBezTo>
                  <a:cubicBezTo>
                    <a:pt x="194" y="27"/>
                    <a:pt x="219" y="77"/>
                    <a:pt x="161" y="93"/>
                  </a:cubicBezTo>
                  <a:lnTo>
                    <a:pt x="161" y="0"/>
                  </a:lnTo>
                  <a:cubicBezTo>
                    <a:pt x="62" y="0"/>
                    <a:pt x="96" y="14"/>
                    <a:pt x="54" y="104"/>
                  </a:cubicBezTo>
                  <a:cubicBezTo>
                    <a:pt x="38" y="138"/>
                    <a:pt x="0" y="185"/>
                    <a:pt x="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5" name="Freeform 18"/>
            <p:cNvSpPr>
              <a:spLocks noEditPoints="1"/>
            </p:cNvSpPr>
            <p:nvPr/>
          </p:nvSpPr>
          <p:spPr bwMode="auto">
            <a:xfrm>
              <a:off x="4343400" y="1709738"/>
              <a:ext cx="93663" cy="111125"/>
            </a:xfrm>
            <a:custGeom>
              <a:avLst/>
              <a:gdLst>
                <a:gd name="T0" fmla="*/ 182 w 401"/>
                <a:gd name="T1" fmla="*/ 347 h 474"/>
                <a:gd name="T2" fmla="*/ 185 w 401"/>
                <a:gd name="T3" fmla="*/ 350 h 474"/>
                <a:gd name="T4" fmla="*/ 182 w 401"/>
                <a:gd name="T5" fmla="*/ 347 h 474"/>
                <a:gd name="T6" fmla="*/ 114 w 401"/>
                <a:gd name="T7" fmla="*/ 305 h 474"/>
                <a:gd name="T8" fmla="*/ 140 w 401"/>
                <a:gd name="T9" fmla="*/ 339 h 474"/>
                <a:gd name="T10" fmla="*/ 114 w 401"/>
                <a:gd name="T11" fmla="*/ 339 h 474"/>
                <a:gd name="T12" fmla="*/ 114 w 401"/>
                <a:gd name="T13" fmla="*/ 305 h 474"/>
                <a:gd name="T14" fmla="*/ 165 w 401"/>
                <a:gd name="T15" fmla="*/ 305 h 474"/>
                <a:gd name="T16" fmla="*/ 173 w 401"/>
                <a:gd name="T17" fmla="*/ 306 h 474"/>
                <a:gd name="T18" fmla="*/ 165 w 401"/>
                <a:gd name="T19" fmla="*/ 305 h 474"/>
                <a:gd name="T20" fmla="*/ 182 w 401"/>
                <a:gd name="T21" fmla="*/ 203 h 474"/>
                <a:gd name="T22" fmla="*/ 148 w 401"/>
                <a:gd name="T23" fmla="*/ 254 h 474"/>
                <a:gd name="T24" fmla="*/ 182 w 401"/>
                <a:gd name="T25" fmla="*/ 203 h 474"/>
                <a:gd name="T26" fmla="*/ 182 w 401"/>
                <a:gd name="T27" fmla="*/ 203 h 474"/>
                <a:gd name="T28" fmla="*/ 228 w 401"/>
                <a:gd name="T29" fmla="*/ 165 h 474"/>
                <a:gd name="T30" fmla="*/ 259 w 401"/>
                <a:gd name="T31" fmla="*/ 152 h 474"/>
                <a:gd name="T32" fmla="*/ 277 w 401"/>
                <a:gd name="T33" fmla="*/ 149 h 474"/>
                <a:gd name="T34" fmla="*/ 323 w 401"/>
                <a:gd name="T35" fmla="*/ 189 h 474"/>
                <a:gd name="T36" fmla="*/ 318 w 401"/>
                <a:gd name="T37" fmla="*/ 313 h 474"/>
                <a:gd name="T38" fmla="*/ 275 w 401"/>
                <a:gd name="T39" fmla="*/ 347 h 474"/>
                <a:gd name="T40" fmla="*/ 241 w 401"/>
                <a:gd name="T41" fmla="*/ 203 h 474"/>
                <a:gd name="T42" fmla="*/ 182 w 401"/>
                <a:gd name="T43" fmla="*/ 203 h 474"/>
                <a:gd name="T44" fmla="*/ 89 w 401"/>
                <a:gd name="T45" fmla="*/ 17 h 474"/>
                <a:gd name="T46" fmla="*/ 80 w 401"/>
                <a:gd name="T47" fmla="*/ 68 h 474"/>
                <a:gd name="T48" fmla="*/ 30 w 401"/>
                <a:gd name="T49" fmla="*/ 118 h 474"/>
                <a:gd name="T50" fmla="*/ 114 w 401"/>
                <a:gd name="T51" fmla="*/ 195 h 474"/>
                <a:gd name="T52" fmla="*/ 97 w 401"/>
                <a:gd name="T53" fmla="*/ 254 h 474"/>
                <a:gd name="T54" fmla="*/ 21 w 401"/>
                <a:gd name="T55" fmla="*/ 254 h 474"/>
                <a:gd name="T56" fmla="*/ 123 w 401"/>
                <a:gd name="T57" fmla="*/ 423 h 474"/>
                <a:gd name="T58" fmla="*/ 123 w 401"/>
                <a:gd name="T59" fmla="*/ 372 h 474"/>
                <a:gd name="T60" fmla="*/ 157 w 401"/>
                <a:gd name="T61" fmla="*/ 372 h 474"/>
                <a:gd name="T62" fmla="*/ 216 w 401"/>
                <a:gd name="T63" fmla="*/ 423 h 474"/>
                <a:gd name="T64" fmla="*/ 224 w 401"/>
                <a:gd name="T65" fmla="*/ 474 h 474"/>
                <a:gd name="T66" fmla="*/ 275 w 401"/>
                <a:gd name="T67" fmla="*/ 389 h 474"/>
                <a:gd name="T68" fmla="*/ 351 w 401"/>
                <a:gd name="T69" fmla="*/ 135 h 474"/>
                <a:gd name="T70" fmla="*/ 213 w 401"/>
                <a:gd name="T71" fmla="*/ 141 h 474"/>
                <a:gd name="T72" fmla="*/ 165 w 401"/>
                <a:gd name="T73" fmla="*/ 161 h 474"/>
                <a:gd name="T74" fmla="*/ 148 w 401"/>
                <a:gd name="T75" fmla="*/ 0 h 474"/>
                <a:gd name="T76" fmla="*/ 140 w 401"/>
                <a:gd name="T77" fmla="*/ 63 h 474"/>
                <a:gd name="T78" fmla="*/ 89 w 401"/>
                <a:gd name="T79" fmla="*/ 1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1" h="474">
                  <a:moveTo>
                    <a:pt x="182" y="347"/>
                  </a:moveTo>
                  <a:lnTo>
                    <a:pt x="185" y="350"/>
                  </a:lnTo>
                  <a:cubicBezTo>
                    <a:pt x="184" y="349"/>
                    <a:pt x="181" y="348"/>
                    <a:pt x="182" y="347"/>
                  </a:cubicBezTo>
                  <a:close/>
                  <a:moveTo>
                    <a:pt x="114" y="305"/>
                  </a:moveTo>
                  <a:cubicBezTo>
                    <a:pt x="139" y="323"/>
                    <a:pt x="125" y="310"/>
                    <a:pt x="140" y="339"/>
                  </a:cubicBezTo>
                  <a:lnTo>
                    <a:pt x="114" y="339"/>
                  </a:lnTo>
                  <a:lnTo>
                    <a:pt x="114" y="305"/>
                  </a:lnTo>
                  <a:close/>
                  <a:moveTo>
                    <a:pt x="165" y="305"/>
                  </a:moveTo>
                  <a:cubicBezTo>
                    <a:pt x="167" y="287"/>
                    <a:pt x="210" y="307"/>
                    <a:pt x="173" y="306"/>
                  </a:cubicBezTo>
                  <a:cubicBezTo>
                    <a:pt x="170" y="305"/>
                    <a:pt x="163" y="324"/>
                    <a:pt x="165" y="305"/>
                  </a:cubicBezTo>
                  <a:close/>
                  <a:moveTo>
                    <a:pt x="182" y="203"/>
                  </a:moveTo>
                  <a:cubicBezTo>
                    <a:pt x="181" y="244"/>
                    <a:pt x="183" y="250"/>
                    <a:pt x="148" y="254"/>
                  </a:cubicBezTo>
                  <a:cubicBezTo>
                    <a:pt x="162" y="228"/>
                    <a:pt x="159" y="220"/>
                    <a:pt x="182" y="203"/>
                  </a:cubicBezTo>
                  <a:close/>
                  <a:moveTo>
                    <a:pt x="182" y="203"/>
                  </a:moveTo>
                  <a:cubicBezTo>
                    <a:pt x="194" y="185"/>
                    <a:pt x="206" y="176"/>
                    <a:pt x="228" y="165"/>
                  </a:cubicBezTo>
                  <a:cubicBezTo>
                    <a:pt x="233" y="163"/>
                    <a:pt x="259" y="152"/>
                    <a:pt x="259" y="152"/>
                  </a:cubicBezTo>
                  <a:cubicBezTo>
                    <a:pt x="262" y="152"/>
                    <a:pt x="277" y="149"/>
                    <a:pt x="277" y="149"/>
                  </a:cubicBezTo>
                  <a:cubicBezTo>
                    <a:pt x="303" y="149"/>
                    <a:pt x="316" y="164"/>
                    <a:pt x="323" y="189"/>
                  </a:cubicBezTo>
                  <a:cubicBezTo>
                    <a:pt x="331" y="219"/>
                    <a:pt x="326" y="285"/>
                    <a:pt x="318" y="313"/>
                  </a:cubicBezTo>
                  <a:cubicBezTo>
                    <a:pt x="309" y="343"/>
                    <a:pt x="309" y="344"/>
                    <a:pt x="275" y="347"/>
                  </a:cubicBezTo>
                  <a:cubicBezTo>
                    <a:pt x="260" y="283"/>
                    <a:pt x="241" y="296"/>
                    <a:pt x="241" y="203"/>
                  </a:cubicBezTo>
                  <a:lnTo>
                    <a:pt x="182" y="203"/>
                  </a:lnTo>
                  <a:close/>
                  <a:moveTo>
                    <a:pt x="89" y="17"/>
                  </a:moveTo>
                  <a:cubicBezTo>
                    <a:pt x="86" y="52"/>
                    <a:pt x="80" y="36"/>
                    <a:pt x="80" y="68"/>
                  </a:cubicBezTo>
                  <a:cubicBezTo>
                    <a:pt x="80" y="112"/>
                    <a:pt x="114" y="118"/>
                    <a:pt x="30" y="118"/>
                  </a:cubicBezTo>
                  <a:cubicBezTo>
                    <a:pt x="31" y="187"/>
                    <a:pt x="62" y="167"/>
                    <a:pt x="114" y="195"/>
                  </a:cubicBezTo>
                  <a:cubicBezTo>
                    <a:pt x="107" y="226"/>
                    <a:pt x="100" y="218"/>
                    <a:pt x="97" y="254"/>
                  </a:cubicBezTo>
                  <a:cubicBezTo>
                    <a:pt x="45" y="253"/>
                    <a:pt x="74" y="242"/>
                    <a:pt x="21" y="254"/>
                  </a:cubicBezTo>
                  <a:cubicBezTo>
                    <a:pt x="0" y="345"/>
                    <a:pt x="9" y="414"/>
                    <a:pt x="123" y="423"/>
                  </a:cubicBezTo>
                  <a:lnTo>
                    <a:pt x="123" y="372"/>
                  </a:lnTo>
                  <a:lnTo>
                    <a:pt x="157" y="372"/>
                  </a:lnTo>
                  <a:cubicBezTo>
                    <a:pt x="157" y="429"/>
                    <a:pt x="157" y="423"/>
                    <a:pt x="216" y="423"/>
                  </a:cubicBezTo>
                  <a:cubicBezTo>
                    <a:pt x="221" y="443"/>
                    <a:pt x="224" y="448"/>
                    <a:pt x="224" y="474"/>
                  </a:cubicBezTo>
                  <a:cubicBezTo>
                    <a:pt x="265" y="453"/>
                    <a:pt x="271" y="445"/>
                    <a:pt x="275" y="389"/>
                  </a:cubicBezTo>
                  <a:cubicBezTo>
                    <a:pt x="401" y="389"/>
                    <a:pt x="351" y="263"/>
                    <a:pt x="351" y="135"/>
                  </a:cubicBezTo>
                  <a:cubicBezTo>
                    <a:pt x="231" y="107"/>
                    <a:pt x="263" y="115"/>
                    <a:pt x="213" y="141"/>
                  </a:cubicBezTo>
                  <a:cubicBezTo>
                    <a:pt x="194" y="152"/>
                    <a:pt x="187" y="156"/>
                    <a:pt x="165" y="161"/>
                  </a:cubicBezTo>
                  <a:cubicBezTo>
                    <a:pt x="191" y="50"/>
                    <a:pt x="280" y="70"/>
                    <a:pt x="148" y="0"/>
                  </a:cubicBezTo>
                  <a:cubicBezTo>
                    <a:pt x="150" y="27"/>
                    <a:pt x="173" y="61"/>
                    <a:pt x="140" y="63"/>
                  </a:cubicBezTo>
                  <a:cubicBezTo>
                    <a:pt x="106" y="65"/>
                    <a:pt x="142" y="53"/>
                    <a:pt x="8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6" name="Freeform 19"/>
            <p:cNvSpPr>
              <a:spLocks noEditPoints="1"/>
            </p:cNvSpPr>
            <p:nvPr/>
          </p:nvSpPr>
          <p:spPr bwMode="auto">
            <a:xfrm>
              <a:off x="4846638" y="1912938"/>
              <a:ext cx="114300" cy="84138"/>
            </a:xfrm>
            <a:custGeom>
              <a:avLst/>
              <a:gdLst>
                <a:gd name="T0" fmla="*/ 279 w 491"/>
                <a:gd name="T1" fmla="*/ 240 h 360"/>
                <a:gd name="T2" fmla="*/ 313 w 491"/>
                <a:gd name="T3" fmla="*/ 282 h 360"/>
                <a:gd name="T4" fmla="*/ 294 w 491"/>
                <a:gd name="T5" fmla="*/ 268 h 360"/>
                <a:gd name="T6" fmla="*/ 279 w 491"/>
                <a:gd name="T7" fmla="*/ 240 h 360"/>
                <a:gd name="T8" fmla="*/ 279 w 491"/>
                <a:gd name="T9" fmla="*/ 181 h 360"/>
                <a:gd name="T10" fmla="*/ 282 w 491"/>
                <a:gd name="T11" fmla="*/ 183 h 360"/>
                <a:gd name="T12" fmla="*/ 279 w 491"/>
                <a:gd name="T13" fmla="*/ 181 h 360"/>
                <a:gd name="T14" fmla="*/ 237 w 491"/>
                <a:gd name="T15" fmla="*/ 130 h 360"/>
                <a:gd name="T16" fmla="*/ 247 w 491"/>
                <a:gd name="T17" fmla="*/ 138 h 360"/>
                <a:gd name="T18" fmla="*/ 237 w 491"/>
                <a:gd name="T19" fmla="*/ 130 h 360"/>
                <a:gd name="T20" fmla="*/ 321 w 491"/>
                <a:gd name="T21" fmla="*/ 113 h 360"/>
                <a:gd name="T22" fmla="*/ 372 w 491"/>
                <a:gd name="T23" fmla="*/ 113 h 360"/>
                <a:gd name="T24" fmla="*/ 372 w 491"/>
                <a:gd name="T25" fmla="*/ 122 h 360"/>
                <a:gd name="T26" fmla="*/ 321 w 491"/>
                <a:gd name="T27" fmla="*/ 122 h 360"/>
                <a:gd name="T28" fmla="*/ 321 w 491"/>
                <a:gd name="T29" fmla="*/ 113 h 360"/>
                <a:gd name="T30" fmla="*/ 279 w 491"/>
                <a:gd name="T31" fmla="*/ 113 h 360"/>
                <a:gd name="T32" fmla="*/ 293 w 491"/>
                <a:gd name="T33" fmla="*/ 117 h 360"/>
                <a:gd name="T34" fmla="*/ 279 w 491"/>
                <a:gd name="T35" fmla="*/ 113 h 360"/>
                <a:gd name="T36" fmla="*/ 0 w 491"/>
                <a:gd name="T37" fmla="*/ 54 h 360"/>
                <a:gd name="T38" fmla="*/ 243 w 491"/>
                <a:gd name="T39" fmla="*/ 184 h 360"/>
                <a:gd name="T40" fmla="*/ 299 w 491"/>
                <a:gd name="T41" fmla="*/ 339 h 360"/>
                <a:gd name="T42" fmla="*/ 333 w 491"/>
                <a:gd name="T43" fmla="*/ 355 h 360"/>
                <a:gd name="T44" fmla="*/ 330 w 491"/>
                <a:gd name="T45" fmla="*/ 215 h 360"/>
                <a:gd name="T46" fmla="*/ 491 w 491"/>
                <a:gd name="T47" fmla="*/ 147 h 360"/>
                <a:gd name="T48" fmla="*/ 398 w 491"/>
                <a:gd name="T49" fmla="*/ 155 h 360"/>
                <a:gd name="T50" fmla="*/ 398 w 491"/>
                <a:gd name="T51" fmla="*/ 138 h 360"/>
                <a:gd name="T52" fmla="*/ 465 w 491"/>
                <a:gd name="T53" fmla="*/ 96 h 360"/>
                <a:gd name="T54" fmla="*/ 355 w 491"/>
                <a:gd name="T55" fmla="*/ 88 h 360"/>
                <a:gd name="T56" fmla="*/ 389 w 491"/>
                <a:gd name="T57" fmla="*/ 20 h 360"/>
                <a:gd name="T58" fmla="*/ 296 w 491"/>
                <a:gd name="T59" fmla="*/ 62 h 360"/>
                <a:gd name="T60" fmla="*/ 279 w 491"/>
                <a:gd name="T61" fmla="*/ 71 h 360"/>
                <a:gd name="T62" fmla="*/ 262 w 491"/>
                <a:gd name="T63" fmla="*/ 45 h 360"/>
                <a:gd name="T64" fmla="*/ 194 w 491"/>
                <a:gd name="T65" fmla="*/ 79 h 360"/>
                <a:gd name="T66" fmla="*/ 220 w 491"/>
                <a:gd name="T67" fmla="*/ 122 h 360"/>
                <a:gd name="T68" fmla="*/ 101 w 491"/>
                <a:gd name="T69" fmla="*/ 62 h 360"/>
                <a:gd name="T70" fmla="*/ 110 w 491"/>
                <a:gd name="T71" fmla="*/ 3 h 360"/>
                <a:gd name="T72" fmla="*/ 39 w 491"/>
                <a:gd name="T73" fmla="*/ 8 h 360"/>
                <a:gd name="T74" fmla="*/ 0 w 491"/>
                <a:gd name="T75" fmla="*/ 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360">
                  <a:moveTo>
                    <a:pt x="279" y="240"/>
                  </a:moveTo>
                  <a:cubicBezTo>
                    <a:pt x="309" y="248"/>
                    <a:pt x="310" y="248"/>
                    <a:pt x="313" y="282"/>
                  </a:cubicBezTo>
                  <a:cubicBezTo>
                    <a:pt x="306" y="278"/>
                    <a:pt x="302" y="277"/>
                    <a:pt x="294" y="268"/>
                  </a:cubicBezTo>
                  <a:cubicBezTo>
                    <a:pt x="272" y="243"/>
                    <a:pt x="287" y="255"/>
                    <a:pt x="279" y="240"/>
                  </a:cubicBezTo>
                  <a:close/>
                  <a:moveTo>
                    <a:pt x="279" y="181"/>
                  </a:moveTo>
                  <a:lnTo>
                    <a:pt x="282" y="183"/>
                  </a:lnTo>
                  <a:cubicBezTo>
                    <a:pt x="282" y="183"/>
                    <a:pt x="278" y="182"/>
                    <a:pt x="279" y="181"/>
                  </a:cubicBezTo>
                  <a:close/>
                  <a:moveTo>
                    <a:pt x="237" y="130"/>
                  </a:moveTo>
                  <a:cubicBezTo>
                    <a:pt x="251" y="116"/>
                    <a:pt x="264" y="151"/>
                    <a:pt x="247" y="138"/>
                  </a:cubicBezTo>
                  <a:cubicBezTo>
                    <a:pt x="241" y="134"/>
                    <a:pt x="225" y="142"/>
                    <a:pt x="237" y="130"/>
                  </a:cubicBezTo>
                  <a:close/>
                  <a:moveTo>
                    <a:pt x="321" y="113"/>
                  </a:moveTo>
                  <a:lnTo>
                    <a:pt x="372" y="113"/>
                  </a:lnTo>
                  <a:lnTo>
                    <a:pt x="372" y="122"/>
                  </a:lnTo>
                  <a:lnTo>
                    <a:pt x="321" y="122"/>
                  </a:lnTo>
                  <a:lnTo>
                    <a:pt x="321" y="113"/>
                  </a:lnTo>
                  <a:close/>
                  <a:moveTo>
                    <a:pt x="279" y="113"/>
                  </a:moveTo>
                  <a:cubicBezTo>
                    <a:pt x="288" y="104"/>
                    <a:pt x="325" y="126"/>
                    <a:pt x="293" y="117"/>
                  </a:cubicBezTo>
                  <a:cubicBezTo>
                    <a:pt x="286" y="116"/>
                    <a:pt x="265" y="127"/>
                    <a:pt x="279" y="113"/>
                  </a:cubicBezTo>
                  <a:close/>
                  <a:moveTo>
                    <a:pt x="0" y="54"/>
                  </a:moveTo>
                  <a:cubicBezTo>
                    <a:pt x="0" y="153"/>
                    <a:pt x="138" y="47"/>
                    <a:pt x="243" y="184"/>
                  </a:cubicBezTo>
                  <a:cubicBezTo>
                    <a:pt x="285" y="239"/>
                    <a:pt x="216" y="280"/>
                    <a:pt x="299" y="339"/>
                  </a:cubicBezTo>
                  <a:cubicBezTo>
                    <a:pt x="303" y="341"/>
                    <a:pt x="331" y="355"/>
                    <a:pt x="333" y="355"/>
                  </a:cubicBezTo>
                  <a:cubicBezTo>
                    <a:pt x="402" y="360"/>
                    <a:pt x="333" y="255"/>
                    <a:pt x="330" y="215"/>
                  </a:cubicBezTo>
                  <a:cubicBezTo>
                    <a:pt x="466" y="183"/>
                    <a:pt x="489" y="225"/>
                    <a:pt x="491" y="147"/>
                  </a:cubicBezTo>
                  <a:cubicBezTo>
                    <a:pt x="446" y="151"/>
                    <a:pt x="438" y="164"/>
                    <a:pt x="398" y="155"/>
                  </a:cubicBezTo>
                  <a:lnTo>
                    <a:pt x="398" y="138"/>
                  </a:lnTo>
                  <a:cubicBezTo>
                    <a:pt x="445" y="140"/>
                    <a:pt x="464" y="159"/>
                    <a:pt x="465" y="96"/>
                  </a:cubicBezTo>
                  <a:cubicBezTo>
                    <a:pt x="398" y="96"/>
                    <a:pt x="412" y="101"/>
                    <a:pt x="355" y="88"/>
                  </a:cubicBezTo>
                  <a:cubicBezTo>
                    <a:pt x="374" y="59"/>
                    <a:pt x="385" y="65"/>
                    <a:pt x="389" y="20"/>
                  </a:cubicBezTo>
                  <a:cubicBezTo>
                    <a:pt x="351" y="23"/>
                    <a:pt x="337" y="40"/>
                    <a:pt x="296" y="62"/>
                  </a:cubicBezTo>
                  <a:lnTo>
                    <a:pt x="279" y="71"/>
                  </a:lnTo>
                  <a:cubicBezTo>
                    <a:pt x="260" y="58"/>
                    <a:pt x="269" y="69"/>
                    <a:pt x="262" y="45"/>
                  </a:cubicBezTo>
                  <a:cubicBezTo>
                    <a:pt x="233" y="48"/>
                    <a:pt x="194" y="49"/>
                    <a:pt x="194" y="79"/>
                  </a:cubicBezTo>
                  <a:cubicBezTo>
                    <a:pt x="194" y="115"/>
                    <a:pt x="203" y="75"/>
                    <a:pt x="220" y="122"/>
                  </a:cubicBezTo>
                  <a:lnTo>
                    <a:pt x="101" y="62"/>
                  </a:lnTo>
                  <a:cubicBezTo>
                    <a:pt x="102" y="25"/>
                    <a:pt x="107" y="36"/>
                    <a:pt x="110" y="3"/>
                  </a:cubicBezTo>
                  <a:cubicBezTo>
                    <a:pt x="83" y="3"/>
                    <a:pt x="62" y="0"/>
                    <a:pt x="39" y="8"/>
                  </a:cubicBezTo>
                  <a:cubicBezTo>
                    <a:pt x="22" y="15"/>
                    <a:pt x="0" y="3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7" name="Freeform 20"/>
            <p:cNvSpPr>
              <a:spLocks noEditPoints="1"/>
            </p:cNvSpPr>
            <p:nvPr/>
          </p:nvSpPr>
          <p:spPr bwMode="auto">
            <a:xfrm>
              <a:off x="4837113" y="2320926"/>
              <a:ext cx="80963" cy="87313"/>
            </a:xfrm>
            <a:custGeom>
              <a:avLst/>
              <a:gdLst>
                <a:gd name="T0" fmla="*/ 153 w 348"/>
                <a:gd name="T1" fmla="*/ 178 h 373"/>
                <a:gd name="T2" fmla="*/ 45 w 348"/>
                <a:gd name="T3" fmla="*/ 212 h 373"/>
                <a:gd name="T4" fmla="*/ 68 w 348"/>
                <a:gd name="T5" fmla="*/ 169 h 373"/>
                <a:gd name="T6" fmla="*/ 153 w 348"/>
                <a:gd name="T7" fmla="*/ 178 h 373"/>
                <a:gd name="T8" fmla="*/ 127 w 348"/>
                <a:gd name="T9" fmla="*/ 356 h 373"/>
                <a:gd name="T10" fmla="*/ 136 w 348"/>
                <a:gd name="T11" fmla="*/ 364 h 373"/>
                <a:gd name="T12" fmla="*/ 195 w 348"/>
                <a:gd name="T13" fmla="*/ 373 h 373"/>
                <a:gd name="T14" fmla="*/ 221 w 348"/>
                <a:gd name="T15" fmla="*/ 186 h 373"/>
                <a:gd name="T16" fmla="*/ 153 w 348"/>
                <a:gd name="T17" fmla="*/ 178 h 373"/>
                <a:gd name="T18" fmla="*/ 153 w 348"/>
                <a:gd name="T19" fmla="*/ 144 h 373"/>
                <a:gd name="T20" fmla="*/ 94 w 348"/>
                <a:gd name="T21" fmla="*/ 126 h 373"/>
                <a:gd name="T22" fmla="*/ 94 w 348"/>
                <a:gd name="T23" fmla="*/ 102 h 373"/>
                <a:gd name="T24" fmla="*/ 204 w 348"/>
                <a:gd name="T25" fmla="*/ 135 h 373"/>
                <a:gd name="T26" fmla="*/ 280 w 348"/>
                <a:gd name="T27" fmla="*/ 212 h 373"/>
                <a:gd name="T28" fmla="*/ 324 w 348"/>
                <a:gd name="T29" fmla="*/ 172 h 373"/>
                <a:gd name="T30" fmla="*/ 348 w 348"/>
                <a:gd name="T31" fmla="*/ 102 h 373"/>
                <a:gd name="T32" fmla="*/ 194 w 348"/>
                <a:gd name="T33" fmla="*/ 52 h 373"/>
                <a:gd name="T34" fmla="*/ 170 w 348"/>
                <a:gd name="T35" fmla="*/ 0 h 373"/>
                <a:gd name="T36" fmla="*/ 127 w 348"/>
                <a:gd name="T37" fmla="*/ 0 h 373"/>
                <a:gd name="T38" fmla="*/ 0 w 348"/>
                <a:gd name="T39" fmla="*/ 229 h 373"/>
                <a:gd name="T40" fmla="*/ 68 w 348"/>
                <a:gd name="T41" fmla="*/ 305 h 373"/>
                <a:gd name="T42" fmla="*/ 212 w 348"/>
                <a:gd name="T43" fmla="*/ 246 h 373"/>
                <a:gd name="T44" fmla="*/ 110 w 348"/>
                <a:gd name="T45" fmla="*/ 305 h 373"/>
                <a:gd name="T46" fmla="*/ 127 w 348"/>
                <a:gd name="T47" fmla="*/ 35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8" h="373">
                  <a:moveTo>
                    <a:pt x="153" y="178"/>
                  </a:moveTo>
                  <a:cubicBezTo>
                    <a:pt x="137" y="192"/>
                    <a:pt x="55" y="260"/>
                    <a:pt x="45" y="212"/>
                  </a:cubicBezTo>
                  <a:cubicBezTo>
                    <a:pt x="41" y="191"/>
                    <a:pt x="56" y="188"/>
                    <a:pt x="68" y="169"/>
                  </a:cubicBezTo>
                  <a:cubicBezTo>
                    <a:pt x="113" y="169"/>
                    <a:pt x="118" y="170"/>
                    <a:pt x="153" y="178"/>
                  </a:cubicBezTo>
                  <a:close/>
                  <a:moveTo>
                    <a:pt x="127" y="356"/>
                  </a:moveTo>
                  <a:lnTo>
                    <a:pt x="136" y="364"/>
                  </a:lnTo>
                  <a:cubicBezTo>
                    <a:pt x="169" y="367"/>
                    <a:pt x="158" y="372"/>
                    <a:pt x="195" y="373"/>
                  </a:cubicBezTo>
                  <a:cubicBezTo>
                    <a:pt x="206" y="325"/>
                    <a:pt x="307" y="240"/>
                    <a:pt x="221" y="186"/>
                  </a:cubicBezTo>
                  <a:cubicBezTo>
                    <a:pt x="190" y="166"/>
                    <a:pt x="191" y="175"/>
                    <a:pt x="153" y="178"/>
                  </a:cubicBezTo>
                  <a:lnTo>
                    <a:pt x="153" y="144"/>
                  </a:lnTo>
                  <a:lnTo>
                    <a:pt x="94" y="126"/>
                  </a:lnTo>
                  <a:lnTo>
                    <a:pt x="94" y="102"/>
                  </a:lnTo>
                  <a:cubicBezTo>
                    <a:pt x="178" y="102"/>
                    <a:pt x="152" y="105"/>
                    <a:pt x="204" y="135"/>
                  </a:cubicBezTo>
                  <a:cubicBezTo>
                    <a:pt x="244" y="159"/>
                    <a:pt x="267" y="158"/>
                    <a:pt x="280" y="212"/>
                  </a:cubicBezTo>
                  <a:cubicBezTo>
                    <a:pt x="308" y="204"/>
                    <a:pt x="310" y="195"/>
                    <a:pt x="324" y="172"/>
                  </a:cubicBezTo>
                  <a:cubicBezTo>
                    <a:pt x="339" y="148"/>
                    <a:pt x="347" y="137"/>
                    <a:pt x="348" y="102"/>
                  </a:cubicBezTo>
                  <a:cubicBezTo>
                    <a:pt x="289" y="115"/>
                    <a:pt x="240" y="87"/>
                    <a:pt x="194" y="52"/>
                  </a:cubicBezTo>
                  <a:cubicBezTo>
                    <a:pt x="171" y="33"/>
                    <a:pt x="171" y="39"/>
                    <a:pt x="170" y="0"/>
                  </a:cubicBezTo>
                  <a:lnTo>
                    <a:pt x="127" y="0"/>
                  </a:lnTo>
                  <a:cubicBezTo>
                    <a:pt x="125" y="87"/>
                    <a:pt x="18" y="154"/>
                    <a:pt x="0" y="229"/>
                  </a:cubicBezTo>
                  <a:cubicBezTo>
                    <a:pt x="14" y="249"/>
                    <a:pt x="48" y="291"/>
                    <a:pt x="68" y="305"/>
                  </a:cubicBezTo>
                  <a:cubicBezTo>
                    <a:pt x="177" y="280"/>
                    <a:pt x="137" y="247"/>
                    <a:pt x="212" y="246"/>
                  </a:cubicBezTo>
                  <a:cubicBezTo>
                    <a:pt x="210" y="327"/>
                    <a:pt x="171" y="334"/>
                    <a:pt x="110" y="305"/>
                  </a:cubicBezTo>
                  <a:cubicBezTo>
                    <a:pt x="113" y="334"/>
                    <a:pt x="117" y="336"/>
                    <a:pt x="127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8" name="Freeform 21"/>
            <p:cNvSpPr/>
            <p:nvPr/>
          </p:nvSpPr>
          <p:spPr bwMode="auto">
            <a:xfrm>
              <a:off x="4656138" y="1728788"/>
              <a:ext cx="77788" cy="79375"/>
            </a:xfrm>
            <a:custGeom>
              <a:avLst/>
              <a:gdLst>
                <a:gd name="T0" fmla="*/ 161 w 331"/>
                <a:gd name="T1" fmla="*/ 127 h 339"/>
                <a:gd name="T2" fmla="*/ 43 w 331"/>
                <a:gd name="T3" fmla="*/ 144 h 339"/>
                <a:gd name="T4" fmla="*/ 136 w 331"/>
                <a:gd name="T5" fmla="*/ 186 h 339"/>
                <a:gd name="T6" fmla="*/ 0 w 331"/>
                <a:gd name="T7" fmla="*/ 279 h 339"/>
                <a:gd name="T8" fmla="*/ 181 w 331"/>
                <a:gd name="T9" fmla="*/ 231 h 339"/>
                <a:gd name="T10" fmla="*/ 331 w 331"/>
                <a:gd name="T11" fmla="*/ 186 h 339"/>
                <a:gd name="T12" fmla="*/ 263 w 331"/>
                <a:gd name="T13" fmla="*/ 127 h 339"/>
                <a:gd name="T14" fmla="*/ 212 w 331"/>
                <a:gd name="T15" fmla="*/ 0 h 339"/>
                <a:gd name="T16" fmla="*/ 195 w 331"/>
                <a:gd name="T17" fmla="*/ 67 h 339"/>
                <a:gd name="T18" fmla="*/ 161 w 331"/>
                <a:gd name="T19" fmla="*/ 12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339">
                  <a:moveTo>
                    <a:pt x="161" y="127"/>
                  </a:moveTo>
                  <a:cubicBezTo>
                    <a:pt x="68" y="127"/>
                    <a:pt x="43" y="51"/>
                    <a:pt x="43" y="144"/>
                  </a:cubicBezTo>
                  <a:cubicBezTo>
                    <a:pt x="43" y="189"/>
                    <a:pt x="91" y="186"/>
                    <a:pt x="136" y="186"/>
                  </a:cubicBezTo>
                  <a:cubicBezTo>
                    <a:pt x="73" y="280"/>
                    <a:pt x="0" y="206"/>
                    <a:pt x="0" y="279"/>
                  </a:cubicBezTo>
                  <a:cubicBezTo>
                    <a:pt x="0" y="321"/>
                    <a:pt x="93" y="339"/>
                    <a:pt x="181" y="231"/>
                  </a:cubicBezTo>
                  <a:cubicBezTo>
                    <a:pt x="233" y="167"/>
                    <a:pt x="252" y="186"/>
                    <a:pt x="331" y="186"/>
                  </a:cubicBezTo>
                  <a:cubicBezTo>
                    <a:pt x="320" y="140"/>
                    <a:pt x="319" y="128"/>
                    <a:pt x="263" y="127"/>
                  </a:cubicBezTo>
                  <a:cubicBezTo>
                    <a:pt x="264" y="75"/>
                    <a:pt x="301" y="20"/>
                    <a:pt x="212" y="0"/>
                  </a:cubicBezTo>
                  <a:cubicBezTo>
                    <a:pt x="210" y="29"/>
                    <a:pt x="202" y="41"/>
                    <a:pt x="195" y="67"/>
                  </a:cubicBezTo>
                  <a:cubicBezTo>
                    <a:pt x="188" y="96"/>
                    <a:pt x="192" y="127"/>
                    <a:pt x="161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9" name="Freeform 22"/>
            <p:cNvSpPr/>
            <p:nvPr/>
          </p:nvSpPr>
          <p:spPr bwMode="auto">
            <a:xfrm>
              <a:off x="4362450" y="2473326"/>
              <a:ext cx="66675" cy="68263"/>
            </a:xfrm>
            <a:custGeom>
              <a:avLst/>
              <a:gdLst>
                <a:gd name="T0" fmla="*/ 0 w 293"/>
                <a:gd name="T1" fmla="*/ 203 h 296"/>
                <a:gd name="T2" fmla="*/ 0 w 293"/>
                <a:gd name="T3" fmla="*/ 237 h 296"/>
                <a:gd name="T4" fmla="*/ 212 w 293"/>
                <a:gd name="T5" fmla="*/ 296 h 296"/>
                <a:gd name="T6" fmla="*/ 237 w 293"/>
                <a:gd name="T7" fmla="*/ 237 h 296"/>
                <a:gd name="T8" fmla="*/ 224 w 293"/>
                <a:gd name="T9" fmla="*/ 219 h 296"/>
                <a:gd name="T10" fmla="*/ 208 w 293"/>
                <a:gd name="T11" fmla="*/ 223 h 296"/>
                <a:gd name="T12" fmla="*/ 173 w 293"/>
                <a:gd name="T13" fmla="*/ 242 h 296"/>
                <a:gd name="T14" fmla="*/ 102 w 293"/>
                <a:gd name="T15" fmla="*/ 229 h 296"/>
                <a:gd name="T16" fmla="*/ 119 w 293"/>
                <a:gd name="T17" fmla="*/ 169 h 296"/>
                <a:gd name="T18" fmla="*/ 161 w 293"/>
                <a:gd name="T19" fmla="*/ 220 h 296"/>
                <a:gd name="T20" fmla="*/ 212 w 293"/>
                <a:gd name="T21" fmla="*/ 119 h 296"/>
                <a:gd name="T22" fmla="*/ 144 w 293"/>
                <a:gd name="T23" fmla="*/ 136 h 296"/>
                <a:gd name="T24" fmla="*/ 229 w 293"/>
                <a:gd name="T25" fmla="*/ 161 h 296"/>
                <a:gd name="T26" fmla="*/ 288 w 293"/>
                <a:gd name="T27" fmla="*/ 85 h 296"/>
                <a:gd name="T28" fmla="*/ 85 w 293"/>
                <a:gd name="T29" fmla="*/ 0 h 296"/>
                <a:gd name="T30" fmla="*/ 97 w 293"/>
                <a:gd name="T31" fmla="*/ 58 h 296"/>
                <a:gd name="T32" fmla="*/ 55 w 293"/>
                <a:gd name="T33" fmla="*/ 173 h 296"/>
                <a:gd name="T34" fmla="*/ 0 w 293"/>
                <a:gd name="T35" fmla="*/ 20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6">
                  <a:moveTo>
                    <a:pt x="0" y="203"/>
                  </a:moveTo>
                  <a:lnTo>
                    <a:pt x="0" y="237"/>
                  </a:lnTo>
                  <a:cubicBezTo>
                    <a:pt x="83" y="244"/>
                    <a:pt x="103" y="296"/>
                    <a:pt x="212" y="296"/>
                  </a:cubicBezTo>
                  <a:cubicBezTo>
                    <a:pt x="220" y="263"/>
                    <a:pt x="231" y="258"/>
                    <a:pt x="237" y="237"/>
                  </a:cubicBezTo>
                  <a:cubicBezTo>
                    <a:pt x="240" y="227"/>
                    <a:pt x="250" y="215"/>
                    <a:pt x="224" y="219"/>
                  </a:cubicBezTo>
                  <a:cubicBezTo>
                    <a:pt x="217" y="220"/>
                    <a:pt x="214" y="220"/>
                    <a:pt x="208" y="223"/>
                  </a:cubicBezTo>
                  <a:cubicBezTo>
                    <a:pt x="192" y="229"/>
                    <a:pt x="188" y="234"/>
                    <a:pt x="173" y="242"/>
                  </a:cubicBezTo>
                  <a:cubicBezTo>
                    <a:pt x="135" y="263"/>
                    <a:pt x="135" y="251"/>
                    <a:pt x="102" y="229"/>
                  </a:cubicBezTo>
                  <a:cubicBezTo>
                    <a:pt x="109" y="197"/>
                    <a:pt x="116" y="205"/>
                    <a:pt x="119" y="169"/>
                  </a:cubicBezTo>
                  <a:cubicBezTo>
                    <a:pt x="167" y="170"/>
                    <a:pt x="161" y="173"/>
                    <a:pt x="161" y="220"/>
                  </a:cubicBezTo>
                  <a:cubicBezTo>
                    <a:pt x="191" y="201"/>
                    <a:pt x="208" y="163"/>
                    <a:pt x="212" y="119"/>
                  </a:cubicBezTo>
                  <a:cubicBezTo>
                    <a:pt x="195" y="127"/>
                    <a:pt x="166" y="131"/>
                    <a:pt x="144" y="136"/>
                  </a:cubicBezTo>
                  <a:cubicBezTo>
                    <a:pt x="152" y="42"/>
                    <a:pt x="229" y="60"/>
                    <a:pt x="229" y="161"/>
                  </a:cubicBezTo>
                  <a:cubicBezTo>
                    <a:pt x="293" y="156"/>
                    <a:pt x="266" y="132"/>
                    <a:pt x="288" y="85"/>
                  </a:cubicBezTo>
                  <a:cubicBezTo>
                    <a:pt x="186" y="31"/>
                    <a:pt x="142" y="28"/>
                    <a:pt x="85" y="0"/>
                  </a:cubicBezTo>
                  <a:cubicBezTo>
                    <a:pt x="88" y="29"/>
                    <a:pt x="98" y="39"/>
                    <a:pt x="97" y="58"/>
                  </a:cubicBezTo>
                  <a:lnTo>
                    <a:pt x="55" y="173"/>
                  </a:lnTo>
                  <a:cubicBezTo>
                    <a:pt x="39" y="206"/>
                    <a:pt x="44" y="203"/>
                    <a:pt x="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0" name="Freeform 23"/>
            <p:cNvSpPr>
              <a:spLocks noEditPoints="1"/>
            </p:cNvSpPr>
            <p:nvPr/>
          </p:nvSpPr>
          <p:spPr bwMode="auto">
            <a:xfrm>
              <a:off x="4141788" y="2263776"/>
              <a:ext cx="57150" cy="57150"/>
            </a:xfrm>
            <a:custGeom>
              <a:avLst/>
              <a:gdLst>
                <a:gd name="T0" fmla="*/ 36 w 248"/>
                <a:gd name="T1" fmla="*/ 186 h 245"/>
                <a:gd name="T2" fmla="*/ 28 w 248"/>
                <a:gd name="T3" fmla="*/ 152 h 245"/>
                <a:gd name="T4" fmla="*/ 211 w 248"/>
                <a:gd name="T5" fmla="*/ 106 h 245"/>
                <a:gd name="T6" fmla="*/ 173 w 248"/>
                <a:gd name="T7" fmla="*/ 154 h 245"/>
                <a:gd name="T8" fmla="*/ 36 w 248"/>
                <a:gd name="T9" fmla="*/ 186 h 245"/>
                <a:gd name="T10" fmla="*/ 2 w 248"/>
                <a:gd name="T11" fmla="*/ 101 h 245"/>
                <a:gd name="T12" fmla="*/ 104 w 248"/>
                <a:gd name="T13" fmla="*/ 245 h 245"/>
                <a:gd name="T14" fmla="*/ 248 w 248"/>
                <a:gd name="T15" fmla="*/ 110 h 245"/>
                <a:gd name="T16" fmla="*/ 121 w 248"/>
                <a:gd name="T17" fmla="*/ 0 h 245"/>
                <a:gd name="T18" fmla="*/ 2 w 248"/>
                <a:gd name="T19" fmla="*/ 10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5">
                  <a:moveTo>
                    <a:pt x="36" y="186"/>
                  </a:moveTo>
                  <a:cubicBezTo>
                    <a:pt x="31" y="163"/>
                    <a:pt x="28" y="170"/>
                    <a:pt x="28" y="152"/>
                  </a:cubicBezTo>
                  <a:cubicBezTo>
                    <a:pt x="28" y="83"/>
                    <a:pt x="227" y="25"/>
                    <a:pt x="211" y="106"/>
                  </a:cubicBezTo>
                  <a:cubicBezTo>
                    <a:pt x="208" y="123"/>
                    <a:pt x="185" y="145"/>
                    <a:pt x="173" y="154"/>
                  </a:cubicBezTo>
                  <a:cubicBezTo>
                    <a:pt x="134" y="183"/>
                    <a:pt x="102" y="186"/>
                    <a:pt x="36" y="186"/>
                  </a:cubicBezTo>
                  <a:close/>
                  <a:moveTo>
                    <a:pt x="2" y="101"/>
                  </a:moveTo>
                  <a:cubicBezTo>
                    <a:pt x="2" y="165"/>
                    <a:pt x="0" y="245"/>
                    <a:pt x="104" y="245"/>
                  </a:cubicBezTo>
                  <a:cubicBezTo>
                    <a:pt x="171" y="245"/>
                    <a:pt x="248" y="201"/>
                    <a:pt x="248" y="110"/>
                  </a:cubicBezTo>
                  <a:cubicBezTo>
                    <a:pt x="248" y="57"/>
                    <a:pt x="168" y="0"/>
                    <a:pt x="121" y="0"/>
                  </a:cubicBezTo>
                  <a:cubicBezTo>
                    <a:pt x="68" y="0"/>
                    <a:pt x="2" y="49"/>
                    <a:pt x="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4416425" y="2482851"/>
              <a:ext cx="52388" cy="73025"/>
            </a:xfrm>
            <a:custGeom>
              <a:avLst/>
              <a:gdLst>
                <a:gd name="T0" fmla="*/ 33 w 220"/>
                <a:gd name="T1" fmla="*/ 132 h 310"/>
                <a:gd name="T2" fmla="*/ 128 w 220"/>
                <a:gd name="T3" fmla="*/ 242 h 310"/>
                <a:gd name="T4" fmla="*/ 50 w 220"/>
                <a:gd name="T5" fmla="*/ 183 h 310"/>
                <a:gd name="T6" fmla="*/ 16 w 220"/>
                <a:gd name="T7" fmla="*/ 183 h 310"/>
                <a:gd name="T8" fmla="*/ 0 w 220"/>
                <a:gd name="T9" fmla="*/ 267 h 310"/>
                <a:gd name="T10" fmla="*/ 110 w 220"/>
                <a:gd name="T11" fmla="*/ 310 h 310"/>
                <a:gd name="T12" fmla="*/ 194 w 220"/>
                <a:gd name="T13" fmla="*/ 250 h 310"/>
                <a:gd name="T14" fmla="*/ 127 w 220"/>
                <a:gd name="T15" fmla="*/ 81 h 310"/>
                <a:gd name="T16" fmla="*/ 177 w 220"/>
                <a:gd name="T17" fmla="*/ 174 h 310"/>
                <a:gd name="T18" fmla="*/ 211 w 220"/>
                <a:gd name="T19" fmla="*/ 174 h 310"/>
                <a:gd name="T20" fmla="*/ 220 w 220"/>
                <a:gd name="T21" fmla="*/ 73 h 310"/>
                <a:gd name="T22" fmla="*/ 66 w 220"/>
                <a:gd name="T23" fmla="*/ 72 h 310"/>
                <a:gd name="T24" fmla="*/ 33 w 220"/>
                <a:gd name="T25" fmla="*/ 13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310">
                  <a:moveTo>
                    <a:pt x="33" y="132"/>
                  </a:moveTo>
                  <a:cubicBezTo>
                    <a:pt x="33" y="182"/>
                    <a:pt x="114" y="205"/>
                    <a:pt x="128" y="242"/>
                  </a:cubicBezTo>
                  <a:cubicBezTo>
                    <a:pt x="149" y="292"/>
                    <a:pt x="50" y="309"/>
                    <a:pt x="50" y="183"/>
                  </a:cubicBezTo>
                  <a:lnTo>
                    <a:pt x="16" y="183"/>
                  </a:lnTo>
                  <a:cubicBezTo>
                    <a:pt x="11" y="207"/>
                    <a:pt x="2" y="240"/>
                    <a:pt x="0" y="267"/>
                  </a:cubicBezTo>
                  <a:cubicBezTo>
                    <a:pt x="27" y="274"/>
                    <a:pt x="96" y="310"/>
                    <a:pt x="110" y="310"/>
                  </a:cubicBezTo>
                  <a:cubicBezTo>
                    <a:pt x="130" y="310"/>
                    <a:pt x="194" y="278"/>
                    <a:pt x="194" y="250"/>
                  </a:cubicBezTo>
                  <a:cubicBezTo>
                    <a:pt x="194" y="125"/>
                    <a:pt x="35" y="142"/>
                    <a:pt x="127" y="81"/>
                  </a:cubicBezTo>
                  <a:cubicBezTo>
                    <a:pt x="165" y="91"/>
                    <a:pt x="176" y="128"/>
                    <a:pt x="177" y="174"/>
                  </a:cubicBezTo>
                  <a:lnTo>
                    <a:pt x="211" y="174"/>
                  </a:lnTo>
                  <a:cubicBezTo>
                    <a:pt x="211" y="125"/>
                    <a:pt x="220" y="115"/>
                    <a:pt x="220" y="73"/>
                  </a:cubicBezTo>
                  <a:cubicBezTo>
                    <a:pt x="155" y="104"/>
                    <a:pt x="141" y="0"/>
                    <a:pt x="66" y="72"/>
                  </a:cubicBezTo>
                  <a:cubicBezTo>
                    <a:pt x="57" y="81"/>
                    <a:pt x="33" y="115"/>
                    <a:pt x="3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4468813" y="2500313"/>
              <a:ext cx="58738" cy="63500"/>
            </a:xfrm>
            <a:custGeom>
              <a:avLst/>
              <a:gdLst>
                <a:gd name="T0" fmla="*/ 6 w 252"/>
                <a:gd name="T1" fmla="*/ 101 h 271"/>
                <a:gd name="T2" fmla="*/ 99 w 252"/>
                <a:gd name="T3" fmla="*/ 50 h 271"/>
                <a:gd name="T4" fmla="*/ 74 w 252"/>
                <a:gd name="T5" fmla="*/ 228 h 271"/>
                <a:gd name="T6" fmla="*/ 40 w 252"/>
                <a:gd name="T7" fmla="*/ 228 h 271"/>
                <a:gd name="T8" fmla="*/ 40 w 252"/>
                <a:gd name="T9" fmla="*/ 262 h 271"/>
                <a:gd name="T10" fmla="*/ 175 w 252"/>
                <a:gd name="T11" fmla="*/ 271 h 271"/>
                <a:gd name="T12" fmla="*/ 160 w 252"/>
                <a:gd name="T13" fmla="*/ 59 h 271"/>
                <a:gd name="T14" fmla="*/ 209 w 252"/>
                <a:gd name="T15" fmla="*/ 127 h 271"/>
                <a:gd name="T16" fmla="*/ 243 w 252"/>
                <a:gd name="T17" fmla="*/ 127 h 271"/>
                <a:gd name="T18" fmla="*/ 252 w 252"/>
                <a:gd name="T19" fmla="*/ 42 h 271"/>
                <a:gd name="T20" fmla="*/ 23 w 252"/>
                <a:gd name="T21" fmla="*/ 0 h 271"/>
                <a:gd name="T22" fmla="*/ 6 w 252"/>
                <a:gd name="T23" fmla="*/ 10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271">
                  <a:moveTo>
                    <a:pt x="6" y="101"/>
                  </a:moveTo>
                  <a:cubicBezTo>
                    <a:pt x="94" y="81"/>
                    <a:pt x="0" y="50"/>
                    <a:pt x="99" y="50"/>
                  </a:cubicBezTo>
                  <a:cubicBezTo>
                    <a:pt x="90" y="92"/>
                    <a:pt x="74" y="181"/>
                    <a:pt x="74" y="228"/>
                  </a:cubicBezTo>
                  <a:lnTo>
                    <a:pt x="40" y="228"/>
                  </a:lnTo>
                  <a:lnTo>
                    <a:pt x="40" y="262"/>
                  </a:lnTo>
                  <a:lnTo>
                    <a:pt x="175" y="271"/>
                  </a:lnTo>
                  <a:cubicBezTo>
                    <a:pt x="136" y="196"/>
                    <a:pt x="149" y="238"/>
                    <a:pt x="160" y="59"/>
                  </a:cubicBezTo>
                  <a:cubicBezTo>
                    <a:pt x="208" y="60"/>
                    <a:pt x="205" y="74"/>
                    <a:pt x="209" y="127"/>
                  </a:cubicBezTo>
                  <a:lnTo>
                    <a:pt x="243" y="127"/>
                  </a:lnTo>
                  <a:lnTo>
                    <a:pt x="252" y="42"/>
                  </a:lnTo>
                  <a:cubicBezTo>
                    <a:pt x="191" y="13"/>
                    <a:pt x="70" y="22"/>
                    <a:pt x="23" y="0"/>
                  </a:cubicBezTo>
                  <a:cubicBezTo>
                    <a:pt x="20" y="41"/>
                    <a:pt x="6" y="53"/>
                    <a:pt x="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4119563" y="2219326"/>
              <a:ext cx="63500" cy="47625"/>
            </a:xfrm>
            <a:custGeom>
              <a:avLst/>
              <a:gdLst>
                <a:gd name="T0" fmla="*/ 93 w 271"/>
                <a:gd name="T1" fmla="*/ 161 h 204"/>
                <a:gd name="T2" fmla="*/ 34 w 271"/>
                <a:gd name="T3" fmla="*/ 136 h 204"/>
                <a:gd name="T4" fmla="*/ 93 w 271"/>
                <a:gd name="T5" fmla="*/ 26 h 204"/>
                <a:gd name="T6" fmla="*/ 0 w 271"/>
                <a:gd name="T7" fmla="*/ 51 h 204"/>
                <a:gd name="T8" fmla="*/ 68 w 271"/>
                <a:gd name="T9" fmla="*/ 204 h 204"/>
                <a:gd name="T10" fmla="*/ 119 w 271"/>
                <a:gd name="T11" fmla="*/ 204 h 204"/>
                <a:gd name="T12" fmla="*/ 169 w 271"/>
                <a:gd name="T13" fmla="*/ 68 h 204"/>
                <a:gd name="T14" fmla="*/ 202 w 271"/>
                <a:gd name="T15" fmla="*/ 41 h 204"/>
                <a:gd name="T16" fmla="*/ 186 w 271"/>
                <a:gd name="T17" fmla="*/ 161 h 204"/>
                <a:gd name="T18" fmla="*/ 271 w 271"/>
                <a:gd name="T19" fmla="*/ 153 h 204"/>
                <a:gd name="T20" fmla="*/ 251 w 271"/>
                <a:gd name="T21" fmla="*/ 71 h 204"/>
                <a:gd name="T22" fmla="*/ 220 w 271"/>
                <a:gd name="T23" fmla="*/ 0 h 204"/>
                <a:gd name="T24" fmla="*/ 127 w 271"/>
                <a:gd name="T25" fmla="*/ 0 h 204"/>
                <a:gd name="T26" fmla="*/ 105 w 271"/>
                <a:gd name="T27" fmla="*/ 71 h 204"/>
                <a:gd name="T28" fmla="*/ 93 w 271"/>
                <a:gd name="T29" fmla="*/ 16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04">
                  <a:moveTo>
                    <a:pt x="93" y="161"/>
                  </a:moveTo>
                  <a:cubicBezTo>
                    <a:pt x="61" y="159"/>
                    <a:pt x="54" y="149"/>
                    <a:pt x="34" y="136"/>
                  </a:cubicBezTo>
                  <a:cubicBezTo>
                    <a:pt x="47" y="82"/>
                    <a:pt x="67" y="65"/>
                    <a:pt x="93" y="26"/>
                  </a:cubicBezTo>
                  <a:cubicBezTo>
                    <a:pt x="69" y="26"/>
                    <a:pt x="0" y="31"/>
                    <a:pt x="0" y="51"/>
                  </a:cubicBezTo>
                  <a:cubicBezTo>
                    <a:pt x="0" y="94"/>
                    <a:pt x="32" y="204"/>
                    <a:pt x="68" y="204"/>
                  </a:cubicBezTo>
                  <a:lnTo>
                    <a:pt x="119" y="204"/>
                  </a:lnTo>
                  <a:cubicBezTo>
                    <a:pt x="134" y="204"/>
                    <a:pt x="191" y="161"/>
                    <a:pt x="169" y="68"/>
                  </a:cubicBezTo>
                  <a:lnTo>
                    <a:pt x="202" y="41"/>
                  </a:lnTo>
                  <a:cubicBezTo>
                    <a:pt x="248" y="109"/>
                    <a:pt x="219" y="100"/>
                    <a:pt x="186" y="161"/>
                  </a:cubicBezTo>
                  <a:cubicBezTo>
                    <a:pt x="231" y="161"/>
                    <a:pt x="238" y="156"/>
                    <a:pt x="271" y="153"/>
                  </a:cubicBezTo>
                  <a:cubicBezTo>
                    <a:pt x="260" y="130"/>
                    <a:pt x="260" y="100"/>
                    <a:pt x="251" y="71"/>
                  </a:cubicBezTo>
                  <a:cubicBezTo>
                    <a:pt x="239" y="31"/>
                    <a:pt x="229" y="38"/>
                    <a:pt x="220" y="0"/>
                  </a:cubicBezTo>
                  <a:lnTo>
                    <a:pt x="127" y="0"/>
                  </a:lnTo>
                  <a:cubicBezTo>
                    <a:pt x="121" y="28"/>
                    <a:pt x="112" y="36"/>
                    <a:pt x="105" y="71"/>
                  </a:cubicBezTo>
                  <a:cubicBezTo>
                    <a:pt x="99" y="102"/>
                    <a:pt x="93" y="132"/>
                    <a:pt x="9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4" name="Freeform 27"/>
            <p:cNvSpPr/>
            <p:nvPr/>
          </p:nvSpPr>
          <p:spPr bwMode="auto">
            <a:xfrm>
              <a:off x="4875213" y="2268538"/>
              <a:ext cx="66675" cy="61913"/>
            </a:xfrm>
            <a:custGeom>
              <a:avLst/>
              <a:gdLst>
                <a:gd name="T0" fmla="*/ 0 w 288"/>
                <a:gd name="T1" fmla="*/ 212 h 262"/>
                <a:gd name="T2" fmla="*/ 85 w 288"/>
                <a:gd name="T3" fmla="*/ 229 h 262"/>
                <a:gd name="T4" fmla="*/ 60 w 288"/>
                <a:gd name="T5" fmla="*/ 144 h 262"/>
                <a:gd name="T6" fmla="*/ 212 w 288"/>
                <a:gd name="T7" fmla="*/ 262 h 262"/>
                <a:gd name="T8" fmla="*/ 246 w 288"/>
                <a:gd name="T9" fmla="*/ 262 h 262"/>
                <a:gd name="T10" fmla="*/ 288 w 288"/>
                <a:gd name="T11" fmla="*/ 135 h 262"/>
                <a:gd name="T12" fmla="*/ 246 w 288"/>
                <a:gd name="T13" fmla="*/ 144 h 262"/>
                <a:gd name="T14" fmla="*/ 85 w 288"/>
                <a:gd name="T15" fmla="*/ 85 h 262"/>
                <a:gd name="T16" fmla="*/ 178 w 288"/>
                <a:gd name="T17" fmla="*/ 25 h 262"/>
                <a:gd name="T18" fmla="*/ 85 w 288"/>
                <a:gd name="T19" fmla="*/ 0 h 262"/>
                <a:gd name="T20" fmla="*/ 0 w 288"/>
                <a:gd name="T21" fmla="*/ 2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62">
                  <a:moveTo>
                    <a:pt x="0" y="212"/>
                  </a:moveTo>
                  <a:cubicBezTo>
                    <a:pt x="40" y="215"/>
                    <a:pt x="41" y="228"/>
                    <a:pt x="85" y="229"/>
                  </a:cubicBezTo>
                  <a:cubicBezTo>
                    <a:pt x="70" y="200"/>
                    <a:pt x="60" y="189"/>
                    <a:pt x="60" y="144"/>
                  </a:cubicBezTo>
                  <a:cubicBezTo>
                    <a:pt x="215" y="226"/>
                    <a:pt x="232" y="177"/>
                    <a:pt x="212" y="262"/>
                  </a:cubicBezTo>
                  <a:lnTo>
                    <a:pt x="246" y="262"/>
                  </a:lnTo>
                  <a:cubicBezTo>
                    <a:pt x="251" y="203"/>
                    <a:pt x="284" y="187"/>
                    <a:pt x="288" y="135"/>
                  </a:cubicBezTo>
                  <a:cubicBezTo>
                    <a:pt x="255" y="138"/>
                    <a:pt x="268" y="144"/>
                    <a:pt x="246" y="144"/>
                  </a:cubicBezTo>
                  <a:cubicBezTo>
                    <a:pt x="200" y="144"/>
                    <a:pt x="140" y="97"/>
                    <a:pt x="85" y="85"/>
                  </a:cubicBezTo>
                  <a:cubicBezTo>
                    <a:pt x="129" y="19"/>
                    <a:pt x="136" y="104"/>
                    <a:pt x="178" y="25"/>
                  </a:cubicBezTo>
                  <a:cubicBezTo>
                    <a:pt x="142" y="22"/>
                    <a:pt x="119" y="8"/>
                    <a:pt x="85" y="0"/>
                  </a:cubicBezTo>
                  <a:cubicBezTo>
                    <a:pt x="69" y="33"/>
                    <a:pt x="3" y="184"/>
                    <a:pt x="0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5" name="Freeform 28"/>
            <p:cNvSpPr/>
            <p:nvPr/>
          </p:nvSpPr>
          <p:spPr bwMode="auto">
            <a:xfrm>
              <a:off x="4840288" y="1944688"/>
              <a:ext cx="66675" cy="44450"/>
            </a:xfrm>
            <a:custGeom>
              <a:avLst/>
              <a:gdLst>
                <a:gd name="T0" fmla="*/ 82 w 291"/>
                <a:gd name="T1" fmla="*/ 43 h 187"/>
                <a:gd name="T2" fmla="*/ 115 w 291"/>
                <a:gd name="T3" fmla="*/ 102 h 187"/>
                <a:gd name="T4" fmla="*/ 56 w 291"/>
                <a:gd name="T5" fmla="*/ 102 h 187"/>
                <a:gd name="T6" fmla="*/ 22 w 291"/>
                <a:gd name="T7" fmla="*/ 34 h 187"/>
                <a:gd name="T8" fmla="*/ 90 w 291"/>
                <a:gd name="T9" fmla="*/ 161 h 187"/>
                <a:gd name="T10" fmla="*/ 170 w 291"/>
                <a:gd name="T11" fmla="*/ 157 h 187"/>
                <a:gd name="T12" fmla="*/ 234 w 291"/>
                <a:gd name="T13" fmla="*/ 187 h 187"/>
                <a:gd name="T14" fmla="*/ 251 w 291"/>
                <a:gd name="T15" fmla="*/ 144 h 187"/>
                <a:gd name="T16" fmla="*/ 209 w 291"/>
                <a:gd name="T17" fmla="*/ 102 h 187"/>
                <a:gd name="T18" fmla="*/ 257 w 291"/>
                <a:gd name="T19" fmla="*/ 55 h 187"/>
                <a:gd name="T20" fmla="*/ 166 w 291"/>
                <a:gd name="T21" fmla="*/ 0 h 187"/>
                <a:gd name="T22" fmla="*/ 192 w 291"/>
                <a:gd name="T23" fmla="*/ 60 h 187"/>
                <a:gd name="T24" fmla="*/ 149 w 291"/>
                <a:gd name="T25" fmla="*/ 68 h 187"/>
                <a:gd name="T26" fmla="*/ 90 w 291"/>
                <a:gd name="T27" fmla="*/ 0 h 187"/>
                <a:gd name="T28" fmla="*/ 82 w 291"/>
                <a:gd name="T29" fmla="*/ 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187">
                  <a:moveTo>
                    <a:pt x="82" y="43"/>
                  </a:moveTo>
                  <a:cubicBezTo>
                    <a:pt x="82" y="68"/>
                    <a:pt x="104" y="85"/>
                    <a:pt x="115" y="102"/>
                  </a:cubicBezTo>
                  <a:lnTo>
                    <a:pt x="56" y="102"/>
                  </a:lnTo>
                  <a:cubicBezTo>
                    <a:pt x="56" y="59"/>
                    <a:pt x="56" y="43"/>
                    <a:pt x="22" y="34"/>
                  </a:cubicBezTo>
                  <a:cubicBezTo>
                    <a:pt x="0" y="80"/>
                    <a:pt x="40" y="161"/>
                    <a:pt x="90" y="161"/>
                  </a:cubicBezTo>
                  <a:cubicBezTo>
                    <a:pt x="128" y="161"/>
                    <a:pt x="144" y="148"/>
                    <a:pt x="170" y="157"/>
                  </a:cubicBezTo>
                  <a:cubicBezTo>
                    <a:pt x="198" y="168"/>
                    <a:pt x="183" y="182"/>
                    <a:pt x="234" y="187"/>
                  </a:cubicBezTo>
                  <a:cubicBezTo>
                    <a:pt x="243" y="169"/>
                    <a:pt x="246" y="167"/>
                    <a:pt x="251" y="144"/>
                  </a:cubicBezTo>
                  <a:cubicBezTo>
                    <a:pt x="220" y="103"/>
                    <a:pt x="223" y="155"/>
                    <a:pt x="209" y="102"/>
                  </a:cubicBezTo>
                  <a:cubicBezTo>
                    <a:pt x="268" y="102"/>
                    <a:pt x="291" y="103"/>
                    <a:pt x="257" y="55"/>
                  </a:cubicBezTo>
                  <a:cubicBezTo>
                    <a:pt x="232" y="20"/>
                    <a:pt x="211" y="11"/>
                    <a:pt x="166" y="0"/>
                  </a:cubicBezTo>
                  <a:cubicBezTo>
                    <a:pt x="175" y="38"/>
                    <a:pt x="183" y="28"/>
                    <a:pt x="192" y="60"/>
                  </a:cubicBezTo>
                  <a:cubicBezTo>
                    <a:pt x="158" y="60"/>
                    <a:pt x="172" y="57"/>
                    <a:pt x="149" y="68"/>
                  </a:cubicBezTo>
                  <a:cubicBezTo>
                    <a:pt x="141" y="32"/>
                    <a:pt x="131" y="4"/>
                    <a:pt x="90" y="0"/>
                  </a:cubicBezTo>
                  <a:cubicBezTo>
                    <a:pt x="87" y="34"/>
                    <a:pt x="82" y="21"/>
                    <a:pt x="8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6" name="Freeform 29"/>
            <p:cNvSpPr/>
            <p:nvPr/>
          </p:nvSpPr>
          <p:spPr bwMode="auto">
            <a:xfrm>
              <a:off x="4900613" y="2216151"/>
              <a:ext cx="61913" cy="57150"/>
            </a:xfrm>
            <a:custGeom>
              <a:avLst/>
              <a:gdLst>
                <a:gd name="T0" fmla="*/ 34 w 271"/>
                <a:gd name="T1" fmla="*/ 102 h 246"/>
                <a:gd name="T2" fmla="*/ 93 w 271"/>
                <a:gd name="T3" fmla="*/ 85 h 246"/>
                <a:gd name="T4" fmla="*/ 110 w 271"/>
                <a:gd name="T5" fmla="*/ 127 h 246"/>
                <a:gd name="T6" fmla="*/ 26 w 271"/>
                <a:gd name="T7" fmla="*/ 110 h 246"/>
                <a:gd name="T8" fmla="*/ 0 w 271"/>
                <a:gd name="T9" fmla="*/ 221 h 246"/>
                <a:gd name="T10" fmla="*/ 212 w 271"/>
                <a:gd name="T11" fmla="*/ 246 h 246"/>
                <a:gd name="T12" fmla="*/ 246 w 271"/>
                <a:gd name="T13" fmla="*/ 246 h 246"/>
                <a:gd name="T14" fmla="*/ 271 w 271"/>
                <a:gd name="T15" fmla="*/ 110 h 246"/>
                <a:gd name="T16" fmla="*/ 121 w 271"/>
                <a:gd name="T17" fmla="*/ 83 h 246"/>
                <a:gd name="T18" fmla="*/ 51 w 271"/>
                <a:gd name="T19" fmla="*/ 0 h 246"/>
                <a:gd name="T20" fmla="*/ 34 w 271"/>
                <a:gd name="T21" fmla="*/ 1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46">
                  <a:moveTo>
                    <a:pt x="34" y="102"/>
                  </a:moveTo>
                  <a:cubicBezTo>
                    <a:pt x="57" y="90"/>
                    <a:pt x="59" y="86"/>
                    <a:pt x="93" y="85"/>
                  </a:cubicBezTo>
                  <a:cubicBezTo>
                    <a:pt x="102" y="116"/>
                    <a:pt x="102" y="96"/>
                    <a:pt x="110" y="127"/>
                  </a:cubicBezTo>
                  <a:cubicBezTo>
                    <a:pt x="37" y="134"/>
                    <a:pt x="92" y="155"/>
                    <a:pt x="26" y="110"/>
                  </a:cubicBezTo>
                  <a:cubicBezTo>
                    <a:pt x="8" y="144"/>
                    <a:pt x="0" y="169"/>
                    <a:pt x="0" y="221"/>
                  </a:cubicBezTo>
                  <a:cubicBezTo>
                    <a:pt x="95" y="213"/>
                    <a:pt x="185" y="129"/>
                    <a:pt x="212" y="246"/>
                  </a:cubicBezTo>
                  <a:lnTo>
                    <a:pt x="246" y="246"/>
                  </a:lnTo>
                  <a:cubicBezTo>
                    <a:pt x="246" y="188"/>
                    <a:pt x="270" y="167"/>
                    <a:pt x="271" y="110"/>
                  </a:cubicBezTo>
                  <a:cubicBezTo>
                    <a:pt x="215" y="140"/>
                    <a:pt x="204" y="160"/>
                    <a:pt x="121" y="83"/>
                  </a:cubicBezTo>
                  <a:cubicBezTo>
                    <a:pt x="56" y="24"/>
                    <a:pt x="114" y="6"/>
                    <a:pt x="51" y="0"/>
                  </a:cubicBezTo>
                  <a:cubicBezTo>
                    <a:pt x="48" y="37"/>
                    <a:pt x="35" y="63"/>
                    <a:pt x="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7" name="Freeform 30"/>
            <p:cNvSpPr/>
            <p:nvPr/>
          </p:nvSpPr>
          <p:spPr bwMode="auto">
            <a:xfrm>
              <a:off x="4700588" y="1784351"/>
              <a:ext cx="17463" cy="30163"/>
            </a:xfrm>
            <a:custGeom>
              <a:avLst/>
              <a:gdLst>
                <a:gd name="T0" fmla="*/ 0 w 76"/>
                <a:gd name="T1" fmla="*/ 52 h 129"/>
                <a:gd name="T2" fmla="*/ 59 w 76"/>
                <a:gd name="T3" fmla="*/ 129 h 129"/>
                <a:gd name="T4" fmla="*/ 76 w 76"/>
                <a:gd name="T5" fmla="*/ 95 h 129"/>
                <a:gd name="T6" fmla="*/ 0 w 76"/>
                <a:gd name="T7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9">
                  <a:moveTo>
                    <a:pt x="0" y="52"/>
                  </a:moveTo>
                  <a:cubicBezTo>
                    <a:pt x="0" y="115"/>
                    <a:pt x="19" y="109"/>
                    <a:pt x="59" y="129"/>
                  </a:cubicBezTo>
                  <a:cubicBezTo>
                    <a:pt x="61" y="125"/>
                    <a:pt x="76" y="96"/>
                    <a:pt x="76" y="95"/>
                  </a:cubicBezTo>
                  <a:cubicBezTo>
                    <a:pt x="76" y="57"/>
                    <a:pt x="0" y="0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8" name="Freeform 31"/>
            <p:cNvSpPr/>
            <p:nvPr/>
          </p:nvSpPr>
          <p:spPr bwMode="auto">
            <a:xfrm>
              <a:off x="4854575" y="2428876"/>
              <a:ext cx="3175" cy="1588"/>
            </a:xfrm>
            <a:custGeom>
              <a:avLst/>
              <a:gdLst>
                <a:gd name="T0" fmla="*/ 0 w 8"/>
                <a:gd name="T1" fmla="*/ 10 h 10"/>
                <a:gd name="T2" fmla="*/ 8 w 8"/>
                <a:gd name="T3" fmla="*/ 10 h 10"/>
                <a:gd name="T4" fmla="*/ 1 w 8"/>
                <a:gd name="T5" fmla="*/ 0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8" y="10"/>
                  </a:lnTo>
                  <a:lnTo>
                    <a:pt x="1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4529138" y="2244726"/>
              <a:ext cx="14288" cy="31750"/>
            </a:xfrm>
            <a:custGeom>
              <a:avLst/>
              <a:gdLst>
                <a:gd name="T0" fmla="*/ 6 w 58"/>
                <a:gd name="T1" fmla="*/ 7 h 134"/>
                <a:gd name="T2" fmla="*/ 57 w 58"/>
                <a:gd name="T3" fmla="*/ 134 h 134"/>
                <a:gd name="T4" fmla="*/ 43 w 58"/>
                <a:gd name="T5" fmla="*/ 0 h 134"/>
                <a:gd name="T6" fmla="*/ 6 w 58"/>
                <a:gd name="T7" fmla="*/ 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34">
                  <a:moveTo>
                    <a:pt x="6" y="7"/>
                  </a:moveTo>
                  <a:cubicBezTo>
                    <a:pt x="2" y="72"/>
                    <a:pt x="0" y="116"/>
                    <a:pt x="57" y="134"/>
                  </a:cubicBezTo>
                  <a:cubicBezTo>
                    <a:pt x="58" y="85"/>
                    <a:pt x="57" y="40"/>
                    <a:pt x="43" y="0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408214" y="6044327"/>
            <a:ext cx="113755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1"/>
          <p:cNvSpPr>
            <a:spLocks noGrp="1"/>
          </p:cNvSpPr>
          <p:nvPr>
            <p:ph type="title" hasCustomPrompt="1"/>
          </p:nvPr>
        </p:nvSpPr>
        <p:spPr>
          <a:xfrm>
            <a:off x="1256060" y="2557015"/>
            <a:ext cx="9679880" cy="840230"/>
          </a:xfrm>
          <a:noFill/>
        </p:spPr>
        <p:txBody>
          <a:bodyPr wrap="square" rtlCol="0">
            <a:spAutoFit/>
          </a:bodyPr>
          <a:lstStyle>
            <a:lvl1pPr algn="ctr">
              <a:defRPr lang="zh-CN" altLang="en-US" sz="540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单击此处加入总结文字</a:t>
            </a:r>
            <a:endParaRPr lang="zh-CN" altLang="en-US" dirty="0"/>
          </a:p>
        </p:txBody>
      </p:sp>
      <p:grpSp>
        <p:nvGrpSpPr>
          <p:cNvPr id="132" name="组合 131"/>
          <p:cNvGrpSpPr/>
          <p:nvPr userDrawn="1"/>
        </p:nvGrpSpPr>
        <p:grpSpPr>
          <a:xfrm>
            <a:off x="3795131" y="6307262"/>
            <a:ext cx="4766946" cy="452499"/>
            <a:chOff x="3721016" y="5441926"/>
            <a:chExt cx="5306957" cy="503759"/>
          </a:xfrm>
        </p:grpSpPr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016" y="5441926"/>
              <a:ext cx="2459915" cy="503759"/>
            </a:xfrm>
            <a:prstGeom prst="rect">
              <a:avLst/>
            </a:prstGeom>
          </p:spPr>
        </p:pic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928" y="5518467"/>
              <a:ext cx="2725045" cy="35067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0DA0-738B-4543-A2C4-3F063B5D27F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 userDrawn="1"/>
        </p:nvSpPr>
        <p:spPr>
          <a:xfrm>
            <a:off x="10133367" y="246277"/>
            <a:ext cx="2057016" cy="53234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660400" y="191529"/>
            <a:ext cx="9679880" cy="68782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idx="1"/>
          </p:nvPr>
        </p:nvSpPr>
        <p:spPr>
          <a:xfrm>
            <a:off x="663074" y="1130300"/>
            <a:ext cx="10855825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235700"/>
            <a:ext cx="292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7113-C8C4-9842-B550-478502CE8382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691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7634"/>
            <a:ext cx="290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0389923" y="344809"/>
            <a:ext cx="1468924" cy="335280"/>
            <a:chOff x="335077" y="270942"/>
            <a:chExt cx="1827552" cy="417136"/>
          </a:xfrm>
          <a:solidFill>
            <a:schemeClr val="bg1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831799" y="288037"/>
              <a:ext cx="1330830" cy="363588"/>
              <a:chOff x="5402262" y="5211762"/>
              <a:chExt cx="3059113" cy="835761"/>
            </a:xfrm>
            <a:grpFill/>
          </p:grpSpPr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5402262" y="5347186"/>
                <a:ext cx="814480" cy="570716"/>
              </a:xfrm>
              <a:custGeom>
                <a:avLst/>
                <a:gdLst>
                  <a:gd name="T0" fmla="*/ 1607 w 2875"/>
                  <a:gd name="T1" fmla="*/ 1769 h 2008"/>
                  <a:gd name="T2" fmla="*/ 1683 w 2875"/>
                  <a:gd name="T3" fmla="*/ 1769 h 2008"/>
                  <a:gd name="T4" fmla="*/ 1494 w 2875"/>
                  <a:gd name="T5" fmla="*/ 1579 h 2008"/>
                  <a:gd name="T6" fmla="*/ 1223 w 2875"/>
                  <a:gd name="T7" fmla="*/ 1628 h 2008"/>
                  <a:gd name="T8" fmla="*/ 1178 w 2875"/>
                  <a:gd name="T9" fmla="*/ 1615 h 2008"/>
                  <a:gd name="T10" fmla="*/ 1065 w 2875"/>
                  <a:gd name="T11" fmla="*/ 1371 h 2008"/>
                  <a:gd name="T12" fmla="*/ 1454 w 2875"/>
                  <a:gd name="T13" fmla="*/ 1219 h 2008"/>
                  <a:gd name="T14" fmla="*/ 1537 w 2875"/>
                  <a:gd name="T15" fmla="*/ 1242 h 2008"/>
                  <a:gd name="T16" fmla="*/ 1480 w 2875"/>
                  <a:gd name="T17" fmla="*/ 1524 h 2008"/>
                  <a:gd name="T18" fmla="*/ 1734 w 2875"/>
                  <a:gd name="T19" fmla="*/ 1515 h 2008"/>
                  <a:gd name="T20" fmla="*/ 1824 w 2875"/>
                  <a:gd name="T21" fmla="*/ 1300 h 2008"/>
                  <a:gd name="T22" fmla="*/ 2079 w 2875"/>
                  <a:gd name="T23" fmla="*/ 946 h 2008"/>
                  <a:gd name="T24" fmla="*/ 2340 w 2875"/>
                  <a:gd name="T25" fmla="*/ 1258 h 2008"/>
                  <a:gd name="T26" fmla="*/ 2055 w 2875"/>
                  <a:gd name="T27" fmla="*/ 1396 h 2008"/>
                  <a:gd name="T28" fmla="*/ 1497 w 2875"/>
                  <a:gd name="T29" fmla="*/ 643 h 2008"/>
                  <a:gd name="T30" fmla="*/ 1494 w 2875"/>
                  <a:gd name="T31" fmla="*/ 722 h 2008"/>
                  <a:gd name="T32" fmla="*/ 1336 w 2875"/>
                  <a:gd name="T33" fmla="*/ 279 h 2008"/>
                  <a:gd name="T34" fmla="*/ 844 w 2875"/>
                  <a:gd name="T35" fmla="*/ 337 h 2008"/>
                  <a:gd name="T36" fmla="*/ 752 w 2875"/>
                  <a:gd name="T37" fmla="*/ 499 h 2008"/>
                  <a:gd name="T38" fmla="*/ 1074 w 2875"/>
                  <a:gd name="T39" fmla="*/ 559 h 2008"/>
                  <a:gd name="T40" fmla="*/ 1074 w 2875"/>
                  <a:gd name="T41" fmla="*/ 855 h 2008"/>
                  <a:gd name="T42" fmla="*/ 625 w 2875"/>
                  <a:gd name="T43" fmla="*/ 1219 h 2008"/>
                  <a:gd name="T44" fmla="*/ 447 w 2875"/>
                  <a:gd name="T45" fmla="*/ 1058 h 2008"/>
                  <a:gd name="T46" fmla="*/ 532 w 2875"/>
                  <a:gd name="T47" fmla="*/ 830 h 2008"/>
                  <a:gd name="T48" fmla="*/ 107 w 2875"/>
                  <a:gd name="T49" fmla="*/ 1057 h 2008"/>
                  <a:gd name="T50" fmla="*/ 455 w 2875"/>
                  <a:gd name="T51" fmla="*/ 1786 h 2008"/>
                  <a:gd name="T52" fmla="*/ 665 w 2875"/>
                  <a:gd name="T53" fmla="*/ 1941 h 2008"/>
                  <a:gd name="T54" fmla="*/ 988 w 2875"/>
                  <a:gd name="T55" fmla="*/ 1988 h 2008"/>
                  <a:gd name="T56" fmla="*/ 1124 w 2875"/>
                  <a:gd name="T57" fmla="*/ 1963 h 2008"/>
                  <a:gd name="T58" fmla="*/ 1162 w 2875"/>
                  <a:gd name="T59" fmla="*/ 1951 h 2008"/>
                  <a:gd name="T60" fmla="*/ 1404 w 2875"/>
                  <a:gd name="T61" fmla="*/ 1914 h 2008"/>
                  <a:gd name="T62" fmla="*/ 1672 w 2875"/>
                  <a:gd name="T63" fmla="*/ 1902 h 2008"/>
                  <a:gd name="T64" fmla="*/ 2014 w 2875"/>
                  <a:gd name="T65" fmla="*/ 1888 h 2008"/>
                  <a:gd name="T66" fmla="*/ 1987 w 2875"/>
                  <a:gd name="T67" fmla="*/ 1668 h 2008"/>
                  <a:gd name="T68" fmla="*/ 1986 w 2875"/>
                  <a:gd name="T69" fmla="*/ 1607 h 2008"/>
                  <a:gd name="T70" fmla="*/ 2307 w 2875"/>
                  <a:gd name="T71" fmla="*/ 1488 h 2008"/>
                  <a:gd name="T72" fmla="*/ 2774 w 2875"/>
                  <a:gd name="T73" fmla="*/ 1000 h 2008"/>
                  <a:gd name="T74" fmla="*/ 2594 w 2875"/>
                  <a:gd name="T75" fmla="*/ 833 h 2008"/>
                  <a:gd name="T76" fmla="*/ 2394 w 2875"/>
                  <a:gd name="T77" fmla="*/ 728 h 2008"/>
                  <a:gd name="T78" fmla="*/ 2038 w 2875"/>
                  <a:gd name="T79" fmla="*/ 737 h 2008"/>
                  <a:gd name="T80" fmla="*/ 2116 w 2875"/>
                  <a:gd name="T81" fmla="*/ 560 h 2008"/>
                  <a:gd name="T82" fmla="*/ 2380 w 2875"/>
                  <a:gd name="T83" fmla="*/ 358 h 2008"/>
                  <a:gd name="T84" fmla="*/ 2359 w 2875"/>
                  <a:gd name="T85" fmla="*/ 103 h 2008"/>
                  <a:gd name="T86" fmla="*/ 1756 w 2875"/>
                  <a:gd name="T87" fmla="*/ 166 h 2008"/>
                  <a:gd name="T88" fmla="*/ 1403 w 2875"/>
                  <a:gd name="T89" fmla="*/ 29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5" h="2008">
                    <a:moveTo>
                      <a:pt x="1683" y="1769"/>
                    </a:moveTo>
                    <a:lnTo>
                      <a:pt x="1607" y="1769"/>
                    </a:lnTo>
                    <a:cubicBezTo>
                      <a:pt x="1613" y="1747"/>
                      <a:pt x="1619" y="1739"/>
                      <a:pt x="1642" y="1737"/>
                    </a:cubicBezTo>
                    <a:cubicBezTo>
                      <a:pt x="1670" y="1735"/>
                      <a:pt x="1673" y="1751"/>
                      <a:pt x="1683" y="1769"/>
                    </a:cubicBezTo>
                    <a:close/>
                    <a:moveTo>
                      <a:pt x="1480" y="1524"/>
                    </a:moveTo>
                    <a:cubicBezTo>
                      <a:pt x="1480" y="1558"/>
                      <a:pt x="1482" y="1552"/>
                      <a:pt x="1494" y="1579"/>
                    </a:cubicBezTo>
                    <a:cubicBezTo>
                      <a:pt x="1507" y="1611"/>
                      <a:pt x="1537" y="1644"/>
                      <a:pt x="1426" y="1656"/>
                    </a:cubicBezTo>
                    <a:cubicBezTo>
                      <a:pt x="1391" y="1660"/>
                      <a:pt x="1255" y="1641"/>
                      <a:pt x="1223" y="1628"/>
                    </a:cubicBezTo>
                    <a:cubicBezTo>
                      <a:pt x="1221" y="1627"/>
                      <a:pt x="1219" y="1626"/>
                      <a:pt x="1218" y="1626"/>
                    </a:cubicBezTo>
                    <a:lnTo>
                      <a:pt x="1178" y="1615"/>
                    </a:lnTo>
                    <a:cubicBezTo>
                      <a:pt x="1146" y="1606"/>
                      <a:pt x="939" y="1503"/>
                      <a:pt x="985" y="1419"/>
                    </a:cubicBezTo>
                    <a:cubicBezTo>
                      <a:pt x="1003" y="1386"/>
                      <a:pt x="1023" y="1375"/>
                      <a:pt x="1065" y="1371"/>
                    </a:cubicBezTo>
                    <a:cubicBezTo>
                      <a:pt x="1070" y="1389"/>
                      <a:pt x="1133" y="1549"/>
                      <a:pt x="1209" y="1549"/>
                    </a:cubicBezTo>
                    <a:cubicBezTo>
                      <a:pt x="1343" y="1549"/>
                      <a:pt x="1431" y="1255"/>
                      <a:pt x="1454" y="1219"/>
                    </a:cubicBezTo>
                    <a:cubicBezTo>
                      <a:pt x="1478" y="1182"/>
                      <a:pt x="1506" y="1136"/>
                      <a:pt x="1565" y="1134"/>
                    </a:cubicBezTo>
                    <a:cubicBezTo>
                      <a:pt x="1565" y="1223"/>
                      <a:pt x="1557" y="1194"/>
                      <a:pt x="1537" y="1242"/>
                    </a:cubicBezTo>
                    <a:lnTo>
                      <a:pt x="1514" y="1329"/>
                    </a:lnTo>
                    <a:cubicBezTo>
                      <a:pt x="1506" y="1444"/>
                      <a:pt x="1480" y="1483"/>
                      <a:pt x="1480" y="1524"/>
                    </a:cubicBezTo>
                    <a:close/>
                    <a:moveTo>
                      <a:pt x="1768" y="1541"/>
                    </a:moveTo>
                    <a:cubicBezTo>
                      <a:pt x="1760" y="1510"/>
                      <a:pt x="1767" y="1518"/>
                      <a:pt x="1734" y="1515"/>
                    </a:cubicBezTo>
                    <a:cubicBezTo>
                      <a:pt x="1736" y="1450"/>
                      <a:pt x="1756" y="1449"/>
                      <a:pt x="1779" y="1408"/>
                    </a:cubicBezTo>
                    <a:cubicBezTo>
                      <a:pt x="1800" y="1371"/>
                      <a:pt x="1800" y="1336"/>
                      <a:pt x="1824" y="1300"/>
                    </a:cubicBezTo>
                    <a:cubicBezTo>
                      <a:pt x="1910" y="1168"/>
                      <a:pt x="1857" y="1222"/>
                      <a:pt x="1920" y="1092"/>
                    </a:cubicBezTo>
                    <a:cubicBezTo>
                      <a:pt x="1959" y="1013"/>
                      <a:pt x="1998" y="965"/>
                      <a:pt x="2079" y="946"/>
                    </a:cubicBezTo>
                    <a:cubicBezTo>
                      <a:pt x="2213" y="915"/>
                      <a:pt x="2535" y="852"/>
                      <a:pt x="2582" y="1031"/>
                    </a:cubicBezTo>
                    <a:cubicBezTo>
                      <a:pt x="2615" y="1155"/>
                      <a:pt x="2436" y="1229"/>
                      <a:pt x="2340" y="1258"/>
                    </a:cubicBezTo>
                    <a:cubicBezTo>
                      <a:pt x="2296" y="1271"/>
                      <a:pt x="2250" y="1314"/>
                      <a:pt x="2203" y="1333"/>
                    </a:cubicBezTo>
                    <a:cubicBezTo>
                      <a:pt x="2136" y="1360"/>
                      <a:pt x="2187" y="1351"/>
                      <a:pt x="2055" y="1396"/>
                    </a:cubicBezTo>
                    <a:cubicBezTo>
                      <a:pt x="1823" y="1474"/>
                      <a:pt x="1945" y="1422"/>
                      <a:pt x="1768" y="1541"/>
                    </a:cubicBezTo>
                    <a:close/>
                    <a:moveTo>
                      <a:pt x="1497" y="643"/>
                    </a:moveTo>
                    <a:cubicBezTo>
                      <a:pt x="1581" y="643"/>
                      <a:pt x="1701" y="635"/>
                      <a:pt x="1654" y="800"/>
                    </a:cubicBezTo>
                    <a:cubicBezTo>
                      <a:pt x="1625" y="904"/>
                      <a:pt x="1529" y="865"/>
                      <a:pt x="1494" y="722"/>
                    </a:cubicBezTo>
                    <a:cubicBezTo>
                      <a:pt x="1486" y="686"/>
                      <a:pt x="1496" y="684"/>
                      <a:pt x="1497" y="643"/>
                    </a:cubicBezTo>
                    <a:close/>
                    <a:moveTo>
                      <a:pt x="1336" y="279"/>
                    </a:moveTo>
                    <a:cubicBezTo>
                      <a:pt x="1171" y="279"/>
                      <a:pt x="1108" y="288"/>
                      <a:pt x="955" y="296"/>
                    </a:cubicBezTo>
                    <a:cubicBezTo>
                      <a:pt x="904" y="299"/>
                      <a:pt x="875" y="313"/>
                      <a:pt x="844" y="337"/>
                    </a:cubicBezTo>
                    <a:cubicBezTo>
                      <a:pt x="821" y="355"/>
                      <a:pt x="779" y="391"/>
                      <a:pt x="752" y="398"/>
                    </a:cubicBezTo>
                    <a:lnTo>
                      <a:pt x="752" y="499"/>
                    </a:lnTo>
                    <a:lnTo>
                      <a:pt x="870" y="508"/>
                    </a:lnTo>
                    <a:cubicBezTo>
                      <a:pt x="933" y="511"/>
                      <a:pt x="1023" y="527"/>
                      <a:pt x="1074" y="559"/>
                    </a:cubicBezTo>
                    <a:cubicBezTo>
                      <a:pt x="1093" y="571"/>
                      <a:pt x="1124" y="606"/>
                      <a:pt x="1124" y="635"/>
                    </a:cubicBezTo>
                    <a:cubicBezTo>
                      <a:pt x="1124" y="663"/>
                      <a:pt x="1073" y="719"/>
                      <a:pt x="1074" y="855"/>
                    </a:cubicBezTo>
                    <a:cubicBezTo>
                      <a:pt x="1074" y="992"/>
                      <a:pt x="1087" y="994"/>
                      <a:pt x="992" y="1044"/>
                    </a:cubicBezTo>
                    <a:cubicBezTo>
                      <a:pt x="916" y="1084"/>
                      <a:pt x="685" y="1219"/>
                      <a:pt x="625" y="1219"/>
                    </a:cubicBezTo>
                    <a:cubicBezTo>
                      <a:pt x="550" y="1219"/>
                      <a:pt x="606" y="1220"/>
                      <a:pt x="526" y="1141"/>
                    </a:cubicBezTo>
                    <a:cubicBezTo>
                      <a:pt x="497" y="1113"/>
                      <a:pt x="468" y="1090"/>
                      <a:pt x="447" y="1058"/>
                    </a:cubicBezTo>
                    <a:cubicBezTo>
                      <a:pt x="497" y="954"/>
                      <a:pt x="540" y="981"/>
                      <a:pt x="540" y="906"/>
                    </a:cubicBezTo>
                    <a:cubicBezTo>
                      <a:pt x="540" y="863"/>
                      <a:pt x="533" y="868"/>
                      <a:pt x="532" y="830"/>
                    </a:cubicBezTo>
                    <a:cubicBezTo>
                      <a:pt x="337" y="830"/>
                      <a:pt x="355" y="820"/>
                      <a:pt x="184" y="956"/>
                    </a:cubicBezTo>
                    <a:lnTo>
                      <a:pt x="107" y="1057"/>
                    </a:lnTo>
                    <a:cubicBezTo>
                      <a:pt x="0" y="1252"/>
                      <a:pt x="145" y="1411"/>
                      <a:pt x="268" y="1576"/>
                    </a:cubicBezTo>
                    <a:cubicBezTo>
                      <a:pt x="303" y="1623"/>
                      <a:pt x="418" y="1759"/>
                      <a:pt x="455" y="1786"/>
                    </a:cubicBezTo>
                    <a:cubicBezTo>
                      <a:pt x="495" y="1816"/>
                      <a:pt x="529" y="1843"/>
                      <a:pt x="571" y="1875"/>
                    </a:cubicBezTo>
                    <a:lnTo>
                      <a:pt x="665" y="1941"/>
                    </a:lnTo>
                    <a:cubicBezTo>
                      <a:pt x="709" y="1971"/>
                      <a:pt x="734" y="1969"/>
                      <a:pt x="764" y="1978"/>
                    </a:cubicBezTo>
                    <a:cubicBezTo>
                      <a:pt x="843" y="2001"/>
                      <a:pt x="879" y="2008"/>
                      <a:pt x="988" y="1988"/>
                    </a:cubicBezTo>
                    <a:cubicBezTo>
                      <a:pt x="1024" y="1981"/>
                      <a:pt x="997" y="1977"/>
                      <a:pt x="1040" y="1973"/>
                    </a:cubicBezTo>
                    <a:cubicBezTo>
                      <a:pt x="1087" y="1968"/>
                      <a:pt x="1074" y="1982"/>
                      <a:pt x="1124" y="1963"/>
                    </a:cubicBezTo>
                    <a:cubicBezTo>
                      <a:pt x="1126" y="1962"/>
                      <a:pt x="1124" y="1962"/>
                      <a:pt x="1142" y="1956"/>
                    </a:cubicBezTo>
                    <a:cubicBezTo>
                      <a:pt x="1143" y="1956"/>
                      <a:pt x="1162" y="1951"/>
                      <a:pt x="1162" y="1951"/>
                    </a:cubicBezTo>
                    <a:lnTo>
                      <a:pt x="1263" y="1925"/>
                    </a:lnTo>
                    <a:cubicBezTo>
                      <a:pt x="1339" y="1903"/>
                      <a:pt x="1309" y="1915"/>
                      <a:pt x="1404" y="1914"/>
                    </a:cubicBezTo>
                    <a:cubicBezTo>
                      <a:pt x="1448" y="1913"/>
                      <a:pt x="1451" y="1907"/>
                      <a:pt x="1489" y="1905"/>
                    </a:cubicBezTo>
                    <a:cubicBezTo>
                      <a:pt x="1549" y="1902"/>
                      <a:pt x="1613" y="1911"/>
                      <a:pt x="1672" y="1902"/>
                    </a:cubicBezTo>
                    <a:cubicBezTo>
                      <a:pt x="1839" y="1874"/>
                      <a:pt x="1760" y="1874"/>
                      <a:pt x="1921" y="1887"/>
                    </a:cubicBezTo>
                    <a:cubicBezTo>
                      <a:pt x="1951" y="1890"/>
                      <a:pt x="1984" y="1886"/>
                      <a:pt x="2014" y="1888"/>
                    </a:cubicBezTo>
                    <a:cubicBezTo>
                      <a:pt x="2181" y="1897"/>
                      <a:pt x="2334" y="1970"/>
                      <a:pt x="2267" y="1685"/>
                    </a:cubicBezTo>
                    <a:cubicBezTo>
                      <a:pt x="2134" y="1685"/>
                      <a:pt x="2220" y="1648"/>
                      <a:pt x="1987" y="1668"/>
                    </a:cubicBezTo>
                    <a:cubicBezTo>
                      <a:pt x="1935" y="1672"/>
                      <a:pt x="1932" y="1663"/>
                      <a:pt x="1912" y="1634"/>
                    </a:cubicBezTo>
                    <a:cubicBezTo>
                      <a:pt x="1948" y="1617"/>
                      <a:pt x="1934" y="1639"/>
                      <a:pt x="1986" y="1607"/>
                    </a:cubicBezTo>
                    <a:cubicBezTo>
                      <a:pt x="1992" y="1603"/>
                      <a:pt x="2001" y="1598"/>
                      <a:pt x="2008" y="1594"/>
                    </a:cubicBezTo>
                    <a:cubicBezTo>
                      <a:pt x="2048" y="1573"/>
                      <a:pt x="2216" y="1527"/>
                      <a:pt x="2307" y="1488"/>
                    </a:cubicBezTo>
                    <a:cubicBezTo>
                      <a:pt x="2384" y="1455"/>
                      <a:pt x="2600" y="1349"/>
                      <a:pt x="2659" y="1289"/>
                    </a:cubicBezTo>
                    <a:cubicBezTo>
                      <a:pt x="2716" y="1230"/>
                      <a:pt x="2875" y="1156"/>
                      <a:pt x="2774" y="1000"/>
                    </a:cubicBezTo>
                    <a:cubicBezTo>
                      <a:pt x="2730" y="932"/>
                      <a:pt x="2781" y="926"/>
                      <a:pt x="2667" y="895"/>
                    </a:cubicBezTo>
                    <a:cubicBezTo>
                      <a:pt x="2627" y="884"/>
                      <a:pt x="2620" y="864"/>
                      <a:pt x="2594" y="833"/>
                    </a:cubicBezTo>
                    <a:cubicBezTo>
                      <a:pt x="2566" y="798"/>
                      <a:pt x="2540" y="805"/>
                      <a:pt x="2512" y="780"/>
                    </a:cubicBezTo>
                    <a:cubicBezTo>
                      <a:pt x="2467" y="742"/>
                      <a:pt x="2503" y="728"/>
                      <a:pt x="2394" y="728"/>
                    </a:cubicBezTo>
                    <a:cubicBezTo>
                      <a:pt x="2319" y="728"/>
                      <a:pt x="2223" y="729"/>
                      <a:pt x="2153" y="740"/>
                    </a:cubicBezTo>
                    <a:cubicBezTo>
                      <a:pt x="2117" y="745"/>
                      <a:pt x="2066" y="751"/>
                      <a:pt x="2038" y="737"/>
                    </a:cubicBezTo>
                    <a:cubicBezTo>
                      <a:pt x="2015" y="725"/>
                      <a:pt x="1988" y="682"/>
                      <a:pt x="1988" y="635"/>
                    </a:cubicBezTo>
                    <a:cubicBezTo>
                      <a:pt x="1988" y="602"/>
                      <a:pt x="2089" y="571"/>
                      <a:pt x="2116" y="560"/>
                    </a:cubicBezTo>
                    <a:cubicBezTo>
                      <a:pt x="2173" y="537"/>
                      <a:pt x="2210" y="519"/>
                      <a:pt x="2259" y="491"/>
                    </a:cubicBezTo>
                    <a:cubicBezTo>
                      <a:pt x="2310" y="460"/>
                      <a:pt x="2356" y="413"/>
                      <a:pt x="2380" y="358"/>
                    </a:cubicBezTo>
                    <a:lnTo>
                      <a:pt x="2394" y="321"/>
                    </a:lnTo>
                    <a:cubicBezTo>
                      <a:pt x="2428" y="246"/>
                      <a:pt x="2439" y="184"/>
                      <a:pt x="2359" y="103"/>
                    </a:cubicBezTo>
                    <a:cubicBezTo>
                      <a:pt x="2257" y="0"/>
                      <a:pt x="2097" y="47"/>
                      <a:pt x="1968" y="90"/>
                    </a:cubicBezTo>
                    <a:cubicBezTo>
                      <a:pt x="1881" y="119"/>
                      <a:pt x="1887" y="128"/>
                      <a:pt x="1756" y="166"/>
                    </a:cubicBezTo>
                    <a:cubicBezTo>
                      <a:pt x="1626" y="205"/>
                      <a:pt x="1575" y="246"/>
                      <a:pt x="1452" y="294"/>
                    </a:cubicBezTo>
                    <a:cubicBezTo>
                      <a:pt x="1422" y="306"/>
                      <a:pt x="1436" y="301"/>
                      <a:pt x="1403" y="290"/>
                    </a:cubicBezTo>
                    <a:cubicBezTo>
                      <a:pt x="1377" y="282"/>
                      <a:pt x="1367" y="279"/>
                      <a:pt x="1336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33"/>
              <p:cNvSpPr>
                <a:spLocks noEditPoints="1"/>
              </p:cNvSpPr>
              <p:nvPr/>
            </p:nvSpPr>
            <p:spPr bwMode="auto">
              <a:xfrm>
                <a:off x="6270909" y="5256259"/>
                <a:ext cx="650035" cy="791264"/>
              </a:xfrm>
              <a:custGeom>
                <a:avLst/>
                <a:gdLst>
                  <a:gd name="T0" fmla="*/ 943 w 2302"/>
                  <a:gd name="T1" fmla="*/ 2093 h 2775"/>
                  <a:gd name="T2" fmla="*/ 935 w 2302"/>
                  <a:gd name="T3" fmla="*/ 1957 h 2775"/>
                  <a:gd name="T4" fmla="*/ 1214 w 2302"/>
                  <a:gd name="T5" fmla="*/ 1898 h 2775"/>
                  <a:gd name="T6" fmla="*/ 1250 w 2302"/>
                  <a:gd name="T7" fmla="*/ 1993 h 2775"/>
                  <a:gd name="T8" fmla="*/ 923 w 2302"/>
                  <a:gd name="T9" fmla="*/ 1327 h 2775"/>
                  <a:gd name="T10" fmla="*/ 1019 w 2302"/>
                  <a:gd name="T11" fmla="*/ 1246 h 2775"/>
                  <a:gd name="T12" fmla="*/ 1517 w 2302"/>
                  <a:gd name="T13" fmla="*/ 1067 h 2775"/>
                  <a:gd name="T14" fmla="*/ 2022 w 2302"/>
                  <a:gd name="T15" fmla="*/ 1529 h 2775"/>
                  <a:gd name="T16" fmla="*/ 1975 w 2302"/>
                  <a:gd name="T17" fmla="*/ 1651 h 2775"/>
                  <a:gd name="T18" fmla="*/ 1638 w 2302"/>
                  <a:gd name="T19" fmla="*/ 2178 h 2775"/>
                  <a:gd name="T20" fmla="*/ 1392 w 2302"/>
                  <a:gd name="T21" fmla="*/ 1830 h 2775"/>
                  <a:gd name="T22" fmla="*/ 1392 w 2302"/>
                  <a:gd name="T23" fmla="*/ 1551 h 2775"/>
                  <a:gd name="T24" fmla="*/ 1534 w 2302"/>
                  <a:gd name="T25" fmla="*/ 1282 h 2775"/>
                  <a:gd name="T26" fmla="*/ 1211 w 2302"/>
                  <a:gd name="T27" fmla="*/ 1293 h 2775"/>
                  <a:gd name="T28" fmla="*/ 893 w 2302"/>
                  <a:gd name="T29" fmla="*/ 1466 h 2775"/>
                  <a:gd name="T30" fmla="*/ 1488 w 2302"/>
                  <a:gd name="T31" fmla="*/ 301 h 2775"/>
                  <a:gd name="T32" fmla="*/ 1307 w 2302"/>
                  <a:gd name="T33" fmla="*/ 391 h 2775"/>
                  <a:gd name="T34" fmla="*/ 1198 w 2302"/>
                  <a:gd name="T35" fmla="*/ 53 h 2775"/>
                  <a:gd name="T36" fmla="*/ 1169 w 2302"/>
                  <a:gd name="T37" fmla="*/ 75 h 2775"/>
                  <a:gd name="T38" fmla="*/ 989 w 2302"/>
                  <a:gd name="T39" fmla="*/ 420 h 2775"/>
                  <a:gd name="T40" fmla="*/ 571 w 2302"/>
                  <a:gd name="T41" fmla="*/ 603 h 2775"/>
                  <a:gd name="T42" fmla="*/ 696 w 2302"/>
                  <a:gd name="T43" fmla="*/ 800 h 2775"/>
                  <a:gd name="T44" fmla="*/ 901 w 2302"/>
                  <a:gd name="T45" fmla="*/ 1043 h 2775"/>
                  <a:gd name="T46" fmla="*/ 359 w 2302"/>
                  <a:gd name="T47" fmla="*/ 1111 h 2775"/>
                  <a:gd name="T48" fmla="*/ 80 w 2302"/>
                  <a:gd name="T49" fmla="*/ 1381 h 2775"/>
                  <a:gd name="T50" fmla="*/ 26 w 2302"/>
                  <a:gd name="T51" fmla="*/ 1834 h 2775"/>
                  <a:gd name="T52" fmla="*/ 317 w 2302"/>
                  <a:gd name="T53" fmla="*/ 2203 h 2775"/>
                  <a:gd name="T54" fmla="*/ 545 w 2302"/>
                  <a:gd name="T55" fmla="*/ 1839 h 2775"/>
                  <a:gd name="T56" fmla="*/ 684 w 2302"/>
                  <a:gd name="T57" fmla="*/ 1452 h 2775"/>
                  <a:gd name="T58" fmla="*/ 740 w 2302"/>
                  <a:gd name="T59" fmla="*/ 1754 h 2775"/>
                  <a:gd name="T60" fmla="*/ 930 w 2302"/>
                  <a:gd name="T61" fmla="*/ 1656 h 2775"/>
                  <a:gd name="T62" fmla="*/ 1265 w 2302"/>
                  <a:gd name="T63" fmla="*/ 1458 h 2775"/>
                  <a:gd name="T64" fmla="*/ 1049 w 2302"/>
                  <a:gd name="T65" fmla="*/ 1665 h 2775"/>
                  <a:gd name="T66" fmla="*/ 918 w 2302"/>
                  <a:gd name="T67" fmla="*/ 1746 h 2775"/>
                  <a:gd name="T68" fmla="*/ 579 w 2302"/>
                  <a:gd name="T69" fmla="*/ 1898 h 2775"/>
                  <a:gd name="T70" fmla="*/ 664 w 2302"/>
                  <a:gd name="T71" fmla="*/ 2237 h 2775"/>
                  <a:gd name="T72" fmla="*/ 848 w 2302"/>
                  <a:gd name="T73" fmla="*/ 2374 h 2775"/>
                  <a:gd name="T74" fmla="*/ 893 w 2302"/>
                  <a:gd name="T75" fmla="*/ 2677 h 2775"/>
                  <a:gd name="T76" fmla="*/ 1183 w 2302"/>
                  <a:gd name="T77" fmla="*/ 2604 h 2775"/>
                  <a:gd name="T78" fmla="*/ 1612 w 2302"/>
                  <a:gd name="T79" fmla="*/ 2482 h 2775"/>
                  <a:gd name="T80" fmla="*/ 2056 w 2302"/>
                  <a:gd name="T81" fmla="*/ 1894 h 2775"/>
                  <a:gd name="T82" fmla="*/ 2175 w 2302"/>
                  <a:gd name="T83" fmla="*/ 1529 h 2775"/>
                  <a:gd name="T84" fmla="*/ 2227 w 2302"/>
                  <a:gd name="T85" fmla="*/ 1277 h 2775"/>
                  <a:gd name="T86" fmla="*/ 2024 w 2302"/>
                  <a:gd name="T87" fmla="*/ 945 h 2775"/>
                  <a:gd name="T88" fmla="*/ 1731 w 2302"/>
                  <a:gd name="T89" fmla="*/ 899 h 2775"/>
                  <a:gd name="T90" fmla="*/ 1282 w 2302"/>
                  <a:gd name="T91" fmla="*/ 933 h 2775"/>
                  <a:gd name="T92" fmla="*/ 1553 w 2302"/>
                  <a:gd name="T93" fmla="*/ 636 h 2775"/>
                  <a:gd name="T94" fmla="*/ 1683 w 2302"/>
                  <a:gd name="T95" fmla="*/ 563 h 2775"/>
                  <a:gd name="T96" fmla="*/ 1633 w 2302"/>
                  <a:gd name="T97" fmla="*/ 40 h 2775"/>
                  <a:gd name="T98" fmla="*/ 1502 w 2302"/>
                  <a:gd name="T99" fmla="*/ 78 h 2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2" h="2775">
                    <a:moveTo>
                      <a:pt x="935" y="1957"/>
                    </a:moveTo>
                    <a:cubicBezTo>
                      <a:pt x="1034" y="2024"/>
                      <a:pt x="961" y="2093"/>
                      <a:pt x="943" y="2093"/>
                    </a:cubicBezTo>
                    <a:cubicBezTo>
                      <a:pt x="884" y="2093"/>
                      <a:pt x="897" y="2096"/>
                      <a:pt x="876" y="2067"/>
                    </a:cubicBezTo>
                    <a:cubicBezTo>
                      <a:pt x="838" y="2013"/>
                      <a:pt x="877" y="1971"/>
                      <a:pt x="935" y="1957"/>
                    </a:cubicBezTo>
                    <a:close/>
                    <a:moveTo>
                      <a:pt x="1250" y="1993"/>
                    </a:moveTo>
                    <a:cubicBezTo>
                      <a:pt x="1158" y="1970"/>
                      <a:pt x="1189" y="1946"/>
                      <a:pt x="1214" y="1898"/>
                    </a:cubicBezTo>
                    <a:cubicBezTo>
                      <a:pt x="1252" y="1907"/>
                      <a:pt x="1272" y="1930"/>
                      <a:pt x="1290" y="1957"/>
                    </a:cubicBezTo>
                    <a:lnTo>
                      <a:pt x="1250" y="1993"/>
                    </a:lnTo>
                    <a:close/>
                    <a:moveTo>
                      <a:pt x="893" y="1466"/>
                    </a:moveTo>
                    <a:lnTo>
                      <a:pt x="923" y="1327"/>
                    </a:lnTo>
                    <a:cubicBezTo>
                      <a:pt x="931" y="1299"/>
                      <a:pt x="934" y="1330"/>
                      <a:pt x="935" y="1280"/>
                    </a:cubicBezTo>
                    <a:cubicBezTo>
                      <a:pt x="998" y="1280"/>
                      <a:pt x="970" y="1269"/>
                      <a:pt x="1019" y="1246"/>
                    </a:cubicBezTo>
                    <a:cubicBezTo>
                      <a:pt x="1040" y="1236"/>
                      <a:pt x="1067" y="1229"/>
                      <a:pt x="1088" y="1222"/>
                    </a:cubicBezTo>
                    <a:cubicBezTo>
                      <a:pt x="1209" y="1179"/>
                      <a:pt x="1402" y="1081"/>
                      <a:pt x="1517" y="1067"/>
                    </a:cubicBezTo>
                    <a:cubicBezTo>
                      <a:pt x="1653" y="1050"/>
                      <a:pt x="1887" y="1045"/>
                      <a:pt x="2002" y="1127"/>
                    </a:cubicBezTo>
                    <a:cubicBezTo>
                      <a:pt x="2130" y="1220"/>
                      <a:pt x="2068" y="1347"/>
                      <a:pt x="2022" y="1529"/>
                    </a:cubicBezTo>
                    <a:cubicBezTo>
                      <a:pt x="2015" y="1556"/>
                      <a:pt x="2011" y="1575"/>
                      <a:pt x="2003" y="1595"/>
                    </a:cubicBezTo>
                    <a:cubicBezTo>
                      <a:pt x="1991" y="1626"/>
                      <a:pt x="1985" y="1625"/>
                      <a:pt x="1975" y="1651"/>
                    </a:cubicBezTo>
                    <a:cubicBezTo>
                      <a:pt x="1964" y="1681"/>
                      <a:pt x="1962" y="1716"/>
                      <a:pt x="1934" y="1788"/>
                    </a:cubicBezTo>
                    <a:cubicBezTo>
                      <a:pt x="1898" y="1880"/>
                      <a:pt x="1725" y="2178"/>
                      <a:pt x="1638" y="2178"/>
                    </a:cubicBezTo>
                    <a:cubicBezTo>
                      <a:pt x="1506" y="2178"/>
                      <a:pt x="1485" y="2185"/>
                      <a:pt x="1417" y="2084"/>
                    </a:cubicBezTo>
                    <a:cubicBezTo>
                      <a:pt x="1527" y="2011"/>
                      <a:pt x="1551" y="1867"/>
                      <a:pt x="1392" y="1830"/>
                    </a:cubicBezTo>
                    <a:cubicBezTo>
                      <a:pt x="1414" y="1735"/>
                      <a:pt x="1468" y="1850"/>
                      <a:pt x="1468" y="1678"/>
                    </a:cubicBezTo>
                    <a:cubicBezTo>
                      <a:pt x="1468" y="1651"/>
                      <a:pt x="1408" y="1618"/>
                      <a:pt x="1392" y="1551"/>
                    </a:cubicBezTo>
                    <a:cubicBezTo>
                      <a:pt x="1465" y="1502"/>
                      <a:pt x="1467" y="1491"/>
                      <a:pt x="1556" y="1444"/>
                    </a:cubicBezTo>
                    <a:cubicBezTo>
                      <a:pt x="1666" y="1385"/>
                      <a:pt x="1571" y="1315"/>
                      <a:pt x="1534" y="1282"/>
                    </a:cubicBezTo>
                    <a:cubicBezTo>
                      <a:pt x="1448" y="1206"/>
                      <a:pt x="1434" y="1221"/>
                      <a:pt x="1299" y="1221"/>
                    </a:cubicBezTo>
                    <a:cubicBezTo>
                      <a:pt x="1270" y="1221"/>
                      <a:pt x="1236" y="1276"/>
                      <a:pt x="1211" y="1293"/>
                    </a:cubicBezTo>
                    <a:cubicBezTo>
                      <a:pt x="1158" y="1330"/>
                      <a:pt x="1104" y="1349"/>
                      <a:pt x="1011" y="1416"/>
                    </a:cubicBezTo>
                    <a:cubicBezTo>
                      <a:pt x="978" y="1439"/>
                      <a:pt x="944" y="1462"/>
                      <a:pt x="893" y="1466"/>
                    </a:cubicBezTo>
                    <a:close/>
                    <a:moveTo>
                      <a:pt x="1502" y="78"/>
                    </a:moveTo>
                    <a:cubicBezTo>
                      <a:pt x="1502" y="179"/>
                      <a:pt x="1543" y="206"/>
                      <a:pt x="1488" y="301"/>
                    </a:cubicBezTo>
                    <a:cubicBezTo>
                      <a:pt x="1474" y="325"/>
                      <a:pt x="1462" y="338"/>
                      <a:pt x="1439" y="354"/>
                    </a:cubicBezTo>
                    <a:cubicBezTo>
                      <a:pt x="1395" y="384"/>
                      <a:pt x="1363" y="418"/>
                      <a:pt x="1307" y="391"/>
                    </a:cubicBezTo>
                    <a:cubicBezTo>
                      <a:pt x="1327" y="306"/>
                      <a:pt x="1350" y="200"/>
                      <a:pt x="1350" y="112"/>
                    </a:cubicBezTo>
                    <a:cubicBezTo>
                      <a:pt x="1350" y="14"/>
                      <a:pt x="1261" y="17"/>
                      <a:pt x="1198" y="53"/>
                    </a:cubicBezTo>
                    <a:lnTo>
                      <a:pt x="1187" y="59"/>
                    </a:lnTo>
                    <a:cubicBezTo>
                      <a:pt x="1173" y="69"/>
                      <a:pt x="1180" y="62"/>
                      <a:pt x="1169" y="75"/>
                    </a:cubicBezTo>
                    <a:cubicBezTo>
                      <a:pt x="1162" y="85"/>
                      <a:pt x="1164" y="85"/>
                      <a:pt x="1157" y="97"/>
                    </a:cubicBezTo>
                    <a:lnTo>
                      <a:pt x="989" y="420"/>
                    </a:lnTo>
                    <a:cubicBezTo>
                      <a:pt x="932" y="571"/>
                      <a:pt x="876" y="450"/>
                      <a:pt x="698" y="450"/>
                    </a:cubicBezTo>
                    <a:cubicBezTo>
                      <a:pt x="577" y="450"/>
                      <a:pt x="571" y="457"/>
                      <a:pt x="571" y="603"/>
                    </a:cubicBezTo>
                    <a:cubicBezTo>
                      <a:pt x="571" y="613"/>
                      <a:pt x="618" y="689"/>
                      <a:pt x="627" y="707"/>
                    </a:cubicBezTo>
                    <a:cubicBezTo>
                      <a:pt x="647" y="743"/>
                      <a:pt x="668" y="772"/>
                      <a:pt x="696" y="800"/>
                    </a:cubicBezTo>
                    <a:cubicBezTo>
                      <a:pt x="749" y="853"/>
                      <a:pt x="825" y="898"/>
                      <a:pt x="901" y="916"/>
                    </a:cubicBezTo>
                    <a:lnTo>
                      <a:pt x="901" y="1043"/>
                    </a:lnTo>
                    <a:cubicBezTo>
                      <a:pt x="825" y="1083"/>
                      <a:pt x="633" y="1238"/>
                      <a:pt x="571" y="1238"/>
                    </a:cubicBezTo>
                    <a:cubicBezTo>
                      <a:pt x="497" y="1238"/>
                      <a:pt x="453" y="1111"/>
                      <a:pt x="359" y="1111"/>
                    </a:cubicBezTo>
                    <a:cubicBezTo>
                      <a:pt x="257" y="1111"/>
                      <a:pt x="166" y="1245"/>
                      <a:pt x="115" y="1307"/>
                    </a:cubicBezTo>
                    <a:cubicBezTo>
                      <a:pt x="90" y="1338"/>
                      <a:pt x="95" y="1346"/>
                      <a:pt x="80" y="1381"/>
                    </a:cubicBezTo>
                    <a:cubicBezTo>
                      <a:pt x="35" y="1484"/>
                      <a:pt x="49" y="1554"/>
                      <a:pt x="25" y="1658"/>
                    </a:cubicBezTo>
                    <a:cubicBezTo>
                      <a:pt x="3" y="1755"/>
                      <a:pt x="0" y="1733"/>
                      <a:pt x="26" y="1834"/>
                    </a:cubicBezTo>
                    <a:cubicBezTo>
                      <a:pt x="49" y="1925"/>
                      <a:pt x="47" y="1918"/>
                      <a:pt x="89" y="1991"/>
                    </a:cubicBezTo>
                    <a:cubicBezTo>
                      <a:pt x="124" y="2053"/>
                      <a:pt x="229" y="2203"/>
                      <a:pt x="317" y="2203"/>
                    </a:cubicBezTo>
                    <a:cubicBezTo>
                      <a:pt x="436" y="2203"/>
                      <a:pt x="477" y="2208"/>
                      <a:pt x="507" y="2088"/>
                    </a:cubicBezTo>
                    <a:cubicBezTo>
                      <a:pt x="526" y="2011"/>
                      <a:pt x="545" y="1926"/>
                      <a:pt x="545" y="1839"/>
                    </a:cubicBezTo>
                    <a:cubicBezTo>
                      <a:pt x="545" y="1720"/>
                      <a:pt x="477" y="1710"/>
                      <a:pt x="551" y="1599"/>
                    </a:cubicBezTo>
                    <a:lnTo>
                      <a:pt x="684" y="1452"/>
                    </a:lnTo>
                    <a:cubicBezTo>
                      <a:pt x="784" y="1375"/>
                      <a:pt x="689" y="1568"/>
                      <a:pt x="689" y="1653"/>
                    </a:cubicBezTo>
                    <a:cubicBezTo>
                      <a:pt x="689" y="1702"/>
                      <a:pt x="727" y="1706"/>
                      <a:pt x="740" y="1754"/>
                    </a:cubicBezTo>
                    <a:lnTo>
                      <a:pt x="850" y="1754"/>
                    </a:lnTo>
                    <a:cubicBezTo>
                      <a:pt x="880" y="1709"/>
                      <a:pt x="883" y="1692"/>
                      <a:pt x="930" y="1656"/>
                    </a:cubicBezTo>
                    <a:cubicBezTo>
                      <a:pt x="1000" y="1602"/>
                      <a:pt x="1081" y="1572"/>
                      <a:pt x="1150" y="1521"/>
                    </a:cubicBezTo>
                    <a:cubicBezTo>
                      <a:pt x="1181" y="1498"/>
                      <a:pt x="1226" y="1467"/>
                      <a:pt x="1265" y="1458"/>
                    </a:cubicBezTo>
                    <a:cubicBezTo>
                      <a:pt x="1214" y="1554"/>
                      <a:pt x="1214" y="1572"/>
                      <a:pt x="1122" y="1628"/>
                    </a:cubicBezTo>
                    <a:lnTo>
                      <a:pt x="1049" y="1665"/>
                    </a:lnTo>
                    <a:cubicBezTo>
                      <a:pt x="1027" y="1678"/>
                      <a:pt x="1014" y="1691"/>
                      <a:pt x="988" y="1706"/>
                    </a:cubicBezTo>
                    <a:cubicBezTo>
                      <a:pt x="962" y="1722"/>
                      <a:pt x="943" y="1732"/>
                      <a:pt x="918" y="1746"/>
                    </a:cubicBezTo>
                    <a:cubicBezTo>
                      <a:pt x="744" y="1848"/>
                      <a:pt x="769" y="1780"/>
                      <a:pt x="658" y="1798"/>
                    </a:cubicBezTo>
                    <a:cubicBezTo>
                      <a:pt x="583" y="1810"/>
                      <a:pt x="579" y="1836"/>
                      <a:pt x="579" y="1898"/>
                    </a:cubicBezTo>
                    <a:cubicBezTo>
                      <a:pt x="579" y="1928"/>
                      <a:pt x="671" y="1995"/>
                      <a:pt x="692" y="2023"/>
                    </a:cubicBezTo>
                    <a:cubicBezTo>
                      <a:pt x="718" y="2059"/>
                      <a:pt x="664" y="2123"/>
                      <a:pt x="664" y="2237"/>
                    </a:cubicBezTo>
                    <a:cubicBezTo>
                      <a:pt x="664" y="2262"/>
                      <a:pt x="739" y="2337"/>
                      <a:pt x="762" y="2350"/>
                    </a:cubicBezTo>
                    <a:cubicBezTo>
                      <a:pt x="795" y="2368"/>
                      <a:pt x="812" y="2364"/>
                      <a:pt x="848" y="2374"/>
                    </a:cubicBezTo>
                    <a:cubicBezTo>
                      <a:pt x="895" y="2387"/>
                      <a:pt x="877" y="2404"/>
                      <a:pt x="918" y="2415"/>
                    </a:cubicBezTo>
                    <a:cubicBezTo>
                      <a:pt x="918" y="2482"/>
                      <a:pt x="893" y="2510"/>
                      <a:pt x="893" y="2677"/>
                    </a:cubicBezTo>
                    <a:cubicBezTo>
                      <a:pt x="893" y="2707"/>
                      <a:pt x="963" y="2775"/>
                      <a:pt x="1103" y="2684"/>
                    </a:cubicBezTo>
                    <a:cubicBezTo>
                      <a:pt x="1126" y="2669"/>
                      <a:pt x="1171" y="2629"/>
                      <a:pt x="1183" y="2604"/>
                    </a:cubicBezTo>
                    <a:cubicBezTo>
                      <a:pt x="1212" y="2540"/>
                      <a:pt x="1174" y="2425"/>
                      <a:pt x="1207" y="2339"/>
                    </a:cubicBezTo>
                    <a:cubicBezTo>
                      <a:pt x="1276" y="2153"/>
                      <a:pt x="1454" y="2482"/>
                      <a:pt x="1612" y="2482"/>
                    </a:cubicBezTo>
                    <a:cubicBezTo>
                      <a:pt x="1720" y="2482"/>
                      <a:pt x="1833" y="2340"/>
                      <a:pt x="1877" y="2265"/>
                    </a:cubicBezTo>
                    <a:cubicBezTo>
                      <a:pt x="1929" y="2179"/>
                      <a:pt x="2023" y="1992"/>
                      <a:pt x="2056" y="1894"/>
                    </a:cubicBezTo>
                    <a:cubicBezTo>
                      <a:pt x="2086" y="1807"/>
                      <a:pt x="2115" y="1781"/>
                      <a:pt x="2149" y="1630"/>
                    </a:cubicBezTo>
                    <a:lnTo>
                      <a:pt x="2175" y="1529"/>
                    </a:lnTo>
                    <a:cubicBezTo>
                      <a:pt x="2179" y="1510"/>
                      <a:pt x="2184" y="1501"/>
                      <a:pt x="2189" y="1484"/>
                    </a:cubicBezTo>
                    <a:cubicBezTo>
                      <a:pt x="2208" y="1426"/>
                      <a:pt x="2202" y="1341"/>
                      <a:pt x="2227" y="1277"/>
                    </a:cubicBezTo>
                    <a:cubicBezTo>
                      <a:pt x="2260" y="1189"/>
                      <a:pt x="2302" y="1157"/>
                      <a:pt x="2199" y="1058"/>
                    </a:cubicBezTo>
                    <a:cubicBezTo>
                      <a:pt x="2177" y="1036"/>
                      <a:pt x="2048" y="950"/>
                      <a:pt x="2024" y="945"/>
                    </a:cubicBezTo>
                    <a:cubicBezTo>
                      <a:pt x="1993" y="938"/>
                      <a:pt x="1965" y="939"/>
                      <a:pt x="1934" y="932"/>
                    </a:cubicBezTo>
                    <a:cubicBezTo>
                      <a:pt x="1873" y="919"/>
                      <a:pt x="1805" y="899"/>
                      <a:pt x="1731" y="899"/>
                    </a:cubicBezTo>
                    <a:cubicBezTo>
                      <a:pt x="1626" y="899"/>
                      <a:pt x="1547" y="941"/>
                      <a:pt x="1358" y="941"/>
                    </a:cubicBezTo>
                    <a:cubicBezTo>
                      <a:pt x="1316" y="941"/>
                      <a:pt x="1320" y="934"/>
                      <a:pt x="1282" y="933"/>
                    </a:cubicBezTo>
                    <a:cubicBezTo>
                      <a:pt x="1282" y="859"/>
                      <a:pt x="1262" y="813"/>
                      <a:pt x="1351" y="757"/>
                    </a:cubicBezTo>
                    <a:lnTo>
                      <a:pt x="1553" y="636"/>
                    </a:lnTo>
                    <a:cubicBezTo>
                      <a:pt x="1593" y="610"/>
                      <a:pt x="1589" y="605"/>
                      <a:pt x="1637" y="586"/>
                    </a:cubicBezTo>
                    <a:cubicBezTo>
                      <a:pt x="1650" y="580"/>
                      <a:pt x="1668" y="571"/>
                      <a:pt x="1683" y="563"/>
                    </a:cubicBezTo>
                    <a:cubicBezTo>
                      <a:pt x="1786" y="506"/>
                      <a:pt x="1790" y="441"/>
                      <a:pt x="1790" y="332"/>
                    </a:cubicBezTo>
                    <a:cubicBezTo>
                      <a:pt x="1790" y="213"/>
                      <a:pt x="1724" y="96"/>
                      <a:pt x="1633" y="40"/>
                    </a:cubicBezTo>
                    <a:lnTo>
                      <a:pt x="1617" y="30"/>
                    </a:lnTo>
                    <a:cubicBezTo>
                      <a:pt x="1567" y="0"/>
                      <a:pt x="1502" y="18"/>
                      <a:pt x="15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7683654" y="5211762"/>
                <a:ext cx="777721" cy="795133"/>
                <a:chOff x="8128154" y="5211762"/>
                <a:chExt cx="777721" cy="795133"/>
              </a:xfrm>
              <a:grpFill/>
            </p:grpSpPr>
            <p:sp>
              <p:nvSpPr>
                <p:cNvPr id="56" name="Freeform 34"/>
                <p:cNvSpPr>
                  <a:spLocks noEditPoints="1"/>
                </p:cNvSpPr>
                <p:nvPr/>
              </p:nvSpPr>
              <p:spPr bwMode="auto">
                <a:xfrm>
                  <a:off x="8128154" y="5211762"/>
                  <a:ext cx="777721" cy="644232"/>
                </a:xfrm>
                <a:custGeom>
                  <a:avLst/>
                  <a:gdLst>
                    <a:gd name="T0" fmla="*/ 1651 w 2752"/>
                    <a:gd name="T1" fmla="*/ 1193 h 2259"/>
                    <a:gd name="T2" fmla="*/ 1795 w 2752"/>
                    <a:gd name="T3" fmla="*/ 939 h 2259"/>
                    <a:gd name="T4" fmla="*/ 1758 w 2752"/>
                    <a:gd name="T5" fmla="*/ 1045 h 2259"/>
                    <a:gd name="T6" fmla="*/ 1728 w 2752"/>
                    <a:gd name="T7" fmla="*/ 1184 h 2259"/>
                    <a:gd name="T8" fmla="*/ 2752 w 2752"/>
                    <a:gd name="T9" fmla="*/ 1370 h 2259"/>
                    <a:gd name="T10" fmla="*/ 2252 w 2752"/>
                    <a:gd name="T11" fmla="*/ 1498 h 2259"/>
                    <a:gd name="T12" fmla="*/ 1965 w 2752"/>
                    <a:gd name="T13" fmla="*/ 1396 h 2259"/>
                    <a:gd name="T14" fmla="*/ 2405 w 2752"/>
                    <a:gd name="T15" fmla="*/ 1303 h 2259"/>
                    <a:gd name="T16" fmla="*/ 1880 w 2752"/>
                    <a:gd name="T17" fmla="*/ 1286 h 2259"/>
                    <a:gd name="T18" fmla="*/ 1753 w 2752"/>
                    <a:gd name="T19" fmla="*/ 1430 h 2259"/>
                    <a:gd name="T20" fmla="*/ 1448 w 2752"/>
                    <a:gd name="T21" fmla="*/ 1429 h 2259"/>
                    <a:gd name="T22" fmla="*/ 1169 w 2752"/>
                    <a:gd name="T23" fmla="*/ 1480 h 2259"/>
                    <a:gd name="T24" fmla="*/ 911 w 2752"/>
                    <a:gd name="T25" fmla="*/ 1646 h 2259"/>
                    <a:gd name="T26" fmla="*/ 780 w 2752"/>
                    <a:gd name="T27" fmla="*/ 1726 h 2259"/>
                    <a:gd name="T28" fmla="*/ 518 w 2752"/>
                    <a:gd name="T29" fmla="*/ 1998 h 2259"/>
                    <a:gd name="T30" fmla="*/ 263 w 2752"/>
                    <a:gd name="T31" fmla="*/ 2259 h 2259"/>
                    <a:gd name="T32" fmla="*/ 0 w 2752"/>
                    <a:gd name="T33" fmla="*/ 2031 h 2259"/>
                    <a:gd name="T34" fmla="*/ 81 w 2752"/>
                    <a:gd name="T35" fmla="*/ 1781 h 2259"/>
                    <a:gd name="T36" fmla="*/ 314 w 2752"/>
                    <a:gd name="T37" fmla="*/ 1599 h 2259"/>
                    <a:gd name="T38" fmla="*/ 544 w 2752"/>
                    <a:gd name="T39" fmla="*/ 1685 h 2259"/>
                    <a:gd name="T40" fmla="*/ 763 w 2752"/>
                    <a:gd name="T41" fmla="*/ 1548 h 2259"/>
                    <a:gd name="T42" fmla="*/ 931 w 2752"/>
                    <a:gd name="T43" fmla="*/ 1480 h 2259"/>
                    <a:gd name="T44" fmla="*/ 1135 w 2752"/>
                    <a:gd name="T45" fmla="*/ 1447 h 2259"/>
                    <a:gd name="T46" fmla="*/ 1262 w 2752"/>
                    <a:gd name="T47" fmla="*/ 1396 h 2259"/>
                    <a:gd name="T48" fmla="*/ 1381 w 2752"/>
                    <a:gd name="T49" fmla="*/ 1345 h 2259"/>
                    <a:gd name="T50" fmla="*/ 1482 w 2752"/>
                    <a:gd name="T51" fmla="*/ 1133 h 2259"/>
                    <a:gd name="T52" fmla="*/ 1423 w 2752"/>
                    <a:gd name="T53" fmla="*/ 1226 h 2259"/>
                    <a:gd name="T54" fmla="*/ 1326 w 2752"/>
                    <a:gd name="T55" fmla="*/ 1151 h 2259"/>
                    <a:gd name="T56" fmla="*/ 1351 w 2752"/>
                    <a:gd name="T57" fmla="*/ 866 h 2259"/>
                    <a:gd name="T58" fmla="*/ 1541 w 2752"/>
                    <a:gd name="T59" fmla="*/ 845 h 2259"/>
                    <a:gd name="T60" fmla="*/ 1635 w 2752"/>
                    <a:gd name="T61" fmla="*/ 727 h 2259"/>
                    <a:gd name="T62" fmla="*/ 1582 w 2752"/>
                    <a:gd name="T63" fmla="*/ 538 h 2259"/>
                    <a:gd name="T64" fmla="*/ 1406 w 2752"/>
                    <a:gd name="T65" fmla="*/ 685 h 2259"/>
                    <a:gd name="T66" fmla="*/ 1262 w 2752"/>
                    <a:gd name="T67" fmla="*/ 1134 h 2259"/>
                    <a:gd name="T68" fmla="*/ 1177 w 2752"/>
                    <a:gd name="T69" fmla="*/ 1311 h 2259"/>
                    <a:gd name="T70" fmla="*/ 1135 w 2752"/>
                    <a:gd name="T71" fmla="*/ 1133 h 2259"/>
                    <a:gd name="T72" fmla="*/ 1008 w 2752"/>
                    <a:gd name="T73" fmla="*/ 1387 h 2259"/>
                    <a:gd name="T74" fmla="*/ 788 w 2752"/>
                    <a:gd name="T75" fmla="*/ 1218 h 2259"/>
                    <a:gd name="T76" fmla="*/ 915 w 2752"/>
                    <a:gd name="T77" fmla="*/ 888 h 2259"/>
                    <a:gd name="T78" fmla="*/ 1101 w 2752"/>
                    <a:gd name="T79" fmla="*/ 659 h 2259"/>
                    <a:gd name="T80" fmla="*/ 1067 w 2752"/>
                    <a:gd name="T81" fmla="*/ 337 h 2259"/>
                    <a:gd name="T82" fmla="*/ 1389 w 2752"/>
                    <a:gd name="T83" fmla="*/ 617 h 2259"/>
                    <a:gd name="T84" fmla="*/ 1618 w 2752"/>
                    <a:gd name="T85" fmla="*/ 337 h 2259"/>
                    <a:gd name="T86" fmla="*/ 1767 w 2752"/>
                    <a:gd name="T87" fmla="*/ 21 h 2259"/>
                    <a:gd name="T88" fmla="*/ 1814 w 2752"/>
                    <a:gd name="T89" fmla="*/ 331 h 2259"/>
                    <a:gd name="T90" fmla="*/ 1849 w 2752"/>
                    <a:gd name="T91" fmla="*/ 552 h 2259"/>
                    <a:gd name="T92" fmla="*/ 1990 w 2752"/>
                    <a:gd name="T93" fmla="*/ 329 h 2259"/>
                    <a:gd name="T94" fmla="*/ 2192 w 2752"/>
                    <a:gd name="T95" fmla="*/ 211 h 2259"/>
                    <a:gd name="T96" fmla="*/ 2021 w 2752"/>
                    <a:gd name="T97" fmla="*/ 783 h 2259"/>
                    <a:gd name="T98" fmla="*/ 1922 w 2752"/>
                    <a:gd name="T99" fmla="*/ 1057 h 2259"/>
                    <a:gd name="T100" fmla="*/ 2372 w 2752"/>
                    <a:gd name="T101" fmla="*/ 1115 h 2259"/>
                    <a:gd name="T102" fmla="*/ 2491 w 2752"/>
                    <a:gd name="T103" fmla="*/ 1152 h 2259"/>
                    <a:gd name="T104" fmla="*/ 2615 w 2752"/>
                    <a:gd name="T105" fmla="*/ 1178 h 2259"/>
                    <a:gd name="T106" fmla="*/ 2752 w 2752"/>
                    <a:gd name="T107" fmla="*/ 1349 h 2259"/>
                    <a:gd name="T108" fmla="*/ 1592 w 2752"/>
                    <a:gd name="T109" fmla="*/ 1049 h 2259"/>
                    <a:gd name="T110" fmla="*/ 1540 w 2752"/>
                    <a:gd name="T111" fmla="*/ 954 h 2259"/>
                    <a:gd name="T112" fmla="*/ 1609 w 2752"/>
                    <a:gd name="T113" fmla="*/ 922 h 2259"/>
                    <a:gd name="T114" fmla="*/ 1863 w 2752"/>
                    <a:gd name="T115" fmla="*/ 820 h 2259"/>
                    <a:gd name="T116" fmla="*/ 1838 w 2752"/>
                    <a:gd name="T117" fmla="*/ 693 h 2259"/>
                    <a:gd name="T118" fmla="*/ 1863 w 2752"/>
                    <a:gd name="T119" fmla="*/ 820 h 2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52" h="2259">
                      <a:moveTo>
                        <a:pt x="1728" y="1184"/>
                      </a:moveTo>
                      <a:cubicBezTo>
                        <a:pt x="1690" y="1184"/>
                        <a:pt x="1678" y="1180"/>
                        <a:pt x="1651" y="1193"/>
                      </a:cubicBezTo>
                      <a:cubicBezTo>
                        <a:pt x="1651" y="1141"/>
                        <a:pt x="1646" y="1151"/>
                        <a:pt x="1674" y="1122"/>
                      </a:cubicBezTo>
                      <a:cubicBezTo>
                        <a:pt x="1794" y="1002"/>
                        <a:pt x="1745" y="952"/>
                        <a:pt x="1795" y="939"/>
                      </a:cubicBezTo>
                      <a:cubicBezTo>
                        <a:pt x="1796" y="972"/>
                        <a:pt x="1809" y="981"/>
                        <a:pt x="1799" y="1002"/>
                      </a:cubicBezTo>
                      <a:cubicBezTo>
                        <a:pt x="1788" y="1025"/>
                        <a:pt x="1773" y="1009"/>
                        <a:pt x="1758" y="1045"/>
                      </a:cubicBezTo>
                      <a:cubicBezTo>
                        <a:pt x="1747" y="1073"/>
                        <a:pt x="1756" y="1095"/>
                        <a:pt x="1753" y="1125"/>
                      </a:cubicBezTo>
                      <a:cubicBezTo>
                        <a:pt x="1748" y="1177"/>
                        <a:pt x="1740" y="1139"/>
                        <a:pt x="1728" y="1184"/>
                      </a:cubicBezTo>
                      <a:close/>
                      <a:moveTo>
                        <a:pt x="2752" y="1349"/>
                      </a:moveTo>
                      <a:lnTo>
                        <a:pt x="2752" y="1370"/>
                      </a:lnTo>
                      <a:cubicBezTo>
                        <a:pt x="2749" y="1398"/>
                        <a:pt x="2729" y="1424"/>
                        <a:pt x="2686" y="1448"/>
                      </a:cubicBezTo>
                      <a:cubicBezTo>
                        <a:pt x="2529" y="1535"/>
                        <a:pt x="2421" y="1512"/>
                        <a:pt x="2252" y="1498"/>
                      </a:cubicBezTo>
                      <a:cubicBezTo>
                        <a:pt x="2153" y="1489"/>
                        <a:pt x="2076" y="1534"/>
                        <a:pt x="1965" y="1480"/>
                      </a:cubicBezTo>
                      <a:lnTo>
                        <a:pt x="1965" y="1396"/>
                      </a:lnTo>
                      <a:cubicBezTo>
                        <a:pt x="2044" y="1389"/>
                        <a:pt x="2121" y="1370"/>
                        <a:pt x="2210" y="1370"/>
                      </a:cubicBezTo>
                      <a:cubicBezTo>
                        <a:pt x="2286" y="1371"/>
                        <a:pt x="2369" y="1371"/>
                        <a:pt x="2405" y="1303"/>
                      </a:cubicBezTo>
                      <a:cubicBezTo>
                        <a:pt x="2343" y="1210"/>
                        <a:pt x="2133" y="1231"/>
                        <a:pt x="2029" y="1248"/>
                      </a:cubicBezTo>
                      <a:cubicBezTo>
                        <a:pt x="1977" y="1256"/>
                        <a:pt x="1916" y="1283"/>
                        <a:pt x="1880" y="1286"/>
                      </a:cubicBezTo>
                      <a:cubicBezTo>
                        <a:pt x="1874" y="1364"/>
                        <a:pt x="1860" y="1372"/>
                        <a:pt x="1829" y="1430"/>
                      </a:cubicBezTo>
                      <a:lnTo>
                        <a:pt x="1753" y="1430"/>
                      </a:lnTo>
                      <a:cubicBezTo>
                        <a:pt x="1740" y="1380"/>
                        <a:pt x="1634" y="1350"/>
                        <a:pt x="1561" y="1398"/>
                      </a:cubicBezTo>
                      <a:cubicBezTo>
                        <a:pt x="1532" y="1417"/>
                        <a:pt x="1512" y="1410"/>
                        <a:pt x="1448" y="1429"/>
                      </a:cubicBezTo>
                      <a:cubicBezTo>
                        <a:pt x="1402" y="1442"/>
                        <a:pt x="1359" y="1438"/>
                        <a:pt x="1313" y="1438"/>
                      </a:cubicBezTo>
                      <a:cubicBezTo>
                        <a:pt x="1298" y="1495"/>
                        <a:pt x="1239" y="1480"/>
                        <a:pt x="1169" y="1480"/>
                      </a:cubicBezTo>
                      <a:cubicBezTo>
                        <a:pt x="1150" y="1562"/>
                        <a:pt x="1109" y="1526"/>
                        <a:pt x="1042" y="1565"/>
                      </a:cubicBezTo>
                      <a:cubicBezTo>
                        <a:pt x="998" y="1591"/>
                        <a:pt x="957" y="1618"/>
                        <a:pt x="911" y="1646"/>
                      </a:cubicBezTo>
                      <a:cubicBezTo>
                        <a:pt x="885" y="1662"/>
                        <a:pt x="869" y="1671"/>
                        <a:pt x="842" y="1687"/>
                      </a:cubicBezTo>
                      <a:cubicBezTo>
                        <a:pt x="817" y="1703"/>
                        <a:pt x="805" y="1713"/>
                        <a:pt x="780" y="1726"/>
                      </a:cubicBezTo>
                      <a:cubicBezTo>
                        <a:pt x="727" y="1753"/>
                        <a:pt x="696" y="1770"/>
                        <a:pt x="648" y="1807"/>
                      </a:cubicBezTo>
                      <a:cubicBezTo>
                        <a:pt x="586" y="1854"/>
                        <a:pt x="564" y="1937"/>
                        <a:pt x="518" y="1998"/>
                      </a:cubicBezTo>
                      <a:cubicBezTo>
                        <a:pt x="463" y="2072"/>
                        <a:pt x="490" y="2060"/>
                        <a:pt x="464" y="2105"/>
                      </a:cubicBezTo>
                      <a:cubicBezTo>
                        <a:pt x="418" y="2185"/>
                        <a:pt x="374" y="2259"/>
                        <a:pt x="263" y="2259"/>
                      </a:cubicBezTo>
                      <a:cubicBezTo>
                        <a:pt x="171" y="2259"/>
                        <a:pt x="130" y="2237"/>
                        <a:pt x="90" y="2170"/>
                      </a:cubicBezTo>
                      <a:cubicBezTo>
                        <a:pt x="66" y="2129"/>
                        <a:pt x="0" y="2071"/>
                        <a:pt x="0" y="2031"/>
                      </a:cubicBezTo>
                      <a:cubicBezTo>
                        <a:pt x="0" y="1981"/>
                        <a:pt x="7" y="1918"/>
                        <a:pt x="23" y="1876"/>
                      </a:cubicBezTo>
                      <a:cubicBezTo>
                        <a:pt x="37" y="1839"/>
                        <a:pt x="61" y="1811"/>
                        <a:pt x="81" y="1781"/>
                      </a:cubicBezTo>
                      <a:lnTo>
                        <a:pt x="195" y="1599"/>
                      </a:lnTo>
                      <a:lnTo>
                        <a:pt x="314" y="1599"/>
                      </a:lnTo>
                      <a:cubicBezTo>
                        <a:pt x="320" y="1622"/>
                        <a:pt x="344" y="1660"/>
                        <a:pt x="359" y="1680"/>
                      </a:cubicBezTo>
                      <a:cubicBezTo>
                        <a:pt x="404" y="1740"/>
                        <a:pt x="493" y="1742"/>
                        <a:pt x="544" y="1685"/>
                      </a:cubicBezTo>
                      <a:cubicBezTo>
                        <a:pt x="568" y="1658"/>
                        <a:pt x="563" y="1644"/>
                        <a:pt x="607" y="1629"/>
                      </a:cubicBezTo>
                      <a:cubicBezTo>
                        <a:pt x="666" y="1610"/>
                        <a:pt x="710" y="1576"/>
                        <a:pt x="763" y="1548"/>
                      </a:cubicBezTo>
                      <a:cubicBezTo>
                        <a:pt x="795" y="1531"/>
                        <a:pt x="820" y="1536"/>
                        <a:pt x="853" y="1520"/>
                      </a:cubicBezTo>
                      <a:cubicBezTo>
                        <a:pt x="886" y="1505"/>
                        <a:pt x="890" y="1491"/>
                        <a:pt x="931" y="1480"/>
                      </a:cubicBezTo>
                      <a:cubicBezTo>
                        <a:pt x="951" y="1474"/>
                        <a:pt x="958" y="1475"/>
                        <a:pt x="983" y="1472"/>
                      </a:cubicBezTo>
                      <a:cubicBezTo>
                        <a:pt x="1057" y="1464"/>
                        <a:pt x="1021" y="1447"/>
                        <a:pt x="1135" y="1447"/>
                      </a:cubicBezTo>
                      <a:cubicBezTo>
                        <a:pt x="1137" y="1418"/>
                        <a:pt x="1141" y="1416"/>
                        <a:pt x="1152" y="1396"/>
                      </a:cubicBezTo>
                      <a:lnTo>
                        <a:pt x="1262" y="1396"/>
                      </a:lnTo>
                      <a:cubicBezTo>
                        <a:pt x="1264" y="1367"/>
                        <a:pt x="1268" y="1365"/>
                        <a:pt x="1279" y="1345"/>
                      </a:cubicBezTo>
                      <a:lnTo>
                        <a:pt x="1381" y="1345"/>
                      </a:lnTo>
                      <a:cubicBezTo>
                        <a:pt x="1414" y="1282"/>
                        <a:pt x="1429" y="1260"/>
                        <a:pt x="1524" y="1260"/>
                      </a:cubicBezTo>
                      <a:cubicBezTo>
                        <a:pt x="1498" y="1210"/>
                        <a:pt x="1496" y="1195"/>
                        <a:pt x="1482" y="1133"/>
                      </a:cubicBezTo>
                      <a:lnTo>
                        <a:pt x="1423" y="1133"/>
                      </a:lnTo>
                      <a:lnTo>
                        <a:pt x="1423" y="1226"/>
                      </a:lnTo>
                      <a:lnTo>
                        <a:pt x="1338" y="1226"/>
                      </a:lnTo>
                      <a:cubicBezTo>
                        <a:pt x="1336" y="1201"/>
                        <a:pt x="1324" y="1169"/>
                        <a:pt x="1326" y="1151"/>
                      </a:cubicBezTo>
                      <a:cubicBezTo>
                        <a:pt x="1333" y="1083"/>
                        <a:pt x="1345" y="1194"/>
                        <a:pt x="1346" y="913"/>
                      </a:cubicBezTo>
                      <a:cubicBezTo>
                        <a:pt x="1346" y="892"/>
                        <a:pt x="1345" y="885"/>
                        <a:pt x="1351" y="866"/>
                      </a:cubicBezTo>
                      <a:lnTo>
                        <a:pt x="1364" y="838"/>
                      </a:lnTo>
                      <a:cubicBezTo>
                        <a:pt x="1414" y="762"/>
                        <a:pt x="1489" y="841"/>
                        <a:pt x="1541" y="845"/>
                      </a:cubicBezTo>
                      <a:cubicBezTo>
                        <a:pt x="1543" y="795"/>
                        <a:pt x="1565" y="773"/>
                        <a:pt x="1575" y="727"/>
                      </a:cubicBezTo>
                      <a:lnTo>
                        <a:pt x="1635" y="727"/>
                      </a:lnTo>
                      <a:lnTo>
                        <a:pt x="1636" y="618"/>
                      </a:lnTo>
                      <a:cubicBezTo>
                        <a:pt x="1642" y="566"/>
                        <a:pt x="1666" y="484"/>
                        <a:pt x="1582" y="538"/>
                      </a:cubicBezTo>
                      <a:cubicBezTo>
                        <a:pt x="1512" y="584"/>
                        <a:pt x="1495" y="651"/>
                        <a:pt x="1406" y="651"/>
                      </a:cubicBezTo>
                      <a:lnTo>
                        <a:pt x="1406" y="685"/>
                      </a:lnTo>
                      <a:cubicBezTo>
                        <a:pt x="1406" y="754"/>
                        <a:pt x="1270" y="828"/>
                        <a:pt x="1262" y="939"/>
                      </a:cubicBezTo>
                      <a:cubicBezTo>
                        <a:pt x="1258" y="1000"/>
                        <a:pt x="1264" y="1071"/>
                        <a:pt x="1262" y="1134"/>
                      </a:cubicBezTo>
                      <a:cubicBezTo>
                        <a:pt x="1261" y="1186"/>
                        <a:pt x="1246" y="1261"/>
                        <a:pt x="1245" y="1311"/>
                      </a:cubicBezTo>
                      <a:lnTo>
                        <a:pt x="1177" y="1311"/>
                      </a:lnTo>
                      <a:cubicBezTo>
                        <a:pt x="1169" y="1274"/>
                        <a:pt x="1159" y="1265"/>
                        <a:pt x="1152" y="1227"/>
                      </a:cubicBezTo>
                      <a:cubicBezTo>
                        <a:pt x="1146" y="1194"/>
                        <a:pt x="1142" y="1164"/>
                        <a:pt x="1135" y="1133"/>
                      </a:cubicBezTo>
                      <a:cubicBezTo>
                        <a:pt x="1097" y="1154"/>
                        <a:pt x="1106" y="1143"/>
                        <a:pt x="1089" y="1189"/>
                      </a:cubicBezTo>
                      <a:cubicBezTo>
                        <a:pt x="1064" y="1254"/>
                        <a:pt x="1023" y="1321"/>
                        <a:pt x="1008" y="1387"/>
                      </a:cubicBezTo>
                      <a:cubicBezTo>
                        <a:pt x="946" y="1387"/>
                        <a:pt x="897" y="1393"/>
                        <a:pt x="857" y="1344"/>
                      </a:cubicBezTo>
                      <a:cubicBezTo>
                        <a:pt x="838" y="1321"/>
                        <a:pt x="788" y="1254"/>
                        <a:pt x="788" y="1218"/>
                      </a:cubicBezTo>
                      <a:cubicBezTo>
                        <a:pt x="788" y="1082"/>
                        <a:pt x="852" y="1144"/>
                        <a:pt x="863" y="1039"/>
                      </a:cubicBezTo>
                      <a:cubicBezTo>
                        <a:pt x="870" y="984"/>
                        <a:pt x="855" y="888"/>
                        <a:pt x="915" y="888"/>
                      </a:cubicBezTo>
                      <a:cubicBezTo>
                        <a:pt x="970" y="888"/>
                        <a:pt x="998" y="911"/>
                        <a:pt x="1042" y="922"/>
                      </a:cubicBezTo>
                      <a:cubicBezTo>
                        <a:pt x="1151" y="849"/>
                        <a:pt x="1110" y="799"/>
                        <a:pt x="1101" y="659"/>
                      </a:cubicBezTo>
                      <a:cubicBezTo>
                        <a:pt x="1098" y="606"/>
                        <a:pt x="1089" y="550"/>
                        <a:pt x="1084" y="498"/>
                      </a:cubicBezTo>
                      <a:cubicBezTo>
                        <a:pt x="1080" y="449"/>
                        <a:pt x="1068" y="383"/>
                        <a:pt x="1067" y="337"/>
                      </a:cubicBezTo>
                      <a:cubicBezTo>
                        <a:pt x="1105" y="317"/>
                        <a:pt x="1264" y="143"/>
                        <a:pt x="1313" y="430"/>
                      </a:cubicBezTo>
                      <a:cubicBezTo>
                        <a:pt x="1326" y="509"/>
                        <a:pt x="1307" y="615"/>
                        <a:pt x="1389" y="617"/>
                      </a:cubicBezTo>
                      <a:cubicBezTo>
                        <a:pt x="1394" y="555"/>
                        <a:pt x="1433" y="500"/>
                        <a:pt x="1499" y="498"/>
                      </a:cubicBezTo>
                      <a:cubicBezTo>
                        <a:pt x="1516" y="426"/>
                        <a:pt x="1540" y="356"/>
                        <a:pt x="1618" y="337"/>
                      </a:cubicBezTo>
                      <a:cubicBezTo>
                        <a:pt x="1618" y="193"/>
                        <a:pt x="1655" y="196"/>
                        <a:pt x="1722" y="111"/>
                      </a:cubicBezTo>
                      <a:cubicBezTo>
                        <a:pt x="1750" y="75"/>
                        <a:pt x="1714" y="35"/>
                        <a:pt x="1767" y="21"/>
                      </a:cubicBezTo>
                      <a:cubicBezTo>
                        <a:pt x="1843" y="0"/>
                        <a:pt x="1885" y="50"/>
                        <a:pt x="1948" y="83"/>
                      </a:cubicBezTo>
                      <a:cubicBezTo>
                        <a:pt x="1944" y="240"/>
                        <a:pt x="1908" y="245"/>
                        <a:pt x="1814" y="331"/>
                      </a:cubicBezTo>
                      <a:cubicBezTo>
                        <a:pt x="1697" y="439"/>
                        <a:pt x="1770" y="464"/>
                        <a:pt x="1770" y="617"/>
                      </a:cubicBezTo>
                      <a:lnTo>
                        <a:pt x="1849" y="552"/>
                      </a:lnTo>
                      <a:cubicBezTo>
                        <a:pt x="1878" y="516"/>
                        <a:pt x="1907" y="498"/>
                        <a:pt x="1956" y="498"/>
                      </a:cubicBezTo>
                      <a:cubicBezTo>
                        <a:pt x="1956" y="393"/>
                        <a:pt x="1944" y="418"/>
                        <a:pt x="1990" y="329"/>
                      </a:cubicBezTo>
                      <a:cubicBezTo>
                        <a:pt x="2025" y="262"/>
                        <a:pt x="2031" y="206"/>
                        <a:pt x="2123" y="190"/>
                      </a:cubicBezTo>
                      <a:cubicBezTo>
                        <a:pt x="2162" y="183"/>
                        <a:pt x="2171" y="190"/>
                        <a:pt x="2192" y="211"/>
                      </a:cubicBezTo>
                      <a:cubicBezTo>
                        <a:pt x="2251" y="271"/>
                        <a:pt x="2325" y="422"/>
                        <a:pt x="2216" y="479"/>
                      </a:cubicBezTo>
                      <a:cubicBezTo>
                        <a:pt x="1964" y="611"/>
                        <a:pt x="2076" y="697"/>
                        <a:pt x="2021" y="783"/>
                      </a:cubicBezTo>
                      <a:cubicBezTo>
                        <a:pt x="1988" y="835"/>
                        <a:pt x="1988" y="782"/>
                        <a:pt x="1981" y="870"/>
                      </a:cubicBezTo>
                      <a:cubicBezTo>
                        <a:pt x="1975" y="942"/>
                        <a:pt x="1922" y="981"/>
                        <a:pt x="1922" y="1057"/>
                      </a:cubicBezTo>
                      <a:cubicBezTo>
                        <a:pt x="1922" y="1133"/>
                        <a:pt x="2037" y="1099"/>
                        <a:pt x="2109" y="1099"/>
                      </a:cubicBezTo>
                      <a:cubicBezTo>
                        <a:pt x="2195" y="1099"/>
                        <a:pt x="2292" y="1102"/>
                        <a:pt x="2372" y="1115"/>
                      </a:cubicBezTo>
                      <a:cubicBezTo>
                        <a:pt x="2401" y="1120"/>
                        <a:pt x="2417" y="1121"/>
                        <a:pt x="2441" y="1131"/>
                      </a:cubicBezTo>
                      <a:cubicBezTo>
                        <a:pt x="2459" y="1138"/>
                        <a:pt x="2474" y="1150"/>
                        <a:pt x="2491" y="1152"/>
                      </a:cubicBezTo>
                      <a:cubicBezTo>
                        <a:pt x="2518" y="1156"/>
                        <a:pt x="2511" y="1144"/>
                        <a:pt x="2555" y="1161"/>
                      </a:cubicBezTo>
                      <a:cubicBezTo>
                        <a:pt x="2583" y="1171"/>
                        <a:pt x="2583" y="1170"/>
                        <a:pt x="2615" y="1178"/>
                      </a:cubicBezTo>
                      <a:cubicBezTo>
                        <a:pt x="2657" y="1189"/>
                        <a:pt x="2675" y="1211"/>
                        <a:pt x="2700" y="1244"/>
                      </a:cubicBezTo>
                      <a:cubicBezTo>
                        <a:pt x="2728" y="1281"/>
                        <a:pt x="2748" y="1317"/>
                        <a:pt x="2752" y="1349"/>
                      </a:cubicBezTo>
                      <a:close/>
                      <a:moveTo>
                        <a:pt x="1592" y="998"/>
                      </a:moveTo>
                      <a:lnTo>
                        <a:pt x="1592" y="1049"/>
                      </a:lnTo>
                      <a:cubicBezTo>
                        <a:pt x="1548" y="1048"/>
                        <a:pt x="1508" y="1033"/>
                        <a:pt x="1508" y="989"/>
                      </a:cubicBezTo>
                      <a:cubicBezTo>
                        <a:pt x="1508" y="962"/>
                        <a:pt x="1526" y="969"/>
                        <a:pt x="1540" y="954"/>
                      </a:cubicBezTo>
                      <a:cubicBezTo>
                        <a:pt x="1554" y="939"/>
                        <a:pt x="1552" y="932"/>
                        <a:pt x="1558" y="905"/>
                      </a:cubicBezTo>
                      <a:cubicBezTo>
                        <a:pt x="1575" y="913"/>
                        <a:pt x="1589" y="917"/>
                        <a:pt x="1609" y="922"/>
                      </a:cubicBezTo>
                      <a:cubicBezTo>
                        <a:pt x="1602" y="952"/>
                        <a:pt x="1592" y="961"/>
                        <a:pt x="1592" y="998"/>
                      </a:cubicBezTo>
                      <a:close/>
                      <a:moveTo>
                        <a:pt x="1863" y="820"/>
                      </a:moveTo>
                      <a:cubicBezTo>
                        <a:pt x="1814" y="820"/>
                        <a:pt x="1798" y="815"/>
                        <a:pt x="1762" y="812"/>
                      </a:cubicBezTo>
                      <a:cubicBezTo>
                        <a:pt x="1764" y="719"/>
                        <a:pt x="1836" y="782"/>
                        <a:pt x="1838" y="693"/>
                      </a:cubicBezTo>
                      <a:cubicBezTo>
                        <a:pt x="1854" y="701"/>
                        <a:pt x="1883" y="708"/>
                        <a:pt x="1905" y="710"/>
                      </a:cubicBezTo>
                      <a:cubicBezTo>
                        <a:pt x="1902" y="756"/>
                        <a:pt x="1874" y="775"/>
                        <a:pt x="1863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57" name="Freeform 36"/>
                <p:cNvSpPr/>
                <p:nvPr/>
              </p:nvSpPr>
              <p:spPr bwMode="auto">
                <a:xfrm>
                  <a:off x="8364179" y="5627708"/>
                  <a:ext cx="381123" cy="379187"/>
                </a:xfrm>
                <a:custGeom>
                  <a:avLst/>
                  <a:gdLst>
                    <a:gd name="T0" fmla="*/ 224 w 1353"/>
                    <a:gd name="T1" fmla="*/ 424 h 1330"/>
                    <a:gd name="T2" fmla="*/ 406 w 1353"/>
                    <a:gd name="T3" fmla="*/ 335 h 1330"/>
                    <a:gd name="T4" fmla="*/ 491 w 1353"/>
                    <a:gd name="T5" fmla="*/ 285 h 1330"/>
                    <a:gd name="T6" fmla="*/ 656 w 1353"/>
                    <a:gd name="T7" fmla="*/ 254 h 1330"/>
                    <a:gd name="T8" fmla="*/ 552 w 1353"/>
                    <a:gd name="T9" fmla="*/ 320 h 1330"/>
                    <a:gd name="T10" fmla="*/ 497 w 1353"/>
                    <a:gd name="T11" fmla="*/ 383 h 1330"/>
                    <a:gd name="T12" fmla="*/ 496 w 1353"/>
                    <a:gd name="T13" fmla="*/ 542 h 1330"/>
                    <a:gd name="T14" fmla="*/ 313 w 1353"/>
                    <a:gd name="T15" fmla="*/ 597 h 1330"/>
                    <a:gd name="T16" fmla="*/ 97 w 1353"/>
                    <a:gd name="T17" fmla="*/ 551 h 1330"/>
                    <a:gd name="T18" fmla="*/ 78 w 1353"/>
                    <a:gd name="T19" fmla="*/ 747 h 1330"/>
                    <a:gd name="T20" fmla="*/ 266 w 1353"/>
                    <a:gd name="T21" fmla="*/ 898 h 1330"/>
                    <a:gd name="T22" fmla="*/ 586 w 1353"/>
                    <a:gd name="T23" fmla="*/ 860 h 1330"/>
                    <a:gd name="T24" fmla="*/ 527 w 1353"/>
                    <a:gd name="T25" fmla="*/ 1006 h 1330"/>
                    <a:gd name="T26" fmla="*/ 269 w 1353"/>
                    <a:gd name="T27" fmla="*/ 1133 h 1330"/>
                    <a:gd name="T28" fmla="*/ 4 w 1353"/>
                    <a:gd name="T29" fmla="*/ 1127 h 1330"/>
                    <a:gd name="T30" fmla="*/ 92 w 1353"/>
                    <a:gd name="T31" fmla="*/ 1216 h 1330"/>
                    <a:gd name="T32" fmla="*/ 162 w 1353"/>
                    <a:gd name="T33" fmla="*/ 1239 h 1330"/>
                    <a:gd name="T34" fmla="*/ 191 w 1353"/>
                    <a:gd name="T35" fmla="*/ 1253 h 1330"/>
                    <a:gd name="T36" fmla="*/ 272 w 1353"/>
                    <a:gd name="T37" fmla="*/ 1273 h 1330"/>
                    <a:gd name="T38" fmla="*/ 373 w 1353"/>
                    <a:gd name="T39" fmla="*/ 1298 h 1330"/>
                    <a:gd name="T40" fmla="*/ 588 w 1353"/>
                    <a:gd name="T41" fmla="*/ 1330 h 1330"/>
                    <a:gd name="T42" fmla="*/ 701 w 1353"/>
                    <a:gd name="T43" fmla="*/ 1282 h 1330"/>
                    <a:gd name="T44" fmla="*/ 771 w 1353"/>
                    <a:gd name="T45" fmla="*/ 1175 h 1330"/>
                    <a:gd name="T46" fmla="*/ 848 w 1353"/>
                    <a:gd name="T47" fmla="*/ 980 h 1330"/>
                    <a:gd name="T48" fmla="*/ 867 w 1353"/>
                    <a:gd name="T49" fmla="*/ 906 h 1330"/>
                    <a:gd name="T50" fmla="*/ 1104 w 1353"/>
                    <a:gd name="T51" fmla="*/ 635 h 1330"/>
                    <a:gd name="T52" fmla="*/ 1236 w 1353"/>
                    <a:gd name="T53" fmla="*/ 650 h 1330"/>
                    <a:gd name="T54" fmla="*/ 1301 w 1353"/>
                    <a:gd name="T55" fmla="*/ 464 h 1330"/>
                    <a:gd name="T56" fmla="*/ 1045 w 1353"/>
                    <a:gd name="T57" fmla="*/ 348 h 1330"/>
                    <a:gd name="T58" fmla="*/ 801 w 1353"/>
                    <a:gd name="T59" fmla="*/ 426 h 1330"/>
                    <a:gd name="T60" fmla="*/ 789 w 1353"/>
                    <a:gd name="T61" fmla="*/ 328 h 1330"/>
                    <a:gd name="T62" fmla="*/ 865 w 1353"/>
                    <a:gd name="T63" fmla="*/ 278 h 1330"/>
                    <a:gd name="T64" fmla="*/ 928 w 1353"/>
                    <a:gd name="T65" fmla="*/ 222 h 1330"/>
                    <a:gd name="T66" fmla="*/ 910 w 1353"/>
                    <a:gd name="T67" fmla="*/ 51 h 1330"/>
                    <a:gd name="T68" fmla="*/ 791 w 1353"/>
                    <a:gd name="T69" fmla="*/ 0 h 1330"/>
                    <a:gd name="T70" fmla="*/ 537 w 1353"/>
                    <a:gd name="T71" fmla="*/ 51 h 1330"/>
                    <a:gd name="T72" fmla="*/ 290 w 1353"/>
                    <a:gd name="T73" fmla="*/ 177 h 1330"/>
                    <a:gd name="T74" fmla="*/ 192 w 1353"/>
                    <a:gd name="T75" fmla="*/ 332 h 1330"/>
                    <a:gd name="T76" fmla="*/ 224 w 1353"/>
                    <a:gd name="T77" fmla="*/ 424 h 1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3" h="1330">
                      <a:moveTo>
                        <a:pt x="224" y="424"/>
                      </a:moveTo>
                      <a:cubicBezTo>
                        <a:pt x="314" y="416"/>
                        <a:pt x="324" y="385"/>
                        <a:pt x="406" y="335"/>
                      </a:cubicBezTo>
                      <a:cubicBezTo>
                        <a:pt x="438" y="317"/>
                        <a:pt x="459" y="304"/>
                        <a:pt x="491" y="285"/>
                      </a:cubicBezTo>
                      <a:cubicBezTo>
                        <a:pt x="588" y="225"/>
                        <a:pt x="614" y="254"/>
                        <a:pt x="656" y="254"/>
                      </a:cubicBezTo>
                      <a:cubicBezTo>
                        <a:pt x="654" y="323"/>
                        <a:pt x="646" y="286"/>
                        <a:pt x="552" y="320"/>
                      </a:cubicBezTo>
                      <a:cubicBezTo>
                        <a:pt x="516" y="333"/>
                        <a:pt x="506" y="337"/>
                        <a:pt x="497" y="383"/>
                      </a:cubicBezTo>
                      <a:cubicBezTo>
                        <a:pt x="480" y="466"/>
                        <a:pt x="485" y="467"/>
                        <a:pt x="496" y="542"/>
                      </a:cubicBezTo>
                      <a:cubicBezTo>
                        <a:pt x="428" y="558"/>
                        <a:pt x="395" y="589"/>
                        <a:pt x="313" y="597"/>
                      </a:cubicBezTo>
                      <a:cubicBezTo>
                        <a:pt x="220" y="605"/>
                        <a:pt x="234" y="551"/>
                        <a:pt x="97" y="551"/>
                      </a:cubicBezTo>
                      <a:cubicBezTo>
                        <a:pt x="10" y="551"/>
                        <a:pt x="0" y="649"/>
                        <a:pt x="78" y="747"/>
                      </a:cubicBezTo>
                      <a:cubicBezTo>
                        <a:pt x="103" y="778"/>
                        <a:pt x="226" y="898"/>
                        <a:pt x="266" y="898"/>
                      </a:cubicBezTo>
                      <a:cubicBezTo>
                        <a:pt x="408" y="898"/>
                        <a:pt x="597" y="749"/>
                        <a:pt x="586" y="860"/>
                      </a:cubicBezTo>
                      <a:cubicBezTo>
                        <a:pt x="575" y="968"/>
                        <a:pt x="564" y="969"/>
                        <a:pt x="527" y="1006"/>
                      </a:cubicBezTo>
                      <a:cubicBezTo>
                        <a:pt x="470" y="1062"/>
                        <a:pt x="381" y="1175"/>
                        <a:pt x="269" y="1133"/>
                      </a:cubicBezTo>
                      <a:cubicBezTo>
                        <a:pt x="243" y="1123"/>
                        <a:pt x="4" y="963"/>
                        <a:pt x="4" y="1127"/>
                      </a:cubicBezTo>
                      <a:cubicBezTo>
                        <a:pt x="4" y="1179"/>
                        <a:pt x="51" y="1201"/>
                        <a:pt x="92" y="1216"/>
                      </a:cubicBezTo>
                      <a:cubicBezTo>
                        <a:pt x="120" y="1227"/>
                        <a:pt x="136" y="1227"/>
                        <a:pt x="162" y="1239"/>
                      </a:cubicBezTo>
                      <a:lnTo>
                        <a:pt x="191" y="1253"/>
                      </a:lnTo>
                      <a:cubicBezTo>
                        <a:pt x="223" y="1263"/>
                        <a:pt x="218" y="1253"/>
                        <a:pt x="272" y="1273"/>
                      </a:cubicBezTo>
                      <a:lnTo>
                        <a:pt x="373" y="1298"/>
                      </a:lnTo>
                      <a:cubicBezTo>
                        <a:pt x="489" y="1319"/>
                        <a:pt x="418" y="1330"/>
                        <a:pt x="588" y="1330"/>
                      </a:cubicBezTo>
                      <a:cubicBezTo>
                        <a:pt x="604" y="1330"/>
                        <a:pt x="684" y="1300"/>
                        <a:pt x="701" y="1282"/>
                      </a:cubicBezTo>
                      <a:cubicBezTo>
                        <a:pt x="743" y="1238"/>
                        <a:pt x="743" y="1231"/>
                        <a:pt x="771" y="1175"/>
                      </a:cubicBezTo>
                      <a:cubicBezTo>
                        <a:pt x="802" y="1114"/>
                        <a:pt x="832" y="1048"/>
                        <a:pt x="848" y="980"/>
                      </a:cubicBezTo>
                      <a:cubicBezTo>
                        <a:pt x="858" y="939"/>
                        <a:pt x="867" y="930"/>
                        <a:pt x="867" y="906"/>
                      </a:cubicBezTo>
                      <a:cubicBezTo>
                        <a:pt x="867" y="706"/>
                        <a:pt x="786" y="635"/>
                        <a:pt x="1104" y="635"/>
                      </a:cubicBezTo>
                      <a:cubicBezTo>
                        <a:pt x="1156" y="635"/>
                        <a:pt x="1200" y="656"/>
                        <a:pt x="1236" y="650"/>
                      </a:cubicBezTo>
                      <a:cubicBezTo>
                        <a:pt x="1353" y="628"/>
                        <a:pt x="1334" y="509"/>
                        <a:pt x="1301" y="464"/>
                      </a:cubicBezTo>
                      <a:cubicBezTo>
                        <a:pt x="1262" y="410"/>
                        <a:pt x="1126" y="348"/>
                        <a:pt x="1045" y="348"/>
                      </a:cubicBezTo>
                      <a:cubicBezTo>
                        <a:pt x="796" y="348"/>
                        <a:pt x="865" y="402"/>
                        <a:pt x="801" y="426"/>
                      </a:cubicBezTo>
                      <a:cubicBezTo>
                        <a:pt x="745" y="447"/>
                        <a:pt x="723" y="391"/>
                        <a:pt x="789" y="328"/>
                      </a:cubicBezTo>
                      <a:cubicBezTo>
                        <a:pt x="820" y="298"/>
                        <a:pt x="836" y="302"/>
                        <a:pt x="865" y="278"/>
                      </a:cubicBezTo>
                      <a:cubicBezTo>
                        <a:pt x="890" y="257"/>
                        <a:pt x="900" y="244"/>
                        <a:pt x="928" y="222"/>
                      </a:cubicBezTo>
                      <a:cubicBezTo>
                        <a:pt x="1010" y="158"/>
                        <a:pt x="975" y="91"/>
                        <a:pt x="910" y="51"/>
                      </a:cubicBezTo>
                      <a:lnTo>
                        <a:pt x="791" y="0"/>
                      </a:lnTo>
                      <a:lnTo>
                        <a:pt x="537" y="51"/>
                      </a:lnTo>
                      <a:cubicBezTo>
                        <a:pt x="477" y="68"/>
                        <a:pt x="325" y="151"/>
                        <a:pt x="290" y="177"/>
                      </a:cubicBezTo>
                      <a:cubicBezTo>
                        <a:pt x="241" y="214"/>
                        <a:pt x="196" y="269"/>
                        <a:pt x="192" y="332"/>
                      </a:cubicBezTo>
                      <a:cubicBezTo>
                        <a:pt x="190" y="364"/>
                        <a:pt x="212" y="401"/>
                        <a:pt x="224" y="4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7088496" y="5329775"/>
                <a:ext cx="487527" cy="574585"/>
                <a:chOff x="7333022" y="5329775"/>
                <a:chExt cx="487527" cy="574585"/>
              </a:xfrm>
              <a:grpFill/>
            </p:grpSpPr>
            <p:sp>
              <p:nvSpPr>
                <p:cNvPr id="54" name="Freeform 35"/>
                <p:cNvSpPr/>
                <p:nvPr/>
              </p:nvSpPr>
              <p:spPr bwMode="auto">
                <a:xfrm>
                  <a:off x="7333022" y="5329775"/>
                  <a:ext cx="487527" cy="574585"/>
                </a:xfrm>
                <a:custGeom>
                  <a:avLst/>
                  <a:gdLst>
                    <a:gd name="T0" fmla="*/ 730 w 1729"/>
                    <a:gd name="T1" fmla="*/ 127 h 2015"/>
                    <a:gd name="T2" fmla="*/ 750 w 1729"/>
                    <a:gd name="T3" fmla="*/ 200 h 2015"/>
                    <a:gd name="T4" fmla="*/ 772 w 1729"/>
                    <a:gd name="T5" fmla="*/ 627 h 2015"/>
                    <a:gd name="T6" fmla="*/ 771 w 1729"/>
                    <a:gd name="T7" fmla="*/ 718 h 2015"/>
                    <a:gd name="T8" fmla="*/ 341 w 1729"/>
                    <a:gd name="T9" fmla="*/ 914 h 2015"/>
                    <a:gd name="T10" fmla="*/ 162 w 1729"/>
                    <a:gd name="T11" fmla="*/ 813 h 2015"/>
                    <a:gd name="T12" fmla="*/ 80 w 1729"/>
                    <a:gd name="T13" fmla="*/ 806 h 2015"/>
                    <a:gd name="T14" fmla="*/ 10 w 1729"/>
                    <a:gd name="T15" fmla="*/ 1024 h 2015"/>
                    <a:gd name="T16" fmla="*/ 122 w 1729"/>
                    <a:gd name="T17" fmla="*/ 1208 h 2015"/>
                    <a:gd name="T18" fmla="*/ 569 w 1729"/>
                    <a:gd name="T19" fmla="*/ 1227 h 2015"/>
                    <a:gd name="T20" fmla="*/ 637 w 1729"/>
                    <a:gd name="T21" fmla="*/ 1193 h 2015"/>
                    <a:gd name="T22" fmla="*/ 395 w 1729"/>
                    <a:gd name="T23" fmla="*/ 1536 h 2015"/>
                    <a:gd name="T24" fmla="*/ 312 w 1729"/>
                    <a:gd name="T25" fmla="*/ 1597 h 2015"/>
                    <a:gd name="T26" fmla="*/ 263 w 1729"/>
                    <a:gd name="T27" fmla="*/ 1624 h 2015"/>
                    <a:gd name="T28" fmla="*/ 61 w 1729"/>
                    <a:gd name="T29" fmla="*/ 1795 h 2015"/>
                    <a:gd name="T30" fmla="*/ 256 w 1729"/>
                    <a:gd name="T31" fmla="*/ 2015 h 2015"/>
                    <a:gd name="T32" fmla="*/ 438 w 1729"/>
                    <a:gd name="T33" fmla="*/ 1986 h 2015"/>
                    <a:gd name="T34" fmla="*/ 560 w 1729"/>
                    <a:gd name="T35" fmla="*/ 1938 h 2015"/>
                    <a:gd name="T36" fmla="*/ 609 w 1729"/>
                    <a:gd name="T37" fmla="*/ 1903 h 2015"/>
                    <a:gd name="T38" fmla="*/ 667 w 1729"/>
                    <a:gd name="T39" fmla="*/ 1876 h 2015"/>
                    <a:gd name="T40" fmla="*/ 822 w 1729"/>
                    <a:gd name="T41" fmla="*/ 1692 h 2015"/>
                    <a:gd name="T42" fmla="*/ 891 w 1729"/>
                    <a:gd name="T43" fmla="*/ 1591 h 2015"/>
                    <a:gd name="T44" fmla="*/ 1006 w 1729"/>
                    <a:gd name="T45" fmla="*/ 1360 h 2015"/>
                    <a:gd name="T46" fmla="*/ 1037 w 1729"/>
                    <a:gd name="T47" fmla="*/ 1306 h 2015"/>
                    <a:gd name="T48" fmla="*/ 1132 w 1729"/>
                    <a:gd name="T49" fmla="*/ 1063 h 2015"/>
                    <a:gd name="T50" fmla="*/ 1155 w 1729"/>
                    <a:gd name="T51" fmla="*/ 1001 h 2015"/>
                    <a:gd name="T52" fmla="*/ 1236 w 1729"/>
                    <a:gd name="T53" fmla="*/ 912 h 2015"/>
                    <a:gd name="T54" fmla="*/ 1729 w 1729"/>
                    <a:gd name="T55" fmla="*/ 694 h 2015"/>
                    <a:gd name="T56" fmla="*/ 1378 w 1729"/>
                    <a:gd name="T57" fmla="*/ 564 h 2015"/>
                    <a:gd name="T58" fmla="*/ 1187 w 1729"/>
                    <a:gd name="T59" fmla="*/ 575 h 2015"/>
                    <a:gd name="T60" fmla="*/ 1151 w 1729"/>
                    <a:gd name="T61" fmla="*/ 247 h 2015"/>
                    <a:gd name="T62" fmla="*/ 978 w 1729"/>
                    <a:gd name="T63" fmla="*/ 65 h 2015"/>
                    <a:gd name="T64" fmla="*/ 857 w 1729"/>
                    <a:gd name="T65" fmla="*/ 0 h 2015"/>
                    <a:gd name="T66" fmla="*/ 767 w 1729"/>
                    <a:gd name="T67" fmla="*/ 36 h 2015"/>
                    <a:gd name="T68" fmla="*/ 730 w 1729"/>
                    <a:gd name="T69" fmla="*/ 127 h 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9" h="2015">
                      <a:moveTo>
                        <a:pt x="730" y="127"/>
                      </a:moveTo>
                      <a:cubicBezTo>
                        <a:pt x="730" y="151"/>
                        <a:pt x="742" y="175"/>
                        <a:pt x="750" y="200"/>
                      </a:cubicBezTo>
                      <a:cubicBezTo>
                        <a:pt x="790" y="330"/>
                        <a:pt x="783" y="495"/>
                        <a:pt x="772" y="627"/>
                      </a:cubicBezTo>
                      <a:cubicBezTo>
                        <a:pt x="770" y="654"/>
                        <a:pt x="775" y="693"/>
                        <a:pt x="771" y="718"/>
                      </a:cubicBezTo>
                      <a:cubicBezTo>
                        <a:pt x="751" y="835"/>
                        <a:pt x="454" y="939"/>
                        <a:pt x="341" y="914"/>
                      </a:cubicBezTo>
                      <a:cubicBezTo>
                        <a:pt x="234" y="890"/>
                        <a:pt x="244" y="821"/>
                        <a:pt x="162" y="813"/>
                      </a:cubicBezTo>
                      <a:cubicBezTo>
                        <a:pt x="144" y="811"/>
                        <a:pt x="86" y="804"/>
                        <a:pt x="80" y="806"/>
                      </a:cubicBezTo>
                      <a:cubicBezTo>
                        <a:pt x="0" y="824"/>
                        <a:pt x="10" y="958"/>
                        <a:pt x="10" y="1024"/>
                      </a:cubicBezTo>
                      <a:cubicBezTo>
                        <a:pt x="10" y="1052"/>
                        <a:pt x="72" y="1166"/>
                        <a:pt x="122" y="1208"/>
                      </a:cubicBezTo>
                      <a:cubicBezTo>
                        <a:pt x="256" y="1320"/>
                        <a:pt x="426" y="1342"/>
                        <a:pt x="569" y="1227"/>
                      </a:cubicBezTo>
                      <a:cubicBezTo>
                        <a:pt x="598" y="1204"/>
                        <a:pt x="591" y="1194"/>
                        <a:pt x="637" y="1193"/>
                      </a:cubicBezTo>
                      <a:cubicBezTo>
                        <a:pt x="630" y="1276"/>
                        <a:pt x="466" y="1480"/>
                        <a:pt x="395" y="1536"/>
                      </a:cubicBezTo>
                      <a:cubicBezTo>
                        <a:pt x="361" y="1562"/>
                        <a:pt x="354" y="1575"/>
                        <a:pt x="312" y="1597"/>
                      </a:cubicBezTo>
                      <a:cubicBezTo>
                        <a:pt x="291" y="1608"/>
                        <a:pt x="281" y="1612"/>
                        <a:pt x="263" y="1624"/>
                      </a:cubicBezTo>
                      <a:cubicBezTo>
                        <a:pt x="164" y="1684"/>
                        <a:pt x="61" y="1608"/>
                        <a:pt x="61" y="1795"/>
                      </a:cubicBezTo>
                      <a:cubicBezTo>
                        <a:pt x="61" y="1902"/>
                        <a:pt x="158" y="2015"/>
                        <a:pt x="256" y="2015"/>
                      </a:cubicBezTo>
                      <a:cubicBezTo>
                        <a:pt x="397" y="2015"/>
                        <a:pt x="317" y="2003"/>
                        <a:pt x="438" y="1986"/>
                      </a:cubicBezTo>
                      <a:lnTo>
                        <a:pt x="560" y="1938"/>
                      </a:lnTo>
                      <a:cubicBezTo>
                        <a:pt x="578" y="1927"/>
                        <a:pt x="588" y="1915"/>
                        <a:pt x="609" y="1903"/>
                      </a:cubicBezTo>
                      <a:cubicBezTo>
                        <a:pt x="633" y="1888"/>
                        <a:pt x="645" y="1890"/>
                        <a:pt x="667" y="1876"/>
                      </a:cubicBezTo>
                      <a:cubicBezTo>
                        <a:pt x="738" y="1831"/>
                        <a:pt x="790" y="1735"/>
                        <a:pt x="822" y="1692"/>
                      </a:cubicBezTo>
                      <a:cubicBezTo>
                        <a:pt x="851" y="1652"/>
                        <a:pt x="867" y="1640"/>
                        <a:pt x="891" y="1591"/>
                      </a:cubicBezTo>
                      <a:cubicBezTo>
                        <a:pt x="929" y="1514"/>
                        <a:pt x="966" y="1439"/>
                        <a:pt x="1006" y="1360"/>
                      </a:cubicBezTo>
                      <a:cubicBezTo>
                        <a:pt x="1019" y="1335"/>
                        <a:pt x="1026" y="1328"/>
                        <a:pt x="1037" y="1306"/>
                      </a:cubicBezTo>
                      <a:cubicBezTo>
                        <a:pt x="1073" y="1230"/>
                        <a:pt x="1111" y="1145"/>
                        <a:pt x="1132" y="1063"/>
                      </a:cubicBezTo>
                      <a:cubicBezTo>
                        <a:pt x="1144" y="1016"/>
                        <a:pt x="1135" y="1039"/>
                        <a:pt x="1155" y="1001"/>
                      </a:cubicBezTo>
                      <a:cubicBezTo>
                        <a:pt x="1178" y="959"/>
                        <a:pt x="1194" y="935"/>
                        <a:pt x="1236" y="912"/>
                      </a:cubicBezTo>
                      <a:cubicBezTo>
                        <a:pt x="1404" y="823"/>
                        <a:pt x="1729" y="909"/>
                        <a:pt x="1729" y="694"/>
                      </a:cubicBezTo>
                      <a:cubicBezTo>
                        <a:pt x="1729" y="591"/>
                        <a:pt x="1501" y="532"/>
                        <a:pt x="1378" y="564"/>
                      </a:cubicBezTo>
                      <a:cubicBezTo>
                        <a:pt x="1356" y="570"/>
                        <a:pt x="1187" y="640"/>
                        <a:pt x="1187" y="575"/>
                      </a:cubicBezTo>
                      <a:cubicBezTo>
                        <a:pt x="1187" y="414"/>
                        <a:pt x="1289" y="383"/>
                        <a:pt x="1151" y="247"/>
                      </a:cubicBezTo>
                      <a:cubicBezTo>
                        <a:pt x="1090" y="188"/>
                        <a:pt x="1075" y="147"/>
                        <a:pt x="978" y="65"/>
                      </a:cubicBezTo>
                      <a:cubicBezTo>
                        <a:pt x="941" y="34"/>
                        <a:pt x="921" y="0"/>
                        <a:pt x="857" y="0"/>
                      </a:cubicBezTo>
                      <a:cubicBezTo>
                        <a:pt x="817" y="0"/>
                        <a:pt x="786" y="12"/>
                        <a:pt x="767" y="36"/>
                      </a:cubicBezTo>
                      <a:cubicBezTo>
                        <a:pt x="751" y="56"/>
                        <a:pt x="730" y="95"/>
                        <a:pt x="730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55" name="Freeform 37"/>
                <p:cNvSpPr/>
                <p:nvPr/>
              </p:nvSpPr>
              <p:spPr bwMode="auto">
                <a:xfrm>
                  <a:off x="7654170" y="5739916"/>
                  <a:ext cx="154770" cy="147032"/>
                </a:xfrm>
                <a:custGeom>
                  <a:avLst/>
                  <a:gdLst>
                    <a:gd name="T0" fmla="*/ 363 w 550"/>
                    <a:gd name="T1" fmla="*/ 516 h 516"/>
                    <a:gd name="T2" fmla="*/ 524 w 550"/>
                    <a:gd name="T3" fmla="*/ 262 h 516"/>
                    <a:gd name="T4" fmla="*/ 450 w 550"/>
                    <a:gd name="T5" fmla="*/ 176 h 516"/>
                    <a:gd name="T6" fmla="*/ 67 w 550"/>
                    <a:gd name="T7" fmla="*/ 0 h 516"/>
                    <a:gd name="T8" fmla="*/ 20 w 550"/>
                    <a:gd name="T9" fmla="*/ 157 h 516"/>
                    <a:gd name="T10" fmla="*/ 63 w 550"/>
                    <a:gd name="T11" fmla="*/ 233 h 516"/>
                    <a:gd name="T12" fmla="*/ 99 w 550"/>
                    <a:gd name="T13" fmla="*/ 315 h 516"/>
                    <a:gd name="T14" fmla="*/ 363 w 550"/>
                    <a:gd name="T15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0" h="516">
                      <a:moveTo>
                        <a:pt x="363" y="516"/>
                      </a:moveTo>
                      <a:cubicBezTo>
                        <a:pt x="550" y="516"/>
                        <a:pt x="524" y="376"/>
                        <a:pt x="524" y="262"/>
                      </a:cubicBezTo>
                      <a:cubicBezTo>
                        <a:pt x="524" y="246"/>
                        <a:pt x="491" y="223"/>
                        <a:pt x="450" y="176"/>
                      </a:cubicBezTo>
                      <a:cubicBezTo>
                        <a:pt x="343" y="53"/>
                        <a:pt x="249" y="0"/>
                        <a:pt x="67" y="0"/>
                      </a:cubicBezTo>
                      <a:cubicBezTo>
                        <a:pt x="9" y="0"/>
                        <a:pt x="0" y="107"/>
                        <a:pt x="20" y="157"/>
                      </a:cubicBezTo>
                      <a:cubicBezTo>
                        <a:pt x="30" y="183"/>
                        <a:pt x="49" y="206"/>
                        <a:pt x="63" y="233"/>
                      </a:cubicBezTo>
                      <a:cubicBezTo>
                        <a:pt x="78" y="263"/>
                        <a:pt x="82" y="288"/>
                        <a:pt x="99" y="315"/>
                      </a:cubicBezTo>
                      <a:cubicBezTo>
                        <a:pt x="138" y="380"/>
                        <a:pt x="276" y="516"/>
                        <a:pt x="363" y="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335077" y="270942"/>
              <a:ext cx="421971" cy="417136"/>
              <a:chOff x="4065588" y="1646238"/>
              <a:chExt cx="969963" cy="958850"/>
            </a:xfrm>
            <a:grpFill/>
          </p:grpSpPr>
          <p:sp>
            <p:nvSpPr>
              <p:cNvPr id="22" name="Freeform 5"/>
              <p:cNvSpPr/>
              <p:nvPr/>
            </p:nvSpPr>
            <p:spPr bwMode="auto">
              <a:xfrm>
                <a:off x="4478338" y="1900238"/>
                <a:ext cx="134938" cy="63500"/>
              </a:xfrm>
              <a:custGeom>
                <a:avLst/>
                <a:gdLst>
                  <a:gd name="T0" fmla="*/ 0 w 584"/>
                  <a:gd name="T1" fmla="*/ 272 h 272"/>
                  <a:gd name="T2" fmla="*/ 122 w 584"/>
                  <a:gd name="T3" fmla="*/ 233 h 272"/>
                  <a:gd name="T4" fmla="*/ 584 w 584"/>
                  <a:gd name="T5" fmla="*/ 272 h 272"/>
                  <a:gd name="T6" fmla="*/ 471 w 584"/>
                  <a:gd name="T7" fmla="*/ 123 h 272"/>
                  <a:gd name="T8" fmla="*/ 116 w 584"/>
                  <a:gd name="T9" fmla="*/ 134 h 272"/>
                  <a:gd name="T10" fmla="*/ 0 w 584"/>
                  <a:gd name="T11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2">
                    <a:moveTo>
                      <a:pt x="0" y="272"/>
                    </a:moveTo>
                    <a:lnTo>
                      <a:pt x="122" y="233"/>
                    </a:lnTo>
                    <a:cubicBezTo>
                      <a:pt x="349" y="156"/>
                      <a:pt x="436" y="269"/>
                      <a:pt x="584" y="272"/>
                    </a:cubicBezTo>
                    <a:cubicBezTo>
                      <a:pt x="584" y="179"/>
                      <a:pt x="535" y="154"/>
                      <a:pt x="471" y="123"/>
                    </a:cubicBezTo>
                    <a:cubicBezTo>
                      <a:pt x="224" y="0"/>
                      <a:pt x="315" y="35"/>
                      <a:pt x="116" y="134"/>
                    </a:cubicBezTo>
                    <a:cubicBezTo>
                      <a:pt x="51" y="166"/>
                      <a:pt x="7" y="183"/>
                      <a:pt x="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4413250" y="2001838"/>
                <a:ext cx="39688" cy="90488"/>
              </a:xfrm>
              <a:custGeom>
                <a:avLst/>
                <a:gdLst>
                  <a:gd name="T0" fmla="*/ 0 w 169"/>
                  <a:gd name="T1" fmla="*/ 389 h 389"/>
                  <a:gd name="T2" fmla="*/ 76 w 169"/>
                  <a:gd name="T3" fmla="*/ 330 h 389"/>
                  <a:gd name="T4" fmla="*/ 169 w 169"/>
                  <a:gd name="T5" fmla="*/ 279 h 389"/>
                  <a:gd name="T6" fmla="*/ 169 w 169"/>
                  <a:gd name="T7" fmla="*/ 0 h 389"/>
                  <a:gd name="T8" fmla="*/ 34 w 169"/>
                  <a:gd name="T9" fmla="*/ 145 h 389"/>
                  <a:gd name="T10" fmla="*/ 0 w 169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389">
                    <a:moveTo>
                      <a:pt x="0" y="389"/>
                    </a:moveTo>
                    <a:cubicBezTo>
                      <a:pt x="36" y="380"/>
                      <a:pt x="47" y="348"/>
                      <a:pt x="76" y="330"/>
                    </a:cubicBezTo>
                    <a:cubicBezTo>
                      <a:pt x="107" y="311"/>
                      <a:pt x="137" y="301"/>
                      <a:pt x="169" y="279"/>
                    </a:cubicBezTo>
                    <a:lnTo>
                      <a:pt x="169" y="0"/>
                    </a:lnTo>
                    <a:cubicBezTo>
                      <a:pt x="103" y="5"/>
                      <a:pt x="54" y="92"/>
                      <a:pt x="34" y="145"/>
                    </a:cubicBezTo>
                    <a:cubicBezTo>
                      <a:pt x="9" y="216"/>
                      <a:pt x="0" y="294"/>
                      <a:pt x="0" y="3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4637088" y="2001838"/>
                <a:ext cx="41275" cy="88900"/>
              </a:xfrm>
              <a:custGeom>
                <a:avLst/>
                <a:gdLst>
                  <a:gd name="T0" fmla="*/ 0 w 178"/>
                  <a:gd name="T1" fmla="*/ 279 h 381"/>
                  <a:gd name="T2" fmla="*/ 178 w 178"/>
                  <a:gd name="T3" fmla="*/ 381 h 381"/>
                  <a:gd name="T4" fmla="*/ 17 w 178"/>
                  <a:gd name="T5" fmla="*/ 0 h 381"/>
                  <a:gd name="T6" fmla="*/ 0 w 178"/>
                  <a:gd name="T7" fmla="*/ 27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381">
                    <a:moveTo>
                      <a:pt x="0" y="279"/>
                    </a:moveTo>
                    <a:cubicBezTo>
                      <a:pt x="51" y="306"/>
                      <a:pt x="127" y="369"/>
                      <a:pt x="178" y="381"/>
                    </a:cubicBezTo>
                    <a:cubicBezTo>
                      <a:pt x="178" y="237"/>
                      <a:pt x="125" y="25"/>
                      <a:pt x="17" y="0"/>
                    </a:cubicBezTo>
                    <a:lnTo>
                      <a:pt x="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4557713" y="2289176"/>
                <a:ext cx="12700" cy="46038"/>
              </a:xfrm>
              <a:custGeom>
                <a:avLst/>
                <a:gdLst>
                  <a:gd name="T0" fmla="*/ 0 w 54"/>
                  <a:gd name="T1" fmla="*/ 192 h 192"/>
                  <a:gd name="T2" fmla="*/ 47 w 54"/>
                  <a:gd name="T3" fmla="*/ 116 h 192"/>
                  <a:gd name="T4" fmla="*/ 53 w 54"/>
                  <a:gd name="T5" fmla="*/ 0 h 192"/>
                  <a:gd name="T6" fmla="*/ 2 w 54"/>
                  <a:gd name="T7" fmla="*/ 22 h 192"/>
                  <a:gd name="T8" fmla="*/ 0 w 5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2">
                    <a:moveTo>
                      <a:pt x="0" y="192"/>
                    </a:moveTo>
                    <a:cubicBezTo>
                      <a:pt x="37" y="174"/>
                      <a:pt x="40" y="164"/>
                      <a:pt x="47" y="116"/>
                    </a:cubicBezTo>
                    <a:cubicBezTo>
                      <a:pt x="53" y="75"/>
                      <a:pt x="54" y="46"/>
                      <a:pt x="53" y="0"/>
                    </a:cubicBezTo>
                    <a:lnTo>
                      <a:pt x="2" y="22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4551363" y="2193926"/>
                <a:ext cx="20638" cy="17463"/>
              </a:xfrm>
              <a:custGeom>
                <a:avLst/>
                <a:gdLst>
                  <a:gd name="T0" fmla="*/ 0 w 84"/>
                  <a:gd name="T1" fmla="*/ 75 h 75"/>
                  <a:gd name="T2" fmla="*/ 84 w 84"/>
                  <a:gd name="T3" fmla="*/ 69 h 75"/>
                  <a:gd name="T4" fmla="*/ 0 w 84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5">
                    <a:moveTo>
                      <a:pt x="0" y="75"/>
                    </a:moveTo>
                    <a:lnTo>
                      <a:pt x="84" y="69"/>
                    </a:lnTo>
                    <a:cubicBezTo>
                      <a:pt x="56" y="13"/>
                      <a:pt x="15" y="0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4476750" y="1973263"/>
                <a:ext cx="146050" cy="93663"/>
              </a:xfrm>
              <a:custGeom>
                <a:avLst/>
                <a:gdLst>
                  <a:gd name="T0" fmla="*/ 0 w 631"/>
                  <a:gd name="T1" fmla="*/ 75 h 403"/>
                  <a:gd name="T2" fmla="*/ 0 w 631"/>
                  <a:gd name="T3" fmla="*/ 372 h 403"/>
                  <a:gd name="T4" fmla="*/ 330 w 631"/>
                  <a:gd name="T5" fmla="*/ 329 h 403"/>
                  <a:gd name="T6" fmla="*/ 592 w 631"/>
                  <a:gd name="T7" fmla="*/ 338 h 403"/>
                  <a:gd name="T8" fmla="*/ 469 w 631"/>
                  <a:gd name="T9" fmla="*/ 29 h 403"/>
                  <a:gd name="T10" fmla="*/ 65 w 631"/>
                  <a:gd name="T11" fmla="*/ 47 h 403"/>
                  <a:gd name="T12" fmla="*/ 0 w 631"/>
                  <a:gd name="T13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1" h="403">
                    <a:moveTo>
                      <a:pt x="0" y="75"/>
                    </a:moveTo>
                    <a:lnTo>
                      <a:pt x="0" y="372"/>
                    </a:lnTo>
                    <a:cubicBezTo>
                      <a:pt x="68" y="372"/>
                      <a:pt x="180" y="329"/>
                      <a:pt x="330" y="329"/>
                    </a:cubicBezTo>
                    <a:cubicBezTo>
                      <a:pt x="435" y="329"/>
                      <a:pt x="592" y="403"/>
                      <a:pt x="592" y="338"/>
                    </a:cubicBezTo>
                    <a:cubicBezTo>
                      <a:pt x="592" y="31"/>
                      <a:pt x="631" y="64"/>
                      <a:pt x="469" y="29"/>
                    </a:cubicBezTo>
                    <a:cubicBezTo>
                      <a:pt x="360" y="6"/>
                      <a:pt x="174" y="0"/>
                      <a:pt x="65" y="47"/>
                    </a:cubicBezTo>
                    <a:cubicBezTo>
                      <a:pt x="37" y="59"/>
                      <a:pt x="29" y="68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4486275" y="2066926"/>
                <a:ext cx="120650" cy="60325"/>
              </a:xfrm>
              <a:custGeom>
                <a:avLst/>
                <a:gdLst>
                  <a:gd name="T0" fmla="*/ 0 w 525"/>
                  <a:gd name="T1" fmla="*/ 80 h 257"/>
                  <a:gd name="T2" fmla="*/ 262 w 525"/>
                  <a:gd name="T3" fmla="*/ 257 h 257"/>
                  <a:gd name="T4" fmla="*/ 525 w 525"/>
                  <a:gd name="T5" fmla="*/ 54 h 257"/>
                  <a:gd name="T6" fmla="*/ 120 w 525"/>
                  <a:gd name="T7" fmla="*/ 30 h 257"/>
                  <a:gd name="T8" fmla="*/ 0 w 525"/>
                  <a:gd name="T9" fmla="*/ 8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257">
                    <a:moveTo>
                      <a:pt x="0" y="80"/>
                    </a:moveTo>
                    <a:cubicBezTo>
                      <a:pt x="12" y="126"/>
                      <a:pt x="165" y="257"/>
                      <a:pt x="262" y="257"/>
                    </a:cubicBezTo>
                    <a:cubicBezTo>
                      <a:pt x="350" y="257"/>
                      <a:pt x="482" y="136"/>
                      <a:pt x="525" y="54"/>
                    </a:cubicBezTo>
                    <a:cubicBezTo>
                      <a:pt x="440" y="13"/>
                      <a:pt x="241" y="0"/>
                      <a:pt x="120" y="30"/>
                    </a:cubicBezTo>
                    <a:cubicBezTo>
                      <a:pt x="69" y="43"/>
                      <a:pt x="42" y="57"/>
                      <a:pt x="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4229100" y="1758951"/>
                <a:ext cx="622300" cy="609600"/>
              </a:xfrm>
              <a:custGeom>
                <a:avLst/>
                <a:gdLst>
                  <a:gd name="T0" fmla="*/ 532 w 2683"/>
                  <a:gd name="T1" fmla="*/ 2604 h 2604"/>
                  <a:gd name="T2" fmla="*/ 693 w 2683"/>
                  <a:gd name="T3" fmla="*/ 2071 h 2604"/>
                  <a:gd name="T4" fmla="*/ 775 w 2683"/>
                  <a:gd name="T5" fmla="*/ 1111 h 2604"/>
                  <a:gd name="T6" fmla="*/ 945 w 2683"/>
                  <a:gd name="T7" fmla="*/ 935 h 2604"/>
                  <a:gd name="T8" fmla="*/ 1062 w 2683"/>
                  <a:gd name="T9" fmla="*/ 704 h 2604"/>
                  <a:gd name="T10" fmla="*/ 1320 w 2683"/>
                  <a:gd name="T11" fmla="*/ 606 h 2604"/>
                  <a:gd name="T12" fmla="*/ 1320 w 2683"/>
                  <a:gd name="T13" fmla="*/ 589 h 2604"/>
                  <a:gd name="T14" fmla="*/ 1131 w 2683"/>
                  <a:gd name="T15" fmla="*/ 523 h 2604"/>
                  <a:gd name="T16" fmla="*/ 1015 w 2683"/>
                  <a:gd name="T17" fmla="*/ 344 h 2604"/>
                  <a:gd name="T18" fmla="*/ 1286 w 2683"/>
                  <a:gd name="T19" fmla="*/ 513 h 2604"/>
                  <a:gd name="T20" fmla="*/ 1316 w 2683"/>
                  <a:gd name="T21" fmla="*/ 408 h 2604"/>
                  <a:gd name="T22" fmla="*/ 1320 w 2683"/>
                  <a:gd name="T23" fmla="*/ 268 h 2604"/>
                  <a:gd name="T24" fmla="*/ 1362 w 2683"/>
                  <a:gd name="T25" fmla="*/ 259 h 2604"/>
                  <a:gd name="T26" fmla="*/ 1413 w 2683"/>
                  <a:gd name="T27" fmla="*/ 276 h 2604"/>
                  <a:gd name="T28" fmla="*/ 1420 w 2683"/>
                  <a:gd name="T29" fmla="*/ 430 h 2604"/>
                  <a:gd name="T30" fmla="*/ 1490 w 2683"/>
                  <a:gd name="T31" fmla="*/ 498 h 2604"/>
                  <a:gd name="T32" fmla="*/ 1675 w 2683"/>
                  <a:gd name="T33" fmla="*/ 344 h 2604"/>
                  <a:gd name="T34" fmla="*/ 1717 w 2683"/>
                  <a:gd name="T35" fmla="*/ 352 h 2604"/>
                  <a:gd name="T36" fmla="*/ 1631 w 2683"/>
                  <a:gd name="T37" fmla="*/ 503 h 2604"/>
                  <a:gd name="T38" fmla="*/ 1500 w 2683"/>
                  <a:gd name="T39" fmla="*/ 558 h 2604"/>
                  <a:gd name="T40" fmla="*/ 1447 w 2683"/>
                  <a:gd name="T41" fmla="*/ 572 h 2604"/>
                  <a:gd name="T42" fmla="*/ 1734 w 2683"/>
                  <a:gd name="T43" fmla="*/ 793 h 2604"/>
                  <a:gd name="T44" fmla="*/ 1788 w 2683"/>
                  <a:gd name="T45" fmla="*/ 916 h 2604"/>
                  <a:gd name="T46" fmla="*/ 1958 w 2683"/>
                  <a:gd name="T47" fmla="*/ 1094 h 2604"/>
                  <a:gd name="T48" fmla="*/ 2022 w 2683"/>
                  <a:gd name="T49" fmla="*/ 1377 h 2604"/>
                  <a:gd name="T50" fmla="*/ 2031 w 2683"/>
                  <a:gd name="T51" fmla="*/ 1538 h 2604"/>
                  <a:gd name="T52" fmla="*/ 2031 w 2683"/>
                  <a:gd name="T53" fmla="*/ 1969 h 2604"/>
                  <a:gd name="T54" fmla="*/ 2200 w 2683"/>
                  <a:gd name="T55" fmla="*/ 2587 h 2604"/>
                  <a:gd name="T56" fmla="*/ 2683 w 2683"/>
                  <a:gd name="T57" fmla="*/ 1597 h 2604"/>
                  <a:gd name="T58" fmla="*/ 2559 w 2683"/>
                  <a:gd name="T59" fmla="*/ 1018 h 2604"/>
                  <a:gd name="T60" fmla="*/ 2439 w 2683"/>
                  <a:gd name="T61" fmla="*/ 816 h 2604"/>
                  <a:gd name="T62" fmla="*/ 2329 w 2683"/>
                  <a:gd name="T63" fmla="*/ 680 h 2604"/>
                  <a:gd name="T64" fmla="*/ 2291 w 2683"/>
                  <a:gd name="T65" fmla="*/ 634 h 2604"/>
                  <a:gd name="T66" fmla="*/ 1909 w 2683"/>
                  <a:gd name="T67" fmla="*/ 363 h 2604"/>
                  <a:gd name="T68" fmla="*/ 51 w 2683"/>
                  <a:gd name="T69" fmla="*/ 1318 h 2604"/>
                  <a:gd name="T70" fmla="*/ 34 w 2683"/>
                  <a:gd name="T71" fmla="*/ 1429 h 2604"/>
                  <a:gd name="T72" fmla="*/ 273 w 2683"/>
                  <a:gd name="T73" fmla="*/ 2339 h 2604"/>
                  <a:gd name="T74" fmla="*/ 359 w 2683"/>
                  <a:gd name="T75" fmla="*/ 2447 h 2604"/>
                  <a:gd name="T76" fmla="*/ 532 w 2683"/>
                  <a:gd name="T77" fmla="*/ 2604 h 2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3" h="2604">
                    <a:moveTo>
                      <a:pt x="532" y="2604"/>
                    </a:moveTo>
                    <a:cubicBezTo>
                      <a:pt x="596" y="2558"/>
                      <a:pt x="692" y="2200"/>
                      <a:pt x="693" y="2071"/>
                    </a:cubicBezTo>
                    <a:cubicBezTo>
                      <a:pt x="696" y="1808"/>
                      <a:pt x="665" y="1336"/>
                      <a:pt x="775" y="1111"/>
                    </a:cubicBezTo>
                    <a:cubicBezTo>
                      <a:pt x="824" y="1010"/>
                      <a:pt x="891" y="987"/>
                      <a:pt x="945" y="935"/>
                    </a:cubicBezTo>
                    <a:cubicBezTo>
                      <a:pt x="1017" y="866"/>
                      <a:pt x="924" y="808"/>
                      <a:pt x="1062" y="704"/>
                    </a:cubicBezTo>
                    <a:cubicBezTo>
                      <a:pt x="1131" y="652"/>
                      <a:pt x="1203" y="606"/>
                      <a:pt x="1320" y="606"/>
                    </a:cubicBezTo>
                    <a:lnTo>
                      <a:pt x="1320" y="589"/>
                    </a:lnTo>
                    <a:cubicBezTo>
                      <a:pt x="1241" y="571"/>
                      <a:pt x="1192" y="564"/>
                      <a:pt x="1131" y="523"/>
                    </a:cubicBezTo>
                    <a:cubicBezTo>
                      <a:pt x="1049" y="468"/>
                      <a:pt x="1015" y="428"/>
                      <a:pt x="1015" y="344"/>
                    </a:cubicBezTo>
                    <a:cubicBezTo>
                      <a:pt x="1144" y="344"/>
                      <a:pt x="1115" y="513"/>
                      <a:pt x="1286" y="513"/>
                    </a:cubicBezTo>
                    <a:cubicBezTo>
                      <a:pt x="1324" y="513"/>
                      <a:pt x="1310" y="452"/>
                      <a:pt x="1316" y="408"/>
                    </a:cubicBezTo>
                    <a:cubicBezTo>
                      <a:pt x="1323" y="363"/>
                      <a:pt x="1320" y="314"/>
                      <a:pt x="1320" y="268"/>
                    </a:cubicBezTo>
                    <a:cubicBezTo>
                      <a:pt x="1353" y="265"/>
                      <a:pt x="1340" y="259"/>
                      <a:pt x="1362" y="259"/>
                    </a:cubicBezTo>
                    <a:cubicBezTo>
                      <a:pt x="1378" y="259"/>
                      <a:pt x="1389" y="271"/>
                      <a:pt x="1413" y="276"/>
                    </a:cubicBezTo>
                    <a:cubicBezTo>
                      <a:pt x="1413" y="336"/>
                      <a:pt x="1415" y="382"/>
                      <a:pt x="1420" y="430"/>
                    </a:cubicBezTo>
                    <a:cubicBezTo>
                      <a:pt x="1428" y="513"/>
                      <a:pt x="1410" y="526"/>
                      <a:pt x="1490" y="498"/>
                    </a:cubicBezTo>
                    <a:cubicBezTo>
                      <a:pt x="1608" y="456"/>
                      <a:pt x="1641" y="344"/>
                      <a:pt x="1675" y="344"/>
                    </a:cubicBezTo>
                    <a:cubicBezTo>
                      <a:pt x="1698" y="344"/>
                      <a:pt x="1699" y="348"/>
                      <a:pt x="1717" y="352"/>
                    </a:cubicBezTo>
                    <a:cubicBezTo>
                      <a:pt x="1733" y="417"/>
                      <a:pt x="1694" y="444"/>
                      <a:pt x="1631" y="503"/>
                    </a:cubicBezTo>
                    <a:cubicBezTo>
                      <a:pt x="1568" y="562"/>
                      <a:pt x="1544" y="551"/>
                      <a:pt x="1500" y="558"/>
                    </a:cubicBezTo>
                    <a:cubicBezTo>
                      <a:pt x="1483" y="560"/>
                      <a:pt x="1467" y="568"/>
                      <a:pt x="1447" y="572"/>
                    </a:cubicBezTo>
                    <a:cubicBezTo>
                      <a:pt x="1482" y="621"/>
                      <a:pt x="1689" y="653"/>
                      <a:pt x="1734" y="793"/>
                    </a:cubicBezTo>
                    <a:cubicBezTo>
                      <a:pt x="1750" y="846"/>
                      <a:pt x="1747" y="883"/>
                      <a:pt x="1788" y="916"/>
                    </a:cubicBezTo>
                    <a:cubicBezTo>
                      <a:pt x="1855" y="969"/>
                      <a:pt x="1897" y="974"/>
                      <a:pt x="1958" y="1094"/>
                    </a:cubicBezTo>
                    <a:cubicBezTo>
                      <a:pt x="1999" y="1177"/>
                      <a:pt x="2023" y="1255"/>
                      <a:pt x="2022" y="1377"/>
                    </a:cubicBezTo>
                    <a:cubicBezTo>
                      <a:pt x="2022" y="1434"/>
                      <a:pt x="2031" y="1471"/>
                      <a:pt x="2031" y="1538"/>
                    </a:cubicBezTo>
                    <a:lnTo>
                      <a:pt x="2031" y="1969"/>
                    </a:lnTo>
                    <a:cubicBezTo>
                      <a:pt x="2040" y="2142"/>
                      <a:pt x="2064" y="2496"/>
                      <a:pt x="2200" y="2587"/>
                    </a:cubicBezTo>
                    <a:cubicBezTo>
                      <a:pt x="2428" y="2435"/>
                      <a:pt x="2683" y="1983"/>
                      <a:pt x="2683" y="1597"/>
                    </a:cubicBezTo>
                    <a:cubicBezTo>
                      <a:pt x="2683" y="1366"/>
                      <a:pt x="2642" y="1192"/>
                      <a:pt x="2559" y="1018"/>
                    </a:cubicBezTo>
                    <a:cubicBezTo>
                      <a:pt x="2523" y="943"/>
                      <a:pt x="2483" y="882"/>
                      <a:pt x="2439" y="816"/>
                    </a:cubicBezTo>
                    <a:lnTo>
                      <a:pt x="2329" y="680"/>
                    </a:lnTo>
                    <a:cubicBezTo>
                      <a:pt x="2311" y="661"/>
                      <a:pt x="2309" y="653"/>
                      <a:pt x="2291" y="634"/>
                    </a:cubicBezTo>
                    <a:cubicBezTo>
                      <a:pt x="2202" y="536"/>
                      <a:pt x="2028" y="419"/>
                      <a:pt x="1909" y="363"/>
                    </a:cubicBezTo>
                    <a:cubicBezTo>
                      <a:pt x="1129" y="0"/>
                      <a:pt x="199" y="480"/>
                      <a:pt x="51" y="1318"/>
                    </a:cubicBezTo>
                    <a:cubicBezTo>
                      <a:pt x="44" y="1353"/>
                      <a:pt x="37" y="1398"/>
                      <a:pt x="34" y="1429"/>
                    </a:cubicBezTo>
                    <a:cubicBezTo>
                      <a:pt x="0" y="1758"/>
                      <a:pt x="90" y="2062"/>
                      <a:pt x="273" y="2339"/>
                    </a:cubicBezTo>
                    <a:cubicBezTo>
                      <a:pt x="309" y="2393"/>
                      <a:pt x="328" y="2407"/>
                      <a:pt x="359" y="2447"/>
                    </a:cubicBezTo>
                    <a:cubicBezTo>
                      <a:pt x="401" y="2501"/>
                      <a:pt x="474" y="2574"/>
                      <a:pt x="532" y="26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4208463" y="1784351"/>
                <a:ext cx="668338" cy="698500"/>
              </a:xfrm>
              <a:custGeom>
                <a:avLst/>
                <a:gdLst>
                  <a:gd name="T0" fmla="*/ 1575 w 2879"/>
                  <a:gd name="T1" fmla="*/ 2823 h 2992"/>
                  <a:gd name="T2" fmla="*/ 1761 w 2879"/>
                  <a:gd name="T3" fmla="*/ 2882 h 2992"/>
                  <a:gd name="T4" fmla="*/ 1321 w 2879"/>
                  <a:gd name="T5" fmla="*/ 2857 h 2992"/>
                  <a:gd name="T6" fmla="*/ 1355 w 2879"/>
                  <a:gd name="T7" fmla="*/ 2848 h 2992"/>
                  <a:gd name="T8" fmla="*/ 1524 w 2879"/>
                  <a:gd name="T9" fmla="*/ 2798 h 2992"/>
                  <a:gd name="T10" fmla="*/ 1363 w 2879"/>
                  <a:gd name="T11" fmla="*/ 2798 h 2992"/>
                  <a:gd name="T12" fmla="*/ 1316 w 2879"/>
                  <a:gd name="T13" fmla="*/ 2911 h 2992"/>
                  <a:gd name="T14" fmla="*/ 1160 w 2879"/>
                  <a:gd name="T15" fmla="*/ 2772 h 2992"/>
                  <a:gd name="T16" fmla="*/ 1084 w 2879"/>
                  <a:gd name="T17" fmla="*/ 2874 h 2992"/>
                  <a:gd name="T18" fmla="*/ 1143 w 2879"/>
                  <a:gd name="T19" fmla="*/ 2755 h 2992"/>
                  <a:gd name="T20" fmla="*/ 1084 w 2879"/>
                  <a:gd name="T21" fmla="*/ 2874 h 2992"/>
                  <a:gd name="T22" fmla="*/ 1599 w 2879"/>
                  <a:gd name="T23" fmla="*/ 2806 h 2992"/>
                  <a:gd name="T24" fmla="*/ 1837 w 2879"/>
                  <a:gd name="T25" fmla="*/ 2730 h 2992"/>
                  <a:gd name="T26" fmla="*/ 1803 w 2879"/>
                  <a:gd name="T27" fmla="*/ 2815 h 2992"/>
                  <a:gd name="T28" fmla="*/ 1710 w 2879"/>
                  <a:gd name="T29" fmla="*/ 2815 h 2992"/>
                  <a:gd name="T30" fmla="*/ 1427 w 2879"/>
                  <a:gd name="T31" fmla="*/ 2339 h 2992"/>
                  <a:gd name="T32" fmla="*/ 1311 w 2879"/>
                  <a:gd name="T33" fmla="*/ 1892 h 2992"/>
                  <a:gd name="T34" fmla="*/ 1346 w 2879"/>
                  <a:gd name="T35" fmla="*/ 1665 h 2992"/>
                  <a:gd name="T36" fmla="*/ 1457 w 2879"/>
                  <a:gd name="T37" fmla="*/ 1886 h 2992"/>
                  <a:gd name="T38" fmla="*/ 1511 w 2879"/>
                  <a:gd name="T39" fmla="*/ 2100 h 2992"/>
                  <a:gd name="T40" fmla="*/ 1627 w 2879"/>
                  <a:gd name="T41" fmla="*/ 2196 h 2992"/>
                  <a:gd name="T42" fmla="*/ 1479 w 2879"/>
                  <a:gd name="T43" fmla="*/ 2701 h 2992"/>
                  <a:gd name="T44" fmla="*/ 1353 w 2879"/>
                  <a:gd name="T45" fmla="*/ 2165 h 2992"/>
                  <a:gd name="T46" fmla="*/ 965 w 2879"/>
                  <a:gd name="T47" fmla="*/ 2696 h 2992"/>
                  <a:gd name="T48" fmla="*/ 329 w 2879"/>
                  <a:gd name="T49" fmla="*/ 2283 h 2992"/>
                  <a:gd name="T50" fmla="*/ 442 w 2879"/>
                  <a:gd name="T51" fmla="*/ 514 h 2992"/>
                  <a:gd name="T52" fmla="*/ 2390 w 2879"/>
                  <a:gd name="T53" fmla="*/ 467 h 2992"/>
                  <a:gd name="T54" fmla="*/ 2537 w 2879"/>
                  <a:gd name="T55" fmla="*/ 2304 h 2992"/>
                  <a:gd name="T56" fmla="*/ 1914 w 2879"/>
                  <a:gd name="T57" fmla="*/ 2696 h 2992"/>
                  <a:gd name="T58" fmla="*/ 2068 w 2879"/>
                  <a:gd name="T59" fmla="*/ 2270 h 2992"/>
                  <a:gd name="T60" fmla="*/ 1812 w 2879"/>
                  <a:gd name="T61" fmla="*/ 1308 h 2992"/>
                  <a:gd name="T62" fmla="*/ 1679 w 2879"/>
                  <a:gd name="T63" fmla="*/ 1601 h 2992"/>
                  <a:gd name="T64" fmla="*/ 1770 w 2879"/>
                  <a:gd name="T65" fmla="*/ 2095 h 2992"/>
                  <a:gd name="T66" fmla="*/ 1685 w 2879"/>
                  <a:gd name="T67" fmla="*/ 2493 h 2992"/>
                  <a:gd name="T68" fmla="*/ 1383 w 2879"/>
                  <a:gd name="T69" fmla="*/ 1607 h 2992"/>
                  <a:gd name="T70" fmla="*/ 1228 w 2879"/>
                  <a:gd name="T71" fmla="*/ 2442 h 2992"/>
                  <a:gd name="T72" fmla="*/ 1135 w 2879"/>
                  <a:gd name="T73" fmla="*/ 1849 h 2992"/>
                  <a:gd name="T74" fmla="*/ 958 w 2879"/>
                  <a:gd name="T75" fmla="*/ 1385 h 2992"/>
                  <a:gd name="T76" fmla="*/ 677 w 2879"/>
                  <a:gd name="T77" fmla="*/ 2535 h 2992"/>
                  <a:gd name="T78" fmla="*/ 914 w 2879"/>
                  <a:gd name="T79" fmla="*/ 2806 h 2992"/>
                  <a:gd name="T80" fmla="*/ 1934 w 2879"/>
                  <a:gd name="T81" fmla="*/ 2911 h 2992"/>
                  <a:gd name="T82" fmla="*/ 2320 w 2879"/>
                  <a:gd name="T83" fmla="*/ 2603 h 2992"/>
                  <a:gd name="T84" fmla="*/ 2523 w 2879"/>
                  <a:gd name="T85" fmla="*/ 520 h 2992"/>
                  <a:gd name="T86" fmla="*/ 1516 w 2879"/>
                  <a:gd name="T87" fmla="*/ 29 h 2992"/>
                  <a:gd name="T88" fmla="*/ 408 w 2879"/>
                  <a:gd name="T89" fmla="*/ 463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9" h="2992">
                    <a:moveTo>
                      <a:pt x="1549" y="2908"/>
                    </a:moveTo>
                    <a:lnTo>
                      <a:pt x="1549" y="2823"/>
                    </a:lnTo>
                    <a:lnTo>
                      <a:pt x="1575" y="2823"/>
                    </a:lnTo>
                    <a:cubicBezTo>
                      <a:pt x="1577" y="2850"/>
                      <a:pt x="1583" y="2853"/>
                      <a:pt x="1583" y="2882"/>
                    </a:cubicBezTo>
                    <a:cubicBezTo>
                      <a:pt x="1583" y="2908"/>
                      <a:pt x="1573" y="2905"/>
                      <a:pt x="1549" y="2908"/>
                    </a:cubicBezTo>
                    <a:close/>
                    <a:moveTo>
                      <a:pt x="1761" y="2882"/>
                    </a:moveTo>
                    <a:cubicBezTo>
                      <a:pt x="1750" y="2860"/>
                      <a:pt x="1753" y="2873"/>
                      <a:pt x="1753" y="2840"/>
                    </a:cubicBezTo>
                    <a:cubicBezTo>
                      <a:pt x="1813" y="2845"/>
                      <a:pt x="1781" y="2880"/>
                      <a:pt x="1761" y="2882"/>
                    </a:cubicBezTo>
                    <a:close/>
                    <a:moveTo>
                      <a:pt x="1321" y="2857"/>
                    </a:moveTo>
                    <a:lnTo>
                      <a:pt x="1321" y="2806"/>
                    </a:lnTo>
                    <a:lnTo>
                      <a:pt x="1346" y="2806"/>
                    </a:lnTo>
                    <a:cubicBezTo>
                      <a:pt x="1348" y="2829"/>
                      <a:pt x="1350" y="2829"/>
                      <a:pt x="1355" y="2848"/>
                    </a:cubicBezTo>
                    <a:cubicBezTo>
                      <a:pt x="1341" y="2850"/>
                      <a:pt x="1328" y="2848"/>
                      <a:pt x="1321" y="2857"/>
                    </a:cubicBezTo>
                    <a:close/>
                    <a:moveTo>
                      <a:pt x="1363" y="2798"/>
                    </a:moveTo>
                    <a:lnTo>
                      <a:pt x="1524" y="2798"/>
                    </a:lnTo>
                    <a:cubicBezTo>
                      <a:pt x="1504" y="2840"/>
                      <a:pt x="1521" y="2884"/>
                      <a:pt x="1524" y="2925"/>
                    </a:cubicBezTo>
                    <a:lnTo>
                      <a:pt x="1338" y="2925"/>
                    </a:lnTo>
                    <a:cubicBezTo>
                      <a:pt x="1376" y="2868"/>
                      <a:pt x="1399" y="2865"/>
                      <a:pt x="1363" y="2798"/>
                    </a:cubicBezTo>
                    <a:close/>
                    <a:moveTo>
                      <a:pt x="1287" y="2874"/>
                    </a:moveTo>
                    <a:cubicBezTo>
                      <a:pt x="1307" y="2879"/>
                      <a:pt x="1312" y="2882"/>
                      <a:pt x="1338" y="2882"/>
                    </a:cubicBezTo>
                    <a:cubicBezTo>
                      <a:pt x="1331" y="2906"/>
                      <a:pt x="1340" y="2897"/>
                      <a:pt x="1316" y="2911"/>
                    </a:cubicBezTo>
                    <a:cubicBezTo>
                      <a:pt x="1275" y="2934"/>
                      <a:pt x="1165" y="2927"/>
                      <a:pt x="1143" y="2882"/>
                    </a:cubicBezTo>
                    <a:cubicBezTo>
                      <a:pt x="1135" y="2866"/>
                      <a:pt x="1139" y="2855"/>
                      <a:pt x="1145" y="2835"/>
                    </a:cubicBezTo>
                    <a:cubicBezTo>
                      <a:pt x="1153" y="2811"/>
                      <a:pt x="1158" y="2797"/>
                      <a:pt x="1160" y="2772"/>
                    </a:cubicBezTo>
                    <a:lnTo>
                      <a:pt x="1312" y="2783"/>
                    </a:lnTo>
                    <a:cubicBezTo>
                      <a:pt x="1289" y="2816"/>
                      <a:pt x="1287" y="2814"/>
                      <a:pt x="1287" y="2874"/>
                    </a:cubicBezTo>
                    <a:close/>
                    <a:moveTo>
                      <a:pt x="1084" y="2874"/>
                    </a:moveTo>
                    <a:cubicBezTo>
                      <a:pt x="1021" y="2874"/>
                      <a:pt x="1025" y="2869"/>
                      <a:pt x="974" y="2857"/>
                    </a:cubicBezTo>
                    <a:lnTo>
                      <a:pt x="1036" y="2731"/>
                    </a:lnTo>
                    <a:cubicBezTo>
                      <a:pt x="1070" y="2739"/>
                      <a:pt x="1099" y="2754"/>
                      <a:pt x="1143" y="2755"/>
                    </a:cubicBezTo>
                    <a:cubicBezTo>
                      <a:pt x="1125" y="2800"/>
                      <a:pt x="1149" y="2744"/>
                      <a:pt x="1122" y="2776"/>
                    </a:cubicBezTo>
                    <a:cubicBezTo>
                      <a:pt x="1104" y="2798"/>
                      <a:pt x="1114" y="2769"/>
                      <a:pt x="1116" y="2807"/>
                    </a:cubicBezTo>
                    <a:cubicBezTo>
                      <a:pt x="1118" y="2844"/>
                      <a:pt x="1120" y="2874"/>
                      <a:pt x="1084" y="2874"/>
                    </a:cubicBezTo>
                    <a:close/>
                    <a:moveTo>
                      <a:pt x="1736" y="2899"/>
                    </a:moveTo>
                    <a:cubicBezTo>
                      <a:pt x="1699" y="2908"/>
                      <a:pt x="1632" y="2924"/>
                      <a:pt x="1592" y="2925"/>
                    </a:cubicBezTo>
                    <a:cubicBezTo>
                      <a:pt x="1607" y="2859"/>
                      <a:pt x="1616" y="2924"/>
                      <a:pt x="1599" y="2806"/>
                    </a:cubicBezTo>
                    <a:cubicBezTo>
                      <a:pt x="1592" y="2802"/>
                      <a:pt x="1584" y="2800"/>
                      <a:pt x="1581" y="2800"/>
                    </a:cubicBezTo>
                    <a:lnTo>
                      <a:pt x="1558" y="2789"/>
                    </a:lnTo>
                    <a:cubicBezTo>
                      <a:pt x="1664" y="2765"/>
                      <a:pt x="1744" y="2775"/>
                      <a:pt x="1837" y="2730"/>
                    </a:cubicBezTo>
                    <a:lnTo>
                      <a:pt x="1888" y="2857"/>
                    </a:lnTo>
                    <a:cubicBezTo>
                      <a:pt x="1864" y="2869"/>
                      <a:pt x="1833" y="2876"/>
                      <a:pt x="1803" y="2882"/>
                    </a:cubicBezTo>
                    <a:lnTo>
                      <a:pt x="1803" y="2815"/>
                    </a:lnTo>
                    <a:cubicBezTo>
                      <a:pt x="1759" y="2811"/>
                      <a:pt x="1788" y="2804"/>
                      <a:pt x="1744" y="2815"/>
                    </a:cubicBezTo>
                    <a:cubicBezTo>
                      <a:pt x="1756" y="2797"/>
                      <a:pt x="1767" y="2781"/>
                      <a:pt x="1778" y="2764"/>
                    </a:cubicBezTo>
                    <a:cubicBezTo>
                      <a:pt x="1738" y="2773"/>
                      <a:pt x="1722" y="2778"/>
                      <a:pt x="1710" y="2815"/>
                    </a:cubicBezTo>
                    <a:cubicBezTo>
                      <a:pt x="1701" y="2846"/>
                      <a:pt x="1719" y="2868"/>
                      <a:pt x="1736" y="2899"/>
                    </a:cubicBezTo>
                    <a:close/>
                    <a:moveTo>
                      <a:pt x="1353" y="2165"/>
                    </a:moveTo>
                    <a:cubicBezTo>
                      <a:pt x="1390" y="2221"/>
                      <a:pt x="1360" y="2325"/>
                      <a:pt x="1427" y="2339"/>
                    </a:cubicBezTo>
                    <a:cubicBezTo>
                      <a:pt x="1434" y="2077"/>
                      <a:pt x="1373" y="2191"/>
                      <a:pt x="1342" y="2121"/>
                    </a:cubicBezTo>
                    <a:cubicBezTo>
                      <a:pt x="1327" y="2045"/>
                      <a:pt x="1349" y="2044"/>
                      <a:pt x="1358" y="1989"/>
                    </a:cubicBezTo>
                    <a:cubicBezTo>
                      <a:pt x="1365" y="1942"/>
                      <a:pt x="1321" y="1950"/>
                      <a:pt x="1311" y="1892"/>
                    </a:cubicBezTo>
                    <a:cubicBezTo>
                      <a:pt x="1357" y="1820"/>
                      <a:pt x="1435" y="1869"/>
                      <a:pt x="1428" y="1793"/>
                    </a:cubicBezTo>
                    <a:cubicBezTo>
                      <a:pt x="1395" y="1772"/>
                      <a:pt x="1337" y="1792"/>
                      <a:pt x="1316" y="1759"/>
                    </a:cubicBezTo>
                    <a:cubicBezTo>
                      <a:pt x="1296" y="1727"/>
                      <a:pt x="1329" y="1682"/>
                      <a:pt x="1346" y="1665"/>
                    </a:cubicBezTo>
                    <a:cubicBezTo>
                      <a:pt x="1395" y="1679"/>
                      <a:pt x="1376" y="1680"/>
                      <a:pt x="1400" y="1719"/>
                    </a:cubicBezTo>
                    <a:cubicBezTo>
                      <a:pt x="1515" y="1731"/>
                      <a:pt x="1523" y="1715"/>
                      <a:pt x="1625" y="1757"/>
                    </a:cubicBezTo>
                    <a:cubicBezTo>
                      <a:pt x="1634" y="1916"/>
                      <a:pt x="1547" y="1882"/>
                      <a:pt x="1457" y="1886"/>
                    </a:cubicBezTo>
                    <a:cubicBezTo>
                      <a:pt x="1427" y="1888"/>
                      <a:pt x="1405" y="1892"/>
                      <a:pt x="1385" y="1909"/>
                    </a:cubicBezTo>
                    <a:cubicBezTo>
                      <a:pt x="1409" y="1929"/>
                      <a:pt x="1409" y="1927"/>
                      <a:pt x="1448" y="1935"/>
                    </a:cubicBezTo>
                    <a:cubicBezTo>
                      <a:pt x="1533" y="1952"/>
                      <a:pt x="1492" y="2005"/>
                      <a:pt x="1511" y="2100"/>
                    </a:cubicBezTo>
                    <a:cubicBezTo>
                      <a:pt x="1550" y="2041"/>
                      <a:pt x="1523" y="1991"/>
                      <a:pt x="1577" y="1967"/>
                    </a:cubicBezTo>
                    <a:cubicBezTo>
                      <a:pt x="1610" y="2042"/>
                      <a:pt x="1601" y="2076"/>
                      <a:pt x="1577" y="2149"/>
                    </a:cubicBezTo>
                    <a:cubicBezTo>
                      <a:pt x="1617" y="2174"/>
                      <a:pt x="1618" y="2137"/>
                      <a:pt x="1627" y="2196"/>
                    </a:cubicBezTo>
                    <a:cubicBezTo>
                      <a:pt x="1638" y="2274"/>
                      <a:pt x="1612" y="2358"/>
                      <a:pt x="1557" y="2407"/>
                    </a:cubicBezTo>
                    <a:cubicBezTo>
                      <a:pt x="1497" y="2459"/>
                      <a:pt x="1503" y="2425"/>
                      <a:pt x="1502" y="2535"/>
                    </a:cubicBezTo>
                    <a:cubicBezTo>
                      <a:pt x="1502" y="2594"/>
                      <a:pt x="1503" y="2655"/>
                      <a:pt x="1479" y="2701"/>
                    </a:cubicBezTo>
                    <a:cubicBezTo>
                      <a:pt x="1383" y="2681"/>
                      <a:pt x="1423" y="2605"/>
                      <a:pt x="1425" y="2434"/>
                    </a:cubicBezTo>
                    <a:cubicBezTo>
                      <a:pt x="1366" y="2389"/>
                      <a:pt x="1294" y="2369"/>
                      <a:pt x="1302" y="2221"/>
                    </a:cubicBezTo>
                    <a:cubicBezTo>
                      <a:pt x="1305" y="2178"/>
                      <a:pt x="1313" y="2169"/>
                      <a:pt x="1353" y="2165"/>
                    </a:cubicBezTo>
                    <a:close/>
                    <a:moveTo>
                      <a:pt x="677" y="2535"/>
                    </a:moveTo>
                    <a:cubicBezTo>
                      <a:pt x="685" y="2563"/>
                      <a:pt x="678" y="2547"/>
                      <a:pt x="699" y="2565"/>
                    </a:cubicBezTo>
                    <a:cubicBezTo>
                      <a:pt x="752" y="2611"/>
                      <a:pt x="903" y="2695"/>
                      <a:pt x="965" y="2696"/>
                    </a:cubicBezTo>
                    <a:cubicBezTo>
                      <a:pt x="959" y="2722"/>
                      <a:pt x="954" y="2721"/>
                      <a:pt x="948" y="2747"/>
                    </a:cubicBezTo>
                    <a:cubicBezTo>
                      <a:pt x="896" y="2746"/>
                      <a:pt x="791" y="2693"/>
                      <a:pt x="755" y="2669"/>
                    </a:cubicBezTo>
                    <a:cubicBezTo>
                      <a:pt x="589" y="2561"/>
                      <a:pt x="451" y="2449"/>
                      <a:pt x="329" y="2283"/>
                    </a:cubicBezTo>
                    <a:cubicBezTo>
                      <a:pt x="91" y="1958"/>
                      <a:pt x="5" y="1570"/>
                      <a:pt x="97" y="1150"/>
                    </a:cubicBezTo>
                    <a:cubicBezTo>
                      <a:pt x="143" y="940"/>
                      <a:pt x="268" y="687"/>
                      <a:pt x="421" y="535"/>
                    </a:cubicBezTo>
                    <a:cubicBezTo>
                      <a:pt x="430" y="526"/>
                      <a:pt x="434" y="523"/>
                      <a:pt x="442" y="514"/>
                    </a:cubicBezTo>
                    <a:cubicBezTo>
                      <a:pt x="504" y="446"/>
                      <a:pt x="576" y="385"/>
                      <a:pt x="652" y="334"/>
                    </a:cubicBezTo>
                    <a:cubicBezTo>
                      <a:pt x="1121" y="23"/>
                      <a:pt x="1735" y="0"/>
                      <a:pt x="2203" y="315"/>
                    </a:cubicBezTo>
                    <a:lnTo>
                      <a:pt x="2390" y="467"/>
                    </a:lnTo>
                    <a:cubicBezTo>
                      <a:pt x="2613" y="693"/>
                      <a:pt x="2811" y="1034"/>
                      <a:pt x="2811" y="1375"/>
                    </a:cubicBezTo>
                    <a:lnTo>
                      <a:pt x="2811" y="1528"/>
                    </a:lnTo>
                    <a:cubicBezTo>
                      <a:pt x="2811" y="1813"/>
                      <a:pt x="2667" y="2145"/>
                      <a:pt x="2537" y="2304"/>
                    </a:cubicBezTo>
                    <a:cubicBezTo>
                      <a:pt x="2493" y="2358"/>
                      <a:pt x="2460" y="2391"/>
                      <a:pt x="2411" y="2440"/>
                    </a:cubicBezTo>
                    <a:cubicBezTo>
                      <a:pt x="2306" y="2545"/>
                      <a:pt x="2055" y="2744"/>
                      <a:pt x="1922" y="2747"/>
                    </a:cubicBezTo>
                    <a:cubicBezTo>
                      <a:pt x="1917" y="2727"/>
                      <a:pt x="1914" y="2722"/>
                      <a:pt x="1914" y="2696"/>
                    </a:cubicBezTo>
                    <a:cubicBezTo>
                      <a:pt x="1995" y="2694"/>
                      <a:pt x="2114" y="2602"/>
                      <a:pt x="2176" y="2569"/>
                    </a:cubicBezTo>
                    <a:cubicBezTo>
                      <a:pt x="2169" y="2539"/>
                      <a:pt x="2155" y="2526"/>
                      <a:pt x="2142" y="2501"/>
                    </a:cubicBezTo>
                    <a:cubicBezTo>
                      <a:pt x="2102" y="2424"/>
                      <a:pt x="2080" y="2361"/>
                      <a:pt x="2068" y="2270"/>
                    </a:cubicBezTo>
                    <a:cubicBezTo>
                      <a:pt x="2051" y="2134"/>
                      <a:pt x="2024" y="1600"/>
                      <a:pt x="2024" y="1502"/>
                    </a:cubicBezTo>
                    <a:cubicBezTo>
                      <a:pt x="2024" y="1424"/>
                      <a:pt x="1992" y="1413"/>
                      <a:pt x="1945" y="1378"/>
                    </a:cubicBezTo>
                    <a:cubicBezTo>
                      <a:pt x="1914" y="1354"/>
                      <a:pt x="1853" y="1317"/>
                      <a:pt x="1812" y="1308"/>
                    </a:cubicBezTo>
                    <a:cubicBezTo>
                      <a:pt x="1769" y="1389"/>
                      <a:pt x="1656" y="1489"/>
                      <a:pt x="1575" y="1511"/>
                    </a:cubicBezTo>
                    <a:cubicBezTo>
                      <a:pt x="1583" y="1540"/>
                      <a:pt x="1596" y="1544"/>
                      <a:pt x="1621" y="1558"/>
                    </a:cubicBezTo>
                    <a:cubicBezTo>
                      <a:pt x="1654" y="1577"/>
                      <a:pt x="1652" y="1575"/>
                      <a:pt x="1679" y="1601"/>
                    </a:cubicBezTo>
                    <a:cubicBezTo>
                      <a:pt x="1722" y="1645"/>
                      <a:pt x="1728" y="1668"/>
                      <a:pt x="1742" y="1733"/>
                    </a:cubicBezTo>
                    <a:cubicBezTo>
                      <a:pt x="1753" y="1781"/>
                      <a:pt x="1762" y="1854"/>
                      <a:pt x="1761" y="1908"/>
                    </a:cubicBezTo>
                    <a:cubicBezTo>
                      <a:pt x="1761" y="1979"/>
                      <a:pt x="1770" y="2024"/>
                      <a:pt x="1770" y="2095"/>
                    </a:cubicBezTo>
                    <a:cubicBezTo>
                      <a:pt x="1770" y="2175"/>
                      <a:pt x="1761" y="2221"/>
                      <a:pt x="1761" y="2298"/>
                    </a:cubicBezTo>
                    <a:cubicBezTo>
                      <a:pt x="1762" y="2375"/>
                      <a:pt x="1746" y="2429"/>
                      <a:pt x="1744" y="2493"/>
                    </a:cubicBezTo>
                    <a:lnTo>
                      <a:pt x="1685" y="2493"/>
                    </a:lnTo>
                    <a:cubicBezTo>
                      <a:pt x="1681" y="2447"/>
                      <a:pt x="1668" y="2400"/>
                      <a:pt x="1668" y="2349"/>
                    </a:cubicBezTo>
                    <a:cubicBezTo>
                      <a:pt x="1668" y="2091"/>
                      <a:pt x="1708" y="1881"/>
                      <a:pt x="1609" y="1688"/>
                    </a:cubicBezTo>
                    <a:cubicBezTo>
                      <a:pt x="1566" y="1604"/>
                      <a:pt x="1470" y="1541"/>
                      <a:pt x="1383" y="1607"/>
                    </a:cubicBezTo>
                    <a:cubicBezTo>
                      <a:pt x="1200" y="1748"/>
                      <a:pt x="1245" y="1884"/>
                      <a:pt x="1223" y="2031"/>
                    </a:cubicBezTo>
                    <a:cubicBezTo>
                      <a:pt x="1217" y="2072"/>
                      <a:pt x="1218" y="2102"/>
                      <a:pt x="1224" y="2141"/>
                    </a:cubicBezTo>
                    <a:lnTo>
                      <a:pt x="1228" y="2442"/>
                    </a:lnTo>
                    <a:cubicBezTo>
                      <a:pt x="1228" y="2487"/>
                      <a:pt x="1205" y="2500"/>
                      <a:pt x="1160" y="2501"/>
                    </a:cubicBezTo>
                    <a:cubicBezTo>
                      <a:pt x="1159" y="2465"/>
                      <a:pt x="1152" y="2467"/>
                      <a:pt x="1151" y="2425"/>
                    </a:cubicBezTo>
                    <a:lnTo>
                      <a:pt x="1135" y="1849"/>
                    </a:lnTo>
                    <a:cubicBezTo>
                      <a:pt x="1135" y="1673"/>
                      <a:pt x="1215" y="1607"/>
                      <a:pt x="1321" y="1536"/>
                    </a:cubicBezTo>
                    <a:cubicBezTo>
                      <a:pt x="1259" y="1444"/>
                      <a:pt x="1243" y="1545"/>
                      <a:pt x="1084" y="1308"/>
                    </a:cubicBezTo>
                    <a:cubicBezTo>
                      <a:pt x="1032" y="1335"/>
                      <a:pt x="1004" y="1350"/>
                      <a:pt x="958" y="1385"/>
                    </a:cubicBezTo>
                    <a:cubicBezTo>
                      <a:pt x="891" y="1434"/>
                      <a:pt x="881" y="1445"/>
                      <a:pt x="880" y="1511"/>
                    </a:cubicBezTo>
                    <a:cubicBezTo>
                      <a:pt x="878" y="1674"/>
                      <a:pt x="851" y="2123"/>
                      <a:pt x="824" y="2266"/>
                    </a:cubicBezTo>
                    <a:cubicBezTo>
                      <a:pt x="805" y="2361"/>
                      <a:pt x="772" y="2527"/>
                      <a:pt x="677" y="2535"/>
                    </a:cubicBezTo>
                    <a:close/>
                    <a:moveTo>
                      <a:pt x="0" y="1426"/>
                    </a:moveTo>
                    <a:cubicBezTo>
                      <a:pt x="0" y="1915"/>
                      <a:pt x="185" y="2298"/>
                      <a:pt x="549" y="2596"/>
                    </a:cubicBezTo>
                    <a:cubicBezTo>
                      <a:pt x="716" y="2732"/>
                      <a:pt x="761" y="2732"/>
                      <a:pt x="914" y="2806"/>
                    </a:cubicBezTo>
                    <a:cubicBezTo>
                      <a:pt x="902" y="2825"/>
                      <a:pt x="889" y="2842"/>
                      <a:pt x="889" y="2874"/>
                    </a:cubicBezTo>
                    <a:cubicBezTo>
                      <a:pt x="889" y="2941"/>
                      <a:pt x="1344" y="2992"/>
                      <a:pt x="1482" y="2992"/>
                    </a:cubicBezTo>
                    <a:cubicBezTo>
                      <a:pt x="1595" y="2992"/>
                      <a:pt x="1822" y="2950"/>
                      <a:pt x="1934" y="2911"/>
                    </a:cubicBezTo>
                    <a:cubicBezTo>
                      <a:pt x="1961" y="2902"/>
                      <a:pt x="1965" y="2897"/>
                      <a:pt x="1990" y="2891"/>
                    </a:cubicBezTo>
                    <a:cubicBezTo>
                      <a:pt x="1987" y="2857"/>
                      <a:pt x="1972" y="2841"/>
                      <a:pt x="1964" y="2806"/>
                    </a:cubicBezTo>
                    <a:cubicBezTo>
                      <a:pt x="2149" y="2709"/>
                      <a:pt x="2126" y="2751"/>
                      <a:pt x="2320" y="2603"/>
                    </a:cubicBezTo>
                    <a:cubicBezTo>
                      <a:pt x="2642" y="2357"/>
                      <a:pt x="2879" y="1923"/>
                      <a:pt x="2879" y="1477"/>
                    </a:cubicBezTo>
                    <a:cubicBezTo>
                      <a:pt x="2879" y="1164"/>
                      <a:pt x="2759" y="794"/>
                      <a:pt x="2563" y="565"/>
                    </a:cubicBezTo>
                    <a:cubicBezTo>
                      <a:pt x="2547" y="546"/>
                      <a:pt x="2538" y="540"/>
                      <a:pt x="2523" y="520"/>
                    </a:cubicBezTo>
                    <a:cubicBezTo>
                      <a:pt x="2507" y="499"/>
                      <a:pt x="2498" y="491"/>
                      <a:pt x="2479" y="471"/>
                    </a:cubicBezTo>
                    <a:cubicBezTo>
                      <a:pt x="2361" y="355"/>
                      <a:pt x="2228" y="254"/>
                      <a:pt x="2072" y="176"/>
                    </a:cubicBezTo>
                    <a:cubicBezTo>
                      <a:pt x="1922" y="101"/>
                      <a:pt x="1735" y="29"/>
                      <a:pt x="1516" y="29"/>
                    </a:cubicBezTo>
                    <a:cubicBezTo>
                      <a:pt x="1101" y="29"/>
                      <a:pt x="857" y="107"/>
                      <a:pt x="552" y="335"/>
                    </a:cubicBezTo>
                    <a:cubicBezTo>
                      <a:pt x="527" y="353"/>
                      <a:pt x="523" y="359"/>
                      <a:pt x="502" y="378"/>
                    </a:cubicBezTo>
                    <a:lnTo>
                      <a:pt x="408" y="463"/>
                    </a:lnTo>
                    <a:cubicBezTo>
                      <a:pt x="388" y="484"/>
                      <a:pt x="384" y="493"/>
                      <a:pt x="366" y="514"/>
                    </a:cubicBezTo>
                    <a:cubicBezTo>
                      <a:pt x="152" y="755"/>
                      <a:pt x="0" y="1086"/>
                      <a:pt x="0" y="1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4065588" y="1646238"/>
                <a:ext cx="969963" cy="958850"/>
              </a:xfrm>
              <a:custGeom>
                <a:avLst/>
                <a:gdLst>
                  <a:gd name="T0" fmla="*/ 2152 w 4182"/>
                  <a:gd name="T1" fmla="*/ 4022 h 4106"/>
                  <a:gd name="T2" fmla="*/ 1282 w 4182"/>
                  <a:gd name="T3" fmla="*/ 3867 h 4106"/>
                  <a:gd name="T4" fmla="*/ 834 w 4182"/>
                  <a:gd name="T5" fmla="*/ 3603 h 4106"/>
                  <a:gd name="T6" fmla="*/ 773 w 4182"/>
                  <a:gd name="T7" fmla="*/ 3546 h 4106"/>
                  <a:gd name="T8" fmla="*/ 646 w 4182"/>
                  <a:gd name="T9" fmla="*/ 3427 h 4106"/>
                  <a:gd name="T10" fmla="*/ 382 w 4182"/>
                  <a:gd name="T11" fmla="*/ 3098 h 4106"/>
                  <a:gd name="T12" fmla="*/ 94 w 4182"/>
                  <a:gd name="T13" fmla="*/ 2184 h 4106"/>
                  <a:gd name="T14" fmla="*/ 280 w 4182"/>
                  <a:gd name="T15" fmla="*/ 1211 h 4106"/>
                  <a:gd name="T16" fmla="*/ 567 w 4182"/>
                  <a:gd name="T17" fmla="*/ 769 h 4106"/>
                  <a:gd name="T18" fmla="*/ 630 w 4182"/>
                  <a:gd name="T19" fmla="*/ 713 h 4106"/>
                  <a:gd name="T20" fmla="*/ 953 w 4182"/>
                  <a:gd name="T21" fmla="*/ 427 h 4106"/>
                  <a:gd name="T22" fmla="*/ 2075 w 4182"/>
                  <a:gd name="T23" fmla="*/ 85 h 4106"/>
                  <a:gd name="T24" fmla="*/ 2939 w 4182"/>
                  <a:gd name="T25" fmla="*/ 288 h 4106"/>
                  <a:gd name="T26" fmla="*/ 3360 w 4182"/>
                  <a:gd name="T27" fmla="*/ 578 h 4106"/>
                  <a:gd name="T28" fmla="*/ 3483 w 4182"/>
                  <a:gd name="T29" fmla="*/ 700 h 4106"/>
                  <a:gd name="T30" fmla="*/ 3647 w 4182"/>
                  <a:gd name="T31" fmla="*/ 893 h 4106"/>
                  <a:gd name="T32" fmla="*/ 4023 w 4182"/>
                  <a:gd name="T33" fmla="*/ 1947 h 4106"/>
                  <a:gd name="T34" fmla="*/ 3777 w 4182"/>
                  <a:gd name="T35" fmla="*/ 3014 h 4106"/>
                  <a:gd name="T36" fmla="*/ 3473 w 4182"/>
                  <a:gd name="T37" fmla="*/ 3429 h 4106"/>
                  <a:gd name="T38" fmla="*/ 3077 w 4182"/>
                  <a:gd name="T39" fmla="*/ 3745 h 4106"/>
                  <a:gd name="T40" fmla="*/ 2914 w 4182"/>
                  <a:gd name="T41" fmla="*/ 3827 h 4106"/>
                  <a:gd name="T42" fmla="*/ 2567 w 4182"/>
                  <a:gd name="T43" fmla="*/ 3955 h 4106"/>
                  <a:gd name="T44" fmla="*/ 2152 w 4182"/>
                  <a:gd name="T45" fmla="*/ 4022 h 4106"/>
                  <a:gd name="T46" fmla="*/ 9 w 4182"/>
                  <a:gd name="T47" fmla="*/ 1880 h 4106"/>
                  <a:gd name="T48" fmla="*/ 62 w 4182"/>
                  <a:gd name="T49" fmla="*/ 2563 h 4106"/>
                  <a:gd name="T50" fmla="*/ 122 w 4182"/>
                  <a:gd name="T51" fmla="*/ 2749 h 4106"/>
                  <a:gd name="T52" fmla="*/ 480 w 4182"/>
                  <a:gd name="T53" fmla="*/ 3373 h 4106"/>
                  <a:gd name="T54" fmla="*/ 730 w 4182"/>
                  <a:gd name="T55" fmla="*/ 3623 h 4106"/>
                  <a:gd name="T56" fmla="*/ 868 w 4182"/>
                  <a:gd name="T57" fmla="*/ 3730 h 4106"/>
                  <a:gd name="T58" fmla="*/ 939 w 4182"/>
                  <a:gd name="T59" fmla="*/ 3778 h 4106"/>
                  <a:gd name="T60" fmla="*/ 1017 w 4182"/>
                  <a:gd name="T61" fmla="*/ 3827 h 4106"/>
                  <a:gd name="T62" fmla="*/ 1982 w 4182"/>
                  <a:gd name="T63" fmla="*/ 4106 h 4106"/>
                  <a:gd name="T64" fmla="*/ 2935 w 4182"/>
                  <a:gd name="T65" fmla="*/ 3917 h 4106"/>
                  <a:gd name="T66" fmla="*/ 3094 w 4182"/>
                  <a:gd name="T67" fmla="*/ 3830 h 4106"/>
                  <a:gd name="T68" fmla="*/ 3243 w 4182"/>
                  <a:gd name="T69" fmla="*/ 3733 h 4106"/>
                  <a:gd name="T70" fmla="*/ 3379 w 4182"/>
                  <a:gd name="T71" fmla="*/ 3624 h 4106"/>
                  <a:gd name="T72" fmla="*/ 3445 w 4182"/>
                  <a:gd name="T73" fmla="*/ 3571 h 4106"/>
                  <a:gd name="T74" fmla="*/ 3624 w 4182"/>
                  <a:gd name="T75" fmla="*/ 3377 h 4106"/>
                  <a:gd name="T76" fmla="*/ 3915 w 4182"/>
                  <a:gd name="T77" fmla="*/ 2932 h 4106"/>
                  <a:gd name="T78" fmla="*/ 3944 w 4182"/>
                  <a:gd name="T79" fmla="*/ 1247 h 4106"/>
                  <a:gd name="T80" fmla="*/ 3813 w 4182"/>
                  <a:gd name="T81" fmla="*/ 1006 h 4106"/>
                  <a:gd name="T82" fmla="*/ 3718 w 4182"/>
                  <a:gd name="T83" fmla="*/ 847 h 4106"/>
                  <a:gd name="T84" fmla="*/ 3470 w 4182"/>
                  <a:gd name="T85" fmla="*/ 595 h 4106"/>
                  <a:gd name="T86" fmla="*/ 3139 w 4182"/>
                  <a:gd name="T87" fmla="*/ 308 h 4106"/>
                  <a:gd name="T88" fmla="*/ 2067 w 4182"/>
                  <a:gd name="T89" fmla="*/ 0 h 4106"/>
                  <a:gd name="T90" fmla="*/ 787 w 4182"/>
                  <a:gd name="T91" fmla="*/ 439 h 4106"/>
                  <a:gd name="T92" fmla="*/ 89 w 4182"/>
                  <a:gd name="T93" fmla="*/ 1459 h 4106"/>
                  <a:gd name="T94" fmla="*/ 9 w 4182"/>
                  <a:gd name="T95" fmla="*/ 1880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82" h="4106">
                    <a:moveTo>
                      <a:pt x="2152" y="4022"/>
                    </a:moveTo>
                    <a:cubicBezTo>
                      <a:pt x="1818" y="4022"/>
                      <a:pt x="1527" y="3989"/>
                      <a:pt x="1282" y="3867"/>
                    </a:cubicBezTo>
                    <a:cubicBezTo>
                      <a:pt x="1123" y="3787"/>
                      <a:pt x="973" y="3712"/>
                      <a:pt x="834" y="3603"/>
                    </a:cubicBezTo>
                    <a:cubicBezTo>
                      <a:pt x="808" y="3583"/>
                      <a:pt x="797" y="3565"/>
                      <a:pt x="773" y="3546"/>
                    </a:cubicBezTo>
                    <a:cubicBezTo>
                      <a:pt x="711" y="3497"/>
                      <a:pt x="693" y="3468"/>
                      <a:pt x="646" y="3427"/>
                    </a:cubicBezTo>
                    <a:cubicBezTo>
                      <a:pt x="560" y="3351"/>
                      <a:pt x="442" y="3197"/>
                      <a:pt x="382" y="3098"/>
                    </a:cubicBezTo>
                    <a:cubicBezTo>
                      <a:pt x="250" y="2879"/>
                      <a:pt x="94" y="2473"/>
                      <a:pt x="94" y="2184"/>
                    </a:cubicBezTo>
                    <a:cubicBezTo>
                      <a:pt x="94" y="1799"/>
                      <a:pt x="106" y="1560"/>
                      <a:pt x="280" y="1211"/>
                    </a:cubicBezTo>
                    <a:cubicBezTo>
                      <a:pt x="334" y="1105"/>
                      <a:pt x="478" y="840"/>
                      <a:pt x="567" y="769"/>
                    </a:cubicBezTo>
                    <a:cubicBezTo>
                      <a:pt x="595" y="747"/>
                      <a:pt x="604" y="739"/>
                      <a:pt x="630" y="713"/>
                    </a:cubicBezTo>
                    <a:lnTo>
                      <a:pt x="953" y="427"/>
                    </a:lnTo>
                    <a:cubicBezTo>
                      <a:pt x="1277" y="213"/>
                      <a:pt x="1674" y="85"/>
                      <a:pt x="2075" y="85"/>
                    </a:cubicBezTo>
                    <a:cubicBezTo>
                      <a:pt x="2385" y="85"/>
                      <a:pt x="2717" y="174"/>
                      <a:pt x="2939" y="288"/>
                    </a:cubicBezTo>
                    <a:lnTo>
                      <a:pt x="3360" y="578"/>
                    </a:lnTo>
                    <a:cubicBezTo>
                      <a:pt x="3430" y="647"/>
                      <a:pt x="3408" y="610"/>
                      <a:pt x="3483" y="700"/>
                    </a:cubicBezTo>
                    <a:cubicBezTo>
                      <a:pt x="3541" y="769"/>
                      <a:pt x="3569" y="789"/>
                      <a:pt x="3647" y="893"/>
                    </a:cubicBezTo>
                    <a:cubicBezTo>
                      <a:pt x="3850" y="1164"/>
                      <a:pt x="4023" y="1591"/>
                      <a:pt x="4023" y="1947"/>
                    </a:cubicBezTo>
                    <a:cubicBezTo>
                      <a:pt x="4023" y="2470"/>
                      <a:pt x="3975" y="2614"/>
                      <a:pt x="3777" y="3014"/>
                    </a:cubicBezTo>
                    <a:cubicBezTo>
                      <a:pt x="3733" y="3103"/>
                      <a:pt x="3548" y="3369"/>
                      <a:pt x="3473" y="3429"/>
                    </a:cubicBezTo>
                    <a:cubicBezTo>
                      <a:pt x="3340" y="3534"/>
                      <a:pt x="3274" y="3636"/>
                      <a:pt x="3077" y="3745"/>
                    </a:cubicBezTo>
                    <a:cubicBezTo>
                      <a:pt x="3019" y="3777"/>
                      <a:pt x="2974" y="3800"/>
                      <a:pt x="2914" y="3827"/>
                    </a:cubicBezTo>
                    <a:cubicBezTo>
                      <a:pt x="2776" y="3889"/>
                      <a:pt x="2714" y="3912"/>
                      <a:pt x="2567" y="3955"/>
                    </a:cubicBezTo>
                    <a:cubicBezTo>
                      <a:pt x="2455" y="3988"/>
                      <a:pt x="2297" y="4022"/>
                      <a:pt x="2152" y="4022"/>
                    </a:cubicBezTo>
                    <a:close/>
                    <a:moveTo>
                      <a:pt x="9" y="1880"/>
                    </a:moveTo>
                    <a:cubicBezTo>
                      <a:pt x="9" y="2149"/>
                      <a:pt x="0" y="2296"/>
                      <a:pt x="62" y="2563"/>
                    </a:cubicBezTo>
                    <a:cubicBezTo>
                      <a:pt x="76" y="2621"/>
                      <a:pt x="99" y="2693"/>
                      <a:pt x="122" y="2749"/>
                    </a:cubicBezTo>
                    <a:cubicBezTo>
                      <a:pt x="207" y="2959"/>
                      <a:pt x="341" y="3194"/>
                      <a:pt x="480" y="3373"/>
                    </a:cubicBezTo>
                    <a:cubicBezTo>
                      <a:pt x="543" y="3455"/>
                      <a:pt x="651" y="3558"/>
                      <a:pt x="730" y="3623"/>
                    </a:cubicBezTo>
                    <a:lnTo>
                      <a:pt x="868" y="3730"/>
                    </a:lnTo>
                    <a:cubicBezTo>
                      <a:pt x="893" y="3748"/>
                      <a:pt x="914" y="3762"/>
                      <a:pt x="939" y="3778"/>
                    </a:cubicBezTo>
                    <a:cubicBezTo>
                      <a:pt x="966" y="3795"/>
                      <a:pt x="993" y="3812"/>
                      <a:pt x="1017" y="3827"/>
                    </a:cubicBezTo>
                    <a:cubicBezTo>
                      <a:pt x="1283" y="3980"/>
                      <a:pt x="1622" y="4106"/>
                      <a:pt x="1982" y="4106"/>
                    </a:cubicBezTo>
                    <a:cubicBezTo>
                      <a:pt x="2426" y="4106"/>
                      <a:pt x="2563" y="4069"/>
                      <a:pt x="2935" y="3917"/>
                    </a:cubicBezTo>
                    <a:lnTo>
                      <a:pt x="3094" y="3830"/>
                    </a:lnTo>
                    <a:cubicBezTo>
                      <a:pt x="3147" y="3801"/>
                      <a:pt x="3197" y="3767"/>
                      <a:pt x="3243" y="3733"/>
                    </a:cubicBezTo>
                    <a:lnTo>
                      <a:pt x="3379" y="3624"/>
                    </a:lnTo>
                    <a:cubicBezTo>
                      <a:pt x="3403" y="3605"/>
                      <a:pt x="3422" y="3594"/>
                      <a:pt x="3445" y="3571"/>
                    </a:cubicBezTo>
                    <a:lnTo>
                      <a:pt x="3624" y="3377"/>
                    </a:lnTo>
                    <a:cubicBezTo>
                      <a:pt x="3763" y="3205"/>
                      <a:pt x="3800" y="3163"/>
                      <a:pt x="3915" y="2932"/>
                    </a:cubicBezTo>
                    <a:cubicBezTo>
                      <a:pt x="4155" y="2453"/>
                      <a:pt x="4182" y="1744"/>
                      <a:pt x="3944" y="1247"/>
                    </a:cubicBezTo>
                    <a:lnTo>
                      <a:pt x="3813" y="1006"/>
                    </a:lnTo>
                    <a:cubicBezTo>
                      <a:pt x="3780" y="952"/>
                      <a:pt x="3753" y="896"/>
                      <a:pt x="3718" y="847"/>
                    </a:cubicBezTo>
                    <a:lnTo>
                      <a:pt x="3470" y="595"/>
                    </a:lnTo>
                    <a:cubicBezTo>
                      <a:pt x="3363" y="487"/>
                      <a:pt x="3265" y="393"/>
                      <a:pt x="3139" y="308"/>
                    </a:cubicBezTo>
                    <a:cubicBezTo>
                      <a:pt x="2870" y="127"/>
                      <a:pt x="2419" y="0"/>
                      <a:pt x="2067" y="0"/>
                    </a:cubicBezTo>
                    <a:cubicBezTo>
                      <a:pt x="1608" y="0"/>
                      <a:pt x="1130" y="165"/>
                      <a:pt x="787" y="439"/>
                    </a:cubicBezTo>
                    <a:cubicBezTo>
                      <a:pt x="457" y="703"/>
                      <a:pt x="223" y="1059"/>
                      <a:pt x="89" y="1459"/>
                    </a:cubicBezTo>
                    <a:cubicBezTo>
                      <a:pt x="52" y="1570"/>
                      <a:pt x="9" y="1739"/>
                      <a:pt x="9" y="18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4570413" y="2382838"/>
                <a:ext cx="298450" cy="184150"/>
              </a:xfrm>
              <a:custGeom>
                <a:avLst/>
                <a:gdLst>
                  <a:gd name="T0" fmla="*/ 781 w 1287"/>
                  <a:gd name="T1" fmla="*/ 444 h 788"/>
                  <a:gd name="T2" fmla="*/ 1067 w 1287"/>
                  <a:gd name="T3" fmla="*/ 69 h 788"/>
                  <a:gd name="T4" fmla="*/ 1118 w 1287"/>
                  <a:gd name="T5" fmla="*/ 128 h 788"/>
                  <a:gd name="T6" fmla="*/ 1228 w 1287"/>
                  <a:gd name="T7" fmla="*/ 204 h 788"/>
                  <a:gd name="T8" fmla="*/ 1236 w 1287"/>
                  <a:gd name="T9" fmla="*/ 187 h 788"/>
                  <a:gd name="T10" fmla="*/ 1278 w 1287"/>
                  <a:gd name="T11" fmla="*/ 86 h 788"/>
                  <a:gd name="T12" fmla="*/ 1168 w 1287"/>
                  <a:gd name="T13" fmla="*/ 103 h 788"/>
                  <a:gd name="T14" fmla="*/ 997 w 1287"/>
                  <a:gd name="T15" fmla="*/ 101 h 788"/>
                  <a:gd name="T16" fmla="*/ 728 w 1287"/>
                  <a:gd name="T17" fmla="*/ 306 h 788"/>
                  <a:gd name="T18" fmla="*/ 779 w 1287"/>
                  <a:gd name="T19" fmla="*/ 433 h 788"/>
                  <a:gd name="T20" fmla="*/ 711 w 1287"/>
                  <a:gd name="T21" fmla="*/ 314 h 788"/>
                  <a:gd name="T22" fmla="*/ 398 w 1287"/>
                  <a:gd name="T23" fmla="*/ 450 h 788"/>
                  <a:gd name="T24" fmla="*/ 329 w 1287"/>
                  <a:gd name="T25" fmla="*/ 484 h 788"/>
                  <a:gd name="T26" fmla="*/ 152 w 1287"/>
                  <a:gd name="T27" fmla="*/ 534 h 788"/>
                  <a:gd name="T28" fmla="*/ 203 w 1287"/>
                  <a:gd name="T29" fmla="*/ 721 h 788"/>
                  <a:gd name="T30" fmla="*/ 102 w 1287"/>
                  <a:gd name="T31" fmla="*/ 543 h 788"/>
                  <a:gd name="T32" fmla="*/ 0 w 1287"/>
                  <a:gd name="T33" fmla="*/ 534 h 788"/>
                  <a:gd name="T34" fmla="*/ 42 w 1287"/>
                  <a:gd name="T35" fmla="*/ 560 h 788"/>
                  <a:gd name="T36" fmla="*/ 220 w 1287"/>
                  <a:gd name="T37" fmla="*/ 534 h 788"/>
                  <a:gd name="T38" fmla="*/ 313 w 1287"/>
                  <a:gd name="T39" fmla="*/ 729 h 788"/>
                  <a:gd name="T40" fmla="*/ 406 w 1287"/>
                  <a:gd name="T41" fmla="*/ 678 h 788"/>
                  <a:gd name="T42" fmla="*/ 421 w 1287"/>
                  <a:gd name="T43" fmla="*/ 630 h 788"/>
                  <a:gd name="T44" fmla="*/ 474 w 1287"/>
                  <a:gd name="T45" fmla="*/ 458 h 788"/>
                  <a:gd name="T46" fmla="*/ 584 w 1287"/>
                  <a:gd name="T47" fmla="*/ 628 h 788"/>
                  <a:gd name="T48" fmla="*/ 686 w 1287"/>
                  <a:gd name="T49" fmla="*/ 619 h 788"/>
                  <a:gd name="T50" fmla="*/ 609 w 1287"/>
                  <a:gd name="T51" fmla="*/ 501 h 788"/>
                  <a:gd name="T52" fmla="*/ 821 w 1287"/>
                  <a:gd name="T53" fmla="*/ 534 h 788"/>
                  <a:gd name="T54" fmla="*/ 838 w 1287"/>
                  <a:gd name="T55" fmla="*/ 271 h 788"/>
                  <a:gd name="T56" fmla="*/ 940 w 1287"/>
                  <a:gd name="T57" fmla="*/ 450 h 788"/>
                  <a:gd name="T58" fmla="*/ 1049 w 1287"/>
                  <a:gd name="T59" fmla="*/ 264 h 788"/>
                  <a:gd name="T60" fmla="*/ 957 w 1287"/>
                  <a:gd name="T61" fmla="*/ 297 h 788"/>
                  <a:gd name="T62" fmla="*/ 948 w 1287"/>
                  <a:gd name="T63" fmla="*/ 221 h 788"/>
                  <a:gd name="T64" fmla="*/ 897 w 1287"/>
                  <a:gd name="T65" fmla="*/ 213 h 788"/>
                  <a:gd name="T66" fmla="*/ 982 w 1287"/>
                  <a:gd name="T67" fmla="*/ 145 h 788"/>
                  <a:gd name="T68" fmla="*/ 1228 w 1287"/>
                  <a:gd name="T69" fmla="*/ 2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788">
                    <a:moveTo>
                      <a:pt x="779" y="441"/>
                    </a:moveTo>
                    <a:lnTo>
                      <a:pt x="781" y="444"/>
                    </a:lnTo>
                    <a:cubicBezTo>
                      <a:pt x="781" y="444"/>
                      <a:pt x="778" y="442"/>
                      <a:pt x="779" y="441"/>
                    </a:cubicBezTo>
                    <a:close/>
                    <a:moveTo>
                      <a:pt x="1067" y="69"/>
                    </a:moveTo>
                    <a:cubicBezTo>
                      <a:pt x="1103" y="70"/>
                      <a:pt x="1119" y="73"/>
                      <a:pt x="1134" y="94"/>
                    </a:cubicBezTo>
                    <a:cubicBezTo>
                      <a:pt x="1128" y="119"/>
                      <a:pt x="1131" y="108"/>
                      <a:pt x="1118" y="128"/>
                    </a:cubicBezTo>
                    <a:cubicBezTo>
                      <a:pt x="1087" y="120"/>
                      <a:pt x="1071" y="104"/>
                      <a:pt x="1067" y="69"/>
                    </a:cubicBezTo>
                    <a:close/>
                    <a:moveTo>
                      <a:pt x="1228" y="204"/>
                    </a:moveTo>
                    <a:cubicBezTo>
                      <a:pt x="1197" y="204"/>
                      <a:pt x="1151" y="208"/>
                      <a:pt x="1134" y="145"/>
                    </a:cubicBezTo>
                    <a:lnTo>
                      <a:pt x="1236" y="187"/>
                    </a:lnTo>
                    <a:cubicBezTo>
                      <a:pt x="1285" y="186"/>
                      <a:pt x="1287" y="147"/>
                      <a:pt x="1287" y="94"/>
                    </a:cubicBezTo>
                    <a:lnTo>
                      <a:pt x="1278" y="86"/>
                    </a:lnTo>
                    <a:cubicBezTo>
                      <a:pt x="1254" y="104"/>
                      <a:pt x="1262" y="85"/>
                      <a:pt x="1261" y="128"/>
                    </a:cubicBezTo>
                    <a:cubicBezTo>
                      <a:pt x="1227" y="110"/>
                      <a:pt x="1223" y="103"/>
                      <a:pt x="1168" y="103"/>
                    </a:cubicBezTo>
                    <a:cubicBezTo>
                      <a:pt x="1185" y="67"/>
                      <a:pt x="1186" y="58"/>
                      <a:pt x="1177" y="18"/>
                    </a:cubicBezTo>
                    <a:cubicBezTo>
                      <a:pt x="1101" y="0"/>
                      <a:pt x="1032" y="42"/>
                      <a:pt x="997" y="101"/>
                    </a:cubicBezTo>
                    <a:cubicBezTo>
                      <a:pt x="973" y="143"/>
                      <a:pt x="994" y="128"/>
                      <a:pt x="952" y="149"/>
                    </a:cubicBezTo>
                    <a:cubicBezTo>
                      <a:pt x="891" y="179"/>
                      <a:pt x="764" y="296"/>
                      <a:pt x="728" y="306"/>
                    </a:cubicBezTo>
                    <a:lnTo>
                      <a:pt x="762" y="323"/>
                    </a:lnTo>
                    <a:cubicBezTo>
                      <a:pt x="765" y="356"/>
                      <a:pt x="776" y="400"/>
                      <a:pt x="779" y="433"/>
                    </a:cubicBezTo>
                    <a:cubicBezTo>
                      <a:pt x="741" y="413"/>
                      <a:pt x="721" y="392"/>
                      <a:pt x="686" y="374"/>
                    </a:cubicBezTo>
                    <a:cubicBezTo>
                      <a:pt x="696" y="354"/>
                      <a:pt x="705" y="339"/>
                      <a:pt x="711" y="314"/>
                    </a:cubicBezTo>
                    <a:cubicBezTo>
                      <a:pt x="687" y="327"/>
                      <a:pt x="665" y="337"/>
                      <a:pt x="638" y="351"/>
                    </a:cubicBezTo>
                    <a:cubicBezTo>
                      <a:pt x="545" y="401"/>
                      <a:pt x="522" y="421"/>
                      <a:pt x="398" y="450"/>
                    </a:cubicBezTo>
                    <a:cubicBezTo>
                      <a:pt x="405" y="534"/>
                      <a:pt x="425" y="404"/>
                      <a:pt x="466" y="577"/>
                    </a:cubicBezTo>
                    <a:cubicBezTo>
                      <a:pt x="379" y="531"/>
                      <a:pt x="382" y="491"/>
                      <a:pt x="329" y="484"/>
                    </a:cubicBezTo>
                    <a:cubicBezTo>
                      <a:pt x="287" y="478"/>
                      <a:pt x="268" y="491"/>
                      <a:pt x="233" y="497"/>
                    </a:cubicBezTo>
                    <a:cubicBezTo>
                      <a:pt x="181" y="506"/>
                      <a:pt x="165" y="486"/>
                      <a:pt x="152" y="534"/>
                    </a:cubicBezTo>
                    <a:cubicBezTo>
                      <a:pt x="181" y="537"/>
                      <a:pt x="183" y="541"/>
                      <a:pt x="203" y="551"/>
                    </a:cubicBezTo>
                    <a:cubicBezTo>
                      <a:pt x="203" y="623"/>
                      <a:pt x="216" y="664"/>
                      <a:pt x="203" y="721"/>
                    </a:cubicBezTo>
                    <a:cubicBezTo>
                      <a:pt x="173" y="728"/>
                      <a:pt x="175" y="729"/>
                      <a:pt x="135" y="729"/>
                    </a:cubicBezTo>
                    <a:cubicBezTo>
                      <a:pt x="121" y="700"/>
                      <a:pt x="102" y="589"/>
                      <a:pt x="102" y="543"/>
                    </a:cubicBezTo>
                    <a:cubicBezTo>
                      <a:pt x="142" y="539"/>
                      <a:pt x="116" y="555"/>
                      <a:pt x="135" y="518"/>
                    </a:cubicBezTo>
                    <a:cubicBezTo>
                      <a:pt x="103" y="518"/>
                      <a:pt x="28" y="528"/>
                      <a:pt x="0" y="534"/>
                    </a:cubicBezTo>
                    <a:lnTo>
                      <a:pt x="0" y="560"/>
                    </a:lnTo>
                    <a:lnTo>
                      <a:pt x="42" y="560"/>
                    </a:lnTo>
                    <a:cubicBezTo>
                      <a:pt x="42" y="675"/>
                      <a:pt x="45" y="788"/>
                      <a:pt x="166" y="760"/>
                    </a:cubicBezTo>
                    <a:cubicBezTo>
                      <a:pt x="291" y="731"/>
                      <a:pt x="222" y="614"/>
                      <a:pt x="220" y="534"/>
                    </a:cubicBezTo>
                    <a:cubicBezTo>
                      <a:pt x="250" y="528"/>
                      <a:pt x="248" y="526"/>
                      <a:pt x="288" y="526"/>
                    </a:cubicBezTo>
                    <a:cubicBezTo>
                      <a:pt x="318" y="657"/>
                      <a:pt x="328" y="555"/>
                      <a:pt x="313" y="729"/>
                    </a:cubicBezTo>
                    <a:cubicBezTo>
                      <a:pt x="354" y="720"/>
                      <a:pt x="351" y="712"/>
                      <a:pt x="406" y="712"/>
                    </a:cubicBezTo>
                    <a:lnTo>
                      <a:pt x="406" y="678"/>
                    </a:lnTo>
                    <a:cubicBezTo>
                      <a:pt x="354" y="677"/>
                      <a:pt x="338" y="656"/>
                      <a:pt x="330" y="560"/>
                    </a:cubicBezTo>
                    <a:cubicBezTo>
                      <a:pt x="364" y="578"/>
                      <a:pt x="392" y="604"/>
                      <a:pt x="421" y="630"/>
                    </a:cubicBezTo>
                    <a:cubicBezTo>
                      <a:pt x="494" y="693"/>
                      <a:pt x="484" y="673"/>
                      <a:pt x="525" y="670"/>
                    </a:cubicBezTo>
                    <a:cubicBezTo>
                      <a:pt x="518" y="589"/>
                      <a:pt x="474" y="546"/>
                      <a:pt x="474" y="458"/>
                    </a:cubicBezTo>
                    <a:cubicBezTo>
                      <a:pt x="491" y="450"/>
                      <a:pt x="504" y="446"/>
                      <a:pt x="525" y="441"/>
                    </a:cubicBezTo>
                    <a:cubicBezTo>
                      <a:pt x="531" y="514"/>
                      <a:pt x="584" y="547"/>
                      <a:pt x="584" y="628"/>
                    </a:cubicBezTo>
                    <a:cubicBezTo>
                      <a:pt x="556" y="638"/>
                      <a:pt x="578" y="617"/>
                      <a:pt x="559" y="653"/>
                    </a:cubicBezTo>
                    <a:cubicBezTo>
                      <a:pt x="621" y="648"/>
                      <a:pt x="618" y="619"/>
                      <a:pt x="686" y="619"/>
                    </a:cubicBezTo>
                    <a:lnTo>
                      <a:pt x="686" y="585"/>
                    </a:lnTo>
                    <a:cubicBezTo>
                      <a:pt x="641" y="584"/>
                      <a:pt x="647" y="581"/>
                      <a:pt x="609" y="501"/>
                    </a:cubicBezTo>
                    <a:cubicBezTo>
                      <a:pt x="599" y="478"/>
                      <a:pt x="564" y="384"/>
                      <a:pt x="628" y="403"/>
                    </a:cubicBezTo>
                    <a:cubicBezTo>
                      <a:pt x="686" y="420"/>
                      <a:pt x="739" y="533"/>
                      <a:pt x="821" y="534"/>
                    </a:cubicBezTo>
                    <a:cubicBezTo>
                      <a:pt x="821" y="435"/>
                      <a:pt x="782" y="377"/>
                      <a:pt x="804" y="280"/>
                    </a:cubicBezTo>
                    <a:lnTo>
                      <a:pt x="838" y="271"/>
                    </a:lnTo>
                    <a:lnTo>
                      <a:pt x="938" y="393"/>
                    </a:lnTo>
                    <a:cubicBezTo>
                      <a:pt x="955" y="421"/>
                      <a:pt x="941" y="401"/>
                      <a:pt x="940" y="450"/>
                    </a:cubicBezTo>
                    <a:cubicBezTo>
                      <a:pt x="1024" y="405"/>
                      <a:pt x="1066" y="358"/>
                      <a:pt x="1118" y="323"/>
                    </a:cubicBezTo>
                    <a:cubicBezTo>
                      <a:pt x="1114" y="316"/>
                      <a:pt x="1049" y="209"/>
                      <a:pt x="1049" y="264"/>
                    </a:cubicBezTo>
                    <a:cubicBezTo>
                      <a:pt x="1048" y="315"/>
                      <a:pt x="1063" y="359"/>
                      <a:pt x="991" y="365"/>
                    </a:cubicBezTo>
                    <a:cubicBezTo>
                      <a:pt x="979" y="317"/>
                      <a:pt x="967" y="336"/>
                      <a:pt x="957" y="297"/>
                    </a:cubicBezTo>
                    <a:cubicBezTo>
                      <a:pt x="990" y="297"/>
                      <a:pt x="991" y="300"/>
                      <a:pt x="1016" y="306"/>
                    </a:cubicBezTo>
                    <a:cubicBezTo>
                      <a:pt x="1015" y="253"/>
                      <a:pt x="991" y="231"/>
                      <a:pt x="948" y="221"/>
                    </a:cubicBezTo>
                    <a:lnTo>
                      <a:pt x="948" y="272"/>
                    </a:lnTo>
                    <a:cubicBezTo>
                      <a:pt x="909" y="263"/>
                      <a:pt x="898" y="258"/>
                      <a:pt x="897" y="213"/>
                    </a:cubicBezTo>
                    <a:cubicBezTo>
                      <a:pt x="962" y="198"/>
                      <a:pt x="958" y="208"/>
                      <a:pt x="1016" y="213"/>
                    </a:cubicBezTo>
                    <a:cubicBezTo>
                      <a:pt x="1015" y="161"/>
                      <a:pt x="1005" y="179"/>
                      <a:pt x="982" y="145"/>
                    </a:cubicBezTo>
                    <a:cubicBezTo>
                      <a:pt x="1051" y="112"/>
                      <a:pt x="1133" y="224"/>
                      <a:pt x="1134" y="289"/>
                    </a:cubicBezTo>
                    <a:cubicBezTo>
                      <a:pt x="1164" y="281"/>
                      <a:pt x="1211" y="229"/>
                      <a:pt x="1228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16"/>
              <p:cNvSpPr>
                <a:spLocks noEditPoints="1"/>
              </p:cNvSpPr>
              <p:nvPr/>
            </p:nvSpPr>
            <p:spPr bwMode="auto">
              <a:xfrm>
                <a:off x="4165600" y="2305051"/>
                <a:ext cx="212725" cy="219075"/>
              </a:xfrm>
              <a:custGeom>
                <a:avLst/>
                <a:gdLst>
                  <a:gd name="T0" fmla="*/ 770 w 914"/>
                  <a:gd name="T1" fmla="*/ 779 h 937"/>
                  <a:gd name="T2" fmla="*/ 796 w 914"/>
                  <a:gd name="T3" fmla="*/ 686 h 937"/>
                  <a:gd name="T4" fmla="*/ 855 w 914"/>
                  <a:gd name="T5" fmla="*/ 720 h 937"/>
                  <a:gd name="T6" fmla="*/ 770 w 914"/>
                  <a:gd name="T7" fmla="*/ 779 h 937"/>
                  <a:gd name="T8" fmla="*/ 677 w 914"/>
                  <a:gd name="T9" fmla="*/ 712 h 937"/>
                  <a:gd name="T10" fmla="*/ 728 w 914"/>
                  <a:gd name="T11" fmla="*/ 618 h 937"/>
                  <a:gd name="T12" fmla="*/ 677 w 914"/>
                  <a:gd name="T13" fmla="*/ 712 h 937"/>
                  <a:gd name="T14" fmla="*/ 421 w 914"/>
                  <a:gd name="T15" fmla="*/ 642 h 937"/>
                  <a:gd name="T16" fmla="*/ 381 w 914"/>
                  <a:gd name="T17" fmla="*/ 618 h 937"/>
                  <a:gd name="T18" fmla="*/ 388 w 914"/>
                  <a:gd name="T19" fmla="*/ 600 h 937"/>
                  <a:gd name="T20" fmla="*/ 415 w 914"/>
                  <a:gd name="T21" fmla="*/ 542 h 937"/>
                  <a:gd name="T22" fmla="*/ 482 w 914"/>
                  <a:gd name="T23" fmla="*/ 576 h 937"/>
                  <a:gd name="T24" fmla="*/ 421 w 914"/>
                  <a:gd name="T25" fmla="*/ 642 h 937"/>
                  <a:gd name="T26" fmla="*/ 447 w 914"/>
                  <a:gd name="T27" fmla="*/ 510 h 937"/>
                  <a:gd name="T28" fmla="*/ 533 w 914"/>
                  <a:gd name="T29" fmla="*/ 500 h 937"/>
                  <a:gd name="T30" fmla="*/ 499 w 914"/>
                  <a:gd name="T31" fmla="*/ 559 h 937"/>
                  <a:gd name="T32" fmla="*/ 447 w 914"/>
                  <a:gd name="T33" fmla="*/ 510 h 937"/>
                  <a:gd name="T34" fmla="*/ 0 w 914"/>
                  <a:gd name="T35" fmla="*/ 136 h 937"/>
                  <a:gd name="T36" fmla="*/ 180 w 914"/>
                  <a:gd name="T37" fmla="*/ 231 h 937"/>
                  <a:gd name="T38" fmla="*/ 279 w 914"/>
                  <a:gd name="T39" fmla="*/ 212 h 937"/>
                  <a:gd name="T40" fmla="*/ 228 w 914"/>
                  <a:gd name="T41" fmla="*/ 280 h 937"/>
                  <a:gd name="T42" fmla="*/ 322 w 914"/>
                  <a:gd name="T43" fmla="*/ 271 h 937"/>
                  <a:gd name="T44" fmla="*/ 247 w 914"/>
                  <a:gd name="T45" fmla="*/ 350 h 937"/>
                  <a:gd name="T46" fmla="*/ 152 w 914"/>
                  <a:gd name="T47" fmla="*/ 390 h 937"/>
                  <a:gd name="T48" fmla="*/ 245 w 914"/>
                  <a:gd name="T49" fmla="*/ 491 h 937"/>
                  <a:gd name="T50" fmla="*/ 290 w 914"/>
                  <a:gd name="T51" fmla="*/ 409 h 937"/>
                  <a:gd name="T52" fmla="*/ 372 w 914"/>
                  <a:gd name="T53" fmla="*/ 339 h 937"/>
                  <a:gd name="T54" fmla="*/ 364 w 914"/>
                  <a:gd name="T55" fmla="*/ 432 h 937"/>
                  <a:gd name="T56" fmla="*/ 440 w 914"/>
                  <a:gd name="T57" fmla="*/ 398 h 937"/>
                  <a:gd name="T58" fmla="*/ 346 w 914"/>
                  <a:gd name="T59" fmla="*/ 532 h 937"/>
                  <a:gd name="T60" fmla="*/ 288 w 914"/>
                  <a:gd name="T61" fmla="*/ 551 h 937"/>
                  <a:gd name="T62" fmla="*/ 491 w 914"/>
                  <a:gd name="T63" fmla="*/ 720 h 937"/>
                  <a:gd name="T64" fmla="*/ 474 w 914"/>
                  <a:gd name="T65" fmla="*/ 678 h 937"/>
                  <a:gd name="T66" fmla="*/ 584 w 914"/>
                  <a:gd name="T67" fmla="*/ 551 h 937"/>
                  <a:gd name="T68" fmla="*/ 643 w 914"/>
                  <a:gd name="T69" fmla="*/ 576 h 937"/>
                  <a:gd name="T70" fmla="*/ 601 w 914"/>
                  <a:gd name="T71" fmla="*/ 813 h 937"/>
                  <a:gd name="T72" fmla="*/ 711 w 914"/>
                  <a:gd name="T73" fmla="*/ 745 h 937"/>
                  <a:gd name="T74" fmla="*/ 688 w 914"/>
                  <a:gd name="T75" fmla="*/ 850 h 937"/>
                  <a:gd name="T76" fmla="*/ 914 w 914"/>
                  <a:gd name="T77" fmla="*/ 737 h 937"/>
                  <a:gd name="T78" fmla="*/ 830 w 914"/>
                  <a:gd name="T79" fmla="*/ 678 h 937"/>
                  <a:gd name="T80" fmla="*/ 747 w 914"/>
                  <a:gd name="T81" fmla="*/ 617 h 937"/>
                  <a:gd name="T82" fmla="*/ 661 w 914"/>
                  <a:gd name="T83" fmla="*/ 559 h 937"/>
                  <a:gd name="T84" fmla="*/ 539 w 914"/>
                  <a:gd name="T85" fmla="*/ 468 h 937"/>
                  <a:gd name="T86" fmla="*/ 505 w 914"/>
                  <a:gd name="T87" fmla="*/ 427 h 937"/>
                  <a:gd name="T88" fmla="*/ 464 w 914"/>
                  <a:gd name="T89" fmla="*/ 400 h 937"/>
                  <a:gd name="T90" fmla="*/ 332 w 914"/>
                  <a:gd name="T91" fmla="*/ 244 h 937"/>
                  <a:gd name="T92" fmla="*/ 291 w 914"/>
                  <a:gd name="T93" fmla="*/ 208 h 937"/>
                  <a:gd name="T94" fmla="*/ 228 w 914"/>
                  <a:gd name="T95" fmla="*/ 119 h 937"/>
                  <a:gd name="T96" fmla="*/ 175 w 914"/>
                  <a:gd name="T97" fmla="*/ 201 h 937"/>
                  <a:gd name="T98" fmla="*/ 76 w 914"/>
                  <a:gd name="T99" fmla="*/ 237 h 937"/>
                  <a:gd name="T100" fmla="*/ 39 w 914"/>
                  <a:gd name="T101" fmla="*/ 191 h 937"/>
                  <a:gd name="T102" fmla="*/ 228 w 914"/>
                  <a:gd name="T103" fmla="*/ 110 h 937"/>
                  <a:gd name="T104" fmla="*/ 169 w 914"/>
                  <a:gd name="T105" fmla="*/ 0 h 937"/>
                  <a:gd name="T106" fmla="*/ 134 w 914"/>
                  <a:gd name="T107" fmla="*/ 41 h 937"/>
                  <a:gd name="T108" fmla="*/ 117 w 914"/>
                  <a:gd name="T109" fmla="*/ 58 h 937"/>
                  <a:gd name="T110" fmla="*/ 0 w 914"/>
                  <a:gd name="T111" fmla="*/ 13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4" h="937">
                    <a:moveTo>
                      <a:pt x="770" y="779"/>
                    </a:moveTo>
                    <a:cubicBezTo>
                      <a:pt x="781" y="756"/>
                      <a:pt x="795" y="719"/>
                      <a:pt x="796" y="686"/>
                    </a:cubicBezTo>
                    <a:cubicBezTo>
                      <a:pt x="852" y="686"/>
                      <a:pt x="838" y="687"/>
                      <a:pt x="855" y="720"/>
                    </a:cubicBezTo>
                    <a:lnTo>
                      <a:pt x="770" y="779"/>
                    </a:lnTo>
                    <a:close/>
                    <a:moveTo>
                      <a:pt x="677" y="712"/>
                    </a:moveTo>
                    <a:cubicBezTo>
                      <a:pt x="684" y="634"/>
                      <a:pt x="696" y="626"/>
                      <a:pt x="728" y="618"/>
                    </a:cubicBezTo>
                    <a:cubicBezTo>
                      <a:pt x="734" y="646"/>
                      <a:pt x="758" y="693"/>
                      <a:pt x="677" y="712"/>
                    </a:cubicBezTo>
                    <a:close/>
                    <a:moveTo>
                      <a:pt x="421" y="642"/>
                    </a:moveTo>
                    <a:cubicBezTo>
                      <a:pt x="399" y="627"/>
                      <a:pt x="412" y="627"/>
                      <a:pt x="381" y="618"/>
                    </a:cubicBezTo>
                    <a:cubicBezTo>
                      <a:pt x="383" y="614"/>
                      <a:pt x="387" y="603"/>
                      <a:pt x="388" y="600"/>
                    </a:cubicBezTo>
                    <a:cubicBezTo>
                      <a:pt x="416" y="544"/>
                      <a:pt x="411" y="591"/>
                      <a:pt x="415" y="542"/>
                    </a:cubicBezTo>
                    <a:cubicBezTo>
                      <a:pt x="466" y="543"/>
                      <a:pt x="448" y="553"/>
                      <a:pt x="482" y="576"/>
                    </a:cubicBezTo>
                    <a:lnTo>
                      <a:pt x="421" y="642"/>
                    </a:lnTo>
                    <a:close/>
                    <a:moveTo>
                      <a:pt x="447" y="510"/>
                    </a:moveTo>
                    <a:cubicBezTo>
                      <a:pt x="449" y="508"/>
                      <a:pt x="533" y="433"/>
                      <a:pt x="533" y="500"/>
                    </a:cubicBezTo>
                    <a:cubicBezTo>
                      <a:pt x="533" y="515"/>
                      <a:pt x="508" y="547"/>
                      <a:pt x="499" y="559"/>
                    </a:cubicBezTo>
                    <a:lnTo>
                      <a:pt x="447" y="510"/>
                    </a:lnTo>
                    <a:close/>
                    <a:moveTo>
                      <a:pt x="0" y="136"/>
                    </a:moveTo>
                    <a:cubicBezTo>
                      <a:pt x="0" y="253"/>
                      <a:pt x="70" y="313"/>
                      <a:pt x="180" y="231"/>
                    </a:cubicBezTo>
                    <a:cubicBezTo>
                      <a:pt x="215" y="204"/>
                      <a:pt x="223" y="212"/>
                      <a:pt x="279" y="212"/>
                    </a:cubicBezTo>
                    <a:cubicBezTo>
                      <a:pt x="255" y="246"/>
                      <a:pt x="242" y="223"/>
                      <a:pt x="228" y="280"/>
                    </a:cubicBezTo>
                    <a:cubicBezTo>
                      <a:pt x="265" y="279"/>
                      <a:pt x="275" y="271"/>
                      <a:pt x="322" y="271"/>
                    </a:cubicBezTo>
                    <a:cubicBezTo>
                      <a:pt x="310" y="321"/>
                      <a:pt x="280" y="319"/>
                      <a:pt x="247" y="350"/>
                    </a:cubicBezTo>
                    <a:cubicBezTo>
                      <a:pt x="174" y="419"/>
                      <a:pt x="221" y="391"/>
                      <a:pt x="152" y="390"/>
                    </a:cubicBezTo>
                    <a:cubicBezTo>
                      <a:pt x="156" y="432"/>
                      <a:pt x="224" y="486"/>
                      <a:pt x="245" y="491"/>
                    </a:cubicBezTo>
                    <a:cubicBezTo>
                      <a:pt x="232" y="433"/>
                      <a:pt x="252" y="442"/>
                      <a:pt x="290" y="409"/>
                    </a:cubicBezTo>
                    <a:cubicBezTo>
                      <a:pt x="326" y="378"/>
                      <a:pt x="327" y="363"/>
                      <a:pt x="372" y="339"/>
                    </a:cubicBezTo>
                    <a:cubicBezTo>
                      <a:pt x="372" y="386"/>
                      <a:pt x="367" y="397"/>
                      <a:pt x="364" y="432"/>
                    </a:cubicBezTo>
                    <a:cubicBezTo>
                      <a:pt x="438" y="397"/>
                      <a:pt x="398" y="402"/>
                      <a:pt x="440" y="398"/>
                    </a:cubicBezTo>
                    <a:cubicBezTo>
                      <a:pt x="436" y="449"/>
                      <a:pt x="387" y="495"/>
                      <a:pt x="346" y="532"/>
                    </a:cubicBezTo>
                    <a:cubicBezTo>
                      <a:pt x="322" y="554"/>
                      <a:pt x="330" y="551"/>
                      <a:pt x="288" y="551"/>
                    </a:cubicBezTo>
                    <a:cubicBezTo>
                      <a:pt x="316" y="593"/>
                      <a:pt x="445" y="709"/>
                      <a:pt x="491" y="720"/>
                    </a:cubicBezTo>
                    <a:cubicBezTo>
                      <a:pt x="488" y="684"/>
                      <a:pt x="492" y="705"/>
                      <a:pt x="474" y="678"/>
                    </a:cubicBezTo>
                    <a:cubicBezTo>
                      <a:pt x="513" y="667"/>
                      <a:pt x="565" y="586"/>
                      <a:pt x="584" y="551"/>
                    </a:cubicBezTo>
                    <a:cubicBezTo>
                      <a:pt x="604" y="561"/>
                      <a:pt x="623" y="565"/>
                      <a:pt x="643" y="576"/>
                    </a:cubicBezTo>
                    <a:cubicBezTo>
                      <a:pt x="615" y="696"/>
                      <a:pt x="591" y="697"/>
                      <a:pt x="601" y="813"/>
                    </a:cubicBezTo>
                    <a:cubicBezTo>
                      <a:pt x="655" y="800"/>
                      <a:pt x="658" y="760"/>
                      <a:pt x="711" y="745"/>
                    </a:cubicBezTo>
                    <a:cubicBezTo>
                      <a:pt x="707" y="763"/>
                      <a:pt x="687" y="838"/>
                      <a:pt x="688" y="850"/>
                    </a:cubicBezTo>
                    <a:cubicBezTo>
                      <a:pt x="695" y="937"/>
                      <a:pt x="793" y="765"/>
                      <a:pt x="914" y="737"/>
                    </a:cubicBezTo>
                    <a:cubicBezTo>
                      <a:pt x="910" y="689"/>
                      <a:pt x="877" y="682"/>
                      <a:pt x="830" y="678"/>
                    </a:cubicBezTo>
                    <a:cubicBezTo>
                      <a:pt x="826" y="643"/>
                      <a:pt x="828" y="647"/>
                      <a:pt x="747" y="617"/>
                    </a:cubicBezTo>
                    <a:cubicBezTo>
                      <a:pt x="696" y="598"/>
                      <a:pt x="754" y="617"/>
                      <a:pt x="661" y="559"/>
                    </a:cubicBezTo>
                    <a:lnTo>
                      <a:pt x="539" y="468"/>
                    </a:lnTo>
                    <a:cubicBezTo>
                      <a:pt x="518" y="450"/>
                      <a:pt x="528" y="447"/>
                      <a:pt x="505" y="427"/>
                    </a:cubicBezTo>
                    <a:cubicBezTo>
                      <a:pt x="493" y="418"/>
                      <a:pt x="474" y="409"/>
                      <a:pt x="464" y="400"/>
                    </a:cubicBezTo>
                    <a:cubicBezTo>
                      <a:pt x="442" y="380"/>
                      <a:pt x="389" y="297"/>
                      <a:pt x="332" y="244"/>
                    </a:cubicBezTo>
                    <a:cubicBezTo>
                      <a:pt x="319" y="231"/>
                      <a:pt x="300" y="219"/>
                      <a:pt x="291" y="208"/>
                    </a:cubicBezTo>
                    <a:cubicBezTo>
                      <a:pt x="261" y="168"/>
                      <a:pt x="287" y="158"/>
                      <a:pt x="228" y="119"/>
                    </a:cubicBezTo>
                    <a:cubicBezTo>
                      <a:pt x="228" y="186"/>
                      <a:pt x="225" y="176"/>
                      <a:pt x="175" y="201"/>
                    </a:cubicBezTo>
                    <a:cubicBezTo>
                      <a:pt x="140" y="218"/>
                      <a:pt x="125" y="237"/>
                      <a:pt x="76" y="237"/>
                    </a:cubicBezTo>
                    <a:cubicBezTo>
                      <a:pt x="50" y="237"/>
                      <a:pt x="35" y="210"/>
                      <a:pt x="39" y="191"/>
                    </a:cubicBezTo>
                    <a:cubicBezTo>
                      <a:pt x="48" y="156"/>
                      <a:pt x="162" y="79"/>
                      <a:pt x="228" y="110"/>
                    </a:cubicBezTo>
                    <a:cubicBezTo>
                      <a:pt x="223" y="86"/>
                      <a:pt x="185" y="12"/>
                      <a:pt x="169" y="0"/>
                    </a:cubicBezTo>
                    <a:cubicBezTo>
                      <a:pt x="125" y="12"/>
                      <a:pt x="158" y="6"/>
                      <a:pt x="134" y="41"/>
                    </a:cubicBezTo>
                    <a:cubicBezTo>
                      <a:pt x="126" y="54"/>
                      <a:pt x="133" y="47"/>
                      <a:pt x="117" y="58"/>
                    </a:cubicBezTo>
                    <a:cubicBezTo>
                      <a:pt x="84" y="84"/>
                      <a:pt x="0" y="102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17"/>
              <p:cNvSpPr>
                <a:spLocks noEditPoints="1"/>
              </p:cNvSpPr>
              <p:nvPr/>
            </p:nvSpPr>
            <p:spPr bwMode="auto">
              <a:xfrm>
                <a:off x="4154488" y="1903413"/>
                <a:ext cx="77788" cy="103188"/>
              </a:xfrm>
              <a:custGeom>
                <a:avLst/>
                <a:gdLst>
                  <a:gd name="T0" fmla="*/ 169 w 339"/>
                  <a:gd name="T1" fmla="*/ 304 h 445"/>
                  <a:gd name="T2" fmla="*/ 172 w 339"/>
                  <a:gd name="T3" fmla="*/ 307 h 445"/>
                  <a:gd name="T4" fmla="*/ 169 w 339"/>
                  <a:gd name="T5" fmla="*/ 304 h 445"/>
                  <a:gd name="T6" fmla="*/ 195 w 339"/>
                  <a:gd name="T7" fmla="*/ 228 h 445"/>
                  <a:gd name="T8" fmla="*/ 254 w 339"/>
                  <a:gd name="T9" fmla="*/ 245 h 445"/>
                  <a:gd name="T10" fmla="*/ 195 w 339"/>
                  <a:gd name="T11" fmla="*/ 304 h 445"/>
                  <a:gd name="T12" fmla="*/ 222 w 339"/>
                  <a:gd name="T13" fmla="*/ 272 h 445"/>
                  <a:gd name="T14" fmla="*/ 195 w 339"/>
                  <a:gd name="T15" fmla="*/ 228 h 445"/>
                  <a:gd name="T16" fmla="*/ 119 w 339"/>
                  <a:gd name="T17" fmla="*/ 144 h 445"/>
                  <a:gd name="T18" fmla="*/ 152 w 339"/>
                  <a:gd name="T19" fmla="*/ 177 h 445"/>
                  <a:gd name="T20" fmla="*/ 119 w 339"/>
                  <a:gd name="T21" fmla="*/ 144 h 445"/>
                  <a:gd name="T22" fmla="*/ 271 w 339"/>
                  <a:gd name="T23" fmla="*/ 203 h 445"/>
                  <a:gd name="T24" fmla="*/ 246 w 339"/>
                  <a:gd name="T25" fmla="*/ 203 h 445"/>
                  <a:gd name="T26" fmla="*/ 262 w 339"/>
                  <a:gd name="T27" fmla="*/ 59 h 445"/>
                  <a:gd name="T28" fmla="*/ 271 w 339"/>
                  <a:gd name="T29" fmla="*/ 203 h 445"/>
                  <a:gd name="T30" fmla="*/ 0 w 339"/>
                  <a:gd name="T31" fmla="*/ 220 h 445"/>
                  <a:gd name="T32" fmla="*/ 59 w 339"/>
                  <a:gd name="T33" fmla="*/ 211 h 445"/>
                  <a:gd name="T34" fmla="*/ 117 w 339"/>
                  <a:gd name="T35" fmla="*/ 264 h 445"/>
                  <a:gd name="T36" fmla="*/ 93 w 339"/>
                  <a:gd name="T37" fmla="*/ 338 h 445"/>
                  <a:gd name="T38" fmla="*/ 25 w 339"/>
                  <a:gd name="T39" fmla="*/ 313 h 445"/>
                  <a:gd name="T40" fmla="*/ 19 w 339"/>
                  <a:gd name="T41" fmla="*/ 386 h 445"/>
                  <a:gd name="T42" fmla="*/ 263 w 339"/>
                  <a:gd name="T43" fmla="*/ 339 h 445"/>
                  <a:gd name="T44" fmla="*/ 300 w 339"/>
                  <a:gd name="T45" fmla="*/ 266 h 445"/>
                  <a:gd name="T46" fmla="*/ 339 w 339"/>
                  <a:gd name="T47" fmla="*/ 194 h 445"/>
                  <a:gd name="T48" fmla="*/ 296 w 339"/>
                  <a:gd name="T49" fmla="*/ 194 h 445"/>
                  <a:gd name="T50" fmla="*/ 322 w 339"/>
                  <a:gd name="T51" fmla="*/ 67 h 445"/>
                  <a:gd name="T52" fmla="*/ 296 w 339"/>
                  <a:gd name="T53" fmla="*/ 25 h 445"/>
                  <a:gd name="T54" fmla="*/ 161 w 339"/>
                  <a:gd name="T55" fmla="*/ 93 h 445"/>
                  <a:gd name="T56" fmla="*/ 161 w 339"/>
                  <a:gd name="T57" fmla="*/ 0 h 445"/>
                  <a:gd name="T58" fmla="*/ 54 w 339"/>
                  <a:gd name="T59" fmla="*/ 104 h 445"/>
                  <a:gd name="T60" fmla="*/ 0 w 339"/>
                  <a:gd name="T61" fmla="*/ 2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9" h="445">
                    <a:moveTo>
                      <a:pt x="169" y="304"/>
                    </a:moveTo>
                    <a:lnTo>
                      <a:pt x="172" y="307"/>
                    </a:lnTo>
                    <a:cubicBezTo>
                      <a:pt x="172" y="307"/>
                      <a:pt x="169" y="305"/>
                      <a:pt x="169" y="304"/>
                    </a:cubicBezTo>
                    <a:close/>
                    <a:moveTo>
                      <a:pt x="195" y="228"/>
                    </a:moveTo>
                    <a:cubicBezTo>
                      <a:pt x="220" y="245"/>
                      <a:pt x="212" y="245"/>
                      <a:pt x="254" y="245"/>
                    </a:cubicBezTo>
                    <a:cubicBezTo>
                      <a:pt x="236" y="279"/>
                      <a:pt x="240" y="301"/>
                      <a:pt x="195" y="304"/>
                    </a:cubicBezTo>
                    <a:lnTo>
                      <a:pt x="222" y="272"/>
                    </a:lnTo>
                    <a:cubicBezTo>
                      <a:pt x="194" y="242"/>
                      <a:pt x="201" y="241"/>
                      <a:pt x="195" y="228"/>
                    </a:cubicBezTo>
                    <a:close/>
                    <a:moveTo>
                      <a:pt x="119" y="144"/>
                    </a:moveTo>
                    <a:cubicBezTo>
                      <a:pt x="148" y="151"/>
                      <a:pt x="145" y="148"/>
                      <a:pt x="152" y="177"/>
                    </a:cubicBezTo>
                    <a:cubicBezTo>
                      <a:pt x="110" y="167"/>
                      <a:pt x="124" y="175"/>
                      <a:pt x="119" y="144"/>
                    </a:cubicBezTo>
                    <a:close/>
                    <a:moveTo>
                      <a:pt x="271" y="203"/>
                    </a:moveTo>
                    <a:lnTo>
                      <a:pt x="246" y="203"/>
                    </a:lnTo>
                    <a:cubicBezTo>
                      <a:pt x="245" y="200"/>
                      <a:pt x="159" y="87"/>
                      <a:pt x="262" y="59"/>
                    </a:cubicBezTo>
                    <a:cubicBezTo>
                      <a:pt x="304" y="90"/>
                      <a:pt x="271" y="129"/>
                      <a:pt x="271" y="203"/>
                    </a:cubicBezTo>
                    <a:close/>
                    <a:moveTo>
                      <a:pt x="0" y="220"/>
                    </a:moveTo>
                    <a:cubicBezTo>
                      <a:pt x="0" y="273"/>
                      <a:pt x="21" y="221"/>
                      <a:pt x="59" y="211"/>
                    </a:cubicBezTo>
                    <a:lnTo>
                      <a:pt x="117" y="264"/>
                    </a:lnTo>
                    <a:cubicBezTo>
                      <a:pt x="113" y="286"/>
                      <a:pt x="103" y="318"/>
                      <a:pt x="93" y="338"/>
                    </a:cubicBezTo>
                    <a:cubicBezTo>
                      <a:pt x="77" y="331"/>
                      <a:pt x="44" y="317"/>
                      <a:pt x="25" y="313"/>
                    </a:cubicBezTo>
                    <a:cubicBezTo>
                      <a:pt x="14" y="338"/>
                      <a:pt x="3" y="359"/>
                      <a:pt x="19" y="386"/>
                    </a:cubicBezTo>
                    <a:cubicBezTo>
                      <a:pt x="55" y="445"/>
                      <a:pt x="210" y="443"/>
                      <a:pt x="263" y="339"/>
                    </a:cubicBezTo>
                    <a:cubicBezTo>
                      <a:pt x="273" y="318"/>
                      <a:pt x="286" y="286"/>
                      <a:pt x="300" y="266"/>
                    </a:cubicBezTo>
                    <a:cubicBezTo>
                      <a:pt x="325" y="229"/>
                      <a:pt x="338" y="248"/>
                      <a:pt x="339" y="194"/>
                    </a:cubicBezTo>
                    <a:lnTo>
                      <a:pt x="296" y="194"/>
                    </a:lnTo>
                    <a:lnTo>
                      <a:pt x="322" y="67"/>
                    </a:lnTo>
                    <a:cubicBezTo>
                      <a:pt x="322" y="47"/>
                      <a:pt x="308" y="43"/>
                      <a:pt x="296" y="25"/>
                    </a:cubicBezTo>
                    <a:cubicBezTo>
                      <a:pt x="194" y="27"/>
                      <a:pt x="219" y="77"/>
                      <a:pt x="161" y="93"/>
                    </a:cubicBezTo>
                    <a:lnTo>
                      <a:pt x="161" y="0"/>
                    </a:lnTo>
                    <a:cubicBezTo>
                      <a:pt x="62" y="0"/>
                      <a:pt x="96" y="14"/>
                      <a:pt x="54" y="104"/>
                    </a:cubicBezTo>
                    <a:cubicBezTo>
                      <a:pt x="38" y="138"/>
                      <a:pt x="0" y="185"/>
                      <a:pt x="0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18"/>
              <p:cNvSpPr>
                <a:spLocks noEditPoints="1"/>
              </p:cNvSpPr>
              <p:nvPr/>
            </p:nvSpPr>
            <p:spPr bwMode="auto">
              <a:xfrm>
                <a:off x="4343400" y="1709738"/>
                <a:ext cx="93663" cy="111125"/>
              </a:xfrm>
              <a:custGeom>
                <a:avLst/>
                <a:gdLst>
                  <a:gd name="T0" fmla="*/ 182 w 401"/>
                  <a:gd name="T1" fmla="*/ 347 h 474"/>
                  <a:gd name="T2" fmla="*/ 185 w 401"/>
                  <a:gd name="T3" fmla="*/ 350 h 474"/>
                  <a:gd name="T4" fmla="*/ 182 w 401"/>
                  <a:gd name="T5" fmla="*/ 347 h 474"/>
                  <a:gd name="T6" fmla="*/ 114 w 401"/>
                  <a:gd name="T7" fmla="*/ 305 h 474"/>
                  <a:gd name="T8" fmla="*/ 140 w 401"/>
                  <a:gd name="T9" fmla="*/ 339 h 474"/>
                  <a:gd name="T10" fmla="*/ 114 w 401"/>
                  <a:gd name="T11" fmla="*/ 339 h 474"/>
                  <a:gd name="T12" fmla="*/ 114 w 401"/>
                  <a:gd name="T13" fmla="*/ 305 h 474"/>
                  <a:gd name="T14" fmla="*/ 165 w 401"/>
                  <a:gd name="T15" fmla="*/ 305 h 474"/>
                  <a:gd name="T16" fmla="*/ 173 w 401"/>
                  <a:gd name="T17" fmla="*/ 306 h 474"/>
                  <a:gd name="T18" fmla="*/ 165 w 401"/>
                  <a:gd name="T19" fmla="*/ 305 h 474"/>
                  <a:gd name="T20" fmla="*/ 182 w 401"/>
                  <a:gd name="T21" fmla="*/ 203 h 474"/>
                  <a:gd name="T22" fmla="*/ 148 w 401"/>
                  <a:gd name="T23" fmla="*/ 254 h 474"/>
                  <a:gd name="T24" fmla="*/ 182 w 401"/>
                  <a:gd name="T25" fmla="*/ 203 h 474"/>
                  <a:gd name="T26" fmla="*/ 182 w 401"/>
                  <a:gd name="T27" fmla="*/ 203 h 474"/>
                  <a:gd name="T28" fmla="*/ 228 w 401"/>
                  <a:gd name="T29" fmla="*/ 165 h 474"/>
                  <a:gd name="T30" fmla="*/ 259 w 401"/>
                  <a:gd name="T31" fmla="*/ 152 h 474"/>
                  <a:gd name="T32" fmla="*/ 277 w 401"/>
                  <a:gd name="T33" fmla="*/ 149 h 474"/>
                  <a:gd name="T34" fmla="*/ 323 w 401"/>
                  <a:gd name="T35" fmla="*/ 189 h 474"/>
                  <a:gd name="T36" fmla="*/ 318 w 401"/>
                  <a:gd name="T37" fmla="*/ 313 h 474"/>
                  <a:gd name="T38" fmla="*/ 275 w 401"/>
                  <a:gd name="T39" fmla="*/ 347 h 474"/>
                  <a:gd name="T40" fmla="*/ 241 w 401"/>
                  <a:gd name="T41" fmla="*/ 203 h 474"/>
                  <a:gd name="T42" fmla="*/ 182 w 401"/>
                  <a:gd name="T43" fmla="*/ 203 h 474"/>
                  <a:gd name="T44" fmla="*/ 89 w 401"/>
                  <a:gd name="T45" fmla="*/ 17 h 474"/>
                  <a:gd name="T46" fmla="*/ 80 w 401"/>
                  <a:gd name="T47" fmla="*/ 68 h 474"/>
                  <a:gd name="T48" fmla="*/ 30 w 401"/>
                  <a:gd name="T49" fmla="*/ 118 h 474"/>
                  <a:gd name="T50" fmla="*/ 114 w 401"/>
                  <a:gd name="T51" fmla="*/ 195 h 474"/>
                  <a:gd name="T52" fmla="*/ 97 w 401"/>
                  <a:gd name="T53" fmla="*/ 254 h 474"/>
                  <a:gd name="T54" fmla="*/ 21 w 401"/>
                  <a:gd name="T55" fmla="*/ 254 h 474"/>
                  <a:gd name="T56" fmla="*/ 123 w 401"/>
                  <a:gd name="T57" fmla="*/ 423 h 474"/>
                  <a:gd name="T58" fmla="*/ 123 w 401"/>
                  <a:gd name="T59" fmla="*/ 372 h 474"/>
                  <a:gd name="T60" fmla="*/ 157 w 401"/>
                  <a:gd name="T61" fmla="*/ 372 h 474"/>
                  <a:gd name="T62" fmla="*/ 216 w 401"/>
                  <a:gd name="T63" fmla="*/ 423 h 474"/>
                  <a:gd name="T64" fmla="*/ 224 w 401"/>
                  <a:gd name="T65" fmla="*/ 474 h 474"/>
                  <a:gd name="T66" fmla="*/ 275 w 401"/>
                  <a:gd name="T67" fmla="*/ 389 h 474"/>
                  <a:gd name="T68" fmla="*/ 351 w 401"/>
                  <a:gd name="T69" fmla="*/ 135 h 474"/>
                  <a:gd name="T70" fmla="*/ 213 w 401"/>
                  <a:gd name="T71" fmla="*/ 141 h 474"/>
                  <a:gd name="T72" fmla="*/ 165 w 401"/>
                  <a:gd name="T73" fmla="*/ 161 h 474"/>
                  <a:gd name="T74" fmla="*/ 148 w 401"/>
                  <a:gd name="T75" fmla="*/ 0 h 474"/>
                  <a:gd name="T76" fmla="*/ 140 w 401"/>
                  <a:gd name="T77" fmla="*/ 63 h 474"/>
                  <a:gd name="T78" fmla="*/ 89 w 401"/>
                  <a:gd name="T79" fmla="*/ 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1" h="474">
                    <a:moveTo>
                      <a:pt x="182" y="347"/>
                    </a:moveTo>
                    <a:lnTo>
                      <a:pt x="185" y="350"/>
                    </a:lnTo>
                    <a:cubicBezTo>
                      <a:pt x="184" y="349"/>
                      <a:pt x="181" y="348"/>
                      <a:pt x="182" y="347"/>
                    </a:cubicBezTo>
                    <a:close/>
                    <a:moveTo>
                      <a:pt x="114" y="305"/>
                    </a:moveTo>
                    <a:cubicBezTo>
                      <a:pt x="139" y="323"/>
                      <a:pt x="125" y="310"/>
                      <a:pt x="140" y="339"/>
                    </a:cubicBezTo>
                    <a:lnTo>
                      <a:pt x="114" y="339"/>
                    </a:lnTo>
                    <a:lnTo>
                      <a:pt x="114" y="305"/>
                    </a:lnTo>
                    <a:close/>
                    <a:moveTo>
                      <a:pt x="165" y="305"/>
                    </a:moveTo>
                    <a:cubicBezTo>
                      <a:pt x="167" y="287"/>
                      <a:pt x="210" y="307"/>
                      <a:pt x="173" y="306"/>
                    </a:cubicBezTo>
                    <a:cubicBezTo>
                      <a:pt x="170" y="305"/>
                      <a:pt x="163" y="324"/>
                      <a:pt x="165" y="305"/>
                    </a:cubicBezTo>
                    <a:close/>
                    <a:moveTo>
                      <a:pt x="182" y="203"/>
                    </a:moveTo>
                    <a:cubicBezTo>
                      <a:pt x="181" y="244"/>
                      <a:pt x="183" y="250"/>
                      <a:pt x="148" y="254"/>
                    </a:cubicBezTo>
                    <a:cubicBezTo>
                      <a:pt x="162" y="228"/>
                      <a:pt x="159" y="220"/>
                      <a:pt x="182" y="203"/>
                    </a:cubicBezTo>
                    <a:close/>
                    <a:moveTo>
                      <a:pt x="182" y="203"/>
                    </a:moveTo>
                    <a:cubicBezTo>
                      <a:pt x="194" y="185"/>
                      <a:pt x="206" y="176"/>
                      <a:pt x="228" y="165"/>
                    </a:cubicBezTo>
                    <a:cubicBezTo>
                      <a:pt x="233" y="163"/>
                      <a:pt x="259" y="152"/>
                      <a:pt x="259" y="152"/>
                    </a:cubicBezTo>
                    <a:cubicBezTo>
                      <a:pt x="262" y="152"/>
                      <a:pt x="277" y="149"/>
                      <a:pt x="277" y="149"/>
                    </a:cubicBezTo>
                    <a:cubicBezTo>
                      <a:pt x="303" y="149"/>
                      <a:pt x="316" y="164"/>
                      <a:pt x="323" y="189"/>
                    </a:cubicBezTo>
                    <a:cubicBezTo>
                      <a:pt x="331" y="219"/>
                      <a:pt x="326" y="285"/>
                      <a:pt x="318" y="313"/>
                    </a:cubicBezTo>
                    <a:cubicBezTo>
                      <a:pt x="309" y="343"/>
                      <a:pt x="309" y="344"/>
                      <a:pt x="275" y="347"/>
                    </a:cubicBezTo>
                    <a:cubicBezTo>
                      <a:pt x="260" y="283"/>
                      <a:pt x="241" y="296"/>
                      <a:pt x="241" y="203"/>
                    </a:cubicBezTo>
                    <a:lnTo>
                      <a:pt x="182" y="203"/>
                    </a:lnTo>
                    <a:close/>
                    <a:moveTo>
                      <a:pt x="89" y="17"/>
                    </a:moveTo>
                    <a:cubicBezTo>
                      <a:pt x="86" y="52"/>
                      <a:pt x="80" y="36"/>
                      <a:pt x="80" y="68"/>
                    </a:cubicBezTo>
                    <a:cubicBezTo>
                      <a:pt x="80" y="112"/>
                      <a:pt x="114" y="118"/>
                      <a:pt x="30" y="118"/>
                    </a:cubicBezTo>
                    <a:cubicBezTo>
                      <a:pt x="31" y="187"/>
                      <a:pt x="62" y="167"/>
                      <a:pt x="114" y="195"/>
                    </a:cubicBezTo>
                    <a:cubicBezTo>
                      <a:pt x="107" y="226"/>
                      <a:pt x="100" y="218"/>
                      <a:pt x="97" y="254"/>
                    </a:cubicBezTo>
                    <a:cubicBezTo>
                      <a:pt x="45" y="253"/>
                      <a:pt x="74" y="242"/>
                      <a:pt x="21" y="254"/>
                    </a:cubicBezTo>
                    <a:cubicBezTo>
                      <a:pt x="0" y="345"/>
                      <a:pt x="9" y="414"/>
                      <a:pt x="123" y="423"/>
                    </a:cubicBezTo>
                    <a:lnTo>
                      <a:pt x="123" y="372"/>
                    </a:lnTo>
                    <a:lnTo>
                      <a:pt x="157" y="372"/>
                    </a:lnTo>
                    <a:cubicBezTo>
                      <a:pt x="157" y="429"/>
                      <a:pt x="157" y="423"/>
                      <a:pt x="216" y="423"/>
                    </a:cubicBezTo>
                    <a:cubicBezTo>
                      <a:pt x="221" y="443"/>
                      <a:pt x="224" y="448"/>
                      <a:pt x="224" y="474"/>
                    </a:cubicBezTo>
                    <a:cubicBezTo>
                      <a:pt x="265" y="453"/>
                      <a:pt x="271" y="445"/>
                      <a:pt x="275" y="389"/>
                    </a:cubicBezTo>
                    <a:cubicBezTo>
                      <a:pt x="401" y="389"/>
                      <a:pt x="351" y="263"/>
                      <a:pt x="351" y="135"/>
                    </a:cubicBezTo>
                    <a:cubicBezTo>
                      <a:pt x="231" y="107"/>
                      <a:pt x="263" y="115"/>
                      <a:pt x="213" y="141"/>
                    </a:cubicBezTo>
                    <a:cubicBezTo>
                      <a:pt x="194" y="152"/>
                      <a:pt x="187" y="156"/>
                      <a:pt x="165" y="161"/>
                    </a:cubicBezTo>
                    <a:cubicBezTo>
                      <a:pt x="191" y="50"/>
                      <a:pt x="280" y="70"/>
                      <a:pt x="148" y="0"/>
                    </a:cubicBezTo>
                    <a:cubicBezTo>
                      <a:pt x="150" y="27"/>
                      <a:pt x="173" y="61"/>
                      <a:pt x="140" y="63"/>
                    </a:cubicBezTo>
                    <a:cubicBezTo>
                      <a:pt x="106" y="65"/>
                      <a:pt x="142" y="53"/>
                      <a:pt x="8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19"/>
              <p:cNvSpPr>
                <a:spLocks noEditPoints="1"/>
              </p:cNvSpPr>
              <p:nvPr/>
            </p:nvSpPr>
            <p:spPr bwMode="auto">
              <a:xfrm>
                <a:off x="4846638" y="1912938"/>
                <a:ext cx="114300" cy="84138"/>
              </a:xfrm>
              <a:custGeom>
                <a:avLst/>
                <a:gdLst>
                  <a:gd name="T0" fmla="*/ 279 w 491"/>
                  <a:gd name="T1" fmla="*/ 240 h 360"/>
                  <a:gd name="T2" fmla="*/ 313 w 491"/>
                  <a:gd name="T3" fmla="*/ 282 h 360"/>
                  <a:gd name="T4" fmla="*/ 294 w 491"/>
                  <a:gd name="T5" fmla="*/ 268 h 360"/>
                  <a:gd name="T6" fmla="*/ 279 w 491"/>
                  <a:gd name="T7" fmla="*/ 240 h 360"/>
                  <a:gd name="T8" fmla="*/ 279 w 491"/>
                  <a:gd name="T9" fmla="*/ 181 h 360"/>
                  <a:gd name="T10" fmla="*/ 282 w 491"/>
                  <a:gd name="T11" fmla="*/ 183 h 360"/>
                  <a:gd name="T12" fmla="*/ 279 w 491"/>
                  <a:gd name="T13" fmla="*/ 181 h 360"/>
                  <a:gd name="T14" fmla="*/ 237 w 491"/>
                  <a:gd name="T15" fmla="*/ 130 h 360"/>
                  <a:gd name="T16" fmla="*/ 247 w 491"/>
                  <a:gd name="T17" fmla="*/ 138 h 360"/>
                  <a:gd name="T18" fmla="*/ 237 w 491"/>
                  <a:gd name="T19" fmla="*/ 130 h 360"/>
                  <a:gd name="T20" fmla="*/ 321 w 491"/>
                  <a:gd name="T21" fmla="*/ 113 h 360"/>
                  <a:gd name="T22" fmla="*/ 372 w 491"/>
                  <a:gd name="T23" fmla="*/ 113 h 360"/>
                  <a:gd name="T24" fmla="*/ 372 w 491"/>
                  <a:gd name="T25" fmla="*/ 122 h 360"/>
                  <a:gd name="T26" fmla="*/ 321 w 491"/>
                  <a:gd name="T27" fmla="*/ 122 h 360"/>
                  <a:gd name="T28" fmla="*/ 321 w 491"/>
                  <a:gd name="T29" fmla="*/ 113 h 360"/>
                  <a:gd name="T30" fmla="*/ 279 w 491"/>
                  <a:gd name="T31" fmla="*/ 113 h 360"/>
                  <a:gd name="T32" fmla="*/ 293 w 491"/>
                  <a:gd name="T33" fmla="*/ 117 h 360"/>
                  <a:gd name="T34" fmla="*/ 279 w 491"/>
                  <a:gd name="T35" fmla="*/ 113 h 360"/>
                  <a:gd name="T36" fmla="*/ 0 w 491"/>
                  <a:gd name="T37" fmla="*/ 54 h 360"/>
                  <a:gd name="T38" fmla="*/ 243 w 491"/>
                  <a:gd name="T39" fmla="*/ 184 h 360"/>
                  <a:gd name="T40" fmla="*/ 299 w 491"/>
                  <a:gd name="T41" fmla="*/ 339 h 360"/>
                  <a:gd name="T42" fmla="*/ 333 w 491"/>
                  <a:gd name="T43" fmla="*/ 355 h 360"/>
                  <a:gd name="T44" fmla="*/ 330 w 491"/>
                  <a:gd name="T45" fmla="*/ 215 h 360"/>
                  <a:gd name="T46" fmla="*/ 491 w 491"/>
                  <a:gd name="T47" fmla="*/ 147 h 360"/>
                  <a:gd name="T48" fmla="*/ 398 w 491"/>
                  <a:gd name="T49" fmla="*/ 155 h 360"/>
                  <a:gd name="T50" fmla="*/ 398 w 491"/>
                  <a:gd name="T51" fmla="*/ 138 h 360"/>
                  <a:gd name="T52" fmla="*/ 465 w 491"/>
                  <a:gd name="T53" fmla="*/ 96 h 360"/>
                  <a:gd name="T54" fmla="*/ 355 w 491"/>
                  <a:gd name="T55" fmla="*/ 88 h 360"/>
                  <a:gd name="T56" fmla="*/ 389 w 491"/>
                  <a:gd name="T57" fmla="*/ 20 h 360"/>
                  <a:gd name="T58" fmla="*/ 296 w 491"/>
                  <a:gd name="T59" fmla="*/ 62 h 360"/>
                  <a:gd name="T60" fmla="*/ 279 w 491"/>
                  <a:gd name="T61" fmla="*/ 71 h 360"/>
                  <a:gd name="T62" fmla="*/ 262 w 491"/>
                  <a:gd name="T63" fmla="*/ 45 h 360"/>
                  <a:gd name="T64" fmla="*/ 194 w 491"/>
                  <a:gd name="T65" fmla="*/ 79 h 360"/>
                  <a:gd name="T66" fmla="*/ 220 w 491"/>
                  <a:gd name="T67" fmla="*/ 122 h 360"/>
                  <a:gd name="T68" fmla="*/ 101 w 491"/>
                  <a:gd name="T69" fmla="*/ 62 h 360"/>
                  <a:gd name="T70" fmla="*/ 110 w 491"/>
                  <a:gd name="T71" fmla="*/ 3 h 360"/>
                  <a:gd name="T72" fmla="*/ 39 w 491"/>
                  <a:gd name="T73" fmla="*/ 8 h 360"/>
                  <a:gd name="T74" fmla="*/ 0 w 491"/>
                  <a:gd name="T75" fmla="*/ 5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1" h="360">
                    <a:moveTo>
                      <a:pt x="279" y="240"/>
                    </a:moveTo>
                    <a:cubicBezTo>
                      <a:pt x="309" y="248"/>
                      <a:pt x="310" y="248"/>
                      <a:pt x="313" y="282"/>
                    </a:cubicBezTo>
                    <a:cubicBezTo>
                      <a:pt x="306" y="278"/>
                      <a:pt x="302" y="277"/>
                      <a:pt x="294" y="268"/>
                    </a:cubicBezTo>
                    <a:cubicBezTo>
                      <a:pt x="272" y="243"/>
                      <a:pt x="287" y="255"/>
                      <a:pt x="279" y="240"/>
                    </a:cubicBezTo>
                    <a:close/>
                    <a:moveTo>
                      <a:pt x="279" y="181"/>
                    </a:moveTo>
                    <a:lnTo>
                      <a:pt x="282" y="183"/>
                    </a:lnTo>
                    <a:cubicBezTo>
                      <a:pt x="282" y="183"/>
                      <a:pt x="278" y="182"/>
                      <a:pt x="279" y="181"/>
                    </a:cubicBezTo>
                    <a:close/>
                    <a:moveTo>
                      <a:pt x="237" y="130"/>
                    </a:moveTo>
                    <a:cubicBezTo>
                      <a:pt x="251" y="116"/>
                      <a:pt x="264" y="151"/>
                      <a:pt x="247" y="138"/>
                    </a:cubicBezTo>
                    <a:cubicBezTo>
                      <a:pt x="241" y="134"/>
                      <a:pt x="225" y="142"/>
                      <a:pt x="237" y="130"/>
                    </a:cubicBezTo>
                    <a:close/>
                    <a:moveTo>
                      <a:pt x="321" y="113"/>
                    </a:moveTo>
                    <a:lnTo>
                      <a:pt x="372" y="113"/>
                    </a:lnTo>
                    <a:lnTo>
                      <a:pt x="372" y="122"/>
                    </a:lnTo>
                    <a:lnTo>
                      <a:pt x="321" y="122"/>
                    </a:lnTo>
                    <a:lnTo>
                      <a:pt x="321" y="113"/>
                    </a:lnTo>
                    <a:close/>
                    <a:moveTo>
                      <a:pt x="279" y="113"/>
                    </a:moveTo>
                    <a:cubicBezTo>
                      <a:pt x="288" y="104"/>
                      <a:pt x="325" y="126"/>
                      <a:pt x="293" y="117"/>
                    </a:cubicBezTo>
                    <a:cubicBezTo>
                      <a:pt x="286" y="116"/>
                      <a:pt x="265" y="127"/>
                      <a:pt x="279" y="113"/>
                    </a:cubicBezTo>
                    <a:close/>
                    <a:moveTo>
                      <a:pt x="0" y="54"/>
                    </a:moveTo>
                    <a:cubicBezTo>
                      <a:pt x="0" y="153"/>
                      <a:pt x="138" y="47"/>
                      <a:pt x="243" y="184"/>
                    </a:cubicBezTo>
                    <a:cubicBezTo>
                      <a:pt x="285" y="239"/>
                      <a:pt x="216" y="280"/>
                      <a:pt x="299" y="339"/>
                    </a:cubicBezTo>
                    <a:cubicBezTo>
                      <a:pt x="303" y="341"/>
                      <a:pt x="331" y="355"/>
                      <a:pt x="333" y="355"/>
                    </a:cubicBezTo>
                    <a:cubicBezTo>
                      <a:pt x="402" y="360"/>
                      <a:pt x="333" y="255"/>
                      <a:pt x="330" y="215"/>
                    </a:cubicBezTo>
                    <a:cubicBezTo>
                      <a:pt x="466" y="183"/>
                      <a:pt x="489" y="225"/>
                      <a:pt x="491" y="147"/>
                    </a:cubicBezTo>
                    <a:cubicBezTo>
                      <a:pt x="446" y="151"/>
                      <a:pt x="438" y="164"/>
                      <a:pt x="398" y="155"/>
                    </a:cubicBezTo>
                    <a:lnTo>
                      <a:pt x="398" y="138"/>
                    </a:lnTo>
                    <a:cubicBezTo>
                      <a:pt x="445" y="140"/>
                      <a:pt x="464" y="159"/>
                      <a:pt x="465" y="96"/>
                    </a:cubicBezTo>
                    <a:cubicBezTo>
                      <a:pt x="398" y="96"/>
                      <a:pt x="412" y="101"/>
                      <a:pt x="355" y="88"/>
                    </a:cubicBezTo>
                    <a:cubicBezTo>
                      <a:pt x="374" y="59"/>
                      <a:pt x="385" y="65"/>
                      <a:pt x="389" y="20"/>
                    </a:cubicBezTo>
                    <a:cubicBezTo>
                      <a:pt x="351" y="23"/>
                      <a:pt x="337" y="40"/>
                      <a:pt x="296" y="62"/>
                    </a:cubicBezTo>
                    <a:lnTo>
                      <a:pt x="279" y="71"/>
                    </a:lnTo>
                    <a:cubicBezTo>
                      <a:pt x="260" y="58"/>
                      <a:pt x="269" y="69"/>
                      <a:pt x="262" y="45"/>
                    </a:cubicBezTo>
                    <a:cubicBezTo>
                      <a:pt x="233" y="48"/>
                      <a:pt x="194" y="49"/>
                      <a:pt x="194" y="79"/>
                    </a:cubicBezTo>
                    <a:cubicBezTo>
                      <a:pt x="194" y="115"/>
                      <a:pt x="203" y="75"/>
                      <a:pt x="220" y="122"/>
                    </a:cubicBezTo>
                    <a:lnTo>
                      <a:pt x="101" y="62"/>
                    </a:lnTo>
                    <a:cubicBezTo>
                      <a:pt x="102" y="25"/>
                      <a:pt x="107" y="36"/>
                      <a:pt x="110" y="3"/>
                    </a:cubicBezTo>
                    <a:cubicBezTo>
                      <a:pt x="83" y="3"/>
                      <a:pt x="62" y="0"/>
                      <a:pt x="39" y="8"/>
                    </a:cubicBezTo>
                    <a:cubicBezTo>
                      <a:pt x="22" y="15"/>
                      <a:pt x="0" y="34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20"/>
              <p:cNvSpPr>
                <a:spLocks noEditPoints="1"/>
              </p:cNvSpPr>
              <p:nvPr/>
            </p:nvSpPr>
            <p:spPr bwMode="auto">
              <a:xfrm>
                <a:off x="4837113" y="2320926"/>
                <a:ext cx="80963" cy="87313"/>
              </a:xfrm>
              <a:custGeom>
                <a:avLst/>
                <a:gdLst>
                  <a:gd name="T0" fmla="*/ 153 w 348"/>
                  <a:gd name="T1" fmla="*/ 178 h 373"/>
                  <a:gd name="T2" fmla="*/ 45 w 348"/>
                  <a:gd name="T3" fmla="*/ 212 h 373"/>
                  <a:gd name="T4" fmla="*/ 68 w 348"/>
                  <a:gd name="T5" fmla="*/ 169 h 373"/>
                  <a:gd name="T6" fmla="*/ 153 w 348"/>
                  <a:gd name="T7" fmla="*/ 178 h 373"/>
                  <a:gd name="T8" fmla="*/ 127 w 348"/>
                  <a:gd name="T9" fmla="*/ 356 h 373"/>
                  <a:gd name="T10" fmla="*/ 136 w 348"/>
                  <a:gd name="T11" fmla="*/ 364 h 373"/>
                  <a:gd name="T12" fmla="*/ 195 w 348"/>
                  <a:gd name="T13" fmla="*/ 373 h 373"/>
                  <a:gd name="T14" fmla="*/ 221 w 348"/>
                  <a:gd name="T15" fmla="*/ 186 h 373"/>
                  <a:gd name="T16" fmla="*/ 153 w 348"/>
                  <a:gd name="T17" fmla="*/ 178 h 373"/>
                  <a:gd name="T18" fmla="*/ 153 w 348"/>
                  <a:gd name="T19" fmla="*/ 144 h 373"/>
                  <a:gd name="T20" fmla="*/ 94 w 348"/>
                  <a:gd name="T21" fmla="*/ 126 h 373"/>
                  <a:gd name="T22" fmla="*/ 94 w 348"/>
                  <a:gd name="T23" fmla="*/ 102 h 373"/>
                  <a:gd name="T24" fmla="*/ 204 w 348"/>
                  <a:gd name="T25" fmla="*/ 135 h 373"/>
                  <a:gd name="T26" fmla="*/ 280 w 348"/>
                  <a:gd name="T27" fmla="*/ 212 h 373"/>
                  <a:gd name="T28" fmla="*/ 324 w 348"/>
                  <a:gd name="T29" fmla="*/ 172 h 373"/>
                  <a:gd name="T30" fmla="*/ 348 w 348"/>
                  <a:gd name="T31" fmla="*/ 102 h 373"/>
                  <a:gd name="T32" fmla="*/ 194 w 348"/>
                  <a:gd name="T33" fmla="*/ 52 h 373"/>
                  <a:gd name="T34" fmla="*/ 170 w 348"/>
                  <a:gd name="T35" fmla="*/ 0 h 373"/>
                  <a:gd name="T36" fmla="*/ 127 w 348"/>
                  <a:gd name="T37" fmla="*/ 0 h 373"/>
                  <a:gd name="T38" fmla="*/ 0 w 348"/>
                  <a:gd name="T39" fmla="*/ 229 h 373"/>
                  <a:gd name="T40" fmla="*/ 68 w 348"/>
                  <a:gd name="T41" fmla="*/ 305 h 373"/>
                  <a:gd name="T42" fmla="*/ 212 w 348"/>
                  <a:gd name="T43" fmla="*/ 246 h 373"/>
                  <a:gd name="T44" fmla="*/ 110 w 348"/>
                  <a:gd name="T45" fmla="*/ 305 h 373"/>
                  <a:gd name="T46" fmla="*/ 127 w 348"/>
                  <a:gd name="T47" fmla="*/ 35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" h="373">
                    <a:moveTo>
                      <a:pt x="153" y="178"/>
                    </a:moveTo>
                    <a:cubicBezTo>
                      <a:pt x="137" y="192"/>
                      <a:pt x="55" y="260"/>
                      <a:pt x="45" y="212"/>
                    </a:cubicBezTo>
                    <a:cubicBezTo>
                      <a:pt x="41" y="191"/>
                      <a:pt x="56" y="188"/>
                      <a:pt x="68" y="169"/>
                    </a:cubicBezTo>
                    <a:cubicBezTo>
                      <a:pt x="113" y="169"/>
                      <a:pt x="118" y="170"/>
                      <a:pt x="153" y="178"/>
                    </a:cubicBezTo>
                    <a:close/>
                    <a:moveTo>
                      <a:pt x="127" y="356"/>
                    </a:moveTo>
                    <a:lnTo>
                      <a:pt x="136" y="364"/>
                    </a:lnTo>
                    <a:cubicBezTo>
                      <a:pt x="169" y="367"/>
                      <a:pt x="158" y="372"/>
                      <a:pt x="195" y="373"/>
                    </a:cubicBezTo>
                    <a:cubicBezTo>
                      <a:pt x="206" y="325"/>
                      <a:pt x="307" y="240"/>
                      <a:pt x="221" y="186"/>
                    </a:cubicBezTo>
                    <a:cubicBezTo>
                      <a:pt x="190" y="166"/>
                      <a:pt x="191" y="175"/>
                      <a:pt x="153" y="178"/>
                    </a:cubicBezTo>
                    <a:lnTo>
                      <a:pt x="153" y="144"/>
                    </a:lnTo>
                    <a:lnTo>
                      <a:pt x="94" y="126"/>
                    </a:lnTo>
                    <a:lnTo>
                      <a:pt x="94" y="102"/>
                    </a:lnTo>
                    <a:cubicBezTo>
                      <a:pt x="178" y="102"/>
                      <a:pt x="152" y="105"/>
                      <a:pt x="204" y="135"/>
                    </a:cubicBezTo>
                    <a:cubicBezTo>
                      <a:pt x="244" y="159"/>
                      <a:pt x="267" y="158"/>
                      <a:pt x="280" y="212"/>
                    </a:cubicBezTo>
                    <a:cubicBezTo>
                      <a:pt x="308" y="204"/>
                      <a:pt x="310" y="195"/>
                      <a:pt x="324" y="172"/>
                    </a:cubicBezTo>
                    <a:cubicBezTo>
                      <a:pt x="339" y="148"/>
                      <a:pt x="347" y="137"/>
                      <a:pt x="348" y="102"/>
                    </a:cubicBezTo>
                    <a:cubicBezTo>
                      <a:pt x="289" y="115"/>
                      <a:pt x="240" y="87"/>
                      <a:pt x="194" y="52"/>
                    </a:cubicBezTo>
                    <a:cubicBezTo>
                      <a:pt x="171" y="33"/>
                      <a:pt x="171" y="39"/>
                      <a:pt x="170" y="0"/>
                    </a:cubicBezTo>
                    <a:lnTo>
                      <a:pt x="127" y="0"/>
                    </a:lnTo>
                    <a:cubicBezTo>
                      <a:pt x="125" y="87"/>
                      <a:pt x="18" y="154"/>
                      <a:pt x="0" y="229"/>
                    </a:cubicBezTo>
                    <a:cubicBezTo>
                      <a:pt x="14" y="249"/>
                      <a:pt x="48" y="291"/>
                      <a:pt x="68" y="305"/>
                    </a:cubicBezTo>
                    <a:cubicBezTo>
                      <a:pt x="177" y="280"/>
                      <a:pt x="137" y="247"/>
                      <a:pt x="212" y="246"/>
                    </a:cubicBezTo>
                    <a:cubicBezTo>
                      <a:pt x="210" y="327"/>
                      <a:pt x="171" y="334"/>
                      <a:pt x="110" y="305"/>
                    </a:cubicBezTo>
                    <a:cubicBezTo>
                      <a:pt x="113" y="334"/>
                      <a:pt x="117" y="336"/>
                      <a:pt x="127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21"/>
              <p:cNvSpPr/>
              <p:nvPr/>
            </p:nvSpPr>
            <p:spPr bwMode="auto">
              <a:xfrm>
                <a:off x="4656138" y="1728788"/>
                <a:ext cx="77788" cy="79375"/>
              </a:xfrm>
              <a:custGeom>
                <a:avLst/>
                <a:gdLst>
                  <a:gd name="T0" fmla="*/ 161 w 331"/>
                  <a:gd name="T1" fmla="*/ 127 h 339"/>
                  <a:gd name="T2" fmla="*/ 43 w 331"/>
                  <a:gd name="T3" fmla="*/ 144 h 339"/>
                  <a:gd name="T4" fmla="*/ 136 w 331"/>
                  <a:gd name="T5" fmla="*/ 186 h 339"/>
                  <a:gd name="T6" fmla="*/ 0 w 331"/>
                  <a:gd name="T7" fmla="*/ 279 h 339"/>
                  <a:gd name="T8" fmla="*/ 181 w 331"/>
                  <a:gd name="T9" fmla="*/ 231 h 339"/>
                  <a:gd name="T10" fmla="*/ 331 w 331"/>
                  <a:gd name="T11" fmla="*/ 186 h 339"/>
                  <a:gd name="T12" fmla="*/ 263 w 331"/>
                  <a:gd name="T13" fmla="*/ 127 h 339"/>
                  <a:gd name="T14" fmla="*/ 212 w 331"/>
                  <a:gd name="T15" fmla="*/ 0 h 339"/>
                  <a:gd name="T16" fmla="*/ 195 w 331"/>
                  <a:gd name="T17" fmla="*/ 67 h 339"/>
                  <a:gd name="T18" fmla="*/ 161 w 331"/>
                  <a:gd name="T19" fmla="*/ 1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339">
                    <a:moveTo>
                      <a:pt x="161" y="127"/>
                    </a:moveTo>
                    <a:cubicBezTo>
                      <a:pt x="68" y="127"/>
                      <a:pt x="43" y="51"/>
                      <a:pt x="43" y="144"/>
                    </a:cubicBezTo>
                    <a:cubicBezTo>
                      <a:pt x="43" y="189"/>
                      <a:pt x="91" y="186"/>
                      <a:pt x="136" y="186"/>
                    </a:cubicBezTo>
                    <a:cubicBezTo>
                      <a:pt x="73" y="280"/>
                      <a:pt x="0" y="206"/>
                      <a:pt x="0" y="279"/>
                    </a:cubicBezTo>
                    <a:cubicBezTo>
                      <a:pt x="0" y="321"/>
                      <a:pt x="93" y="339"/>
                      <a:pt x="181" y="231"/>
                    </a:cubicBezTo>
                    <a:cubicBezTo>
                      <a:pt x="233" y="167"/>
                      <a:pt x="252" y="186"/>
                      <a:pt x="331" y="186"/>
                    </a:cubicBezTo>
                    <a:cubicBezTo>
                      <a:pt x="320" y="140"/>
                      <a:pt x="319" y="128"/>
                      <a:pt x="263" y="127"/>
                    </a:cubicBezTo>
                    <a:cubicBezTo>
                      <a:pt x="264" y="75"/>
                      <a:pt x="301" y="20"/>
                      <a:pt x="212" y="0"/>
                    </a:cubicBezTo>
                    <a:cubicBezTo>
                      <a:pt x="210" y="29"/>
                      <a:pt x="202" y="41"/>
                      <a:pt x="195" y="67"/>
                    </a:cubicBezTo>
                    <a:cubicBezTo>
                      <a:pt x="188" y="96"/>
                      <a:pt x="192" y="127"/>
                      <a:pt x="16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4362450" y="2473326"/>
                <a:ext cx="66675" cy="68263"/>
              </a:xfrm>
              <a:custGeom>
                <a:avLst/>
                <a:gdLst>
                  <a:gd name="T0" fmla="*/ 0 w 293"/>
                  <a:gd name="T1" fmla="*/ 203 h 296"/>
                  <a:gd name="T2" fmla="*/ 0 w 293"/>
                  <a:gd name="T3" fmla="*/ 237 h 296"/>
                  <a:gd name="T4" fmla="*/ 212 w 293"/>
                  <a:gd name="T5" fmla="*/ 296 h 296"/>
                  <a:gd name="T6" fmla="*/ 237 w 293"/>
                  <a:gd name="T7" fmla="*/ 237 h 296"/>
                  <a:gd name="T8" fmla="*/ 224 w 293"/>
                  <a:gd name="T9" fmla="*/ 219 h 296"/>
                  <a:gd name="T10" fmla="*/ 208 w 293"/>
                  <a:gd name="T11" fmla="*/ 223 h 296"/>
                  <a:gd name="T12" fmla="*/ 173 w 293"/>
                  <a:gd name="T13" fmla="*/ 242 h 296"/>
                  <a:gd name="T14" fmla="*/ 102 w 293"/>
                  <a:gd name="T15" fmla="*/ 229 h 296"/>
                  <a:gd name="T16" fmla="*/ 119 w 293"/>
                  <a:gd name="T17" fmla="*/ 169 h 296"/>
                  <a:gd name="T18" fmla="*/ 161 w 293"/>
                  <a:gd name="T19" fmla="*/ 220 h 296"/>
                  <a:gd name="T20" fmla="*/ 212 w 293"/>
                  <a:gd name="T21" fmla="*/ 119 h 296"/>
                  <a:gd name="T22" fmla="*/ 144 w 293"/>
                  <a:gd name="T23" fmla="*/ 136 h 296"/>
                  <a:gd name="T24" fmla="*/ 229 w 293"/>
                  <a:gd name="T25" fmla="*/ 161 h 296"/>
                  <a:gd name="T26" fmla="*/ 288 w 293"/>
                  <a:gd name="T27" fmla="*/ 85 h 296"/>
                  <a:gd name="T28" fmla="*/ 85 w 293"/>
                  <a:gd name="T29" fmla="*/ 0 h 296"/>
                  <a:gd name="T30" fmla="*/ 97 w 293"/>
                  <a:gd name="T31" fmla="*/ 58 h 296"/>
                  <a:gd name="T32" fmla="*/ 55 w 293"/>
                  <a:gd name="T33" fmla="*/ 173 h 296"/>
                  <a:gd name="T34" fmla="*/ 0 w 293"/>
                  <a:gd name="T3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296">
                    <a:moveTo>
                      <a:pt x="0" y="203"/>
                    </a:moveTo>
                    <a:lnTo>
                      <a:pt x="0" y="237"/>
                    </a:lnTo>
                    <a:cubicBezTo>
                      <a:pt x="83" y="244"/>
                      <a:pt x="103" y="296"/>
                      <a:pt x="212" y="296"/>
                    </a:cubicBezTo>
                    <a:cubicBezTo>
                      <a:pt x="220" y="263"/>
                      <a:pt x="231" y="258"/>
                      <a:pt x="237" y="237"/>
                    </a:cubicBezTo>
                    <a:cubicBezTo>
                      <a:pt x="240" y="227"/>
                      <a:pt x="250" y="215"/>
                      <a:pt x="224" y="219"/>
                    </a:cubicBezTo>
                    <a:cubicBezTo>
                      <a:pt x="217" y="220"/>
                      <a:pt x="214" y="220"/>
                      <a:pt x="208" y="223"/>
                    </a:cubicBezTo>
                    <a:cubicBezTo>
                      <a:pt x="192" y="229"/>
                      <a:pt x="188" y="234"/>
                      <a:pt x="173" y="242"/>
                    </a:cubicBezTo>
                    <a:cubicBezTo>
                      <a:pt x="135" y="263"/>
                      <a:pt x="135" y="251"/>
                      <a:pt x="102" y="229"/>
                    </a:cubicBezTo>
                    <a:cubicBezTo>
                      <a:pt x="109" y="197"/>
                      <a:pt x="116" y="205"/>
                      <a:pt x="119" y="169"/>
                    </a:cubicBezTo>
                    <a:cubicBezTo>
                      <a:pt x="167" y="170"/>
                      <a:pt x="161" y="173"/>
                      <a:pt x="161" y="220"/>
                    </a:cubicBezTo>
                    <a:cubicBezTo>
                      <a:pt x="191" y="201"/>
                      <a:pt x="208" y="163"/>
                      <a:pt x="212" y="119"/>
                    </a:cubicBezTo>
                    <a:cubicBezTo>
                      <a:pt x="195" y="127"/>
                      <a:pt x="166" y="131"/>
                      <a:pt x="144" y="136"/>
                    </a:cubicBezTo>
                    <a:cubicBezTo>
                      <a:pt x="152" y="42"/>
                      <a:pt x="229" y="60"/>
                      <a:pt x="229" y="161"/>
                    </a:cubicBezTo>
                    <a:cubicBezTo>
                      <a:pt x="293" y="156"/>
                      <a:pt x="266" y="132"/>
                      <a:pt x="288" y="85"/>
                    </a:cubicBezTo>
                    <a:cubicBezTo>
                      <a:pt x="186" y="31"/>
                      <a:pt x="142" y="28"/>
                      <a:pt x="85" y="0"/>
                    </a:cubicBezTo>
                    <a:cubicBezTo>
                      <a:pt x="88" y="29"/>
                      <a:pt x="98" y="39"/>
                      <a:pt x="97" y="58"/>
                    </a:cubicBezTo>
                    <a:lnTo>
                      <a:pt x="55" y="173"/>
                    </a:lnTo>
                    <a:cubicBezTo>
                      <a:pt x="39" y="206"/>
                      <a:pt x="44" y="203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23"/>
              <p:cNvSpPr>
                <a:spLocks noEditPoints="1"/>
              </p:cNvSpPr>
              <p:nvPr/>
            </p:nvSpPr>
            <p:spPr bwMode="auto">
              <a:xfrm>
                <a:off x="4141788" y="2263776"/>
                <a:ext cx="57150" cy="57150"/>
              </a:xfrm>
              <a:custGeom>
                <a:avLst/>
                <a:gdLst>
                  <a:gd name="T0" fmla="*/ 36 w 248"/>
                  <a:gd name="T1" fmla="*/ 186 h 245"/>
                  <a:gd name="T2" fmla="*/ 28 w 248"/>
                  <a:gd name="T3" fmla="*/ 152 h 245"/>
                  <a:gd name="T4" fmla="*/ 211 w 248"/>
                  <a:gd name="T5" fmla="*/ 106 h 245"/>
                  <a:gd name="T6" fmla="*/ 173 w 248"/>
                  <a:gd name="T7" fmla="*/ 154 h 245"/>
                  <a:gd name="T8" fmla="*/ 36 w 248"/>
                  <a:gd name="T9" fmla="*/ 186 h 245"/>
                  <a:gd name="T10" fmla="*/ 2 w 248"/>
                  <a:gd name="T11" fmla="*/ 101 h 245"/>
                  <a:gd name="T12" fmla="*/ 104 w 248"/>
                  <a:gd name="T13" fmla="*/ 245 h 245"/>
                  <a:gd name="T14" fmla="*/ 248 w 248"/>
                  <a:gd name="T15" fmla="*/ 110 h 245"/>
                  <a:gd name="T16" fmla="*/ 121 w 248"/>
                  <a:gd name="T17" fmla="*/ 0 h 245"/>
                  <a:gd name="T18" fmla="*/ 2 w 248"/>
                  <a:gd name="T19" fmla="*/ 10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245">
                    <a:moveTo>
                      <a:pt x="36" y="186"/>
                    </a:moveTo>
                    <a:cubicBezTo>
                      <a:pt x="31" y="163"/>
                      <a:pt x="28" y="170"/>
                      <a:pt x="28" y="152"/>
                    </a:cubicBezTo>
                    <a:cubicBezTo>
                      <a:pt x="28" y="83"/>
                      <a:pt x="227" y="25"/>
                      <a:pt x="211" y="106"/>
                    </a:cubicBezTo>
                    <a:cubicBezTo>
                      <a:pt x="208" y="123"/>
                      <a:pt x="185" y="145"/>
                      <a:pt x="173" y="154"/>
                    </a:cubicBezTo>
                    <a:cubicBezTo>
                      <a:pt x="134" y="183"/>
                      <a:pt x="102" y="186"/>
                      <a:pt x="36" y="186"/>
                    </a:cubicBezTo>
                    <a:close/>
                    <a:moveTo>
                      <a:pt x="2" y="101"/>
                    </a:moveTo>
                    <a:cubicBezTo>
                      <a:pt x="2" y="165"/>
                      <a:pt x="0" y="245"/>
                      <a:pt x="104" y="245"/>
                    </a:cubicBezTo>
                    <a:cubicBezTo>
                      <a:pt x="171" y="245"/>
                      <a:pt x="248" y="201"/>
                      <a:pt x="248" y="110"/>
                    </a:cubicBezTo>
                    <a:cubicBezTo>
                      <a:pt x="248" y="57"/>
                      <a:pt x="168" y="0"/>
                      <a:pt x="121" y="0"/>
                    </a:cubicBezTo>
                    <a:cubicBezTo>
                      <a:pt x="68" y="0"/>
                      <a:pt x="2" y="49"/>
                      <a:pt x="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4416425" y="2482851"/>
                <a:ext cx="52388" cy="73025"/>
              </a:xfrm>
              <a:custGeom>
                <a:avLst/>
                <a:gdLst>
                  <a:gd name="T0" fmla="*/ 33 w 220"/>
                  <a:gd name="T1" fmla="*/ 132 h 310"/>
                  <a:gd name="T2" fmla="*/ 128 w 220"/>
                  <a:gd name="T3" fmla="*/ 242 h 310"/>
                  <a:gd name="T4" fmla="*/ 50 w 220"/>
                  <a:gd name="T5" fmla="*/ 183 h 310"/>
                  <a:gd name="T6" fmla="*/ 16 w 220"/>
                  <a:gd name="T7" fmla="*/ 183 h 310"/>
                  <a:gd name="T8" fmla="*/ 0 w 220"/>
                  <a:gd name="T9" fmla="*/ 267 h 310"/>
                  <a:gd name="T10" fmla="*/ 110 w 220"/>
                  <a:gd name="T11" fmla="*/ 310 h 310"/>
                  <a:gd name="T12" fmla="*/ 194 w 220"/>
                  <a:gd name="T13" fmla="*/ 250 h 310"/>
                  <a:gd name="T14" fmla="*/ 127 w 220"/>
                  <a:gd name="T15" fmla="*/ 81 h 310"/>
                  <a:gd name="T16" fmla="*/ 177 w 220"/>
                  <a:gd name="T17" fmla="*/ 174 h 310"/>
                  <a:gd name="T18" fmla="*/ 211 w 220"/>
                  <a:gd name="T19" fmla="*/ 174 h 310"/>
                  <a:gd name="T20" fmla="*/ 220 w 220"/>
                  <a:gd name="T21" fmla="*/ 73 h 310"/>
                  <a:gd name="T22" fmla="*/ 66 w 220"/>
                  <a:gd name="T23" fmla="*/ 72 h 310"/>
                  <a:gd name="T24" fmla="*/ 33 w 220"/>
                  <a:gd name="T25" fmla="*/ 13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310">
                    <a:moveTo>
                      <a:pt x="33" y="132"/>
                    </a:moveTo>
                    <a:cubicBezTo>
                      <a:pt x="33" y="182"/>
                      <a:pt x="114" y="205"/>
                      <a:pt x="128" y="242"/>
                    </a:cubicBezTo>
                    <a:cubicBezTo>
                      <a:pt x="149" y="292"/>
                      <a:pt x="50" y="309"/>
                      <a:pt x="50" y="183"/>
                    </a:cubicBezTo>
                    <a:lnTo>
                      <a:pt x="16" y="183"/>
                    </a:lnTo>
                    <a:cubicBezTo>
                      <a:pt x="11" y="207"/>
                      <a:pt x="2" y="240"/>
                      <a:pt x="0" y="267"/>
                    </a:cubicBezTo>
                    <a:cubicBezTo>
                      <a:pt x="27" y="274"/>
                      <a:pt x="96" y="310"/>
                      <a:pt x="110" y="310"/>
                    </a:cubicBezTo>
                    <a:cubicBezTo>
                      <a:pt x="130" y="310"/>
                      <a:pt x="194" y="278"/>
                      <a:pt x="194" y="250"/>
                    </a:cubicBezTo>
                    <a:cubicBezTo>
                      <a:pt x="194" y="125"/>
                      <a:pt x="35" y="142"/>
                      <a:pt x="127" y="81"/>
                    </a:cubicBezTo>
                    <a:cubicBezTo>
                      <a:pt x="165" y="91"/>
                      <a:pt x="176" y="128"/>
                      <a:pt x="177" y="174"/>
                    </a:cubicBezTo>
                    <a:lnTo>
                      <a:pt x="211" y="174"/>
                    </a:lnTo>
                    <a:cubicBezTo>
                      <a:pt x="211" y="125"/>
                      <a:pt x="220" y="115"/>
                      <a:pt x="220" y="73"/>
                    </a:cubicBezTo>
                    <a:cubicBezTo>
                      <a:pt x="155" y="104"/>
                      <a:pt x="141" y="0"/>
                      <a:pt x="66" y="72"/>
                    </a:cubicBezTo>
                    <a:cubicBezTo>
                      <a:pt x="57" y="81"/>
                      <a:pt x="33" y="115"/>
                      <a:pt x="33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4468813" y="2500313"/>
                <a:ext cx="58738" cy="63500"/>
              </a:xfrm>
              <a:custGeom>
                <a:avLst/>
                <a:gdLst>
                  <a:gd name="T0" fmla="*/ 6 w 252"/>
                  <a:gd name="T1" fmla="*/ 101 h 271"/>
                  <a:gd name="T2" fmla="*/ 99 w 252"/>
                  <a:gd name="T3" fmla="*/ 50 h 271"/>
                  <a:gd name="T4" fmla="*/ 74 w 252"/>
                  <a:gd name="T5" fmla="*/ 228 h 271"/>
                  <a:gd name="T6" fmla="*/ 40 w 252"/>
                  <a:gd name="T7" fmla="*/ 228 h 271"/>
                  <a:gd name="T8" fmla="*/ 40 w 252"/>
                  <a:gd name="T9" fmla="*/ 262 h 271"/>
                  <a:gd name="T10" fmla="*/ 175 w 252"/>
                  <a:gd name="T11" fmla="*/ 271 h 271"/>
                  <a:gd name="T12" fmla="*/ 160 w 252"/>
                  <a:gd name="T13" fmla="*/ 59 h 271"/>
                  <a:gd name="T14" fmla="*/ 209 w 252"/>
                  <a:gd name="T15" fmla="*/ 127 h 271"/>
                  <a:gd name="T16" fmla="*/ 243 w 252"/>
                  <a:gd name="T17" fmla="*/ 127 h 271"/>
                  <a:gd name="T18" fmla="*/ 252 w 252"/>
                  <a:gd name="T19" fmla="*/ 42 h 271"/>
                  <a:gd name="T20" fmla="*/ 23 w 252"/>
                  <a:gd name="T21" fmla="*/ 0 h 271"/>
                  <a:gd name="T22" fmla="*/ 6 w 252"/>
                  <a:gd name="T23" fmla="*/ 10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271">
                    <a:moveTo>
                      <a:pt x="6" y="101"/>
                    </a:moveTo>
                    <a:cubicBezTo>
                      <a:pt x="94" y="81"/>
                      <a:pt x="0" y="50"/>
                      <a:pt x="99" y="50"/>
                    </a:cubicBezTo>
                    <a:cubicBezTo>
                      <a:pt x="90" y="92"/>
                      <a:pt x="74" y="181"/>
                      <a:pt x="74" y="228"/>
                    </a:cubicBezTo>
                    <a:lnTo>
                      <a:pt x="40" y="228"/>
                    </a:lnTo>
                    <a:lnTo>
                      <a:pt x="40" y="262"/>
                    </a:lnTo>
                    <a:lnTo>
                      <a:pt x="175" y="271"/>
                    </a:lnTo>
                    <a:cubicBezTo>
                      <a:pt x="136" y="196"/>
                      <a:pt x="149" y="238"/>
                      <a:pt x="160" y="59"/>
                    </a:cubicBezTo>
                    <a:cubicBezTo>
                      <a:pt x="208" y="60"/>
                      <a:pt x="205" y="74"/>
                      <a:pt x="209" y="127"/>
                    </a:cubicBezTo>
                    <a:lnTo>
                      <a:pt x="243" y="127"/>
                    </a:lnTo>
                    <a:lnTo>
                      <a:pt x="252" y="42"/>
                    </a:lnTo>
                    <a:cubicBezTo>
                      <a:pt x="191" y="13"/>
                      <a:pt x="70" y="22"/>
                      <a:pt x="23" y="0"/>
                    </a:cubicBezTo>
                    <a:cubicBezTo>
                      <a:pt x="20" y="41"/>
                      <a:pt x="6" y="53"/>
                      <a:pt x="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4119563" y="2219326"/>
                <a:ext cx="63500" cy="47625"/>
              </a:xfrm>
              <a:custGeom>
                <a:avLst/>
                <a:gdLst>
                  <a:gd name="T0" fmla="*/ 93 w 271"/>
                  <a:gd name="T1" fmla="*/ 161 h 204"/>
                  <a:gd name="T2" fmla="*/ 34 w 271"/>
                  <a:gd name="T3" fmla="*/ 136 h 204"/>
                  <a:gd name="T4" fmla="*/ 93 w 271"/>
                  <a:gd name="T5" fmla="*/ 26 h 204"/>
                  <a:gd name="T6" fmla="*/ 0 w 271"/>
                  <a:gd name="T7" fmla="*/ 51 h 204"/>
                  <a:gd name="T8" fmla="*/ 68 w 271"/>
                  <a:gd name="T9" fmla="*/ 204 h 204"/>
                  <a:gd name="T10" fmla="*/ 119 w 271"/>
                  <a:gd name="T11" fmla="*/ 204 h 204"/>
                  <a:gd name="T12" fmla="*/ 169 w 271"/>
                  <a:gd name="T13" fmla="*/ 68 h 204"/>
                  <a:gd name="T14" fmla="*/ 202 w 271"/>
                  <a:gd name="T15" fmla="*/ 41 h 204"/>
                  <a:gd name="T16" fmla="*/ 186 w 271"/>
                  <a:gd name="T17" fmla="*/ 161 h 204"/>
                  <a:gd name="T18" fmla="*/ 271 w 271"/>
                  <a:gd name="T19" fmla="*/ 153 h 204"/>
                  <a:gd name="T20" fmla="*/ 251 w 271"/>
                  <a:gd name="T21" fmla="*/ 71 h 204"/>
                  <a:gd name="T22" fmla="*/ 220 w 271"/>
                  <a:gd name="T23" fmla="*/ 0 h 204"/>
                  <a:gd name="T24" fmla="*/ 127 w 271"/>
                  <a:gd name="T25" fmla="*/ 0 h 204"/>
                  <a:gd name="T26" fmla="*/ 105 w 271"/>
                  <a:gd name="T27" fmla="*/ 71 h 204"/>
                  <a:gd name="T28" fmla="*/ 93 w 271"/>
                  <a:gd name="T29" fmla="*/ 16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" h="204">
                    <a:moveTo>
                      <a:pt x="93" y="161"/>
                    </a:moveTo>
                    <a:cubicBezTo>
                      <a:pt x="61" y="159"/>
                      <a:pt x="54" y="149"/>
                      <a:pt x="34" y="136"/>
                    </a:cubicBezTo>
                    <a:cubicBezTo>
                      <a:pt x="47" y="82"/>
                      <a:pt x="67" y="65"/>
                      <a:pt x="93" y="26"/>
                    </a:cubicBezTo>
                    <a:cubicBezTo>
                      <a:pt x="69" y="26"/>
                      <a:pt x="0" y="31"/>
                      <a:pt x="0" y="51"/>
                    </a:cubicBezTo>
                    <a:cubicBezTo>
                      <a:pt x="0" y="94"/>
                      <a:pt x="32" y="204"/>
                      <a:pt x="68" y="204"/>
                    </a:cubicBezTo>
                    <a:lnTo>
                      <a:pt x="119" y="204"/>
                    </a:lnTo>
                    <a:cubicBezTo>
                      <a:pt x="134" y="204"/>
                      <a:pt x="191" y="161"/>
                      <a:pt x="169" y="68"/>
                    </a:cubicBezTo>
                    <a:lnTo>
                      <a:pt x="202" y="41"/>
                    </a:lnTo>
                    <a:cubicBezTo>
                      <a:pt x="248" y="109"/>
                      <a:pt x="219" y="100"/>
                      <a:pt x="186" y="161"/>
                    </a:cubicBezTo>
                    <a:cubicBezTo>
                      <a:pt x="231" y="161"/>
                      <a:pt x="238" y="156"/>
                      <a:pt x="271" y="153"/>
                    </a:cubicBezTo>
                    <a:cubicBezTo>
                      <a:pt x="260" y="130"/>
                      <a:pt x="260" y="100"/>
                      <a:pt x="251" y="71"/>
                    </a:cubicBezTo>
                    <a:cubicBezTo>
                      <a:pt x="239" y="31"/>
                      <a:pt x="229" y="38"/>
                      <a:pt x="220" y="0"/>
                    </a:cubicBezTo>
                    <a:lnTo>
                      <a:pt x="127" y="0"/>
                    </a:lnTo>
                    <a:cubicBezTo>
                      <a:pt x="121" y="28"/>
                      <a:pt x="112" y="36"/>
                      <a:pt x="105" y="71"/>
                    </a:cubicBezTo>
                    <a:cubicBezTo>
                      <a:pt x="99" y="102"/>
                      <a:pt x="93" y="132"/>
                      <a:pt x="93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27"/>
              <p:cNvSpPr/>
              <p:nvPr/>
            </p:nvSpPr>
            <p:spPr bwMode="auto">
              <a:xfrm>
                <a:off x="4875213" y="2268538"/>
                <a:ext cx="66675" cy="61913"/>
              </a:xfrm>
              <a:custGeom>
                <a:avLst/>
                <a:gdLst>
                  <a:gd name="T0" fmla="*/ 0 w 288"/>
                  <a:gd name="T1" fmla="*/ 212 h 262"/>
                  <a:gd name="T2" fmla="*/ 85 w 288"/>
                  <a:gd name="T3" fmla="*/ 229 h 262"/>
                  <a:gd name="T4" fmla="*/ 60 w 288"/>
                  <a:gd name="T5" fmla="*/ 144 h 262"/>
                  <a:gd name="T6" fmla="*/ 212 w 288"/>
                  <a:gd name="T7" fmla="*/ 262 h 262"/>
                  <a:gd name="T8" fmla="*/ 246 w 288"/>
                  <a:gd name="T9" fmla="*/ 262 h 262"/>
                  <a:gd name="T10" fmla="*/ 288 w 288"/>
                  <a:gd name="T11" fmla="*/ 135 h 262"/>
                  <a:gd name="T12" fmla="*/ 246 w 288"/>
                  <a:gd name="T13" fmla="*/ 144 h 262"/>
                  <a:gd name="T14" fmla="*/ 85 w 288"/>
                  <a:gd name="T15" fmla="*/ 85 h 262"/>
                  <a:gd name="T16" fmla="*/ 178 w 288"/>
                  <a:gd name="T17" fmla="*/ 25 h 262"/>
                  <a:gd name="T18" fmla="*/ 85 w 288"/>
                  <a:gd name="T19" fmla="*/ 0 h 262"/>
                  <a:gd name="T20" fmla="*/ 0 w 288"/>
                  <a:gd name="T21" fmla="*/ 2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262">
                    <a:moveTo>
                      <a:pt x="0" y="212"/>
                    </a:moveTo>
                    <a:cubicBezTo>
                      <a:pt x="40" y="215"/>
                      <a:pt x="41" y="228"/>
                      <a:pt x="85" y="229"/>
                    </a:cubicBezTo>
                    <a:cubicBezTo>
                      <a:pt x="70" y="200"/>
                      <a:pt x="60" y="189"/>
                      <a:pt x="60" y="144"/>
                    </a:cubicBezTo>
                    <a:cubicBezTo>
                      <a:pt x="215" y="226"/>
                      <a:pt x="232" y="177"/>
                      <a:pt x="212" y="262"/>
                    </a:cubicBezTo>
                    <a:lnTo>
                      <a:pt x="246" y="262"/>
                    </a:lnTo>
                    <a:cubicBezTo>
                      <a:pt x="251" y="203"/>
                      <a:pt x="284" y="187"/>
                      <a:pt x="288" y="135"/>
                    </a:cubicBezTo>
                    <a:cubicBezTo>
                      <a:pt x="255" y="138"/>
                      <a:pt x="268" y="144"/>
                      <a:pt x="246" y="144"/>
                    </a:cubicBezTo>
                    <a:cubicBezTo>
                      <a:pt x="200" y="144"/>
                      <a:pt x="140" y="97"/>
                      <a:pt x="85" y="85"/>
                    </a:cubicBezTo>
                    <a:cubicBezTo>
                      <a:pt x="129" y="19"/>
                      <a:pt x="136" y="104"/>
                      <a:pt x="178" y="25"/>
                    </a:cubicBezTo>
                    <a:cubicBezTo>
                      <a:pt x="142" y="22"/>
                      <a:pt x="119" y="8"/>
                      <a:pt x="85" y="0"/>
                    </a:cubicBezTo>
                    <a:cubicBezTo>
                      <a:pt x="69" y="33"/>
                      <a:pt x="3" y="184"/>
                      <a:pt x="0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4840288" y="1944688"/>
                <a:ext cx="66675" cy="44450"/>
              </a:xfrm>
              <a:custGeom>
                <a:avLst/>
                <a:gdLst>
                  <a:gd name="T0" fmla="*/ 82 w 291"/>
                  <a:gd name="T1" fmla="*/ 43 h 187"/>
                  <a:gd name="T2" fmla="*/ 115 w 291"/>
                  <a:gd name="T3" fmla="*/ 102 h 187"/>
                  <a:gd name="T4" fmla="*/ 56 w 291"/>
                  <a:gd name="T5" fmla="*/ 102 h 187"/>
                  <a:gd name="T6" fmla="*/ 22 w 291"/>
                  <a:gd name="T7" fmla="*/ 34 h 187"/>
                  <a:gd name="T8" fmla="*/ 90 w 291"/>
                  <a:gd name="T9" fmla="*/ 161 h 187"/>
                  <a:gd name="T10" fmla="*/ 170 w 291"/>
                  <a:gd name="T11" fmla="*/ 157 h 187"/>
                  <a:gd name="T12" fmla="*/ 234 w 291"/>
                  <a:gd name="T13" fmla="*/ 187 h 187"/>
                  <a:gd name="T14" fmla="*/ 251 w 291"/>
                  <a:gd name="T15" fmla="*/ 144 h 187"/>
                  <a:gd name="T16" fmla="*/ 209 w 291"/>
                  <a:gd name="T17" fmla="*/ 102 h 187"/>
                  <a:gd name="T18" fmla="*/ 257 w 291"/>
                  <a:gd name="T19" fmla="*/ 55 h 187"/>
                  <a:gd name="T20" fmla="*/ 166 w 291"/>
                  <a:gd name="T21" fmla="*/ 0 h 187"/>
                  <a:gd name="T22" fmla="*/ 192 w 291"/>
                  <a:gd name="T23" fmla="*/ 60 h 187"/>
                  <a:gd name="T24" fmla="*/ 149 w 291"/>
                  <a:gd name="T25" fmla="*/ 68 h 187"/>
                  <a:gd name="T26" fmla="*/ 90 w 291"/>
                  <a:gd name="T27" fmla="*/ 0 h 187"/>
                  <a:gd name="T28" fmla="*/ 82 w 291"/>
                  <a:gd name="T29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187">
                    <a:moveTo>
                      <a:pt x="82" y="43"/>
                    </a:moveTo>
                    <a:cubicBezTo>
                      <a:pt x="82" y="68"/>
                      <a:pt x="104" y="85"/>
                      <a:pt x="115" y="102"/>
                    </a:cubicBezTo>
                    <a:lnTo>
                      <a:pt x="56" y="102"/>
                    </a:lnTo>
                    <a:cubicBezTo>
                      <a:pt x="56" y="59"/>
                      <a:pt x="56" y="43"/>
                      <a:pt x="22" y="34"/>
                    </a:cubicBezTo>
                    <a:cubicBezTo>
                      <a:pt x="0" y="80"/>
                      <a:pt x="40" y="161"/>
                      <a:pt x="90" y="161"/>
                    </a:cubicBezTo>
                    <a:cubicBezTo>
                      <a:pt x="128" y="161"/>
                      <a:pt x="144" y="148"/>
                      <a:pt x="170" y="157"/>
                    </a:cubicBezTo>
                    <a:cubicBezTo>
                      <a:pt x="198" y="168"/>
                      <a:pt x="183" y="182"/>
                      <a:pt x="234" y="187"/>
                    </a:cubicBezTo>
                    <a:cubicBezTo>
                      <a:pt x="243" y="169"/>
                      <a:pt x="246" y="167"/>
                      <a:pt x="251" y="144"/>
                    </a:cubicBezTo>
                    <a:cubicBezTo>
                      <a:pt x="220" y="103"/>
                      <a:pt x="223" y="155"/>
                      <a:pt x="209" y="102"/>
                    </a:cubicBezTo>
                    <a:cubicBezTo>
                      <a:pt x="268" y="102"/>
                      <a:pt x="291" y="103"/>
                      <a:pt x="257" y="55"/>
                    </a:cubicBezTo>
                    <a:cubicBezTo>
                      <a:pt x="232" y="20"/>
                      <a:pt x="211" y="11"/>
                      <a:pt x="166" y="0"/>
                    </a:cubicBezTo>
                    <a:cubicBezTo>
                      <a:pt x="175" y="38"/>
                      <a:pt x="183" y="28"/>
                      <a:pt x="192" y="60"/>
                    </a:cubicBezTo>
                    <a:cubicBezTo>
                      <a:pt x="158" y="60"/>
                      <a:pt x="172" y="57"/>
                      <a:pt x="149" y="68"/>
                    </a:cubicBezTo>
                    <a:cubicBezTo>
                      <a:pt x="141" y="32"/>
                      <a:pt x="131" y="4"/>
                      <a:pt x="90" y="0"/>
                    </a:cubicBezTo>
                    <a:cubicBezTo>
                      <a:pt x="87" y="34"/>
                      <a:pt x="82" y="21"/>
                      <a:pt x="8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29"/>
              <p:cNvSpPr/>
              <p:nvPr/>
            </p:nvSpPr>
            <p:spPr bwMode="auto">
              <a:xfrm>
                <a:off x="4900613" y="2216151"/>
                <a:ext cx="61913" cy="57150"/>
              </a:xfrm>
              <a:custGeom>
                <a:avLst/>
                <a:gdLst>
                  <a:gd name="T0" fmla="*/ 34 w 271"/>
                  <a:gd name="T1" fmla="*/ 102 h 246"/>
                  <a:gd name="T2" fmla="*/ 93 w 271"/>
                  <a:gd name="T3" fmla="*/ 85 h 246"/>
                  <a:gd name="T4" fmla="*/ 110 w 271"/>
                  <a:gd name="T5" fmla="*/ 127 h 246"/>
                  <a:gd name="T6" fmla="*/ 26 w 271"/>
                  <a:gd name="T7" fmla="*/ 110 h 246"/>
                  <a:gd name="T8" fmla="*/ 0 w 271"/>
                  <a:gd name="T9" fmla="*/ 221 h 246"/>
                  <a:gd name="T10" fmla="*/ 212 w 271"/>
                  <a:gd name="T11" fmla="*/ 246 h 246"/>
                  <a:gd name="T12" fmla="*/ 246 w 271"/>
                  <a:gd name="T13" fmla="*/ 246 h 246"/>
                  <a:gd name="T14" fmla="*/ 271 w 271"/>
                  <a:gd name="T15" fmla="*/ 110 h 246"/>
                  <a:gd name="T16" fmla="*/ 121 w 271"/>
                  <a:gd name="T17" fmla="*/ 83 h 246"/>
                  <a:gd name="T18" fmla="*/ 51 w 271"/>
                  <a:gd name="T19" fmla="*/ 0 h 246"/>
                  <a:gd name="T20" fmla="*/ 34 w 271"/>
                  <a:gd name="T2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34" y="102"/>
                    </a:moveTo>
                    <a:cubicBezTo>
                      <a:pt x="57" y="90"/>
                      <a:pt x="59" y="86"/>
                      <a:pt x="93" y="85"/>
                    </a:cubicBezTo>
                    <a:cubicBezTo>
                      <a:pt x="102" y="116"/>
                      <a:pt x="102" y="96"/>
                      <a:pt x="110" y="127"/>
                    </a:cubicBezTo>
                    <a:cubicBezTo>
                      <a:pt x="37" y="134"/>
                      <a:pt x="92" y="155"/>
                      <a:pt x="26" y="110"/>
                    </a:cubicBezTo>
                    <a:cubicBezTo>
                      <a:pt x="8" y="144"/>
                      <a:pt x="0" y="169"/>
                      <a:pt x="0" y="221"/>
                    </a:cubicBezTo>
                    <a:cubicBezTo>
                      <a:pt x="95" y="213"/>
                      <a:pt x="185" y="129"/>
                      <a:pt x="212" y="246"/>
                    </a:cubicBezTo>
                    <a:lnTo>
                      <a:pt x="246" y="246"/>
                    </a:lnTo>
                    <a:cubicBezTo>
                      <a:pt x="246" y="188"/>
                      <a:pt x="270" y="167"/>
                      <a:pt x="271" y="110"/>
                    </a:cubicBezTo>
                    <a:cubicBezTo>
                      <a:pt x="215" y="140"/>
                      <a:pt x="204" y="160"/>
                      <a:pt x="121" y="83"/>
                    </a:cubicBezTo>
                    <a:cubicBezTo>
                      <a:pt x="56" y="24"/>
                      <a:pt x="114" y="6"/>
                      <a:pt x="51" y="0"/>
                    </a:cubicBezTo>
                    <a:cubicBezTo>
                      <a:pt x="48" y="37"/>
                      <a:pt x="35" y="63"/>
                      <a:pt x="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>
                <a:off x="4700588" y="1784351"/>
                <a:ext cx="17463" cy="30163"/>
              </a:xfrm>
              <a:custGeom>
                <a:avLst/>
                <a:gdLst>
                  <a:gd name="T0" fmla="*/ 0 w 76"/>
                  <a:gd name="T1" fmla="*/ 52 h 129"/>
                  <a:gd name="T2" fmla="*/ 59 w 76"/>
                  <a:gd name="T3" fmla="*/ 129 h 129"/>
                  <a:gd name="T4" fmla="*/ 76 w 76"/>
                  <a:gd name="T5" fmla="*/ 95 h 129"/>
                  <a:gd name="T6" fmla="*/ 0 w 76"/>
                  <a:gd name="T7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29">
                    <a:moveTo>
                      <a:pt x="0" y="52"/>
                    </a:moveTo>
                    <a:cubicBezTo>
                      <a:pt x="0" y="115"/>
                      <a:pt x="19" y="109"/>
                      <a:pt x="59" y="129"/>
                    </a:cubicBezTo>
                    <a:cubicBezTo>
                      <a:pt x="61" y="125"/>
                      <a:pt x="76" y="96"/>
                      <a:pt x="76" y="95"/>
                    </a:cubicBezTo>
                    <a:cubicBezTo>
                      <a:pt x="76" y="57"/>
                      <a:pt x="0" y="0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1"/>
              <p:cNvSpPr/>
              <p:nvPr/>
            </p:nvSpPr>
            <p:spPr bwMode="auto">
              <a:xfrm>
                <a:off x="4854575" y="2428876"/>
                <a:ext cx="3175" cy="1588"/>
              </a:xfrm>
              <a:custGeom>
                <a:avLst/>
                <a:gdLst>
                  <a:gd name="T0" fmla="*/ 0 w 8"/>
                  <a:gd name="T1" fmla="*/ 10 h 10"/>
                  <a:gd name="T2" fmla="*/ 8 w 8"/>
                  <a:gd name="T3" fmla="*/ 10 h 10"/>
                  <a:gd name="T4" fmla="*/ 1 w 8"/>
                  <a:gd name="T5" fmla="*/ 0 h 10"/>
                  <a:gd name="T6" fmla="*/ 0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8" y="10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9" name="Freeform 38"/>
              <p:cNvSpPr/>
              <p:nvPr/>
            </p:nvSpPr>
            <p:spPr bwMode="auto">
              <a:xfrm>
                <a:off x="4529138" y="2244726"/>
                <a:ext cx="14288" cy="31750"/>
              </a:xfrm>
              <a:custGeom>
                <a:avLst/>
                <a:gdLst>
                  <a:gd name="T0" fmla="*/ 6 w 58"/>
                  <a:gd name="T1" fmla="*/ 7 h 134"/>
                  <a:gd name="T2" fmla="*/ 57 w 58"/>
                  <a:gd name="T3" fmla="*/ 134 h 134"/>
                  <a:gd name="T4" fmla="*/ 43 w 58"/>
                  <a:gd name="T5" fmla="*/ 0 h 134"/>
                  <a:gd name="T6" fmla="*/ 6 w 58"/>
                  <a:gd name="T7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6" y="7"/>
                    </a:moveTo>
                    <a:cubicBezTo>
                      <a:pt x="2" y="72"/>
                      <a:pt x="0" y="116"/>
                      <a:pt x="57" y="134"/>
                    </a:cubicBezTo>
                    <a:cubicBezTo>
                      <a:pt x="58" y="85"/>
                      <a:pt x="57" y="40"/>
                      <a:pt x="43" y="0"/>
                    </a:cubicBez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8" name="组合 57"/>
          <p:cNvGrpSpPr/>
          <p:nvPr userDrawn="1"/>
        </p:nvGrpSpPr>
        <p:grpSpPr>
          <a:xfrm>
            <a:off x="0" y="226669"/>
            <a:ext cx="542919" cy="571561"/>
            <a:chOff x="0" y="226669"/>
            <a:chExt cx="542919" cy="617541"/>
          </a:xfrm>
          <a:solidFill>
            <a:schemeClr val="accent1"/>
          </a:solidFill>
        </p:grpSpPr>
        <p:sp>
          <p:nvSpPr>
            <p:cNvPr id="59" name="矩形 58"/>
            <p:cNvSpPr/>
            <p:nvPr userDrawn="1"/>
          </p:nvSpPr>
          <p:spPr>
            <a:xfrm>
              <a:off x="397776" y="226669"/>
              <a:ext cx="145143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 userDrawn="1"/>
          </p:nvSpPr>
          <p:spPr>
            <a:xfrm>
              <a:off x="0" y="226669"/>
              <a:ext cx="324630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2120900" y="-10439991"/>
            <a:ext cx="6454010" cy="68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120900" y="16839609"/>
            <a:ext cx="6454010" cy="68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 userDrawn="1"/>
        </p:nvGrpSpPr>
        <p:grpSpPr>
          <a:xfrm>
            <a:off x="3445670" y="6299482"/>
            <a:ext cx="5463856" cy="452499"/>
            <a:chOff x="3445670" y="6203946"/>
            <a:chExt cx="5463856" cy="452499"/>
          </a:xfrm>
        </p:grpSpPr>
        <p:grpSp>
          <p:nvGrpSpPr>
            <p:cNvPr id="68" name="组合 67"/>
            <p:cNvGrpSpPr/>
            <p:nvPr userDrawn="1"/>
          </p:nvGrpSpPr>
          <p:grpSpPr>
            <a:xfrm>
              <a:off x="3445670" y="6403109"/>
              <a:ext cx="5463856" cy="0"/>
              <a:chOff x="3445670" y="6403109"/>
              <a:chExt cx="5463856" cy="0"/>
            </a:xfrm>
          </p:grpSpPr>
          <p:cxnSp>
            <p:nvCxnSpPr>
              <p:cNvPr id="72" name="直接连接符 71"/>
              <p:cNvCxnSpPr/>
              <p:nvPr userDrawn="1"/>
            </p:nvCxnSpPr>
            <p:spPr>
              <a:xfrm flipH="1">
                <a:off x="3445670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 userDrawn="1"/>
            </p:nvCxnSpPr>
            <p:spPr>
              <a:xfrm flipH="1">
                <a:off x="8728551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 userDrawn="1"/>
          </p:nvGrpSpPr>
          <p:grpSpPr>
            <a:xfrm>
              <a:off x="3773486" y="6203946"/>
              <a:ext cx="4766946" cy="452499"/>
              <a:chOff x="3721016" y="5441926"/>
              <a:chExt cx="5306957" cy="503759"/>
            </a:xfrm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6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016" y="5441926"/>
                <a:ext cx="2459915" cy="503759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7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928" y="5518467"/>
                <a:ext cx="2725045" cy="350676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>
            <a:off x="10133367" y="246277"/>
            <a:ext cx="2057016" cy="53234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660400" y="191529"/>
            <a:ext cx="9679880" cy="68782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663074" y="1130300"/>
            <a:ext cx="10855825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235700"/>
            <a:ext cx="292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0292-C260-A447-8A8A-99301327DAC1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691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7634"/>
            <a:ext cx="290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0389923" y="344809"/>
            <a:ext cx="1468924" cy="335280"/>
            <a:chOff x="335077" y="270942"/>
            <a:chExt cx="1827552" cy="417136"/>
          </a:xfrm>
          <a:solidFill>
            <a:schemeClr val="bg1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831799" y="288037"/>
              <a:ext cx="1330830" cy="363588"/>
              <a:chOff x="5402262" y="5211762"/>
              <a:chExt cx="3059113" cy="835761"/>
            </a:xfrm>
            <a:grpFill/>
          </p:grpSpPr>
          <p:sp>
            <p:nvSpPr>
              <p:cNvPr id="44" name="Freeform 32"/>
              <p:cNvSpPr>
                <a:spLocks noEditPoints="1"/>
              </p:cNvSpPr>
              <p:nvPr/>
            </p:nvSpPr>
            <p:spPr bwMode="auto">
              <a:xfrm>
                <a:off x="5402262" y="5347186"/>
                <a:ext cx="814480" cy="570716"/>
              </a:xfrm>
              <a:custGeom>
                <a:avLst/>
                <a:gdLst>
                  <a:gd name="T0" fmla="*/ 1607 w 2875"/>
                  <a:gd name="T1" fmla="*/ 1769 h 2008"/>
                  <a:gd name="T2" fmla="*/ 1683 w 2875"/>
                  <a:gd name="T3" fmla="*/ 1769 h 2008"/>
                  <a:gd name="T4" fmla="*/ 1494 w 2875"/>
                  <a:gd name="T5" fmla="*/ 1579 h 2008"/>
                  <a:gd name="T6" fmla="*/ 1223 w 2875"/>
                  <a:gd name="T7" fmla="*/ 1628 h 2008"/>
                  <a:gd name="T8" fmla="*/ 1178 w 2875"/>
                  <a:gd name="T9" fmla="*/ 1615 h 2008"/>
                  <a:gd name="T10" fmla="*/ 1065 w 2875"/>
                  <a:gd name="T11" fmla="*/ 1371 h 2008"/>
                  <a:gd name="T12" fmla="*/ 1454 w 2875"/>
                  <a:gd name="T13" fmla="*/ 1219 h 2008"/>
                  <a:gd name="T14" fmla="*/ 1537 w 2875"/>
                  <a:gd name="T15" fmla="*/ 1242 h 2008"/>
                  <a:gd name="T16" fmla="*/ 1480 w 2875"/>
                  <a:gd name="T17" fmla="*/ 1524 h 2008"/>
                  <a:gd name="T18" fmla="*/ 1734 w 2875"/>
                  <a:gd name="T19" fmla="*/ 1515 h 2008"/>
                  <a:gd name="T20" fmla="*/ 1824 w 2875"/>
                  <a:gd name="T21" fmla="*/ 1300 h 2008"/>
                  <a:gd name="T22" fmla="*/ 2079 w 2875"/>
                  <a:gd name="T23" fmla="*/ 946 h 2008"/>
                  <a:gd name="T24" fmla="*/ 2340 w 2875"/>
                  <a:gd name="T25" fmla="*/ 1258 h 2008"/>
                  <a:gd name="T26" fmla="*/ 2055 w 2875"/>
                  <a:gd name="T27" fmla="*/ 1396 h 2008"/>
                  <a:gd name="T28" fmla="*/ 1497 w 2875"/>
                  <a:gd name="T29" fmla="*/ 643 h 2008"/>
                  <a:gd name="T30" fmla="*/ 1494 w 2875"/>
                  <a:gd name="T31" fmla="*/ 722 h 2008"/>
                  <a:gd name="T32" fmla="*/ 1336 w 2875"/>
                  <a:gd name="T33" fmla="*/ 279 h 2008"/>
                  <a:gd name="T34" fmla="*/ 844 w 2875"/>
                  <a:gd name="T35" fmla="*/ 337 h 2008"/>
                  <a:gd name="T36" fmla="*/ 752 w 2875"/>
                  <a:gd name="T37" fmla="*/ 499 h 2008"/>
                  <a:gd name="T38" fmla="*/ 1074 w 2875"/>
                  <a:gd name="T39" fmla="*/ 559 h 2008"/>
                  <a:gd name="T40" fmla="*/ 1074 w 2875"/>
                  <a:gd name="T41" fmla="*/ 855 h 2008"/>
                  <a:gd name="T42" fmla="*/ 625 w 2875"/>
                  <a:gd name="T43" fmla="*/ 1219 h 2008"/>
                  <a:gd name="T44" fmla="*/ 447 w 2875"/>
                  <a:gd name="T45" fmla="*/ 1058 h 2008"/>
                  <a:gd name="T46" fmla="*/ 532 w 2875"/>
                  <a:gd name="T47" fmla="*/ 830 h 2008"/>
                  <a:gd name="T48" fmla="*/ 107 w 2875"/>
                  <a:gd name="T49" fmla="*/ 1057 h 2008"/>
                  <a:gd name="T50" fmla="*/ 455 w 2875"/>
                  <a:gd name="T51" fmla="*/ 1786 h 2008"/>
                  <a:gd name="T52" fmla="*/ 665 w 2875"/>
                  <a:gd name="T53" fmla="*/ 1941 h 2008"/>
                  <a:gd name="T54" fmla="*/ 988 w 2875"/>
                  <a:gd name="T55" fmla="*/ 1988 h 2008"/>
                  <a:gd name="T56" fmla="*/ 1124 w 2875"/>
                  <a:gd name="T57" fmla="*/ 1963 h 2008"/>
                  <a:gd name="T58" fmla="*/ 1162 w 2875"/>
                  <a:gd name="T59" fmla="*/ 1951 h 2008"/>
                  <a:gd name="T60" fmla="*/ 1404 w 2875"/>
                  <a:gd name="T61" fmla="*/ 1914 h 2008"/>
                  <a:gd name="T62" fmla="*/ 1672 w 2875"/>
                  <a:gd name="T63" fmla="*/ 1902 h 2008"/>
                  <a:gd name="T64" fmla="*/ 2014 w 2875"/>
                  <a:gd name="T65" fmla="*/ 1888 h 2008"/>
                  <a:gd name="T66" fmla="*/ 1987 w 2875"/>
                  <a:gd name="T67" fmla="*/ 1668 h 2008"/>
                  <a:gd name="T68" fmla="*/ 1986 w 2875"/>
                  <a:gd name="T69" fmla="*/ 1607 h 2008"/>
                  <a:gd name="T70" fmla="*/ 2307 w 2875"/>
                  <a:gd name="T71" fmla="*/ 1488 h 2008"/>
                  <a:gd name="T72" fmla="*/ 2774 w 2875"/>
                  <a:gd name="T73" fmla="*/ 1000 h 2008"/>
                  <a:gd name="T74" fmla="*/ 2594 w 2875"/>
                  <a:gd name="T75" fmla="*/ 833 h 2008"/>
                  <a:gd name="T76" fmla="*/ 2394 w 2875"/>
                  <a:gd name="T77" fmla="*/ 728 h 2008"/>
                  <a:gd name="T78" fmla="*/ 2038 w 2875"/>
                  <a:gd name="T79" fmla="*/ 737 h 2008"/>
                  <a:gd name="T80" fmla="*/ 2116 w 2875"/>
                  <a:gd name="T81" fmla="*/ 560 h 2008"/>
                  <a:gd name="T82" fmla="*/ 2380 w 2875"/>
                  <a:gd name="T83" fmla="*/ 358 h 2008"/>
                  <a:gd name="T84" fmla="*/ 2359 w 2875"/>
                  <a:gd name="T85" fmla="*/ 103 h 2008"/>
                  <a:gd name="T86" fmla="*/ 1756 w 2875"/>
                  <a:gd name="T87" fmla="*/ 166 h 2008"/>
                  <a:gd name="T88" fmla="*/ 1403 w 2875"/>
                  <a:gd name="T89" fmla="*/ 29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5" h="2008">
                    <a:moveTo>
                      <a:pt x="1683" y="1769"/>
                    </a:moveTo>
                    <a:lnTo>
                      <a:pt x="1607" y="1769"/>
                    </a:lnTo>
                    <a:cubicBezTo>
                      <a:pt x="1613" y="1747"/>
                      <a:pt x="1619" y="1739"/>
                      <a:pt x="1642" y="1737"/>
                    </a:cubicBezTo>
                    <a:cubicBezTo>
                      <a:pt x="1670" y="1735"/>
                      <a:pt x="1673" y="1751"/>
                      <a:pt x="1683" y="1769"/>
                    </a:cubicBezTo>
                    <a:close/>
                    <a:moveTo>
                      <a:pt x="1480" y="1524"/>
                    </a:moveTo>
                    <a:cubicBezTo>
                      <a:pt x="1480" y="1558"/>
                      <a:pt x="1482" y="1552"/>
                      <a:pt x="1494" y="1579"/>
                    </a:cubicBezTo>
                    <a:cubicBezTo>
                      <a:pt x="1507" y="1611"/>
                      <a:pt x="1537" y="1644"/>
                      <a:pt x="1426" y="1656"/>
                    </a:cubicBezTo>
                    <a:cubicBezTo>
                      <a:pt x="1391" y="1660"/>
                      <a:pt x="1255" y="1641"/>
                      <a:pt x="1223" y="1628"/>
                    </a:cubicBezTo>
                    <a:cubicBezTo>
                      <a:pt x="1221" y="1627"/>
                      <a:pt x="1219" y="1626"/>
                      <a:pt x="1218" y="1626"/>
                    </a:cubicBezTo>
                    <a:lnTo>
                      <a:pt x="1178" y="1615"/>
                    </a:lnTo>
                    <a:cubicBezTo>
                      <a:pt x="1146" y="1606"/>
                      <a:pt x="939" y="1503"/>
                      <a:pt x="985" y="1419"/>
                    </a:cubicBezTo>
                    <a:cubicBezTo>
                      <a:pt x="1003" y="1386"/>
                      <a:pt x="1023" y="1375"/>
                      <a:pt x="1065" y="1371"/>
                    </a:cubicBezTo>
                    <a:cubicBezTo>
                      <a:pt x="1070" y="1389"/>
                      <a:pt x="1133" y="1549"/>
                      <a:pt x="1209" y="1549"/>
                    </a:cubicBezTo>
                    <a:cubicBezTo>
                      <a:pt x="1343" y="1549"/>
                      <a:pt x="1431" y="1255"/>
                      <a:pt x="1454" y="1219"/>
                    </a:cubicBezTo>
                    <a:cubicBezTo>
                      <a:pt x="1478" y="1182"/>
                      <a:pt x="1506" y="1136"/>
                      <a:pt x="1565" y="1134"/>
                    </a:cubicBezTo>
                    <a:cubicBezTo>
                      <a:pt x="1565" y="1223"/>
                      <a:pt x="1557" y="1194"/>
                      <a:pt x="1537" y="1242"/>
                    </a:cubicBezTo>
                    <a:lnTo>
                      <a:pt x="1514" y="1329"/>
                    </a:lnTo>
                    <a:cubicBezTo>
                      <a:pt x="1506" y="1444"/>
                      <a:pt x="1480" y="1483"/>
                      <a:pt x="1480" y="1524"/>
                    </a:cubicBezTo>
                    <a:close/>
                    <a:moveTo>
                      <a:pt x="1768" y="1541"/>
                    </a:moveTo>
                    <a:cubicBezTo>
                      <a:pt x="1760" y="1510"/>
                      <a:pt x="1767" y="1518"/>
                      <a:pt x="1734" y="1515"/>
                    </a:cubicBezTo>
                    <a:cubicBezTo>
                      <a:pt x="1736" y="1450"/>
                      <a:pt x="1756" y="1449"/>
                      <a:pt x="1779" y="1408"/>
                    </a:cubicBezTo>
                    <a:cubicBezTo>
                      <a:pt x="1800" y="1371"/>
                      <a:pt x="1800" y="1336"/>
                      <a:pt x="1824" y="1300"/>
                    </a:cubicBezTo>
                    <a:cubicBezTo>
                      <a:pt x="1910" y="1168"/>
                      <a:pt x="1857" y="1222"/>
                      <a:pt x="1920" y="1092"/>
                    </a:cubicBezTo>
                    <a:cubicBezTo>
                      <a:pt x="1959" y="1013"/>
                      <a:pt x="1998" y="965"/>
                      <a:pt x="2079" y="946"/>
                    </a:cubicBezTo>
                    <a:cubicBezTo>
                      <a:pt x="2213" y="915"/>
                      <a:pt x="2535" y="852"/>
                      <a:pt x="2582" y="1031"/>
                    </a:cubicBezTo>
                    <a:cubicBezTo>
                      <a:pt x="2615" y="1155"/>
                      <a:pt x="2436" y="1229"/>
                      <a:pt x="2340" y="1258"/>
                    </a:cubicBezTo>
                    <a:cubicBezTo>
                      <a:pt x="2296" y="1271"/>
                      <a:pt x="2250" y="1314"/>
                      <a:pt x="2203" y="1333"/>
                    </a:cubicBezTo>
                    <a:cubicBezTo>
                      <a:pt x="2136" y="1360"/>
                      <a:pt x="2187" y="1351"/>
                      <a:pt x="2055" y="1396"/>
                    </a:cubicBezTo>
                    <a:cubicBezTo>
                      <a:pt x="1823" y="1474"/>
                      <a:pt x="1945" y="1422"/>
                      <a:pt x="1768" y="1541"/>
                    </a:cubicBezTo>
                    <a:close/>
                    <a:moveTo>
                      <a:pt x="1497" y="643"/>
                    </a:moveTo>
                    <a:cubicBezTo>
                      <a:pt x="1581" y="643"/>
                      <a:pt x="1701" y="635"/>
                      <a:pt x="1654" y="800"/>
                    </a:cubicBezTo>
                    <a:cubicBezTo>
                      <a:pt x="1625" y="904"/>
                      <a:pt x="1529" y="865"/>
                      <a:pt x="1494" y="722"/>
                    </a:cubicBezTo>
                    <a:cubicBezTo>
                      <a:pt x="1486" y="686"/>
                      <a:pt x="1496" y="684"/>
                      <a:pt x="1497" y="643"/>
                    </a:cubicBezTo>
                    <a:close/>
                    <a:moveTo>
                      <a:pt x="1336" y="279"/>
                    </a:moveTo>
                    <a:cubicBezTo>
                      <a:pt x="1171" y="279"/>
                      <a:pt x="1108" y="288"/>
                      <a:pt x="955" y="296"/>
                    </a:cubicBezTo>
                    <a:cubicBezTo>
                      <a:pt x="904" y="299"/>
                      <a:pt x="875" y="313"/>
                      <a:pt x="844" y="337"/>
                    </a:cubicBezTo>
                    <a:cubicBezTo>
                      <a:pt x="821" y="355"/>
                      <a:pt x="779" y="391"/>
                      <a:pt x="752" y="398"/>
                    </a:cubicBezTo>
                    <a:lnTo>
                      <a:pt x="752" y="499"/>
                    </a:lnTo>
                    <a:lnTo>
                      <a:pt x="870" y="508"/>
                    </a:lnTo>
                    <a:cubicBezTo>
                      <a:pt x="933" y="511"/>
                      <a:pt x="1023" y="527"/>
                      <a:pt x="1074" y="559"/>
                    </a:cubicBezTo>
                    <a:cubicBezTo>
                      <a:pt x="1093" y="571"/>
                      <a:pt x="1124" y="606"/>
                      <a:pt x="1124" y="635"/>
                    </a:cubicBezTo>
                    <a:cubicBezTo>
                      <a:pt x="1124" y="663"/>
                      <a:pt x="1073" y="719"/>
                      <a:pt x="1074" y="855"/>
                    </a:cubicBezTo>
                    <a:cubicBezTo>
                      <a:pt x="1074" y="992"/>
                      <a:pt x="1087" y="994"/>
                      <a:pt x="992" y="1044"/>
                    </a:cubicBezTo>
                    <a:cubicBezTo>
                      <a:pt x="916" y="1084"/>
                      <a:pt x="685" y="1219"/>
                      <a:pt x="625" y="1219"/>
                    </a:cubicBezTo>
                    <a:cubicBezTo>
                      <a:pt x="550" y="1219"/>
                      <a:pt x="606" y="1220"/>
                      <a:pt x="526" y="1141"/>
                    </a:cubicBezTo>
                    <a:cubicBezTo>
                      <a:pt x="497" y="1113"/>
                      <a:pt x="468" y="1090"/>
                      <a:pt x="447" y="1058"/>
                    </a:cubicBezTo>
                    <a:cubicBezTo>
                      <a:pt x="497" y="954"/>
                      <a:pt x="540" y="981"/>
                      <a:pt x="540" y="906"/>
                    </a:cubicBezTo>
                    <a:cubicBezTo>
                      <a:pt x="540" y="863"/>
                      <a:pt x="533" y="868"/>
                      <a:pt x="532" y="830"/>
                    </a:cubicBezTo>
                    <a:cubicBezTo>
                      <a:pt x="337" y="830"/>
                      <a:pt x="355" y="820"/>
                      <a:pt x="184" y="956"/>
                    </a:cubicBezTo>
                    <a:lnTo>
                      <a:pt x="107" y="1057"/>
                    </a:lnTo>
                    <a:cubicBezTo>
                      <a:pt x="0" y="1252"/>
                      <a:pt x="145" y="1411"/>
                      <a:pt x="268" y="1576"/>
                    </a:cubicBezTo>
                    <a:cubicBezTo>
                      <a:pt x="303" y="1623"/>
                      <a:pt x="418" y="1759"/>
                      <a:pt x="455" y="1786"/>
                    </a:cubicBezTo>
                    <a:cubicBezTo>
                      <a:pt x="495" y="1816"/>
                      <a:pt x="529" y="1843"/>
                      <a:pt x="571" y="1875"/>
                    </a:cubicBezTo>
                    <a:lnTo>
                      <a:pt x="665" y="1941"/>
                    </a:lnTo>
                    <a:cubicBezTo>
                      <a:pt x="709" y="1971"/>
                      <a:pt x="734" y="1969"/>
                      <a:pt x="764" y="1978"/>
                    </a:cubicBezTo>
                    <a:cubicBezTo>
                      <a:pt x="843" y="2001"/>
                      <a:pt x="879" y="2008"/>
                      <a:pt x="988" y="1988"/>
                    </a:cubicBezTo>
                    <a:cubicBezTo>
                      <a:pt x="1024" y="1981"/>
                      <a:pt x="997" y="1977"/>
                      <a:pt x="1040" y="1973"/>
                    </a:cubicBezTo>
                    <a:cubicBezTo>
                      <a:pt x="1087" y="1968"/>
                      <a:pt x="1074" y="1982"/>
                      <a:pt x="1124" y="1963"/>
                    </a:cubicBezTo>
                    <a:cubicBezTo>
                      <a:pt x="1126" y="1962"/>
                      <a:pt x="1124" y="1962"/>
                      <a:pt x="1142" y="1956"/>
                    </a:cubicBezTo>
                    <a:cubicBezTo>
                      <a:pt x="1143" y="1956"/>
                      <a:pt x="1162" y="1951"/>
                      <a:pt x="1162" y="1951"/>
                    </a:cubicBezTo>
                    <a:lnTo>
                      <a:pt x="1263" y="1925"/>
                    </a:lnTo>
                    <a:cubicBezTo>
                      <a:pt x="1339" y="1903"/>
                      <a:pt x="1309" y="1915"/>
                      <a:pt x="1404" y="1914"/>
                    </a:cubicBezTo>
                    <a:cubicBezTo>
                      <a:pt x="1448" y="1913"/>
                      <a:pt x="1451" y="1907"/>
                      <a:pt x="1489" y="1905"/>
                    </a:cubicBezTo>
                    <a:cubicBezTo>
                      <a:pt x="1549" y="1902"/>
                      <a:pt x="1613" y="1911"/>
                      <a:pt x="1672" y="1902"/>
                    </a:cubicBezTo>
                    <a:cubicBezTo>
                      <a:pt x="1839" y="1874"/>
                      <a:pt x="1760" y="1874"/>
                      <a:pt x="1921" y="1887"/>
                    </a:cubicBezTo>
                    <a:cubicBezTo>
                      <a:pt x="1951" y="1890"/>
                      <a:pt x="1984" y="1886"/>
                      <a:pt x="2014" y="1888"/>
                    </a:cubicBezTo>
                    <a:cubicBezTo>
                      <a:pt x="2181" y="1897"/>
                      <a:pt x="2334" y="1970"/>
                      <a:pt x="2267" y="1685"/>
                    </a:cubicBezTo>
                    <a:cubicBezTo>
                      <a:pt x="2134" y="1685"/>
                      <a:pt x="2220" y="1648"/>
                      <a:pt x="1987" y="1668"/>
                    </a:cubicBezTo>
                    <a:cubicBezTo>
                      <a:pt x="1935" y="1672"/>
                      <a:pt x="1932" y="1663"/>
                      <a:pt x="1912" y="1634"/>
                    </a:cubicBezTo>
                    <a:cubicBezTo>
                      <a:pt x="1948" y="1617"/>
                      <a:pt x="1934" y="1639"/>
                      <a:pt x="1986" y="1607"/>
                    </a:cubicBezTo>
                    <a:cubicBezTo>
                      <a:pt x="1992" y="1603"/>
                      <a:pt x="2001" y="1598"/>
                      <a:pt x="2008" y="1594"/>
                    </a:cubicBezTo>
                    <a:cubicBezTo>
                      <a:pt x="2048" y="1573"/>
                      <a:pt x="2216" y="1527"/>
                      <a:pt x="2307" y="1488"/>
                    </a:cubicBezTo>
                    <a:cubicBezTo>
                      <a:pt x="2384" y="1455"/>
                      <a:pt x="2600" y="1349"/>
                      <a:pt x="2659" y="1289"/>
                    </a:cubicBezTo>
                    <a:cubicBezTo>
                      <a:pt x="2716" y="1230"/>
                      <a:pt x="2875" y="1156"/>
                      <a:pt x="2774" y="1000"/>
                    </a:cubicBezTo>
                    <a:cubicBezTo>
                      <a:pt x="2730" y="932"/>
                      <a:pt x="2781" y="926"/>
                      <a:pt x="2667" y="895"/>
                    </a:cubicBezTo>
                    <a:cubicBezTo>
                      <a:pt x="2627" y="884"/>
                      <a:pt x="2620" y="864"/>
                      <a:pt x="2594" y="833"/>
                    </a:cubicBezTo>
                    <a:cubicBezTo>
                      <a:pt x="2566" y="798"/>
                      <a:pt x="2540" y="805"/>
                      <a:pt x="2512" y="780"/>
                    </a:cubicBezTo>
                    <a:cubicBezTo>
                      <a:pt x="2467" y="742"/>
                      <a:pt x="2503" y="728"/>
                      <a:pt x="2394" y="728"/>
                    </a:cubicBezTo>
                    <a:cubicBezTo>
                      <a:pt x="2319" y="728"/>
                      <a:pt x="2223" y="729"/>
                      <a:pt x="2153" y="740"/>
                    </a:cubicBezTo>
                    <a:cubicBezTo>
                      <a:pt x="2117" y="745"/>
                      <a:pt x="2066" y="751"/>
                      <a:pt x="2038" y="737"/>
                    </a:cubicBezTo>
                    <a:cubicBezTo>
                      <a:pt x="2015" y="725"/>
                      <a:pt x="1988" y="682"/>
                      <a:pt x="1988" y="635"/>
                    </a:cubicBezTo>
                    <a:cubicBezTo>
                      <a:pt x="1988" y="602"/>
                      <a:pt x="2089" y="571"/>
                      <a:pt x="2116" y="560"/>
                    </a:cubicBezTo>
                    <a:cubicBezTo>
                      <a:pt x="2173" y="537"/>
                      <a:pt x="2210" y="519"/>
                      <a:pt x="2259" y="491"/>
                    </a:cubicBezTo>
                    <a:cubicBezTo>
                      <a:pt x="2310" y="460"/>
                      <a:pt x="2356" y="413"/>
                      <a:pt x="2380" y="358"/>
                    </a:cubicBezTo>
                    <a:lnTo>
                      <a:pt x="2394" y="321"/>
                    </a:lnTo>
                    <a:cubicBezTo>
                      <a:pt x="2428" y="246"/>
                      <a:pt x="2439" y="184"/>
                      <a:pt x="2359" y="103"/>
                    </a:cubicBezTo>
                    <a:cubicBezTo>
                      <a:pt x="2257" y="0"/>
                      <a:pt x="2097" y="47"/>
                      <a:pt x="1968" y="90"/>
                    </a:cubicBezTo>
                    <a:cubicBezTo>
                      <a:pt x="1881" y="119"/>
                      <a:pt x="1887" y="128"/>
                      <a:pt x="1756" y="166"/>
                    </a:cubicBezTo>
                    <a:cubicBezTo>
                      <a:pt x="1626" y="205"/>
                      <a:pt x="1575" y="246"/>
                      <a:pt x="1452" y="294"/>
                    </a:cubicBezTo>
                    <a:cubicBezTo>
                      <a:pt x="1422" y="306"/>
                      <a:pt x="1436" y="301"/>
                      <a:pt x="1403" y="290"/>
                    </a:cubicBezTo>
                    <a:cubicBezTo>
                      <a:pt x="1377" y="282"/>
                      <a:pt x="1367" y="279"/>
                      <a:pt x="1336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33"/>
              <p:cNvSpPr>
                <a:spLocks noEditPoints="1"/>
              </p:cNvSpPr>
              <p:nvPr/>
            </p:nvSpPr>
            <p:spPr bwMode="auto">
              <a:xfrm>
                <a:off x="6270909" y="5256259"/>
                <a:ext cx="650035" cy="791264"/>
              </a:xfrm>
              <a:custGeom>
                <a:avLst/>
                <a:gdLst>
                  <a:gd name="T0" fmla="*/ 943 w 2302"/>
                  <a:gd name="T1" fmla="*/ 2093 h 2775"/>
                  <a:gd name="T2" fmla="*/ 935 w 2302"/>
                  <a:gd name="T3" fmla="*/ 1957 h 2775"/>
                  <a:gd name="T4" fmla="*/ 1214 w 2302"/>
                  <a:gd name="T5" fmla="*/ 1898 h 2775"/>
                  <a:gd name="T6" fmla="*/ 1250 w 2302"/>
                  <a:gd name="T7" fmla="*/ 1993 h 2775"/>
                  <a:gd name="T8" fmla="*/ 923 w 2302"/>
                  <a:gd name="T9" fmla="*/ 1327 h 2775"/>
                  <a:gd name="T10" fmla="*/ 1019 w 2302"/>
                  <a:gd name="T11" fmla="*/ 1246 h 2775"/>
                  <a:gd name="T12" fmla="*/ 1517 w 2302"/>
                  <a:gd name="T13" fmla="*/ 1067 h 2775"/>
                  <a:gd name="T14" fmla="*/ 2022 w 2302"/>
                  <a:gd name="T15" fmla="*/ 1529 h 2775"/>
                  <a:gd name="T16" fmla="*/ 1975 w 2302"/>
                  <a:gd name="T17" fmla="*/ 1651 h 2775"/>
                  <a:gd name="T18" fmla="*/ 1638 w 2302"/>
                  <a:gd name="T19" fmla="*/ 2178 h 2775"/>
                  <a:gd name="T20" fmla="*/ 1392 w 2302"/>
                  <a:gd name="T21" fmla="*/ 1830 h 2775"/>
                  <a:gd name="T22" fmla="*/ 1392 w 2302"/>
                  <a:gd name="T23" fmla="*/ 1551 h 2775"/>
                  <a:gd name="T24" fmla="*/ 1534 w 2302"/>
                  <a:gd name="T25" fmla="*/ 1282 h 2775"/>
                  <a:gd name="T26" fmla="*/ 1211 w 2302"/>
                  <a:gd name="T27" fmla="*/ 1293 h 2775"/>
                  <a:gd name="T28" fmla="*/ 893 w 2302"/>
                  <a:gd name="T29" fmla="*/ 1466 h 2775"/>
                  <a:gd name="T30" fmla="*/ 1488 w 2302"/>
                  <a:gd name="T31" fmla="*/ 301 h 2775"/>
                  <a:gd name="T32" fmla="*/ 1307 w 2302"/>
                  <a:gd name="T33" fmla="*/ 391 h 2775"/>
                  <a:gd name="T34" fmla="*/ 1198 w 2302"/>
                  <a:gd name="T35" fmla="*/ 53 h 2775"/>
                  <a:gd name="T36" fmla="*/ 1169 w 2302"/>
                  <a:gd name="T37" fmla="*/ 75 h 2775"/>
                  <a:gd name="T38" fmla="*/ 989 w 2302"/>
                  <a:gd name="T39" fmla="*/ 420 h 2775"/>
                  <a:gd name="T40" fmla="*/ 571 w 2302"/>
                  <a:gd name="T41" fmla="*/ 603 h 2775"/>
                  <a:gd name="T42" fmla="*/ 696 w 2302"/>
                  <a:gd name="T43" fmla="*/ 800 h 2775"/>
                  <a:gd name="T44" fmla="*/ 901 w 2302"/>
                  <a:gd name="T45" fmla="*/ 1043 h 2775"/>
                  <a:gd name="T46" fmla="*/ 359 w 2302"/>
                  <a:gd name="T47" fmla="*/ 1111 h 2775"/>
                  <a:gd name="T48" fmla="*/ 80 w 2302"/>
                  <a:gd name="T49" fmla="*/ 1381 h 2775"/>
                  <a:gd name="T50" fmla="*/ 26 w 2302"/>
                  <a:gd name="T51" fmla="*/ 1834 h 2775"/>
                  <a:gd name="T52" fmla="*/ 317 w 2302"/>
                  <a:gd name="T53" fmla="*/ 2203 h 2775"/>
                  <a:gd name="T54" fmla="*/ 545 w 2302"/>
                  <a:gd name="T55" fmla="*/ 1839 h 2775"/>
                  <a:gd name="T56" fmla="*/ 684 w 2302"/>
                  <a:gd name="T57" fmla="*/ 1452 h 2775"/>
                  <a:gd name="T58" fmla="*/ 740 w 2302"/>
                  <a:gd name="T59" fmla="*/ 1754 h 2775"/>
                  <a:gd name="T60" fmla="*/ 930 w 2302"/>
                  <a:gd name="T61" fmla="*/ 1656 h 2775"/>
                  <a:gd name="T62" fmla="*/ 1265 w 2302"/>
                  <a:gd name="T63" fmla="*/ 1458 h 2775"/>
                  <a:gd name="T64" fmla="*/ 1049 w 2302"/>
                  <a:gd name="T65" fmla="*/ 1665 h 2775"/>
                  <a:gd name="T66" fmla="*/ 918 w 2302"/>
                  <a:gd name="T67" fmla="*/ 1746 h 2775"/>
                  <a:gd name="T68" fmla="*/ 579 w 2302"/>
                  <a:gd name="T69" fmla="*/ 1898 h 2775"/>
                  <a:gd name="T70" fmla="*/ 664 w 2302"/>
                  <a:gd name="T71" fmla="*/ 2237 h 2775"/>
                  <a:gd name="T72" fmla="*/ 848 w 2302"/>
                  <a:gd name="T73" fmla="*/ 2374 h 2775"/>
                  <a:gd name="T74" fmla="*/ 893 w 2302"/>
                  <a:gd name="T75" fmla="*/ 2677 h 2775"/>
                  <a:gd name="T76" fmla="*/ 1183 w 2302"/>
                  <a:gd name="T77" fmla="*/ 2604 h 2775"/>
                  <a:gd name="T78" fmla="*/ 1612 w 2302"/>
                  <a:gd name="T79" fmla="*/ 2482 h 2775"/>
                  <a:gd name="T80" fmla="*/ 2056 w 2302"/>
                  <a:gd name="T81" fmla="*/ 1894 h 2775"/>
                  <a:gd name="T82" fmla="*/ 2175 w 2302"/>
                  <a:gd name="T83" fmla="*/ 1529 h 2775"/>
                  <a:gd name="T84" fmla="*/ 2227 w 2302"/>
                  <a:gd name="T85" fmla="*/ 1277 h 2775"/>
                  <a:gd name="T86" fmla="*/ 2024 w 2302"/>
                  <a:gd name="T87" fmla="*/ 945 h 2775"/>
                  <a:gd name="T88" fmla="*/ 1731 w 2302"/>
                  <a:gd name="T89" fmla="*/ 899 h 2775"/>
                  <a:gd name="T90" fmla="*/ 1282 w 2302"/>
                  <a:gd name="T91" fmla="*/ 933 h 2775"/>
                  <a:gd name="T92" fmla="*/ 1553 w 2302"/>
                  <a:gd name="T93" fmla="*/ 636 h 2775"/>
                  <a:gd name="T94" fmla="*/ 1683 w 2302"/>
                  <a:gd name="T95" fmla="*/ 563 h 2775"/>
                  <a:gd name="T96" fmla="*/ 1633 w 2302"/>
                  <a:gd name="T97" fmla="*/ 40 h 2775"/>
                  <a:gd name="T98" fmla="*/ 1502 w 2302"/>
                  <a:gd name="T99" fmla="*/ 78 h 2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2" h="2775">
                    <a:moveTo>
                      <a:pt x="935" y="1957"/>
                    </a:moveTo>
                    <a:cubicBezTo>
                      <a:pt x="1034" y="2024"/>
                      <a:pt x="961" y="2093"/>
                      <a:pt x="943" y="2093"/>
                    </a:cubicBezTo>
                    <a:cubicBezTo>
                      <a:pt x="884" y="2093"/>
                      <a:pt x="897" y="2096"/>
                      <a:pt x="876" y="2067"/>
                    </a:cubicBezTo>
                    <a:cubicBezTo>
                      <a:pt x="838" y="2013"/>
                      <a:pt x="877" y="1971"/>
                      <a:pt x="935" y="1957"/>
                    </a:cubicBezTo>
                    <a:close/>
                    <a:moveTo>
                      <a:pt x="1250" y="1993"/>
                    </a:moveTo>
                    <a:cubicBezTo>
                      <a:pt x="1158" y="1970"/>
                      <a:pt x="1189" y="1946"/>
                      <a:pt x="1214" y="1898"/>
                    </a:cubicBezTo>
                    <a:cubicBezTo>
                      <a:pt x="1252" y="1907"/>
                      <a:pt x="1272" y="1930"/>
                      <a:pt x="1290" y="1957"/>
                    </a:cubicBezTo>
                    <a:lnTo>
                      <a:pt x="1250" y="1993"/>
                    </a:lnTo>
                    <a:close/>
                    <a:moveTo>
                      <a:pt x="893" y="1466"/>
                    </a:moveTo>
                    <a:lnTo>
                      <a:pt x="923" y="1327"/>
                    </a:lnTo>
                    <a:cubicBezTo>
                      <a:pt x="931" y="1299"/>
                      <a:pt x="934" y="1330"/>
                      <a:pt x="935" y="1280"/>
                    </a:cubicBezTo>
                    <a:cubicBezTo>
                      <a:pt x="998" y="1280"/>
                      <a:pt x="970" y="1269"/>
                      <a:pt x="1019" y="1246"/>
                    </a:cubicBezTo>
                    <a:cubicBezTo>
                      <a:pt x="1040" y="1236"/>
                      <a:pt x="1067" y="1229"/>
                      <a:pt x="1088" y="1222"/>
                    </a:cubicBezTo>
                    <a:cubicBezTo>
                      <a:pt x="1209" y="1179"/>
                      <a:pt x="1402" y="1081"/>
                      <a:pt x="1517" y="1067"/>
                    </a:cubicBezTo>
                    <a:cubicBezTo>
                      <a:pt x="1653" y="1050"/>
                      <a:pt x="1887" y="1045"/>
                      <a:pt x="2002" y="1127"/>
                    </a:cubicBezTo>
                    <a:cubicBezTo>
                      <a:pt x="2130" y="1220"/>
                      <a:pt x="2068" y="1347"/>
                      <a:pt x="2022" y="1529"/>
                    </a:cubicBezTo>
                    <a:cubicBezTo>
                      <a:pt x="2015" y="1556"/>
                      <a:pt x="2011" y="1575"/>
                      <a:pt x="2003" y="1595"/>
                    </a:cubicBezTo>
                    <a:cubicBezTo>
                      <a:pt x="1991" y="1626"/>
                      <a:pt x="1985" y="1625"/>
                      <a:pt x="1975" y="1651"/>
                    </a:cubicBezTo>
                    <a:cubicBezTo>
                      <a:pt x="1964" y="1681"/>
                      <a:pt x="1962" y="1716"/>
                      <a:pt x="1934" y="1788"/>
                    </a:cubicBezTo>
                    <a:cubicBezTo>
                      <a:pt x="1898" y="1880"/>
                      <a:pt x="1725" y="2178"/>
                      <a:pt x="1638" y="2178"/>
                    </a:cubicBezTo>
                    <a:cubicBezTo>
                      <a:pt x="1506" y="2178"/>
                      <a:pt x="1485" y="2185"/>
                      <a:pt x="1417" y="2084"/>
                    </a:cubicBezTo>
                    <a:cubicBezTo>
                      <a:pt x="1527" y="2011"/>
                      <a:pt x="1551" y="1867"/>
                      <a:pt x="1392" y="1830"/>
                    </a:cubicBezTo>
                    <a:cubicBezTo>
                      <a:pt x="1414" y="1735"/>
                      <a:pt x="1468" y="1850"/>
                      <a:pt x="1468" y="1678"/>
                    </a:cubicBezTo>
                    <a:cubicBezTo>
                      <a:pt x="1468" y="1651"/>
                      <a:pt x="1408" y="1618"/>
                      <a:pt x="1392" y="1551"/>
                    </a:cubicBezTo>
                    <a:cubicBezTo>
                      <a:pt x="1465" y="1502"/>
                      <a:pt x="1467" y="1491"/>
                      <a:pt x="1556" y="1444"/>
                    </a:cubicBezTo>
                    <a:cubicBezTo>
                      <a:pt x="1666" y="1385"/>
                      <a:pt x="1571" y="1315"/>
                      <a:pt x="1534" y="1282"/>
                    </a:cubicBezTo>
                    <a:cubicBezTo>
                      <a:pt x="1448" y="1206"/>
                      <a:pt x="1434" y="1221"/>
                      <a:pt x="1299" y="1221"/>
                    </a:cubicBezTo>
                    <a:cubicBezTo>
                      <a:pt x="1270" y="1221"/>
                      <a:pt x="1236" y="1276"/>
                      <a:pt x="1211" y="1293"/>
                    </a:cubicBezTo>
                    <a:cubicBezTo>
                      <a:pt x="1158" y="1330"/>
                      <a:pt x="1104" y="1349"/>
                      <a:pt x="1011" y="1416"/>
                    </a:cubicBezTo>
                    <a:cubicBezTo>
                      <a:pt x="978" y="1439"/>
                      <a:pt x="944" y="1462"/>
                      <a:pt x="893" y="1466"/>
                    </a:cubicBezTo>
                    <a:close/>
                    <a:moveTo>
                      <a:pt x="1502" y="78"/>
                    </a:moveTo>
                    <a:cubicBezTo>
                      <a:pt x="1502" y="179"/>
                      <a:pt x="1543" y="206"/>
                      <a:pt x="1488" y="301"/>
                    </a:cubicBezTo>
                    <a:cubicBezTo>
                      <a:pt x="1474" y="325"/>
                      <a:pt x="1462" y="338"/>
                      <a:pt x="1439" y="354"/>
                    </a:cubicBezTo>
                    <a:cubicBezTo>
                      <a:pt x="1395" y="384"/>
                      <a:pt x="1363" y="418"/>
                      <a:pt x="1307" y="391"/>
                    </a:cubicBezTo>
                    <a:cubicBezTo>
                      <a:pt x="1327" y="306"/>
                      <a:pt x="1350" y="200"/>
                      <a:pt x="1350" y="112"/>
                    </a:cubicBezTo>
                    <a:cubicBezTo>
                      <a:pt x="1350" y="14"/>
                      <a:pt x="1261" y="17"/>
                      <a:pt x="1198" y="53"/>
                    </a:cubicBezTo>
                    <a:lnTo>
                      <a:pt x="1187" y="59"/>
                    </a:lnTo>
                    <a:cubicBezTo>
                      <a:pt x="1173" y="69"/>
                      <a:pt x="1180" y="62"/>
                      <a:pt x="1169" y="75"/>
                    </a:cubicBezTo>
                    <a:cubicBezTo>
                      <a:pt x="1162" y="85"/>
                      <a:pt x="1164" y="85"/>
                      <a:pt x="1157" y="97"/>
                    </a:cubicBezTo>
                    <a:lnTo>
                      <a:pt x="989" y="420"/>
                    </a:lnTo>
                    <a:cubicBezTo>
                      <a:pt x="932" y="571"/>
                      <a:pt x="876" y="450"/>
                      <a:pt x="698" y="450"/>
                    </a:cubicBezTo>
                    <a:cubicBezTo>
                      <a:pt x="577" y="450"/>
                      <a:pt x="571" y="457"/>
                      <a:pt x="571" y="603"/>
                    </a:cubicBezTo>
                    <a:cubicBezTo>
                      <a:pt x="571" y="613"/>
                      <a:pt x="618" y="689"/>
                      <a:pt x="627" y="707"/>
                    </a:cubicBezTo>
                    <a:cubicBezTo>
                      <a:pt x="647" y="743"/>
                      <a:pt x="668" y="772"/>
                      <a:pt x="696" y="800"/>
                    </a:cubicBezTo>
                    <a:cubicBezTo>
                      <a:pt x="749" y="853"/>
                      <a:pt x="825" y="898"/>
                      <a:pt x="901" y="916"/>
                    </a:cubicBezTo>
                    <a:lnTo>
                      <a:pt x="901" y="1043"/>
                    </a:lnTo>
                    <a:cubicBezTo>
                      <a:pt x="825" y="1083"/>
                      <a:pt x="633" y="1238"/>
                      <a:pt x="571" y="1238"/>
                    </a:cubicBezTo>
                    <a:cubicBezTo>
                      <a:pt x="497" y="1238"/>
                      <a:pt x="453" y="1111"/>
                      <a:pt x="359" y="1111"/>
                    </a:cubicBezTo>
                    <a:cubicBezTo>
                      <a:pt x="257" y="1111"/>
                      <a:pt x="166" y="1245"/>
                      <a:pt x="115" y="1307"/>
                    </a:cubicBezTo>
                    <a:cubicBezTo>
                      <a:pt x="90" y="1338"/>
                      <a:pt x="95" y="1346"/>
                      <a:pt x="80" y="1381"/>
                    </a:cubicBezTo>
                    <a:cubicBezTo>
                      <a:pt x="35" y="1484"/>
                      <a:pt x="49" y="1554"/>
                      <a:pt x="25" y="1658"/>
                    </a:cubicBezTo>
                    <a:cubicBezTo>
                      <a:pt x="3" y="1755"/>
                      <a:pt x="0" y="1733"/>
                      <a:pt x="26" y="1834"/>
                    </a:cubicBezTo>
                    <a:cubicBezTo>
                      <a:pt x="49" y="1925"/>
                      <a:pt x="47" y="1918"/>
                      <a:pt x="89" y="1991"/>
                    </a:cubicBezTo>
                    <a:cubicBezTo>
                      <a:pt x="124" y="2053"/>
                      <a:pt x="229" y="2203"/>
                      <a:pt x="317" y="2203"/>
                    </a:cubicBezTo>
                    <a:cubicBezTo>
                      <a:pt x="436" y="2203"/>
                      <a:pt x="477" y="2208"/>
                      <a:pt x="507" y="2088"/>
                    </a:cubicBezTo>
                    <a:cubicBezTo>
                      <a:pt x="526" y="2011"/>
                      <a:pt x="545" y="1926"/>
                      <a:pt x="545" y="1839"/>
                    </a:cubicBezTo>
                    <a:cubicBezTo>
                      <a:pt x="545" y="1720"/>
                      <a:pt x="477" y="1710"/>
                      <a:pt x="551" y="1599"/>
                    </a:cubicBezTo>
                    <a:lnTo>
                      <a:pt x="684" y="1452"/>
                    </a:lnTo>
                    <a:cubicBezTo>
                      <a:pt x="784" y="1375"/>
                      <a:pt x="689" y="1568"/>
                      <a:pt x="689" y="1653"/>
                    </a:cubicBezTo>
                    <a:cubicBezTo>
                      <a:pt x="689" y="1702"/>
                      <a:pt x="727" y="1706"/>
                      <a:pt x="740" y="1754"/>
                    </a:cubicBezTo>
                    <a:lnTo>
                      <a:pt x="850" y="1754"/>
                    </a:lnTo>
                    <a:cubicBezTo>
                      <a:pt x="880" y="1709"/>
                      <a:pt x="883" y="1692"/>
                      <a:pt x="930" y="1656"/>
                    </a:cubicBezTo>
                    <a:cubicBezTo>
                      <a:pt x="1000" y="1602"/>
                      <a:pt x="1081" y="1572"/>
                      <a:pt x="1150" y="1521"/>
                    </a:cubicBezTo>
                    <a:cubicBezTo>
                      <a:pt x="1181" y="1498"/>
                      <a:pt x="1226" y="1467"/>
                      <a:pt x="1265" y="1458"/>
                    </a:cubicBezTo>
                    <a:cubicBezTo>
                      <a:pt x="1214" y="1554"/>
                      <a:pt x="1214" y="1572"/>
                      <a:pt x="1122" y="1628"/>
                    </a:cubicBezTo>
                    <a:lnTo>
                      <a:pt x="1049" y="1665"/>
                    </a:lnTo>
                    <a:cubicBezTo>
                      <a:pt x="1027" y="1678"/>
                      <a:pt x="1014" y="1691"/>
                      <a:pt x="988" y="1706"/>
                    </a:cubicBezTo>
                    <a:cubicBezTo>
                      <a:pt x="962" y="1722"/>
                      <a:pt x="943" y="1732"/>
                      <a:pt x="918" y="1746"/>
                    </a:cubicBezTo>
                    <a:cubicBezTo>
                      <a:pt x="744" y="1848"/>
                      <a:pt x="769" y="1780"/>
                      <a:pt x="658" y="1798"/>
                    </a:cubicBezTo>
                    <a:cubicBezTo>
                      <a:pt x="583" y="1810"/>
                      <a:pt x="579" y="1836"/>
                      <a:pt x="579" y="1898"/>
                    </a:cubicBezTo>
                    <a:cubicBezTo>
                      <a:pt x="579" y="1928"/>
                      <a:pt x="671" y="1995"/>
                      <a:pt x="692" y="2023"/>
                    </a:cubicBezTo>
                    <a:cubicBezTo>
                      <a:pt x="718" y="2059"/>
                      <a:pt x="664" y="2123"/>
                      <a:pt x="664" y="2237"/>
                    </a:cubicBezTo>
                    <a:cubicBezTo>
                      <a:pt x="664" y="2262"/>
                      <a:pt x="739" y="2337"/>
                      <a:pt x="762" y="2350"/>
                    </a:cubicBezTo>
                    <a:cubicBezTo>
                      <a:pt x="795" y="2368"/>
                      <a:pt x="812" y="2364"/>
                      <a:pt x="848" y="2374"/>
                    </a:cubicBezTo>
                    <a:cubicBezTo>
                      <a:pt x="895" y="2387"/>
                      <a:pt x="877" y="2404"/>
                      <a:pt x="918" y="2415"/>
                    </a:cubicBezTo>
                    <a:cubicBezTo>
                      <a:pt x="918" y="2482"/>
                      <a:pt x="893" y="2510"/>
                      <a:pt x="893" y="2677"/>
                    </a:cubicBezTo>
                    <a:cubicBezTo>
                      <a:pt x="893" y="2707"/>
                      <a:pt x="963" y="2775"/>
                      <a:pt x="1103" y="2684"/>
                    </a:cubicBezTo>
                    <a:cubicBezTo>
                      <a:pt x="1126" y="2669"/>
                      <a:pt x="1171" y="2629"/>
                      <a:pt x="1183" y="2604"/>
                    </a:cubicBezTo>
                    <a:cubicBezTo>
                      <a:pt x="1212" y="2540"/>
                      <a:pt x="1174" y="2425"/>
                      <a:pt x="1207" y="2339"/>
                    </a:cubicBezTo>
                    <a:cubicBezTo>
                      <a:pt x="1276" y="2153"/>
                      <a:pt x="1454" y="2482"/>
                      <a:pt x="1612" y="2482"/>
                    </a:cubicBezTo>
                    <a:cubicBezTo>
                      <a:pt x="1720" y="2482"/>
                      <a:pt x="1833" y="2340"/>
                      <a:pt x="1877" y="2265"/>
                    </a:cubicBezTo>
                    <a:cubicBezTo>
                      <a:pt x="1929" y="2179"/>
                      <a:pt x="2023" y="1992"/>
                      <a:pt x="2056" y="1894"/>
                    </a:cubicBezTo>
                    <a:cubicBezTo>
                      <a:pt x="2086" y="1807"/>
                      <a:pt x="2115" y="1781"/>
                      <a:pt x="2149" y="1630"/>
                    </a:cubicBezTo>
                    <a:lnTo>
                      <a:pt x="2175" y="1529"/>
                    </a:lnTo>
                    <a:cubicBezTo>
                      <a:pt x="2179" y="1510"/>
                      <a:pt x="2184" y="1501"/>
                      <a:pt x="2189" y="1484"/>
                    </a:cubicBezTo>
                    <a:cubicBezTo>
                      <a:pt x="2208" y="1426"/>
                      <a:pt x="2202" y="1341"/>
                      <a:pt x="2227" y="1277"/>
                    </a:cubicBezTo>
                    <a:cubicBezTo>
                      <a:pt x="2260" y="1189"/>
                      <a:pt x="2302" y="1157"/>
                      <a:pt x="2199" y="1058"/>
                    </a:cubicBezTo>
                    <a:cubicBezTo>
                      <a:pt x="2177" y="1036"/>
                      <a:pt x="2048" y="950"/>
                      <a:pt x="2024" y="945"/>
                    </a:cubicBezTo>
                    <a:cubicBezTo>
                      <a:pt x="1993" y="938"/>
                      <a:pt x="1965" y="939"/>
                      <a:pt x="1934" y="932"/>
                    </a:cubicBezTo>
                    <a:cubicBezTo>
                      <a:pt x="1873" y="919"/>
                      <a:pt x="1805" y="899"/>
                      <a:pt x="1731" y="899"/>
                    </a:cubicBezTo>
                    <a:cubicBezTo>
                      <a:pt x="1626" y="899"/>
                      <a:pt x="1547" y="941"/>
                      <a:pt x="1358" y="941"/>
                    </a:cubicBezTo>
                    <a:cubicBezTo>
                      <a:pt x="1316" y="941"/>
                      <a:pt x="1320" y="934"/>
                      <a:pt x="1282" y="933"/>
                    </a:cubicBezTo>
                    <a:cubicBezTo>
                      <a:pt x="1282" y="859"/>
                      <a:pt x="1262" y="813"/>
                      <a:pt x="1351" y="757"/>
                    </a:cubicBezTo>
                    <a:lnTo>
                      <a:pt x="1553" y="636"/>
                    </a:lnTo>
                    <a:cubicBezTo>
                      <a:pt x="1593" y="610"/>
                      <a:pt x="1589" y="605"/>
                      <a:pt x="1637" y="586"/>
                    </a:cubicBezTo>
                    <a:cubicBezTo>
                      <a:pt x="1650" y="580"/>
                      <a:pt x="1668" y="571"/>
                      <a:pt x="1683" y="563"/>
                    </a:cubicBezTo>
                    <a:cubicBezTo>
                      <a:pt x="1786" y="506"/>
                      <a:pt x="1790" y="441"/>
                      <a:pt x="1790" y="332"/>
                    </a:cubicBezTo>
                    <a:cubicBezTo>
                      <a:pt x="1790" y="213"/>
                      <a:pt x="1724" y="96"/>
                      <a:pt x="1633" y="40"/>
                    </a:cubicBezTo>
                    <a:lnTo>
                      <a:pt x="1617" y="30"/>
                    </a:lnTo>
                    <a:cubicBezTo>
                      <a:pt x="1567" y="0"/>
                      <a:pt x="1502" y="18"/>
                      <a:pt x="15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683654" y="5211762"/>
                <a:ext cx="777721" cy="795133"/>
                <a:chOff x="8128154" y="5211762"/>
                <a:chExt cx="777721" cy="795133"/>
              </a:xfrm>
              <a:grpFill/>
            </p:grpSpPr>
            <p:sp>
              <p:nvSpPr>
                <p:cNvPr id="50" name="Freeform 34"/>
                <p:cNvSpPr>
                  <a:spLocks noEditPoints="1"/>
                </p:cNvSpPr>
                <p:nvPr/>
              </p:nvSpPr>
              <p:spPr bwMode="auto">
                <a:xfrm>
                  <a:off x="8128154" y="5211762"/>
                  <a:ext cx="777721" cy="644232"/>
                </a:xfrm>
                <a:custGeom>
                  <a:avLst/>
                  <a:gdLst>
                    <a:gd name="T0" fmla="*/ 1651 w 2752"/>
                    <a:gd name="T1" fmla="*/ 1193 h 2259"/>
                    <a:gd name="T2" fmla="*/ 1795 w 2752"/>
                    <a:gd name="T3" fmla="*/ 939 h 2259"/>
                    <a:gd name="T4" fmla="*/ 1758 w 2752"/>
                    <a:gd name="T5" fmla="*/ 1045 h 2259"/>
                    <a:gd name="T6" fmla="*/ 1728 w 2752"/>
                    <a:gd name="T7" fmla="*/ 1184 h 2259"/>
                    <a:gd name="T8" fmla="*/ 2752 w 2752"/>
                    <a:gd name="T9" fmla="*/ 1370 h 2259"/>
                    <a:gd name="T10" fmla="*/ 2252 w 2752"/>
                    <a:gd name="T11" fmla="*/ 1498 h 2259"/>
                    <a:gd name="T12" fmla="*/ 1965 w 2752"/>
                    <a:gd name="T13" fmla="*/ 1396 h 2259"/>
                    <a:gd name="T14" fmla="*/ 2405 w 2752"/>
                    <a:gd name="T15" fmla="*/ 1303 h 2259"/>
                    <a:gd name="T16" fmla="*/ 1880 w 2752"/>
                    <a:gd name="T17" fmla="*/ 1286 h 2259"/>
                    <a:gd name="T18" fmla="*/ 1753 w 2752"/>
                    <a:gd name="T19" fmla="*/ 1430 h 2259"/>
                    <a:gd name="T20" fmla="*/ 1448 w 2752"/>
                    <a:gd name="T21" fmla="*/ 1429 h 2259"/>
                    <a:gd name="T22" fmla="*/ 1169 w 2752"/>
                    <a:gd name="T23" fmla="*/ 1480 h 2259"/>
                    <a:gd name="T24" fmla="*/ 911 w 2752"/>
                    <a:gd name="T25" fmla="*/ 1646 h 2259"/>
                    <a:gd name="T26" fmla="*/ 780 w 2752"/>
                    <a:gd name="T27" fmla="*/ 1726 h 2259"/>
                    <a:gd name="T28" fmla="*/ 518 w 2752"/>
                    <a:gd name="T29" fmla="*/ 1998 h 2259"/>
                    <a:gd name="T30" fmla="*/ 263 w 2752"/>
                    <a:gd name="T31" fmla="*/ 2259 h 2259"/>
                    <a:gd name="T32" fmla="*/ 0 w 2752"/>
                    <a:gd name="T33" fmla="*/ 2031 h 2259"/>
                    <a:gd name="T34" fmla="*/ 81 w 2752"/>
                    <a:gd name="T35" fmla="*/ 1781 h 2259"/>
                    <a:gd name="T36" fmla="*/ 314 w 2752"/>
                    <a:gd name="T37" fmla="*/ 1599 h 2259"/>
                    <a:gd name="T38" fmla="*/ 544 w 2752"/>
                    <a:gd name="T39" fmla="*/ 1685 h 2259"/>
                    <a:gd name="T40" fmla="*/ 763 w 2752"/>
                    <a:gd name="T41" fmla="*/ 1548 h 2259"/>
                    <a:gd name="T42" fmla="*/ 931 w 2752"/>
                    <a:gd name="T43" fmla="*/ 1480 h 2259"/>
                    <a:gd name="T44" fmla="*/ 1135 w 2752"/>
                    <a:gd name="T45" fmla="*/ 1447 h 2259"/>
                    <a:gd name="T46" fmla="*/ 1262 w 2752"/>
                    <a:gd name="T47" fmla="*/ 1396 h 2259"/>
                    <a:gd name="T48" fmla="*/ 1381 w 2752"/>
                    <a:gd name="T49" fmla="*/ 1345 h 2259"/>
                    <a:gd name="T50" fmla="*/ 1482 w 2752"/>
                    <a:gd name="T51" fmla="*/ 1133 h 2259"/>
                    <a:gd name="T52" fmla="*/ 1423 w 2752"/>
                    <a:gd name="T53" fmla="*/ 1226 h 2259"/>
                    <a:gd name="T54" fmla="*/ 1326 w 2752"/>
                    <a:gd name="T55" fmla="*/ 1151 h 2259"/>
                    <a:gd name="T56" fmla="*/ 1351 w 2752"/>
                    <a:gd name="T57" fmla="*/ 866 h 2259"/>
                    <a:gd name="T58" fmla="*/ 1541 w 2752"/>
                    <a:gd name="T59" fmla="*/ 845 h 2259"/>
                    <a:gd name="T60" fmla="*/ 1635 w 2752"/>
                    <a:gd name="T61" fmla="*/ 727 h 2259"/>
                    <a:gd name="T62" fmla="*/ 1582 w 2752"/>
                    <a:gd name="T63" fmla="*/ 538 h 2259"/>
                    <a:gd name="T64" fmla="*/ 1406 w 2752"/>
                    <a:gd name="T65" fmla="*/ 685 h 2259"/>
                    <a:gd name="T66" fmla="*/ 1262 w 2752"/>
                    <a:gd name="T67" fmla="*/ 1134 h 2259"/>
                    <a:gd name="T68" fmla="*/ 1177 w 2752"/>
                    <a:gd name="T69" fmla="*/ 1311 h 2259"/>
                    <a:gd name="T70" fmla="*/ 1135 w 2752"/>
                    <a:gd name="T71" fmla="*/ 1133 h 2259"/>
                    <a:gd name="T72" fmla="*/ 1008 w 2752"/>
                    <a:gd name="T73" fmla="*/ 1387 h 2259"/>
                    <a:gd name="T74" fmla="*/ 788 w 2752"/>
                    <a:gd name="T75" fmla="*/ 1218 h 2259"/>
                    <a:gd name="T76" fmla="*/ 915 w 2752"/>
                    <a:gd name="T77" fmla="*/ 888 h 2259"/>
                    <a:gd name="T78" fmla="*/ 1101 w 2752"/>
                    <a:gd name="T79" fmla="*/ 659 h 2259"/>
                    <a:gd name="T80" fmla="*/ 1067 w 2752"/>
                    <a:gd name="T81" fmla="*/ 337 h 2259"/>
                    <a:gd name="T82" fmla="*/ 1389 w 2752"/>
                    <a:gd name="T83" fmla="*/ 617 h 2259"/>
                    <a:gd name="T84" fmla="*/ 1618 w 2752"/>
                    <a:gd name="T85" fmla="*/ 337 h 2259"/>
                    <a:gd name="T86" fmla="*/ 1767 w 2752"/>
                    <a:gd name="T87" fmla="*/ 21 h 2259"/>
                    <a:gd name="T88" fmla="*/ 1814 w 2752"/>
                    <a:gd name="T89" fmla="*/ 331 h 2259"/>
                    <a:gd name="T90" fmla="*/ 1849 w 2752"/>
                    <a:gd name="T91" fmla="*/ 552 h 2259"/>
                    <a:gd name="T92" fmla="*/ 1990 w 2752"/>
                    <a:gd name="T93" fmla="*/ 329 h 2259"/>
                    <a:gd name="T94" fmla="*/ 2192 w 2752"/>
                    <a:gd name="T95" fmla="*/ 211 h 2259"/>
                    <a:gd name="T96" fmla="*/ 2021 w 2752"/>
                    <a:gd name="T97" fmla="*/ 783 h 2259"/>
                    <a:gd name="T98" fmla="*/ 1922 w 2752"/>
                    <a:gd name="T99" fmla="*/ 1057 h 2259"/>
                    <a:gd name="T100" fmla="*/ 2372 w 2752"/>
                    <a:gd name="T101" fmla="*/ 1115 h 2259"/>
                    <a:gd name="T102" fmla="*/ 2491 w 2752"/>
                    <a:gd name="T103" fmla="*/ 1152 h 2259"/>
                    <a:gd name="T104" fmla="*/ 2615 w 2752"/>
                    <a:gd name="T105" fmla="*/ 1178 h 2259"/>
                    <a:gd name="T106" fmla="*/ 2752 w 2752"/>
                    <a:gd name="T107" fmla="*/ 1349 h 2259"/>
                    <a:gd name="T108" fmla="*/ 1592 w 2752"/>
                    <a:gd name="T109" fmla="*/ 1049 h 2259"/>
                    <a:gd name="T110" fmla="*/ 1540 w 2752"/>
                    <a:gd name="T111" fmla="*/ 954 h 2259"/>
                    <a:gd name="T112" fmla="*/ 1609 w 2752"/>
                    <a:gd name="T113" fmla="*/ 922 h 2259"/>
                    <a:gd name="T114" fmla="*/ 1863 w 2752"/>
                    <a:gd name="T115" fmla="*/ 820 h 2259"/>
                    <a:gd name="T116" fmla="*/ 1838 w 2752"/>
                    <a:gd name="T117" fmla="*/ 693 h 2259"/>
                    <a:gd name="T118" fmla="*/ 1863 w 2752"/>
                    <a:gd name="T119" fmla="*/ 820 h 2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52" h="2259">
                      <a:moveTo>
                        <a:pt x="1728" y="1184"/>
                      </a:moveTo>
                      <a:cubicBezTo>
                        <a:pt x="1690" y="1184"/>
                        <a:pt x="1678" y="1180"/>
                        <a:pt x="1651" y="1193"/>
                      </a:cubicBezTo>
                      <a:cubicBezTo>
                        <a:pt x="1651" y="1141"/>
                        <a:pt x="1646" y="1151"/>
                        <a:pt x="1674" y="1122"/>
                      </a:cubicBezTo>
                      <a:cubicBezTo>
                        <a:pt x="1794" y="1002"/>
                        <a:pt x="1745" y="952"/>
                        <a:pt x="1795" y="939"/>
                      </a:cubicBezTo>
                      <a:cubicBezTo>
                        <a:pt x="1796" y="972"/>
                        <a:pt x="1809" y="981"/>
                        <a:pt x="1799" y="1002"/>
                      </a:cubicBezTo>
                      <a:cubicBezTo>
                        <a:pt x="1788" y="1025"/>
                        <a:pt x="1773" y="1009"/>
                        <a:pt x="1758" y="1045"/>
                      </a:cubicBezTo>
                      <a:cubicBezTo>
                        <a:pt x="1747" y="1073"/>
                        <a:pt x="1756" y="1095"/>
                        <a:pt x="1753" y="1125"/>
                      </a:cubicBezTo>
                      <a:cubicBezTo>
                        <a:pt x="1748" y="1177"/>
                        <a:pt x="1740" y="1139"/>
                        <a:pt x="1728" y="1184"/>
                      </a:cubicBezTo>
                      <a:close/>
                      <a:moveTo>
                        <a:pt x="2752" y="1349"/>
                      </a:moveTo>
                      <a:lnTo>
                        <a:pt x="2752" y="1370"/>
                      </a:lnTo>
                      <a:cubicBezTo>
                        <a:pt x="2749" y="1398"/>
                        <a:pt x="2729" y="1424"/>
                        <a:pt x="2686" y="1448"/>
                      </a:cubicBezTo>
                      <a:cubicBezTo>
                        <a:pt x="2529" y="1535"/>
                        <a:pt x="2421" y="1512"/>
                        <a:pt x="2252" y="1498"/>
                      </a:cubicBezTo>
                      <a:cubicBezTo>
                        <a:pt x="2153" y="1489"/>
                        <a:pt x="2076" y="1534"/>
                        <a:pt x="1965" y="1480"/>
                      </a:cubicBezTo>
                      <a:lnTo>
                        <a:pt x="1965" y="1396"/>
                      </a:lnTo>
                      <a:cubicBezTo>
                        <a:pt x="2044" y="1389"/>
                        <a:pt x="2121" y="1370"/>
                        <a:pt x="2210" y="1370"/>
                      </a:cubicBezTo>
                      <a:cubicBezTo>
                        <a:pt x="2286" y="1371"/>
                        <a:pt x="2369" y="1371"/>
                        <a:pt x="2405" y="1303"/>
                      </a:cubicBezTo>
                      <a:cubicBezTo>
                        <a:pt x="2343" y="1210"/>
                        <a:pt x="2133" y="1231"/>
                        <a:pt x="2029" y="1248"/>
                      </a:cubicBezTo>
                      <a:cubicBezTo>
                        <a:pt x="1977" y="1256"/>
                        <a:pt x="1916" y="1283"/>
                        <a:pt x="1880" y="1286"/>
                      </a:cubicBezTo>
                      <a:cubicBezTo>
                        <a:pt x="1874" y="1364"/>
                        <a:pt x="1860" y="1372"/>
                        <a:pt x="1829" y="1430"/>
                      </a:cubicBezTo>
                      <a:lnTo>
                        <a:pt x="1753" y="1430"/>
                      </a:lnTo>
                      <a:cubicBezTo>
                        <a:pt x="1740" y="1380"/>
                        <a:pt x="1634" y="1350"/>
                        <a:pt x="1561" y="1398"/>
                      </a:cubicBezTo>
                      <a:cubicBezTo>
                        <a:pt x="1532" y="1417"/>
                        <a:pt x="1512" y="1410"/>
                        <a:pt x="1448" y="1429"/>
                      </a:cubicBezTo>
                      <a:cubicBezTo>
                        <a:pt x="1402" y="1442"/>
                        <a:pt x="1359" y="1438"/>
                        <a:pt x="1313" y="1438"/>
                      </a:cubicBezTo>
                      <a:cubicBezTo>
                        <a:pt x="1298" y="1495"/>
                        <a:pt x="1239" y="1480"/>
                        <a:pt x="1169" y="1480"/>
                      </a:cubicBezTo>
                      <a:cubicBezTo>
                        <a:pt x="1150" y="1562"/>
                        <a:pt x="1109" y="1526"/>
                        <a:pt x="1042" y="1565"/>
                      </a:cubicBezTo>
                      <a:cubicBezTo>
                        <a:pt x="998" y="1591"/>
                        <a:pt x="957" y="1618"/>
                        <a:pt x="911" y="1646"/>
                      </a:cubicBezTo>
                      <a:cubicBezTo>
                        <a:pt x="885" y="1662"/>
                        <a:pt x="869" y="1671"/>
                        <a:pt x="842" y="1687"/>
                      </a:cubicBezTo>
                      <a:cubicBezTo>
                        <a:pt x="817" y="1703"/>
                        <a:pt x="805" y="1713"/>
                        <a:pt x="780" y="1726"/>
                      </a:cubicBezTo>
                      <a:cubicBezTo>
                        <a:pt x="727" y="1753"/>
                        <a:pt x="696" y="1770"/>
                        <a:pt x="648" y="1807"/>
                      </a:cubicBezTo>
                      <a:cubicBezTo>
                        <a:pt x="586" y="1854"/>
                        <a:pt x="564" y="1937"/>
                        <a:pt x="518" y="1998"/>
                      </a:cubicBezTo>
                      <a:cubicBezTo>
                        <a:pt x="463" y="2072"/>
                        <a:pt x="490" y="2060"/>
                        <a:pt x="464" y="2105"/>
                      </a:cubicBezTo>
                      <a:cubicBezTo>
                        <a:pt x="418" y="2185"/>
                        <a:pt x="374" y="2259"/>
                        <a:pt x="263" y="2259"/>
                      </a:cubicBezTo>
                      <a:cubicBezTo>
                        <a:pt x="171" y="2259"/>
                        <a:pt x="130" y="2237"/>
                        <a:pt x="90" y="2170"/>
                      </a:cubicBezTo>
                      <a:cubicBezTo>
                        <a:pt x="66" y="2129"/>
                        <a:pt x="0" y="2071"/>
                        <a:pt x="0" y="2031"/>
                      </a:cubicBezTo>
                      <a:cubicBezTo>
                        <a:pt x="0" y="1981"/>
                        <a:pt x="7" y="1918"/>
                        <a:pt x="23" y="1876"/>
                      </a:cubicBezTo>
                      <a:cubicBezTo>
                        <a:pt x="37" y="1839"/>
                        <a:pt x="61" y="1811"/>
                        <a:pt x="81" y="1781"/>
                      </a:cubicBezTo>
                      <a:lnTo>
                        <a:pt x="195" y="1599"/>
                      </a:lnTo>
                      <a:lnTo>
                        <a:pt x="314" y="1599"/>
                      </a:lnTo>
                      <a:cubicBezTo>
                        <a:pt x="320" y="1622"/>
                        <a:pt x="344" y="1660"/>
                        <a:pt x="359" y="1680"/>
                      </a:cubicBezTo>
                      <a:cubicBezTo>
                        <a:pt x="404" y="1740"/>
                        <a:pt x="493" y="1742"/>
                        <a:pt x="544" y="1685"/>
                      </a:cubicBezTo>
                      <a:cubicBezTo>
                        <a:pt x="568" y="1658"/>
                        <a:pt x="563" y="1644"/>
                        <a:pt x="607" y="1629"/>
                      </a:cubicBezTo>
                      <a:cubicBezTo>
                        <a:pt x="666" y="1610"/>
                        <a:pt x="710" y="1576"/>
                        <a:pt x="763" y="1548"/>
                      </a:cubicBezTo>
                      <a:cubicBezTo>
                        <a:pt x="795" y="1531"/>
                        <a:pt x="820" y="1536"/>
                        <a:pt x="853" y="1520"/>
                      </a:cubicBezTo>
                      <a:cubicBezTo>
                        <a:pt x="886" y="1505"/>
                        <a:pt x="890" y="1491"/>
                        <a:pt x="931" y="1480"/>
                      </a:cubicBezTo>
                      <a:cubicBezTo>
                        <a:pt x="951" y="1474"/>
                        <a:pt x="958" y="1475"/>
                        <a:pt x="983" y="1472"/>
                      </a:cubicBezTo>
                      <a:cubicBezTo>
                        <a:pt x="1057" y="1464"/>
                        <a:pt x="1021" y="1447"/>
                        <a:pt x="1135" y="1447"/>
                      </a:cubicBezTo>
                      <a:cubicBezTo>
                        <a:pt x="1137" y="1418"/>
                        <a:pt x="1141" y="1416"/>
                        <a:pt x="1152" y="1396"/>
                      </a:cubicBezTo>
                      <a:lnTo>
                        <a:pt x="1262" y="1396"/>
                      </a:lnTo>
                      <a:cubicBezTo>
                        <a:pt x="1264" y="1367"/>
                        <a:pt x="1268" y="1365"/>
                        <a:pt x="1279" y="1345"/>
                      </a:cubicBezTo>
                      <a:lnTo>
                        <a:pt x="1381" y="1345"/>
                      </a:lnTo>
                      <a:cubicBezTo>
                        <a:pt x="1414" y="1282"/>
                        <a:pt x="1429" y="1260"/>
                        <a:pt x="1524" y="1260"/>
                      </a:cubicBezTo>
                      <a:cubicBezTo>
                        <a:pt x="1498" y="1210"/>
                        <a:pt x="1496" y="1195"/>
                        <a:pt x="1482" y="1133"/>
                      </a:cubicBezTo>
                      <a:lnTo>
                        <a:pt x="1423" y="1133"/>
                      </a:lnTo>
                      <a:lnTo>
                        <a:pt x="1423" y="1226"/>
                      </a:lnTo>
                      <a:lnTo>
                        <a:pt x="1338" y="1226"/>
                      </a:lnTo>
                      <a:cubicBezTo>
                        <a:pt x="1336" y="1201"/>
                        <a:pt x="1324" y="1169"/>
                        <a:pt x="1326" y="1151"/>
                      </a:cubicBezTo>
                      <a:cubicBezTo>
                        <a:pt x="1333" y="1083"/>
                        <a:pt x="1345" y="1194"/>
                        <a:pt x="1346" y="913"/>
                      </a:cubicBezTo>
                      <a:cubicBezTo>
                        <a:pt x="1346" y="892"/>
                        <a:pt x="1345" y="885"/>
                        <a:pt x="1351" y="866"/>
                      </a:cubicBezTo>
                      <a:lnTo>
                        <a:pt x="1364" y="838"/>
                      </a:lnTo>
                      <a:cubicBezTo>
                        <a:pt x="1414" y="762"/>
                        <a:pt x="1489" y="841"/>
                        <a:pt x="1541" y="845"/>
                      </a:cubicBezTo>
                      <a:cubicBezTo>
                        <a:pt x="1543" y="795"/>
                        <a:pt x="1565" y="773"/>
                        <a:pt x="1575" y="727"/>
                      </a:cubicBezTo>
                      <a:lnTo>
                        <a:pt x="1635" y="727"/>
                      </a:lnTo>
                      <a:lnTo>
                        <a:pt x="1636" y="618"/>
                      </a:lnTo>
                      <a:cubicBezTo>
                        <a:pt x="1642" y="566"/>
                        <a:pt x="1666" y="484"/>
                        <a:pt x="1582" y="538"/>
                      </a:cubicBezTo>
                      <a:cubicBezTo>
                        <a:pt x="1512" y="584"/>
                        <a:pt x="1495" y="651"/>
                        <a:pt x="1406" y="651"/>
                      </a:cubicBezTo>
                      <a:lnTo>
                        <a:pt x="1406" y="685"/>
                      </a:lnTo>
                      <a:cubicBezTo>
                        <a:pt x="1406" y="754"/>
                        <a:pt x="1270" y="828"/>
                        <a:pt x="1262" y="939"/>
                      </a:cubicBezTo>
                      <a:cubicBezTo>
                        <a:pt x="1258" y="1000"/>
                        <a:pt x="1264" y="1071"/>
                        <a:pt x="1262" y="1134"/>
                      </a:cubicBezTo>
                      <a:cubicBezTo>
                        <a:pt x="1261" y="1186"/>
                        <a:pt x="1246" y="1261"/>
                        <a:pt x="1245" y="1311"/>
                      </a:cubicBezTo>
                      <a:lnTo>
                        <a:pt x="1177" y="1311"/>
                      </a:lnTo>
                      <a:cubicBezTo>
                        <a:pt x="1169" y="1274"/>
                        <a:pt x="1159" y="1265"/>
                        <a:pt x="1152" y="1227"/>
                      </a:cubicBezTo>
                      <a:cubicBezTo>
                        <a:pt x="1146" y="1194"/>
                        <a:pt x="1142" y="1164"/>
                        <a:pt x="1135" y="1133"/>
                      </a:cubicBezTo>
                      <a:cubicBezTo>
                        <a:pt x="1097" y="1154"/>
                        <a:pt x="1106" y="1143"/>
                        <a:pt x="1089" y="1189"/>
                      </a:cubicBezTo>
                      <a:cubicBezTo>
                        <a:pt x="1064" y="1254"/>
                        <a:pt x="1023" y="1321"/>
                        <a:pt x="1008" y="1387"/>
                      </a:cubicBezTo>
                      <a:cubicBezTo>
                        <a:pt x="946" y="1387"/>
                        <a:pt x="897" y="1393"/>
                        <a:pt x="857" y="1344"/>
                      </a:cubicBezTo>
                      <a:cubicBezTo>
                        <a:pt x="838" y="1321"/>
                        <a:pt x="788" y="1254"/>
                        <a:pt x="788" y="1218"/>
                      </a:cubicBezTo>
                      <a:cubicBezTo>
                        <a:pt x="788" y="1082"/>
                        <a:pt x="852" y="1144"/>
                        <a:pt x="863" y="1039"/>
                      </a:cubicBezTo>
                      <a:cubicBezTo>
                        <a:pt x="870" y="984"/>
                        <a:pt x="855" y="888"/>
                        <a:pt x="915" y="888"/>
                      </a:cubicBezTo>
                      <a:cubicBezTo>
                        <a:pt x="970" y="888"/>
                        <a:pt x="998" y="911"/>
                        <a:pt x="1042" y="922"/>
                      </a:cubicBezTo>
                      <a:cubicBezTo>
                        <a:pt x="1151" y="849"/>
                        <a:pt x="1110" y="799"/>
                        <a:pt x="1101" y="659"/>
                      </a:cubicBezTo>
                      <a:cubicBezTo>
                        <a:pt x="1098" y="606"/>
                        <a:pt x="1089" y="550"/>
                        <a:pt x="1084" y="498"/>
                      </a:cubicBezTo>
                      <a:cubicBezTo>
                        <a:pt x="1080" y="449"/>
                        <a:pt x="1068" y="383"/>
                        <a:pt x="1067" y="337"/>
                      </a:cubicBezTo>
                      <a:cubicBezTo>
                        <a:pt x="1105" y="317"/>
                        <a:pt x="1264" y="143"/>
                        <a:pt x="1313" y="430"/>
                      </a:cubicBezTo>
                      <a:cubicBezTo>
                        <a:pt x="1326" y="509"/>
                        <a:pt x="1307" y="615"/>
                        <a:pt x="1389" y="617"/>
                      </a:cubicBezTo>
                      <a:cubicBezTo>
                        <a:pt x="1394" y="555"/>
                        <a:pt x="1433" y="500"/>
                        <a:pt x="1499" y="498"/>
                      </a:cubicBezTo>
                      <a:cubicBezTo>
                        <a:pt x="1516" y="426"/>
                        <a:pt x="1540" y="356"/>
                        <a:pt x="1618" y="337"/>
                      </a:cubicBezTo>
                      <a:cubicBezTo>
                        <a:pt x="1618" y="193"/>
                        <a:pt x="1655" y="196"/>
                        <a:pt x="1722" y="111"/>
                      </a:cubicBezTo>
                      <a:cubicBezTo>
                        <a:pt x="1750" y="75"/>
                        <a:pt x="1714" y="35"/>
                        <a:pt x="1767" y="21"/>
                      </a:cubicBezTo>
                      <a:cubicBezTo>
                        <a:pt x="1843" y="0"/>
                        <a:pt x="1885" y="50"/>
                        <a:pt x="1948" y="83"/>
                      </a:cubicBezTo>
                      <a:cubicBezTo>
                        <a:pt x="1944" y="240"/>
                        <a:pt x="1908" y="245"/>
                        <a:pt x="1814" y="331"/>
                      </a:cubicBezTo>
                      <a:cubicBezTo>
                        <a:pt x="1697" y="439"/>
                        <a:pt x="1770" y="464"/>
                        <a:pt x="1770" y="617"/>
                      </a:cubicBezTo>
                      <a:lnTo>
                        <a:pt x="1849" y="552"/>
                      </a:lnTo>
                      <a:cubicBezTo>
                        <a:pt x="1878" y="516"/>
                        <a:pt x="1907" y="498"/>
                        <a:pt x="1956" y="498"/>
                      </a:cubicBezTo>
                      <a:cubicBezTo>
                        <a:pt x="1956" y="393"/>
                        <a:pt x="1944" y="418"/>
                        <a:pt x="1990" y="329"/>
                      </a:cubicBezTo>
                      <a:cubicBezTo>
                        <a:pt x="2025" y="262"/>
                        <a:pt x="2031" y="206"/>
                        <a:pt x="2123" y="190"/>
                      </a:cubicBezTo>
                      <a:cubicBezTo>
                        <a:pt x="2162" y="183"/>
                        <a:pt x="2171" y="190"/>
                        <a:pt x="2192" y="211"/>
                      </a:cubicBezTo>
                      <a:cubicBezTo>
                        <a:pt x="2251" y="271"/>
                        <a:pt x="2325" y="422"/>
                        <a:pt x="2216" y="479"/>
                      </a:cubicBezTo>
                      <a:cubicBezTo>
                        <a:pt x="1964" y="611"/>
                        <a:pt x="2076" y="697"/>
                        <a:pt x="2021" y="783"/>
                      </a:cubicBezTo>
                      <a:cubicBezTo>
                        <a:pt x="1988" y="835"/>
                        <a:pt x="1988" y="782"/>
                        <a:pt x="1981" y="870"/>
                      </a:cubicBezTo>
                      <a:cubicBezTo>
                        <a:pt x="1975" y="942"/>
                        <a:pt x="1922" y="981"/>
                        <a:pt x="1922" y="1057"/>
                      </a:cubicBezTo>
                      <a:cubicBezTo>
                        <a:pt x="1922" y="1133"/>
                        <a:pt x="2037" y="1099"/>
                        <a:pt x="2109" y="1099"/>
                      </a:cubicBezTo>
                      <a:cubicBezTo>
                        <a:pt x="2195" y="1099"/>
                        <a:pt x="2292" y="1102"/>
                        <a:pt x="2372" y="1115"/>
                      </a:cubicBezTo>
                      <a:cubicBezTo>
                        <a:pt x="2401" y="1120"/>
                        <a:pt x="2417" y="1121"/>
                        <a:pt x="2441" y="1131"/>
                      </a:cubicBezTo>
                      <a:cubicBezTo>
                        <a:pt x="2459" y="1138"/>
                        <a:pt x="2474" y="1150"/>
                        <a:pt x="2491" y="1152"/>
                      </a:cubicBezTo>
                      <a:cubicBezTo>
                        <a:pt x="2518" y="1156"/>
                        <a:pt x="2511" y="1144"/>
                        <a:pt x="2555" y="1161"/>
                      </a:cubicBezTo>
                      <a:cubicBezTo>
                        <a:pt x="2583" y="1171"/>
                        <a:pt x="2583" y="1170"/>
                        <a:pt x="2615" y="1178"/>
                      </a:cubicBezTo>
                      <a:cubicBezTo>
                        <a:pt x="2657" y="1189"/>
                        <a:pt x="2675" y="1211"/>
                        <a:pt x="2700" y="1244"/>
                      </a:cubicBezTo>
                      <a:cubicBezTo>
                        <a:pt x="2728" y="1281"/>
                        <a:pt x="2748" y="1317"/>
                        <a:pt x="2752" y="1349"/>
                      </a:cubicBezTo>
                      <a:close/>
                      <a:moveTo>
                        <a:pt x="1592" y="998"/>
                      </a:moveTo>
                      <a:lnTo>
                        <a:pt x="1592" y="1049"/>
                      </a:lnTo>
                      <a:cubicBezTo>
                        <a:pt x="1548" y="1048"/>
                        <a:pt x="1508" y="1033"/>
                        <a:pt x="1508" y="989"/>
                      </a:cubicBezTo>
                      <a:cubicBezTo>
                        <a:pt x="1508" y="962"/>
                        <a:pt x="1526" y="969"/>
                        <a:pt x="1540" y="954"/>
                      </a:cubicBezTo>
                      <a:cubicBezTo>
                        <a:pt x="1554" y="939"/>
                        <a:pt x="1552" y="932"/>
                        <a:pt x="1558" y="905"/>
                      </a:cubicBezTo>
                      <a:cubicBezTo>
                        <a:pt x="1575" y="913"/>
                        <a:pt x="1589" y="917"/>
                        <a:pt x="1609" y="922"/>
                      </a:cubicBezTo>
                      <a:cubicBezTo>
                        <a:pt x="1602" y="952"/>
                        <a:pt x="1592" y="961"/>
                        <a:pt x="1592" y="998"/>
                      </a:cubicBezTo>
                      <a:close/>
                      <a:moveTo>
                        <a:pt x="1863" y="820"/>
                      </a:moveTo>
                      <a:cubicBezTo>
                        <a:pt x="1814" y="820"/>
                        <a:pt x="1798" y="815"/>
                        <a:pt x="1762" y="812"/>
                      </a:cubicBezTo>
                      <a:cubicBezTo>
                        <a:pt x="1764" y="719"/>
                        <a:pt x="1836" y="782"/>
                        <a:pt x="1838" y="693"/>
                      </a:cubicBezTo>
                      <a:cubicBezTo>
                        <a:pt x="1854" y="701"/>
                        <a:pt x="1883" y="708"/>
                        <a:pt x="1905" y="710"/>
                      </a:cubicBezTo>
                      <a:cubicBezTo>
                        <a:pt x="1902" y="756"/>
                        <a:pt x="1874" y="775"/>
                        <a:pt x="1863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51" name="Freeform 36"/>
                <p:cNvSpPr/>
                <p:nvPr/>
              </p:nvSpPr>
              <p:spPr bwMode="auto">
                <a:xfrm>
                  <a:off x="8364179" y="5627708"/>
                  <a:ext cx="381123" cy="379187"/>
                </a:xfrm>
                <a:custGeom>
                  <a:avLst/>
                  <a:gdLst>
                    <a:gd name="T0" fmla="*/ 224 w 1353"/>
                    <a:gd name="T1" fmla="*/ 424 h 1330"/>
                    <a:gd name="T2" fmla="*/ 406 w 1353"/>
                    <a:gd name="T3" fmla="*/ 335 h 1330"/>
                    <a:gd name="T4" fmla="*/ 491 w 1353"/>
                    <a:gd name="T5" fmla="*/ 285 h 1330"/>
                    <a:gd name="T6" fmla="*/ 656 w 1353"/>
                    <a:gd name="T7" fmla="*/ 254 h 1330"/>
                    <a:gd name="T8" fmla="*/ 552 w 1353"/>
                    <a:gd name="T9" fmla="*/ 320 h 1330"/>
                    <a:gd name="T10" fmla="*/ 497 w 1353"/>
                    <a:gd name="T11" fmla="*/ 383 h 1330"/>
                    <a:gd name="T12" fmla="*/ 496 w 1353"/>
                    <a:gd name="T13" fmla="*/ 542 h 1330"/>
                    <a:gd name="T14" fmla="*/ 313 w 1353"/>
                    <a:gd name="T15" fmla="*/ 597 h 1330"/>
                    <a:gd name="T16" fmla="*/ 97 w 1353"/>
                    <a:gd name="T17" fmla="*/ 551 h 1330"/>
                    <a:gd name="T18" fmla="*/ 78 w 1353"/>
                    <a:gd name="T19" fmla="*/ 747 h 1330"/>
                    <a:gd name="T20" fmla="*/ 266 w 1353"/>
                    <a:gd name="T21" fmla="*/ 898 h 1330"/>
                    <a:gd name="T22" fmla="*/ 586 w 1353"/>
                    <a:gd name="T23" fmla="*/ 860 h 1330"/>
                    <a:gd name="T24" fmla="*/ 527 w 1353"/>
                    <a:gd name="T25" fmla="*/ 1006 h 1330"/>
                    <a:gd name="T26" fmla="*/ 269 w 1353"/>
                    <a:gd name="T27" fmla="*/ 1133 h 1330"/>
                    <a:gd name="T28" fmla="*/ 4 w 1353"/>
                    <a:gd name="T29" fmla="*/ 1127 h 1330"/>
                    <a:gd name="T30" fmla="*/ 92 w 1353"/>
                    <a:gd name="T31" fmla="*/ 1216 h 1330"/>
                    <a:gd name="T32" fmla="*/ 162 w 1353"/>
                    <a:gd name="T33" fmla="*/ 1239 h 1330"/>
                    <a:gd name="T34" fmla="*/ 191 w 1353"/>
                    <a:gd name="T35" fmla="*/ 1253 h 1330"/>
                    <a:gd name="T36" fmla="*/ 272 w 1353"/>
                    <a:gd name="T37" fmla="*/ 1273 h 1330"/>
                    <a:gd name="T38" fmla="*/ 373 w 1353"/>
                    <a:gd name="T39" fmla="*/ 1298 h 1330"/>
                    <a:gd name="T40" fmla="*/ 588 w 1353"/>
                    <a:gd name="T41" fmla="*/ 1330 h 1330"/>
                    <a:gd name="T42" fmla="*/ 701 w 1353"/>
                    <a:gd name="T43" fmla="*/ 1282 h 1330"/>
                    <a:gd name="T44" fmla="*/ 771 w 1353"/>
                    <a:gd name="T45" fmla="*/ 1175 h 1330"/>
                    <a:gd name="T46" fmla="*/ 848 w 1353"/>
                    <a:gd name="T47" fmla="*/ 980 h 1330"/>
                    <a:gd name="T48" fmla="*/ 867 w 1353"/>
                    <a:gd name="T49" fmla="*/ 906 h 1330"/>
                    <a:gd name="T50" fmla="*/ 1104 w 1353"/>
                    <a:gd name="T51" fmla="*/ 635 h 1330"/>
                    <a:gd name="T52" fmla="*/ 1236 w 1353"/>
                    <a:gd name="T53" fmla="*/ 650 h 1330"/>
                    <a:gd name="T54" fmla="*/ 1301 w 1353"/>
                    <a:gd name="T55" fmla="*/ 464 h 1330"/>
                    <a:gd name="T56" fmla="*/ 1045 w 1353"/>
                    <a:gd name="T57" fmla="*/ 348 h 1330"/>
                    <a:gd name="T58" fmla="*/ 801 w 1353"/>
                    <a:gd name="T59" fmla="*/ 426 h 1330"/>
                    <a:gd name="T60" fmla="*/ 789 w 1353"/>
                    <a:gd name="T61" fmla="*/ 328 h 1330"/>
                    <a:gd name="T62" fmla="*/ 865 w 1353"/>
                    <a:gd name="T63" fmla="*/ 278 h 1330"/>
                    <a:gd name="T64" fmla="*/ 928 w 1353"/>
                    <a:gd name="T65" fmla="*/ 222 h 1330"/>
                    <a:gd name="T66" fmla="*/ 910 w 1353"/>
                    <a:gd name="T67" fmla="*/ 51 h 1330"/>
                    <a:gd name="T68" fmla="*/ 791 w 1353"/>
                    <a:gd name="T69" fmla="*/ 0 h 1330"/>
                    <a:gd name="T70" fmla="*/ 537 w 1353"/>
                    <a:gd name="T71" fmla="*/ 51 h 1330"/>
                    <a:gd name="T72" fmla="*/ 290 w 1353"/>
                    <a:gd name="T73" fmla="*/ 177 h 1330"/>
                    <a:gd name="T74" fmla="*/ 192 w 1353"/>
                    <a:gd name="T75" fmla="*/ 332 h 1330"/>
                    <a:gd name="T76" fmla="*/ 224 w 1353"/>
                    <a:gd name="T77" fmla="*/ 424 h 1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3" h="1330">
                      <a:moveTo>
                        <a:pt x="224" y="424"/>
                      </a:moveTo>
                      <a:cubicBezTo>
                        <a:pt x="314" y="416"/>
                        <a:pt x="324" y="385"/>
                        <a:pt x="406" y="335"/>
                      </a:cubicBezTo>
                      <a:cubicBezTo>
                        <a:pt x="438" y="317"/>
                        <a:pt x="459" y="304"/>
                        <a:pt x="491" y="285"/>
                      </a:cubicBezTo>
                      <a:cubicBezTo>
                        <a:pt x="588" y="225"/>
                        <a:pt x="614" y="254"/>
                        <a:pt x="656" y="254"/>
                      </a:cubicBezTo>
                      <a:cubicBezTo>
                        <a:pt x="654" y="323"/>
                        <a:pt x="646" y="286"/>
                        <a:pt x="552" y="320"/>
                      </a:cubicBezTo>
                      <a:cubicBezTo>
                        <a:pt x="516" y="333"/>
                        <a:pt x="506" y="337"/>
                        <a:pt x="497" y="383"/>
                      </a:cubicBezTo>
                      <a:cubicBezTo>
                        <a:pt x="480" y="466"/>
                        <a:pt x="485" y="467"/>
                        <a:pt x="496" y="542"/>
                      </a:cubicBezTo>
                      <a:cubicBezTo>
                        <a:pt x="428" y="558"/>
                        <a:pt x="395" y="589"/>
                        <a:pt x="313" y="597"/>
                      </a:cubicBezTo>
                      <a:cubicBezTo>
                        <a:pt x="220" y="605"/>
                        <a:pt x="234" y="551"/>
                        <a:pt x="97" y="551"/>
                      </a:cubicBezTo>
                      <a:cubicBezTo>
                        <a:pt x="10" y="551"/>
                        <a:pt x="0" y="649"/>
                        <a:pt x="78" y="747"/>
                      </a:cubicBezTo>
                      <a:cubicBezTo>
                        <a:pt x="103" y="778"/>
                        <a:pt x="226" y="898"/>
                        <a:pt x="266" y="898"/>
                      </a:cubicBezTo>
                      <a:cubicBezTo>
                        <a:pt x="408" y="898"/>
                        <a:pt x="597" y="749"/>
                        <a:pt x="586" y="860"/>
                      </a:cubicBezTo>
                      <a:cubicBezTo>
                        <a:pt x="575" y="968"/>
                        <a:pt x="564" y="969"/>
                        <a:pt x="527" y="1006"/>
                      </a:cubicBezTo>
                      <a:cubicBezTo>
                        <a:pt x="470" y="1062"/>
                        <a:pt x="381" y="1175"/>
                        <a:pt x="269" y="1133"/>
                      </a:cubicBezTo>
                      <a:cubicBezTo>
                        <a:pt x="243" y="1123"/>
                        <a:pt x="4" y="963"/>
                        <a:pt x="4" y="1127"/>
                      </a:cubicBezTo>
                      <a:cubicBezTo>
                        <a:pt x="4" y="1179"/>
                        <a:pt x="51" y="1201"/>
                        <a:pt x="92" y="1216"/>
                      </a:cubicBezTo>
                      <a:cubicBezTo>
                        <a:pt x="120" y="1227"/>
                        <a:pt x="136" y="1227"/>
                        <a:pt x="162" y="1239"/>
                      </a:cubicBezTo>
                      <a:lnTo>
                        <a:pt x="191" y="1253"/>
                      </a:lnTo>
                      <a:cubicBezTo>
                        <a:pt x="223" y="1263"/>
                        <a:pt x="218" y="1253"/>
                        <a:pt x="272" y="1273"/>
                      </a:cubicBezTo>
                      <a:lnTo>
                        <a:pt x="373" y="1298"/>
                      </a:lnTo>
                      <a:cubicBezTo>
                        <a:pt x="489" y="1319"/>
                        <a:pt x="418" y="1330"/>
                        <a:pt x="588" y="1330"/>
                      </a:cubicBezTo>
                      <a:cubicBezTo>
                        <a:pt x="604" y="1330"/>
                        <a:pt x="684" y="1300"/>
                        <a:pt x="701" y="1282"/>
                      </a:cubicBezTo>
                      <a:cubicBezTo>
                        <a:pt x="743" y="1238"/>
                        <a:pt x="743" y="1231"/>
                        <a:pt x="771" y="1175"/>
                      </a:cubicBezTo>
                      <a:cubicBezTo>
                        <a:pt x="802" y="1114"/>
                        <a:pt x="832" y="1048"/>
                        <a:pt x="848" y="980"/>
                      </a:cubicBezTo>
                      <a:cubicBezTo>
                        <a:pt x="858" y="939"/>
                        <a:pt x="867" y="930"/>
                        <a:pt x="867" y="906"/>
                      </a:cubicBezTo>
                      <a:cubicBezTo>
                        <a:pt x="867" y="706"/>
                        <a:pt x="786" y="635"/>
                        <a:pt x="1104" y="635"/>
                      </a:cubicBezTo>
                      <a:cubicBezTo>
                        <a:pt x="1156" y="635"/>
                        <a:pt x="1200" y="656"/>
                        <a:pt x="1236" y="650"/>
                      </a:cubicBezTo>
                      <a:cubicBezTo>
                        <a:pt x="1353" y="628"/>
                        <a:pt x="1334" y="509"/>
                        <a:pt x="1301" y="464"/>
                      </a:cubicBezTo>
                      <a:cubicBezTo>
                        <a:pt x="1262" y="410"/>
                        <a:pt x="1126" y="348"/>
                        <a:pt x="1045" y="348"/>
                      </a:cubicBezTo>
                      <a:cubicBezTo>
                        <a:pt x="796" y="348"/>
                        <a:pt x="865" y="402"/>
                        <a:pt x="801" y="426"/>
                      </a:cubicBezTo>
                      <a:cubicBezTo>
                        <a:pt x="745" y="447"/>
                        <a:pt x="723" y="391"/>
                        <a:pt x="789" y="328"/>
                      </a:cubicBezTo>
                      <a:cubicBezTo>
                        <a:pt x="820" y="298"/>
                        <a:pt x="836" y="302"/>
                        <a:pt x="865" y="278"/>
                      </a:cubicBezTo>
                      <a:cubicBezTo>
                        <a:pt x="890" y="257"/>
                        <a:pt x="900" y="244"/>
                        <a:pt x="928" y="222"/>
                      </a:cubicBezTo>
                      <a:cubicBezTo>
                        <a:pt x="1010" y="158"/>
                        <a:pt x="975" y="91"/>
                        <a:pt x="910" y="51"/>
                      </a:cubicBezTo>
                      <a:lnTo>
                        <a:pt x="791" y="0"/>
                      </a:lnTo>
                      <a:lnTo>
                        <a:pt x="537" y="51"/>
                      </a:lnTo>
                      <a:cubicBezTo>
                        <a:pt x="477" y="68"/>
                        <a:pt x="325" y="151"/>
                        <a:pt x="290" y="177"/>
                      </a:cubicBezTo>
                      <a:cubicBezTo>
                        <a:pt x="241" y="214"/>
                        <a:pt x="196" y="269"/>
                        <a:pt x="192" y="332"/>
                      </a:cubicBezTo>
                      <a:cubicBezTo>
                        <a:pt x="190" y="364"/>
                        <a:pt x="212" y="401"/>
                        <a:pt x="224" y="4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7088496" y="5329775"/>
                <a:ext cx="487527" cy="574585"/>
                <a:chOff x="7333022" y="5329775"/>
                <a:chExt cx="487527" cy="574585"/>
              </a:xfrm>
              <a:grpFill/>
            </p:grpSpPr>
            <p:sp>
              <p:nvSpPr>
                <p:cNvPr id="48" name="Freeform 35"/>
                <p:cNvSpPr/>
                <p:nvPr/>
              </p:nvSpPr>
              <p:spPr bwMode="auto">
                <a:xfrm>
                  <a:off x="7333022" y="5329775"/>
                  <a:ext cx="487527" cy="574585"/>
                </a:xfrm>
                <a:custGeom>
                  <a:avLst/>
                  <a:gdLst>
                    <a:gd name="T0" fmla="*/ 730 w 1729"/>
                    <a:gd name="T1" fmla="*/ 127 h 2015"/>
                    <a:gd name="T2" fmla="*/ 750 w 1729"/>
                    <a:gd name="T3" fmla="*/ 200 h 2015"/>
                    <a:gd name="T4" fmla="*/ 772 w 1729"/>
                    <a:gd name="T5" fmla="*/ 627 h 2015"/>
                    <a:gd name="T6" fmla="*/ 771 w 1729"/>
                    <a:gd name="T7" fmla="*/ 718 h 2015"/>
                    <a:gd name="T8" fmla="*/ 341 w 1729"/>
                    <a:gd name="T9" fmla="*/ 914 h 2015"/>
                    <a:gd name="T10" fmla="*/ 162 w 1729"/>
                    <a:gd name="T11" fmla="*/ 813 h 2015"/>
                    <a:gd name="T12" fmla="*/ 80 w 1729"/>
                    <a:gd name="T13" fmla="*/ 806 h 2015"/>
                    <a:gd name="T14" fmla="*/ 10 w 1729"/>
                    <a:gd name="T15" fmla="*/ 1024 h 2015"/>
                    <a:gd name="T16" fmla="*/ 122 w 1729"/>
                    <a:gd name="T17" fmla="*/ 1208 h 2015"/>
                    <a:gd name="T18" fmla="*/ 569 w 1729"/>
                    <a:gd name="T19" fmla="*/ 1227 h 2015"/>
                    <a:gd name="T20" fmla="*/ 637 w 1729"/>
                    <a:gd name="T21" fmla="*/ 1193 h 2015"/>
                    <a:gd name="T22" fmla="*/ 395 w 1729"/>
                    <a:gd name="T23" fmla="*/ 1536 h 2015"/>
                    <a:gd name="T24" fmla="*/ 312 w 1729"/>
                    <a:gd name="T25" fmla="*/ 1597 h 2015"/>
                    <a:gd name="T26" fmla="*/ 263 w 1729"/>
                    <a:gd name="T27" fmla="*/ 1624 h 2015"/>
                    <a:gd name="T28" fmla="*/ 61 w 1729"/>
                    <a:gd name="T29" fmla="*/ 1795 h 2015"/>
                    <a:gd name="T30" fmla="*/ 256 w 1729"/>
                    <a:gd name="T31" fmla="*/ 2015 h 2015"/>
                    <a:gd name="T32" fmla="*/ 438 w 1729"/>
                    <a:gd name="T33" fmla="*/ 1986 h 2015"/>
                    <a:gd name="T34" fmla="*/ 560 w 1729"/>
                    <a:gd name="T35" fmla="*/ 1938 h 2015"/>
                    <a:gd name="T36" fmla="*/ 609 w 1729"/>
                    <a:gd name="T37" fmla="*/ 1903 h 2015"/>
                    <a:gd name="T38" fmla="*/ 667 w 1729"/>
                    <a:gd name="T39" fmla="*/ 1876 h 2015"/>
                    <a:gd name="T40" fmla="*/ 822 w 1729"/>
                    <a:gd name="T41" fmla="*/ 1692 h 2015"/>
                    <a:gd name="T42" fmla="*/ 891 w 1729"/>
                    <a:gd name="T43" fmla="*/ 1591 h 2015"/>
                    <a:gd name="T44" fmla="*/ 1006 w 1729"/>
                    <a:gd name="T45" fmla="*/ 1360 h 2015"/>
                    <a:gd name="T46" fmla="*/ 1037 w 1729"/>
                    <a:gd name="T47" fmla="*/ 1306 h 2015"/>
                    <a:gd name="T48" fmla="*/ 1132 w 1729"/>
                    <a:gd name="T49" fmla="*/ 1063 h 2015"/>
                    <a:gd name="T50" fmla="*/ 1155 w 1729"/>
                    <a:gd name="T51" fmla="*/ 1001 h 2015"/>
                    <a:gd name="T52" fmla="*/ 1236 w 1729"/>
                    <a:gd name="T53" fmla="*/ 912 h 2015"/>
                    <a:gd name="T54" fmla="*/ 1729 w 1729"/>
                    <a:gd name="T55" fmla="*/ 694 h 2015"/>
                    <a:gd name="T56" fmla="*/ 1378 w 1729"/>
                    <a:gd name="T57" fmla="*/ 564 h 2015"/>
                    <a:gd name="T58" fmla="*/ 1187 w 1729"/>
                    <a:gd name="T59" fmla="*/ 575 h 2015"/>
                    <a:gd name="T60" fmla="*/ 1151 w 1729"/>
                    <a:gd name="T61" fmla="*/ 247 h 2015"/>
                    <a:gd name="T62" fmla="*/ 978 w 1729"/>
                    <a:gd name="T63" fmla="*/ 65 h 2015"/>
                    <a:gd name="T64" fmla="*/ 857 w 1729"/>
                    <a:gd name="T65" fmla="*/ 0 h 2015"/>
                    <a:gd name="T66" fmla="*/ 767 w 1729"/>
                    <a:gd name="T67" fmla="*/ 36 h 2015"/>
                    <a:gd name="T68" fmla="*/ 730 w 1729"/>
                    <a:gd name="T69" fmla="*/ 127 h 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9" h="2015">
                      <a:moveTo>
                        <a:pt x="730" y="127"/>
                      </a:moveTo>
                      <a:cubicBezTo>
                        <a:pt x="730" y="151"/>
                        <a:pt x="742" y="175"/>
                        <a:pt x="750" y="200"/>
                      </a:cubicBezTo>
                      <a:cubicBezTo>
                        <a:pt x="790" y="330"/>
                        <a:pt x="783" y="495"/>
                        <a:pt x="772" y="627"/>
                      </a:cubicBezTo>
                      <a:cubicBezTo>
                        <a:pt x="770" y="654"/>
                        <a:pt x="775" y="693"/>
                        <a:pt x="771" y="718"/>
                      </a:cubicBezTo>
                      <a:cubicBezTo>
                        <a:pt x="751" y="835"/>
                        <a:pt x="454" y="939"/>
                        <a:pt x="341" y="914"/>
                      </a:cubicBezTo>
                      <a:cubicBezTo>
                        <a:pt x="234" y="890"/>
                        <a:pt x="244" y="821"/>
                        <a:pt x="162" y="813"/>
                      </a:cubicBezTo>
                      <a:cubicBezTo>
                        <a:pt x="144" y="811"/>
                        <a:pt x="86" y="804"/>
                        <a:pt x="80" y="806"/>
                      </a:cubicBezTo>
                      <a:cubicBezTo>
                        <a:pt x="0" y="824"/>
                        <a:pt x="10" y="958"/>
                        <a:pt x="10" y="1024"/>
                      </a:cubicBezTo>
                      <a:cubicBezTo>
                        <a:pt x="10" y="1052"/>
                        <a:pt x="72" y="1166"/>
                        <a:pt x="122" y="1208"/>
                      </a:cubicBezTo>
                      <a:cubicBezTo>
                        <a:pt x="256" y="1320"/>
                        <a:pt x="426" y="1342"/>
                        <a:pt x="569" y="1227"/>
                      </a:cubicBezTo>
                      <a:cubicBezTo>
                        <a:pt x="598" y="1204"/>
                        <a:pt x="591" y="1194"/>
                        <a:pt x="637" y="1193"/>
                      </a:cubicBezTo>
                      <a:cubicBezTo>
                        <a:pt x="630" y="1276"/>
                        <a:pt x="466" y="1480"/>
                        <a:pt x="395" y="1536"/>
                      </a:cubicBezTo>
                      <a:cubicBezTo>
                        <a:pt x="361" y="1562"/>
                        <a:pt x="354" y="1575"/>
                        <a:pt x="312" y="1597"/>
                      </a:cubicBezTo>
                      <a:cubicBezTo>
                        <a:pt x="291" y="1608"/>
                        <a:pt x="281" y="1612"/>
                        <a:pt x="263" y="1624"/>
                      </a:cubicBezTo>
                      <a:cubicBezTo>
                        <a:pt x="164" y="1684"/>
                        <a:pt x="61" y="1608"/>
                        <a:pt x="61" y="1795"/>
                      </a:cubicBezTo>
                      <a:cubicBezTo>
                        <a:pt x="61" y="1902"/>
                        <a:pt x="158" y="2015"/>
                        <a:pt x="256" y="2015"/>
                      </a:cubicBezTo>
                      <a:cubicBezTo>
                        <a:pt x="397" y="2015"/>
                        <a:pt x="317" y="2003"/>
                        <a:pt x="438" y="1986"/>
                      </a:cubicBezTo>
                      <a:lnTo>
                        <a:pt x="560" y="1938"/>
                      </a:lnTo>
                      <a:cubicBezTo>
                        <a:pt x="578" y="1927"/>
                        <a:pt x="588" y="1915"/>
                        <a:pt x="609" y="1903"/>
                      </a:cubicBezTo>
                      <a:cubicBezTo>
                        <a:pt x="633" y="1888"/>
                        <a:pt x="645" y="1890"/>
                        <a:pt x="667" y="1876"/>
                      </a:cubicBezTo>
                      <a:cubicBezTo>
                        <a:pt x="738" y="1831"/>
                        <a:pt x="790" y="1735"/>
                        <a:pt x="822" y="1692"/>
                      </a:cubicBezTo>
                      <a:cubicBezTo>
                        <a:pt x="851" y="1652"/>
                        <a:pt x="867" y="1640"/>
                        <a:pt x="891" y="1591"/>
                      </a:cubicBezTo>
                      <a:cubicBezTo>
                        <a:pt x="929" y="1514"/>
                        <a:pt x="966" y="1439"/>
                        <a:pt x="1006" y="1360"/>
                      </a:cubicBezTo>
                      <a:cubicBezTo>
                        <a:pt x="1019" y="1335"/>
                        <a:pt x="1026" y="1328"/>
                        <a:pt x="1037" y="1306"/>
                      </a:cubicBezTo>
                      <a:cubicBezTo>
                        <a:pt x="1073" y="1230"/>
                        <a:pt x="1111" y="1145"/>
                        <a:pt x="1132" y="1063"/>
                      </a:cubicBezTo>
                      <a:cubicBezTo>
                        <a:pt x="1144" y="1016"/>
                        <a:pt x="1135" y="1039"/>
                        <a:pt x="1155" y="1001"/>
                      </a:cubicBezTo>
                      <a:cubicBezTo>
                        <a:pt x="1178" y="959"/>
                        <a:pt x="1194" y="935"/>
                        <a:pt x="1236" y="912"/>
                      </a:cubicBezTo>
                      <a:cubicBezTo>
                        <a:pt x="1404" y="823"/>
                        <a:pt x="1729" y="909"/>
                        <a:pt x="1729" y="694"/>
                      </a:cubicBezTo>
                      <a:cubicBezTo>
                        <a:pt x="1729" y="591"/>
                        <a:pt x="1501" y="532"/>
                        <a:pt x="1378" y="564"/>
                      </a:cubicBezTo>
                      <a:cubicBezTo>
                        <a:pt x="1356" y="570"/>
                        <a:pt x="1187" y="640"/>
                        <a:pt x="1187" y="575"/>
                      </a:cubicBezTo>
                      <a:cubicBezTo>
                        <a:pt x="1187" y="414"/>
                        <a:pt x="1289" y="383"/>
                        <a:pt x="1151" y="247"/>
                      </a:cubicBezTo>
                      <a:cubicBezTo>
                        <a:pt x="1090" y="188"/>
                        <a:pt x="1075" y="147"/>
                        <a:pt x="978" y="65"/>
                      </a:cubicBezTo>
                      <a:cubicBezTo>
                        <a:pt x="941" y="34"/>
                        <a:pt x="921" y="0"/>
                        <a:pt x="857" y="0"/>
                      </a:cubicBezTo>
                      <a:cubicBezTo>
                        <a:pt x="817" y="0"/>
                        <a:pt x="786" y="12"/>
                        <a:pt x="767" y="36"/>
                      </a:cubicBezTo>
                      <a:cubicBezTo>
                        <a:pt x="751" y="56"/>
                        <a:pt x="730" y="95"/>
                        <a:pt x="730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7654170" y="5739916"/>
                  <a:ext cx="154770" cy="147032"/>
                </a:xfrm>
                <a:custGeom>
                  <a:avLst/>
                  <a:gdLst>
                    <a:gd name="T0" fmla="*/ 363 w 550"/>
                    <a:gd name="T1" fmla="*/ 516 h 516"/>
                    <a:gd name="T2" fmla="*/ 524 w 550"/>
                    <a:gd name="T3" fmla="*/ 262 h 516"/>
                    <a:gd name="T4" fmla="*/ 450 w 550"/>
                    <a:gd name="T5" fmla="*/ 176 h 516"/>
                    <a:gd name="T6" fmla="*/ 67 w 550"/>
                    <a:gd name="T7" fmla="*/ 0 h 516"/>
                    <a:gd name="T8" fmla="*/ 20 w 550"/>
                    <a:gd name="T9" fmla="*/ 157 h 516"/>
                    <a:gd name="T10" fmla="*/ 63 w 550"/>
                    <a:gd name="T11" fmla="*/ 233 h 516"/>
                    <a:gd name="T12" fmla="*/ 99 w 550"/>
                    <a:gd name="T13" fmla="*/ 315 h 516"/>
                    <a:gd name="T14" fmla="*/ 363 w 550"/>
                    <a:gd name="T15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0" h="516">
                      <a:moveTo>
                        <a:pt x="363" y="516"/>
                      </a:moveTo>
                      <a:cubicBezTo>
                        <a:pt x="550" y="516"/>
                        <a:pt x="524" y="376"/>
                        <a:pt x="524" y="262"/>
                      </a:cubicBezTo>
                      <a:cubicBezTo>
                        <a:pt x="524" y="246"/>
                        <a:pt x="491" y="223"/>
                        <a:pt x="450" y="176"/>
                      </a:cubicBezTo>
                      <a:cubicBezTo>
                        <a:pt x="343" y="53"/>
                        <a:pt x="249" y="0"/>
                        <a:pt x="67" y="0"/>
                      </a:cubicBezTo>
                      <a:cubicBezTo>
                        <a:pt x="9" y="0"/>
                        <a:pt x="0" y="107"/>
                        <a:pt x="20" y="157"/>
                      </a:cubicBezTo>
                      <a:cubicBezTo>
                        <a:pt x="30" y="183"/>
                        <a:pt x="49" y="206"/>
                        <a:pt x="63" y="233"/>
                      </a:cubicBezTo>
                      <a:cubicBezTo>
                        <a:pt x="78" y="263"/>
                        <a:pt x="82" y="288"/>
                        <a:pt x="99" y="315"/>
                      </a:cubicBezTo>
                      <a:cubicBezTo>
                        <a:pt x="138" y="380"/>
                        <a:pt x="276" y="516"/>
                        <a:pt x="363" y="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35077" y="270942"/>
              <a:ext cx="421971" cy="417136"/>
              <a:chOff x="4065588" y="1646238"/>
              <a:chExt cx="969963" cy="958850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4478338" y="1900238"/>
                <a:ext cx="134938" cy="63500"/>
              </a:xfrm>
              <a:custGeom>
                <a:avLst/>
                <a:gdLst>
                  <a:gd name="T0" fmla="*/ 0 w 584"/>
                  <a:gd name="T1" fmla="*/ 272 h 272"/>
                  <a:gd name="T2" fmla="*/ 122 w 584"/>
                  <a:gd name="T3" fmla="*/ 233 h 272"/>
                  <a:gd name="T4" fmla="*/ 584 w 584"/>
                  <a:gd name="T5" fmla="*/ 272 h 272"/>
                  <a:gd name="T6" fmla="*/ 471 w 584"/>
                  <a:gd name="T7" fmla="*/ 123 h 272"/>
                  <a:gd name="T8" fmla="*/ 116 w 584"/>
                  <a:gd name="T9" fmla="*/ 134 h 272"/>
                  <a:gd name="T10" fmla="*/ 0 w 584"/>
                  <a:gd name="T11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2">
                    <a:moveTo>
                      <a:pt x="0" y="272"/>
                    </a:moveTo>
                    <a:lnTo>
                      <a:pt x="122" y="233"/>
                    </a:lnTo>
                    <a:cubicBezTo>
                      <a:pt x="349" y="156"/>
                      <a:pt x="436" y="269"/>
                      <a:pt x="584" y="272"/>
                    </a:cubicBezTo>
                    <a:cubicBezTo>
                      <a:pt x="584" y="179"/>
                      <a:pt x="535" y="154"/>
                      <a:pt x="471" y="123"/>
                    </a:cubicBezTo>
                    <a:cubicBezTo>
                      <a:pt x="224" y="0"/>
                      <a:pt x="315" y="35"/>
                      <a:pt x="116" y="134"/>
                    </a:cubicBezTo>
                    <a:cubicBezTo>
                      <a:pt x="51" y="166"/>
                      <a:pt x="7" y="183"/>
                      <a:pt x="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4413250" y="2001838"/>
                <a:ext cx="39688" cy="90488"/>
              </a:xfrm>
              <a:custGeom>
                <a:avLst/>
                <a:gdLst>
                  <a:gd name="T0" fmla="*/ 0 w 169"/>
                  <a:gd name="T1" fmla="*/ 389 h 389"/>
                  <a:gd name="T2" fmla="*/ 76 w 169"/>
                  <a:gd name="T3" fmla="*/ 330 h 389"/>
                  <a:gd name="T4" fmla="*/ 169 w 169"/>
                  <a:gd name="T5" fmla="*/ 279 h 389"/>
                  <a:gd name="T6" fmla="*/ 169 w 169"/>
                  <a:gd name="T7" fmla="*/ 0 h 389"/>
                  <a:gd name="T8" fmla="*/ 34 w 169"/>
                  <a:gd name="T9" fmla="*/ 145 h 389"/>
                  <a:gd name="T10" fmla="*/ 0 w 169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389">
                    <a:moveTo>
                      <a:pt x="0" y="389"/>
                    </a:moveTo>
                    <a:cubicBezTo>
                      <a:pt x="36" y="380"/>
                      <a:pt x="47" y="348"/>
                      <a:pt x="76" y="330"/>
                    </a:cubicBezTo>
                    <a:cubicBezTo>
                      <a:pt x="107" y="311"/>
                      <a:pt x="137" y="301"/>
                      <a:pt x="169" y="279"/>
                    </a:cubicBezTo>
                    <a:lnTo>
                      <a:pt x="169" y="0"/>
                    </a:lnTo>
                    <a:cubicBezTo>
                      <a:pt x="103" y="5"/>
                      <a:pt x="54" y="92"/>
                      <a:pt x="34" y="145"/>
                    </a:cubicBezTo>
                    <a:cubicBezTo>
                      <a:pt x="9" y="216"/>
                      <a:pt x="0" y="294"/>
                      <a:pt x="0" y="3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4637088" y="2001838"/>
                <a:ext cx="41275" cy="88900"/>
              </a:xfrm>
              <a:custGeom>
                <a:avLst/>
                <a:gdLst>
                  <a:gd name="T0" fmla="*/ 0 w 178"/>
                  <a:gd name="T1" fmla="*/ 279 h 381"/>
                  <a:gd name="T2" fmla="*/ 178 w 178"/>
                  <a:gd name="T3" fmla="*/ 381 h 381"/>
                  <a:gd name="T4" fmla="*/ 17 w 178"/>
                  <a:gd name="T5" fmla="*/ 0 h 381"/>
                  <a:gd name="T6" fmla="*/ 0 w 178"/>
                  <a:gd name="T7" fmla="*/ 27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381">
                    <a:moveTo>
                      <a:pt x="0" y="279"/>
                    </a:moveTo>
                    <a:cubicBezTo>
                      <a:pt x="51" y="306"/>
                      <a:pt x="127" y="369"/>
                      <a:pt x="178" y="381"/>
                    </a:cubicBezTo>
                    <a:cubicBezTo>
                      <a:pt x="178" y="237"/>
                      <a:pt x="125" y="25"/>
                      <a:pt x="17" y="0"/>
                    </a:cubicBezTo>
                    <a:lnTo>
                      <a:pt x="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4557713" y="2289176"/>
                <a:ext cx="12700" cy="46038"/>
              </a:xfrm>
              <a:custGeom>
                <a:avLst/>
                <a:gdLst>
                  <a:gd name="T0" fmla="*/ 0 w 54"/>
                  <a:gd name="T1" fmla="*/ 192 h 192"/>
                  <a:gd name="T2" fmla="*/ 47 w 54"/>
                  <a:gd name="T3" fmla="*/ 116 h 192"/>
                  <a:gd name="T4" fmla="*/ 53 w 54"/>
                  <a:gd name="T5" fmla="*/ 0 h 192"/>
                  <a:gd name="T6" fmla="*/ 2 w 54"/>
                  <a:gd name="T7" fmla="*/ 22 h 192"/>
                  <a:gd name="T8" fmla="*/ 0 w 5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2">
                    <a:moveTo>
                      <a:pt x="0" y="192"/>
                    </a:moveTo>
                    <a:cubicBezTo>
                      <a:pt x="37" y="174"/>
                      <a:pt x="40" y="164"/>
                      <a:pt x="47" y="116"/>
                    </a:cubicBezTo>
                    <a:cubicBezTo>
                      <a:pt x="53" y="75"/>
                      <a:pt x="54" y="46"/>
                      <a:pt x="53" y="0"/>
                    </a:cubicBezTo>
                    <a:lnTo>
                      <a:pt x="2" y="22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4551363" y="2193926"/>
                <a:ext cx="20638" cy="17463"/>
              </a:xfrm>
              <a:custGeom>
                <a:avLst/>
                <a:gdLst>
                  <a:gd name="T0" fmla="*/ 0 w 84"/>
                  <a:gd name="T1" fmla="*/ 75 h 75"/>
                  <a:gd name="T2" fmla="*/ 84 w 84"/>
                  <a:gd name="T3" fmla="*/ 69 h 75"/>
                  <a:gd name="T4" fmla="*/ 0 w 84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5">
                    <a:moveTo>
                      <a:pt x="0" y="75"/>
                    </a:moveTo>
                    <a:lnTo>
                      <a:pt x="84" y="69"/>
                    </a:lnTo>
                    <a:cubicBezTo>
                      <a:pt x="56" y="13"/>
                      <a:pt x="15" y="0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476750" y="1973263"/>
                <a:ext cx="146050" cy="93663"/>
              </a:xfrm>
              <a:custGeom>
                <a:avLst/>
                <a:gdLst>
                  <a:gd name="T0" fmla="*/ 0 w 631"/>
                  <a:gd name="T1" fmla="*/ 75 h 403"/>
                  <a:gd name="T2" fmla="*/ 0 w 631"/>
                  <a:gd name="T3" fmla="*/ 372 h 403"/>
                  <a:gd name="T4" fmla="*/ 330 w 631"/>
                  <a:gd name="T5" fmla="*/ 329 h 403"/>
                  <a:gd name="T6" fmla="*/ 592 w 631"/>
                  <a:gd name="T7" fmla="*/ 338 h 403"/>
                  <a:gd name="T8" fmla="*/ 469 w 631"/>
                  <a:gd name="T9" fmla="*/ 29 h 403"/>
                  <a:gd name="T10" fmla="*/ 65 w 631"/>
                  <a:gd name="T11" fmla="*/ 47 h 403"/>
                  <a:gd name="T12" fmla="*/ 0 w 631"/>
                  <a:gd name="T13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1" h="403">
                    <a:moveTo>
                      <a:pt x="0" y="75"/>
                    </a:moveTo>
                    <a:lnTo>
                      <a:pt x="0" y="372"/>
                    </a:lnTo>
                    <a:cubicBezTo>
                      <a:pt x="68" y="372"/>
                      <a:pt x="180" y="329"/>
                      <a:pt x="330" y="329"/>
                    </a:cubicBezTo>
                    <a:cubicBezTo>
                      <a:pt x="435" y="329"/>
                      <a:pt x="592" y="403"/>
                      <a:pt x="592" y="338"/>
                    </a:cubicBezTo>
                    <a:cubicBezTo>
                      <a:pt x="592" y="31"/>
                      <a:pt x="631" y="64"/>
                      <a:pt x="469" y="29"/>
                    </a:cubicBezTo>
                    <a:cubicBezTo>
                      <a:pt x="360" y="6"/>
                      <a:pt x="174" y="0"/>
                      <a:pt x="65" y="47"/>
                    </a:cubicBezTo>
                    <a:cubicBezTo>
                      <a:pt x="37" y="59"/>
                      <a:pt x="29" y="68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4486275" y="2066926"/>
                <a:ext cx="120650" cy="60325"/>
              </a:xfrm>
              <a:custGeom>
                <a:avLst/>
                <a:gdLst>
                  <a:gd name="T0" fmla="*/ 0 w 525"/>
                  <a:gd name="T1" fmla="*/ 80 h 257"/>
                  <a:gd name="T2" fmla="*/ 262 w 525"/>
                  <a:gd name="T3" fmla="*/ 257 h 257"/>
                  <a:gd name="T4" fmla="*/ 525 w 525"/>
                  <a:gd name="T5" fmla="*/ 54 h 257"/>
                  <a:gd name="T6" fmla="*/ 120 w 525"/>
                  <a:gd name="T7" fmla="*/ 30 h 257"/>
                  <a:gd name="T8" fmla="*/ 0 w 525"/>
                  <a:gd name="T9" fmla="*/ 8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257">
                    <a:moveTo>
                      <a:pt x="0" y="80"/>
                    </a:moveTo>
                    <a:cubicBezTo>
                      <a:pt x="12" y="126"/>
                      <a:pt x="165" y="257"/>
                      <a:pt x="262" y="257"/>
                    </a:cubicBezTo>
                    <a:cubicBezTo>
                      <a:pt x="350" y="257"/>
                      <a:pt x="482" y="136"/>
                      <a:pt x="525" y="54"/>
                    </a:cubicBezTo>
                    <a:cubicBezTo>
                      <a:pt x="440" y="13"/>
                      <a:pt x="241" y="0"/>
                      <a:pt x="120" y="30"/>
                    </a:cubicBezTo>
                    <a:cubicBezTo>
                      <a:pt x="69" y="43"/>
                      <a:pt x="42" y="57"/>
                      <a:pt x="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4229100" y="1758951"/>
                <a:ext cx="622300" cy="609600"/>
              </a:xfrm>
              <a:custGeom>
                <a:avLst/>
                <a:gdLst>
                  <a:gd name="T0" fmla="*/ 532 w 2683"/>
                  <a:gd name="T1" fmla="*/ 2604 h 2604"/>
                  <a:gd name="T2" fmla="*/ 693 w 2683"/>
                  <a:gd name="T3" fmla="*/ 2071 h 2604"/>
                  <a:gd name="T4" fmla="*/ 775 w 2683"/>
                  <a:gd name="T5" fmla="*/ 1111 h 2604"/>
                  <a:gd name="T6" fmla="*/ 945 w 2683"/>
                  <a:gd name="T7" fmla="*/ 935 h 2604"/>
                  <a:gd name="T8" fmla="*/ 1062 w 2683"/>
                  <a:gd name="T9" fmla="*/ 704 h 2604"/>
                  <a:gd name="T10" fmla="*/ 1320 w 2683"/>
                  <a:gd name="T11" fmla="*/ 606 h 2604"/>
                  <a:gd name="T12" fmla="*/ 1320 w 2683"/>
                  <a:gd name="T13" fmla="*/ 589 h 2604"/>
                  <a:gd name="T14" fmla="*/ 1131 w 2683"/>
                  <a:gd name="T15" fmla="*/ 523 h 2604"/>
                  <a:gd name="T16" fmla="*/ 1015 w 2683"/>
                  <a:gd name="T17" fmla="*/ 344 h 2604"/>
                  <a:gd name="T18" fmla="*/ 1286 w 2683"/>
                  <a:gd name="T19" fmla="*/ 513 h 2604"/>
                  <a:gd name="T20" fmla="*/ 1316 w 2683"/>
                  <a:gd name="T21" fmla="*/ 408 h 2604"/>
                  <a:gd name="T22" fmla="*/ 1320 w 2683"/>
                  <a:gd name="T23" fmla="*/ 268 h 2604"/>
                  <a:gd name="T24" fmla="*/ 1362 w 2683"/>
                  <a:gd name="T25" fmla="*/ 259 h 2604"/>
                  <a:gd name="T26" fmla="*/ 1413 w 2683"/>
                  <a:gd name="T27" fmla="*/ 276 h 2604"/>
                  <a:gd name="T28" fmla="*/ 1420 w 2683"/>
                  <a:gd name="T29" fmla="*/ 430 h 2604"/>
                  <a:gd name="T30" fmla="*/ 1490 w 2683"/>
                  <a:gd name="T31" fmla="*/ 498 h 2604"/>
                  <a:gd name="T32" fmla="*/ 1675 w 2683"/>
                  <a:gd name="T33" fmla="*/ 344 h 2604"/>
                  <a:gd name="T34" fmla="*/ 1717 w 2683"/>
                  <a:gd name="T35" fmla="*/ 352 h 2604"/>
                  <a:gd name="T36" fmla="*/ 1631 w 2683"/>
                  <a:gd name="T37" fmla="*/ 503 h 2604"/>
                  <a:gd name="T38" fmla="*/ 1500 w 2683"/>
                  <a:gd name="T39" fmla="*/ 558 h 2604"/>
                  <a:gd name="T40" fmla="*/ 1447 w 2683"/>
                  <a:gd name="T41" fmla="*/ 572 h 2604"/>
                  <a:gd name="T42" fmla="*/ 1734 w 2683"/>
                  <a:gd name="T43" fmla="*/ 793 h 2604"/>
                  <a:gd name="T44" fmla="*/ 1788 w 2683"/>
                  <a:gd name="T45" fmla="*/ 916 h 2604"/>
                  <a:gd name="T46" fmla="*/ 1958 w 2683"/>
                  <a:gd name="T47" fmla="*/ 1094 h 2604"/>
                  <a:gd name="T48" fmla="*/ 2022 w 2683"/>
                  <a:gd name="T49" fmla="*/ 1377 h 2604"/>
                  <a:gd name="T50" fmla="*/ 2031 w 2683"/>
                  <a:gd name="T51" fmla="*/ 1538 h 2604"/>
                  <a:gd name="T52" fmla="*/ 2031 w 2683"/>
                  <a:gd name="T53" fmla="*/ 1969 h 2604"/>
                  <a:gd name="T54" fmla="*/ 2200 w 2683"/>
                  <a:gd name="T55" fmla="*/ 2587 h 2604"/>
                  <a:gd name="T56" fmla="*/ 2683 w 2683"/>
                  <a:gd name="T57" fmla="*/ 1597 h 2604"/>
                  <a:gd name="T58" fmla="*/ 2559 w 2683"/>
                  <a:gd name="T59" fmla="*/ 1018 h 2604"/>
                  <a:gd name="T60" fmla="*/ 2439 w 2683"/>
                  <a:gd name="T61" fmla="*/ 816 h 2604"/>
                  <a:gd name="T62" fmla="*/ 2329 w 2683"/>
                  <a:gd name="T63" fmla="*/ 680 h 2604"/>
                  <a:gd name="T64" fmla="*/ 2291 w 2683"/>
                  <a:gd name="T65" fmla="*/ 634 h 2604"/>
                  <a:gd name="T66" fmla="*/ 1909 w 2683"/>
                  <a:gd name="T67" fmla="*/ 363 h 2604"/>
                  <a:gd name="T68" fmla="*/ 51 w 2683"/>
                  <a:gd name="T69" fmla="*/ 1318 h 2604"/>
                  <a:gd name="T70" fmla="*/ 34 w 2683"/>
                  <a:gd name="T71" fmla="*/ 1429 h 2604"/>
                  <a:gd name="T72" fmla="*/ 273 w 2683"/>
                  <a:gd name="T73" fmla="*/ 2339 h 2604"/>
                  <a:gd name="T74" fmla="*/ 359 w 2683"/>
                  <a:gd name="T75" fmla="*/ 2447 h 2604"/>
                  <a:gd name="T76" fmla="*/ 532 w 2683"/>
                  <a:gd name="T77" fmla="*/ 2604 h 2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3" h="2604">
                    <a:moveTo>
                      <a:pt x="532" y="2604"/>
                    </a:moveTo>
                    <a:cubicBezTo>
                      <a:pt x="596" y="2558"/>
                      <a:pt x="692" y="2200"/>
                      <a:pt x="693" y="2071"/>
                    </a:cubicBezTo>
                    <a:cubicBezTo>
                      <a:pt x="696" y="1808"/>
                      <a:pt x="665" y="1336"/>
                      <a:pt x="775" y="1111"/>
                    </a:cubicBezTo>
                    <a:cubicBezTo>
                      <a:pt x="824" y="1010"/>
                      <a:pt x="891" y="987"/>
                      <a:pt x="945" y="935"/>
                    </a:cubicBezTo>
                    <a:cubicBezTo>
                      <a:pt x="1017" y="866"/>
                      <a:pt x="924" y="808"/>
                      <a:pt x="1062" y="704"/>
                    </a:cubicBezTo>
                    <a:cubicBezTo>
                      <a:pt x="1131" y="652"/>
                      <a:pt x="1203" y="606"/>
                      <a:pt x="1320" y="606"/>
                    </a:cubicBezTo>
                    <a:lnTo>
                      <a:pt x="1320" y="589"/>
                    </a:lnTo>
                    <a:cubicBezTo>
                      <a:pt x="1241" y="571"/>
                      <a:pt x="1192" y="564"/>
                      <a:pt x="1131" y="523"/>
                    </a:cubicBezTo>
                    <a:cubicBezTo>
                      <a:pt x="1049" y="468"/>
                      <a:pt x="1015" y="428"/>
                      <a:pt x="1015" y="344"/>
                    </a:cubicBezTo>
                    <a:cubicBezTo>
                      <a:pt x="1144" y="344"/>
                      <a:pt x="1115" y="513"/>
                      <a:pt x="1286" y="513"/>
                    </a:cubicBezTo>
                    <a:cubicBezTo>
                      <a:pt x="1324" y="513"/>
                      <a:pt x="1310" y="452"/>
                      <a:pt x="1316" y="408"/>
                    </a:cubicBezTo>
                    <a:cubicBezTo>
                      <a:pt x="1323" y="363"/>
                      <a:pt x="1320" y="314"/>
                      <a:pt x="1320" y="268"/>
                    </a:cubicBezTo>
                    <a:cubicBezTo>
                      <a:pt x="1353" y="265"/>
                      <a:pt x="1340" y="259"/>
                      <a:pt x="1362" y="259"/>
                    </a:cubicBezTo>
                    <a:cubicBezTo>
                      <a:pt x="1378" y="259"/>
                      <a:pt x="1389" y="271"/>
                      <a:pt x="1413" y="276"/>
                    </a:cubicBezTo>
                    <a:cubicBezTo>
                      <a:pt x="1413" y="336"/>
                      <a:pt x="1415" y="382"/>
                      <a:pt x="1420" y="430"/>
                    </a:cubicBezTo>
                    <a:cubicBezTo>
                      <a:pt x="1428" y="513"/>
                      <a:pt x="1410" y="526"/>
                      <a:pt x="1490" y="498"/>
                    </a:cubicBezTo>
                    <a:cubicBezTo>
                      <a:pt x="1608" y="456"/>
                      <a:pt x="1641" y="344"/>
                      <a:pt x="1675" y="344"/>
                    </a:cubicBezTo>
                    <a:cubicBezTo>
                      <a:pt x="1698" y="344"/>
                      <a:pt x="1699" y="348"/>
                      <a:pt x="1717" y="352"/>
                    </a:cubicBezTo>
                    <a:cubicBezTo>
                      <a:pt x="1733" y="417"/>
                      <a:pt x="1694" y="444"/>
                      <a:pt x="1631" y="503"/>
                    </a:cubicBezTo>
                    <a:cubicBezTo>
                      <a:pt x="1568" y="562"/>
                      <a:pt x="1544" y="551"/>
                      <a:pt x="1500" y="558"/>
                    </a:cubicBezTo>
                    <a:cubicBezTo>
                      <a:pt x="1483" y="560"/>
                      <a:pt x="1467" y="568"/>
                      <a:pt x="1447" y="572"/>
                    </a:cubicBezTo>
                    <a:cubicBezTo>
                      <a:pt x="1482" y="621"/>
                      <a:pt x="1689" y="653"/>
                      <a:pt x="1734" y="793"/>
                    </a:cubicBezTo>
                    <a:cubicBezTo>
                      <a:pt x="1750" y="846"/>
                      <a:pt x="1747" y="883"/>
                      <a:pt x="1788" y="916"/>
                    </a:cubicBezTo>
                    <a:cubicBezTo>
                      <a:pt x="1855" y="969"/>
                      <a:pt x="1897" y="974"/>
                      <a:pt x="1958" y="1094"/>
                    </a:cubicBezTo>
                    <a:cubicBezTo>
                      <a:pt x="1999" y="1177"/>
                      <a:pt x="2023" y="1255"/>
                      <a:pt x="2022" y="1377"/>
                    </a:cubicBezTo>
                    <a:cubicBezTo>
                      <a:pt x="2022" y="1434"/>
                      <a:pt x="2031" y="1471"/>
                      <a:pt x="2031" y="1538"/>
                    </a:cubicBezTo>
                    <a:lnTo>
                      <a:pt x="2031" y="1969"/>
                    </a:lnTo>
                    <a:cubicBezTo>
                      <a:pt x="2040" y="2142"/>
                      <a:pt x="2064" y="2496"/>
                      <a:pt x="2200" y="2587"/>
                    </a:cubicBezTo>
                    <a:cubicBezTo>
                      <a:pt x="2428" y="2435"/>
                      <a:pt x="2683" y="1983"/>
                      <a:pt x="2683" y="1597"/>
                    </a:cubicBezTo>
                    <a:cubicBezTo>
                      <a:pt x="2683" y="1366"/>
                      <a:pt x="2642" y="1192"/>
                      <a:pt x="2559" y="1018"/>
                    </a:cubicBezTo>
                    <a:cubicBezTo>
                      <a:pt x="2523" y="943"/>
                      <a:pt x="2483" y="882"/>
                      <a:pt x="2439" y="816"/>
                    </a:cubicBezTo>
                    <a:lnTo>
                      <a:pt x="2329" y="680"/>
                    </a:lnTo>
                    <a:cubicBezTo>
                      <a:pt x="2311" y="661"/>
                      <a:pt x="2309" y="653"/>
                      <a:pt x="2291" y="634"/>
                    </a:cubicBezTo>
                    <a:cubicBezTo>
                      <a:pt x="2202" y="536"/>
                      <a:pt x="2028" y="419"/>
                      <a:pt x="1909" y="363"/>
                    </a:cubicBezTo>
                    <a:cubicBezTo>
                      <a:pt x="1129" y="0"/>
                      <a:pt x="199" y="480"/>
                      <a:pt x="51" y="1318"/>
                    </a:cubicBezTo>
                    <a:cubicBezTo>
                      <a:pt x="44" y="1353"/>
                      <a:pt x="37" y="1398"/>
                      <a:pt x="34" y="1429"/>
                    </a:cubicBezTo>
                    <a:cubicBezTo>
                      <a:pt x="0" y="1758"/>
                      <a:pt x="90" y="2062"/>
                      <a:pt x="273" y="2339"/>
                    </a:cubicBezTo>
                    <a:cubicBezTo>
                      <a:pt x="309" y="2393"/>
                      <a:pt x="328" y="2407"/>
                      <a:pt x="359" y="2447"/>
                    </a:cubicBezTo>
                    <a:cubicBezTo>
                      <a:pt x="401" y="2501"/>
                      <a:pt x="474" y="2574"/>
                      <a:pt x="532" y="26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4208463" y="1784351"/>
                <a:ext cx="668338" cy="698500"/>
              </a:xfrm>
              <a:custGeom>
                <a:avLst/>
                <a:gdLst>
                  <a:gd name="T0" fmla="*/ 1575 w 2879"/>
                  <a:gd name="T1" fmla="*/ 2823 h 2992"/>
                  <a:gd name="T2" fmla="*/ 1761 w 2879"/>
                  <a:gd name="T3" fmla="*/ 2882 h 2992"/>
                  <a:gd name="T4" fmla="*/ 1321 w 2879"/>
                  <a:gd name="T5" fmla="*/ 2857 h 2992"/>
                  <a:gd name="T6" fmla="*/ 1355 w 2879"/>
                  <a:gd name="T7" fmla="*/ 2848 h 2992"/>
                  <a:gd name="T8" fmla="*/ 1524 w 2879"/>
                  <a:gd name="T9" fmla="*/ 2798 h 2992"/>
                  <a:gd name="T10" fmla="*/ 1363 w 2879"/>
                  <a:gd name="T11" fmla="*/ 2798 h 2992"/>
                  <a:gd name="T12" fmla="*/ 1316 w 2879"/>
                  <a:gd name="T13" fmla="*/ 2911 h 2992"/>
                  <a:gd name="T14" fmla="*/ 1160 w 2879"/>
                  <a:gd name="T15" fmla="*/ 2772 h 2992"/>
                  <a:gd name="T16" fmla="*/ 1084 w 2879"/>
                  <a:gd name="T17" fmla="*/ 2874 h 2992"/>
                  <a:gd name="T18" fmla="*/ 1143 w 2879"/>
                  <a:gd name="T19" fmla="*/ 2755 h 2992"/>
                  <a:gd name="T20" fmla="*/ 1084 w 2879"/>
                  <a:gd name="T21" fmla="*/ 2874 h 2992"/>
                  <a:gd name="T22" fmla="*/ 1599 w 2879"/>
                  <a:gd name="T23" fmla="*/ 2806 h 2992"/>
                  <a:gd name="T24" fmla="*/ 1837 w 2879"/>
                  <a:gd name="T25" fmla="*/ 2730 h 2992"/>
                  <a:gd name="T26" fmla="*/ 1803 w 2879"/>
                  <a:gd name="T27" fmla="*/ 2815 h 2992"/>
                  <a:gd name="T28" fmla="*/ 1710 w 2879"/>
                  <a:gd name="T29" fmla="*/ 2815 h 2992"/>
                  <a:gd name="T30" fmla="*/ 1427 w 2879"/>
                  <a:gd name="T31" fmla="*/ 2339 h 2992"/>
                  <a:gd name="T32" fmla="*/ 1311 w 2879"/>
                  <a:gd name="T33" fmla="*/ 1892 h 2992"/>
                  <a:gd name="T34" fmla="*/ 1346 w 2879"/>
                  <a:gd name="T35" fmla="*/ 1665 h 2992"/>
                  <a:gd name="T36" fmla="*/ 1457 w 2879"/>
                  <a:gd name="T37" fmla="*/ 1886 h 2992"/>
                  <a:gd name="T38" fmla="*/ 1511 w 2879"/>
                  <a:gd name="T39" fmla="*/ 2100 h 2992"/>
                  <a:gd name="T40" fmla="*/ 1627 w 2879"/>
                  <a:gd name="T41" fmla="*/ 2196 h 2992"/>
                  <a:gd name="T42" fmla="*/ 1479 w 2879"/>
                  <a:gd name="T43" fmla="*/ 2701 h 2992"/>
                  <a:gd name="T44" fmla="*/ 1353 w 2879"/>
                  <a:gd name="T45" fmla="*/ 2165 h 2992"/>
                  <a:gd name="T46" fmla="*/ 965 w 2879"/>
                  <a:gd name="T47" fmla="*/ 2696 h 2992"/>
                  <a:gd name="T48" fmla="*/ 329 w 2879"/>
                  <a:gd name="T49" fmla="*/ 2283 h 2992"/>
                  <a:gd name="T50" fmla="*/ 442 w 2879"/>
                  <a:gd name="T51" fmla="*/ 514 h 2992"/>
                  <a:gd name="T52" fmla="*/ 2390 w 2879"/>
                  <a:gd name="T53" fmla="*/ 467 h 2992"/>
                  <a:gd name="T54" fmla="*/ 2537 w 2879"/>
                  <a:gd name="T55" fmla="*/ 2304 h 2992"/>
                  <a:gd name="T56" fmla="*/ 1914 w 2879"/>
                  <a:gd name="T57" fmla="*/ 2696 h 2992"/>
                  <a:gd name="T58" fmla="*/ 2068 w 2879"/>
                  <a:gd name="T59" fmla="*/ 2270 h 2992"/>
                  <a:gd name="T60" fmla="*/ 1812 w 2879"/>
                  <a:gd name="T61" fmla="*/ 1308 h 2992"/>
                  <a:gd name="T62" fmla="*/ 1679 w 2879"/>
                  <a:gd name="T63" fmla="*/ 1601 h 2992"/>
                  <a:gd name="T64" fmla="*/ 1770 w 2879"/>
                  <a:gd name="T65" fmla="*/ 2095 h 2992"/>
                  <a:gd name="T66" fmla="*/ 1685 w 2879"/>
                  <a:gd name="T67" fmla="*/ 2493 h 2992"/>
                  <a:gd name="T68" fmla="*/ 1383 w 2879"/>
                  <a:gd name="T69" fmla="*/ 1607 h 2992"/>
                  <a:gd name="T70" fmla="*/ 1228 w 2879"/>
                  <a:gd name="T71" fmla="*/ 2442 h 2992"/>
                  <a:gd name="T72" fmla="*/ 1135 w 2879"/>
                  <a:gd name="T73" fmla="*/ 1849 h 2992"/>
                  <a:gd name="T74" fmla="*/ 958 w 2879"/>
                  <a:gd name="T75" fmla="*/ 1385 h 2992"/>
                  <a:gd name="T76" fmla="*/ 677 w 2879"/>
                  <a:gd name="T77" fmla="*/ 2535 h 2992"/>
                  <a:gd name="T78" fmla="*/ 914 w 2879"/>
                  <a:gd name="T79" fmla="*/ 2806 h 2992"/>
                  <a:gd name="T80" fmla="*/ 1934 w 2879"/>
                  <a:gd name="T81" fmla="*/ 2911 h 2992"/>
                  <a:gd name="T82" fmla="*/ 2320 w 2879"/>
                  <a:gd name="T83" fmla="*/ 2603 h 2992"/>
                  <a:gd name="T84" fmla="*/ 2523 w 2879"/>
                  <a:gd name="T85" fmla="*/ 520 h 2992"/>
                  <a:gd name="T86" fmla="*/ 1516 w 2879"/>
                  <a:gd name="T87" fmla="*/ 29 h 2992"/>
                  <a:gd name="T88" fmla="*/ 408 w 2879"/>
                  <a:gd name="T89" fmla="*/ 463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9" h="2992">
                    <a:moveTo>
                      <a:pt x="1549" y="2908"/>
                    </a:moveTo>
                    <a:lnTo>
                      <a:pt x="1549" y="2823"/>
                    </a:lnTo>
                    <a:lnTo>
                      <a:pt x="1575" y="2823"/>
                    </a:lnTo>
                    <a:cubicBezTo>
                      <a:pt x="1577" y="2850"/>
                      <a:pt x="1583" y="2853"/>
                      <a:pt x="1583" y="2882"/>
                    </a:cubicBezTo>
                    <a:cubicBezTo>
                      <a:pt x="1583" y="2908"/>
                      <a:pt x="1573" y="2905"/>
                      <a:pt x="1549" y="2908"/>
                    </a:cubicBezTo>
                    <a:close/>
                    <a:moveTo>
                      <a:pt x="1761" y="2882"/>
                    </a:moveTo>
                    <a:cubicBezTo>
                      <a:pt x="1750" y="2860"/>
                      <a:pt x="1753" y="2873"/>
                      <a:pt x="1753" y="2840"/>
                    </a:cubicBezTo>
                    <a:cubicBezTo>
                      <a:pt x="1813" y="2845"/>
                      <a:pt x="1781" y="2880"/>
                      <a:pt x="1761" y="2882"/>
                    </a:cubicBezTo>
                    <a:close/>
                    <a:moveTo>
                      <a:pt x="1321" y="2857"/>
                    </a:moveTo>
                    <a:lnTo>
                      <a:pt x="1321" y="2806"/>
                    </a:lnTo>
                    <a:lnTo>
                      <a:pt x="1346" y="2806"/>
                    </a:lnTo>
                    <a:cubicBezTo>
                      <a:pt x="1348" y="2829"/>
                      <a:pt x="1350" y="2829"/>
                      <a:pt x="1355" y="2848"/>
                    </a:cubicBezTo>
                    <a:cubicBezTo>
                      <a:pt x="1341" y="2850"/>
                      <a:pt x="1328" y="2848"/>
                      <a:pt x="1321" y="2857"/>
                    </a:cubicBezTo>
                    <a:close/>
                    <a:moveTo>
                      <a:pt x="1363" y="2798"/>
                    </a:moveTo>
                    <a:lnTo>
                      <a:pt x="1524" y="2798"/>
                    </a:lnTo>
                    <a:cubicBezTo>
                      <a:pt x="1504" y="2840"/>
                      <a:pt x="1521" y="2884"/>
                      <a:pt x="1524" y="2925"/>
                    </a:cubicBezTo>
                    <a:lnTo>
                      <a:pt x="1338" y="2925"/>
                    </a:lnTo>
                    <a:cubicBezTo>
                      <a:pt x="1376" y="2868"/>
                      <a:pt x="1399" y="2865"/>
                      <a:pt x="1363" y="2798"/>
                    </a:cubicBezTo>
                    <a:close/>
                    <a:moveTo>
                      <a:pt x="1287" y="2874"/>
                    </a:moveTo>
                    <a:cubicBezTo>
                      <a:pt x="1307" y="2879"/>
                      <a:pt x="1312" y="2882"/>
                      <a:pt x="1338" y="2882"/>
                    </a:cubicBezTo>
                    <a:cubicBezTo>
                      <a:pt x="1331" y="2906"/>
                      <a:pt x="1340" y="2897"/>
                      <a:pt x="1316" y="2911"/>
                    </a:cubicBezTo>
                    <a:cubicBezTo>
                      <a:pt x="1275" y="2934"/>
                      <a:pt x="1165" y="2927"/>
                      <a:pt x="1143" y="2882"/>
                    </a:cubicBezTo>
                    <a:cubicBezTo>
                      <a:pt x="1135" y="2866"/>
                      <a:pt x="1139" y="2855"/>
                      <a:pt x="1145" y="2835"/>
                    </a:cubicBezTo>
                    <a:cubicBezTo>
                      <a:pt x="1153" y="2811"/>
                      <a:pt x="1158" y="2797"/>
                      <a:pt x="1160" y="2772"/>
                    </a:cubicBezTo>
                    <a:lnTo>
                      <a:pt x="1312" y="2783"/>
                    </a:lnTo>
                    <a:cubicBezTo>
                      <a:pt x="1289" y="2816"/>
                      <a:pt x="1287" y="2814"/>
                      <a:pt x="1287" y="2874"/>
                    </a:cubicBezTo>
                    <a:close/>
                    <a:moveTo>
                      <a:pt x="1084" y="2874"/>
                    </a:moveTo>
                    <a:cubicBezTo>
                      <a:pt x="1021" y="2874"/>
                      <a:pt x="1025" y="2869"/>
                      <a:pt x="974" y="2857"/>
                    </a:cubicBezTo>
                    <a:lnTo>
                      <a:pt x="1036" y="2731"/>
                    </a:lnTo>
                    <a:cubicBezTo>
                      <a:pt x="1070" y="2739"/>
                      <a:pt x="1099" y="2754"/>
                      <a:pt x="1143" y="2755"/>
                    </a:cubicBezTo>
                    <a:cubicBezTo>
                      <a:pt x="1125" y="2800"/>
                      <a:pt x="1149" y="2744"/>
                      <a:pt x="1122" y="2776"/>
                    </a:cubicBezTo>
                    <a:cubicBezTo>
                      <a:pt x="1104" y="2798"/>
                      <a:pt x="1114" y="2769"/>
                      <a:pt x="1116" y="2807"/>
                    </a:cubicBezTo>
                    <a:cubicBezTo>
                      <a:pt x="1118" y="2844"/>
                      <a:pt x="1120" y="2874"/>
                      <a:pt x="1084" y="2874"/>
                    </a:cubicBezTo>
                    <a:close/>
                    <a:moveTo>
                      <a:pt x="1736" y="2899"/>
                    </a:moveTo>
                    <a:cubicBezTo>
                      <a:pt x="1699" y="2908"/>
                      <a:pt x="1632" y="2924"/>
                      <a:pt x="1592" y="2925"/>
                    </a:cubicBezTo>
                    <a:cubicBezTo>
                      <a:pt x="1607" y="2859"/>
                      <a:pt x="1616" y="2924"/>
                      <a:pt x="1599" y="2806"/>
                    </a:cubicBezTo>
                    <a:cubicBezTo>
                      <a:pt x="1592" y="2802"/>
                      <a:pt x="1584" y="2800"/>
                      <a:pt x="1581" y="2800"/>
                    </a:cubicBezTo>
                    <a:lnTo>
                      <a:pt x="1558" y="2789"/>
                    </a:lnTo>
                    <a:cubicBezTo>
                      <a:pt x="1664" y="2765"/>
                      <a:pt x="1744" y="2775"/>
                      <a:pt x="1837" y="2730"/>
                    </a:cubicBezTo>
                    <a:lnTo>
                      <a:pt x="1888" y="2857"/>
                    </a:lnTo>
                    <a:cubicBezTo>
                      <a:pt x="1864" y="2869"/>
                      <a:pt x="1833" y="2876"/>
                      <a:pt x="1803" y="2882"/>
                    </a:cubicBezTo>
                    <a:lnTo>
                      <a:pt x="1803" y="2815"/>
                    </a:lnTo>
                    <a:cubicBezTo>
                      <a:pt x="1759" y="2811"/>
                      <a:pt x="1788" y="2804"/>
                      <a:pt x="1744" y="2815"/>
                    </a:cubicBezTo>
                    <a:cubicBezTo>
                      <a:pt x="1756" y="2797"/>
                      <a:pt x="1767" y="2781"/>
                      <a:pt x="1778" y="2764"/>
                    </a:cubicBezTo>
                    <a:cubicBezTo>
                      <a:pt x="1738" y="2773"/>
                      <a:pt x="1722" y="2778"/>
                      <a:pt x="1710" y="2815"/>
                    </a:cubicBezTo>
                    <a:cubicBezTo>
                      <a:pt x="1701" y="2846"/>
                      <a:pt x="1719" y="2868"/>
                      <a:pt x="1736" y="2899"/>
                    </a:cubicBezTo>
                    <a:close/>
                    <a:moveTo>
                      <a:pt x="1353" y="2165"/>
                    </a:moveTo>
                    <a:cubicBezTo>
                      <a:pt x="1390" y="2221"/>
                      <a:pt x="1360" y="2325"/>
                      <a:pt x="1427" y="2339"/>
                    </a:cubicBezTo>
                    <a:cubicBezTo>
                      <a:pt x="1434" y="2077"/>
                      <a:pt x="1373" y="2191"/>
                      <a:pt x="1342" y="2121"/>
                    </a:cubicBezTo>
                    <a:cubicBezTo>
                      <a:pt x="1327" y="2045"/>
                      <a:pt x="1349" y="2044"/>
                      <a:pt x="1358" y="1989"/>
                    </a:cubicBezTo>
                    <a:cubicBezTo>
                      <a:pt x="1365" y="1942"/>
                      <a:pt x="1321" y="1950"/>
                      <a:pt x="1311" y="1892"/>
                    </a:cubicBezTo>
                    <a:cubicBezTo>
                      <a:pt x="1357" y="1820"/>
                      <a:pt x="1435" y="1869"/>
                      <a:pt x="1428" y="1793"/>
                    </a:cubicBezTo>
                    <a:cubicBezTo>
                      <a:pt x="1395" y="1772"/>
                      <a:pt x="1337" y="1792"/>
                      <a:pt x="1316" y="1759"/>
                    </a:cubicBezTo>
                    <a:cubicBezTo>
                      <a:pt x="1296" y="1727"/>
                      <a:pt x="1329" y="1682"/>
                      <a:pt x="1346" y="1665"/>
                    </a:cubicBezTo>
                    <a:cubicBezTo>
                      <a:pt x="1395" y="1679"/>
                      <a:pt x="1376" y="1680"/>
                      <a:pt x="1400" y="1719"/>
                    </a:cubicBezTo>
                    <a:cubicBezTo>
                      <a:pt x="1515" y="1731"/>
                      <a:pt x="1523" y="1715"/>
                      <a:pt x="1625" y="1757"/>
                    </a:cubicBezTo>
                    <a:cubicBezTo>
                      <a:pt x="1634" y="1916"/>
                      <a:pt x="1547" y="1882"/>
                      <a:pt x="1457" y="1886"/>
                    </a:cubicBezTo>
                    <a:cubicBezTo>
                      <a:pt x="1427" y="1888"/>
                      <a:pt x="1405" y="1892"/>
                      <a:pt x="1385" y="1909"/>
                    </a:cubicBezTo>
                    <a:cubicBezTo>
                      <a:pt x="1409" y="1929"/>
                      <a:pt x="1409" y="1927"/>
                      <a:pt x="1448" y="1935"/>
                    </a:cubicBezTo>
                    <a:cubicBezTo>
                      <a:pt x="1533" y="1952"/>
                      <a:pt x="1492" y="2005"/>
                      <a:pt x="1511" y="2100"/>
                    </a:cubicBezTo>
                    <a:cubicBezTo>
                      <a:pt x="1550" y="2041"/>
                      <a:pt x="1523" y="1991"/>
                      <a:pt x="1577" y="1967"/>
                    </a:cubicBezTo>
                    <a:cubicBezTo>
                      <a:pt x="1610" y="2042"/>
                      <a:pt x="1601" y="2076"/>
                      <a:pt x="1577" y="2149"/>
                    </a:cubicBezTo>
                    <a:cubicBezTo>
                      <a:pt x="1617" y="2174"/>
                      <a:pt x="1618" y="2137"/>
                      <a:pt x="1627" y="2196"/>
                    </a:cubicBezTo>
                    <a:cubicBezTo>
                      <a:pt x="1638" y="2274"/>
                      <a:pt x="1612" y="2358"/>
                      <a:pt x="1557" y="2407"/>
                    </a:cubicBezTo>
                    <a:cubicBezTo>
                      <a:pt x="1497" y="2459"/>
                      <a:pt x="1503" y="2425"/>
                      <a:pt x="1502" y="2535"/>
                    </a:cubicBezTo>
                    <a:cubicBezTo>
                      <a:pt x="1502" y="2594"/>
                      <a:pt x="1503" y="2655"/>
                      <a:pt x="1479" y="2701"/>
                    </a:cubicBezTo>
                    <a:cubicBezTo>
                      <a:pt x="1383" y="2681"/>
                      <a:pt x="1423" y="2605"/>
                      <a:pt x="1425" y="2434"/>
                    </a:cubicBezTo>
                    <a:cubicBezTo>
                      <a:pt x="1366" y="2389"/>
                      <a:pt x="1294" y="2369"/>
                      <a:pt x="1302" y="2221"/>
                    </a:cubicBezTo>
                    <a:cubicBezTo>
                      <a:pt x="1305" y="2178"/>
                      <a:pt x="1313" y="2169"/>
                      <a:pt x="1353" y="2165"/>
                    </a:cubicBezTo>
                    <a:close/>
                    <a:moveTo>
                      <a:pt x="677" y="2535"/>
                    </a:moveTo>
                    <a:cubicBezTo>
                      <a:pt x="685" y="2563"/>
                      <a:pt x="678" y="2547"/>
                      <a:pt x="699" y="2565"/>
                    </a:cubicBezTo>
                    <a:cubicBezTo>
                      <a:pt x="752" y="2611"/>
                      <a:pt x="903" y="2695"/>
                      <a:pt x="965" y="2696"/>
                    </a:cubicBezTo>
                    <a:cubicBezTo>
                      <a:pt x="959" y="2722"/>
                      <a:pt x="954" y="2721"/>
                      <a:pt x="948" y="2747"/>
                    </a:cubicBezTo>
                    <a:cubicBezTo>
                      <a:pt x="896" y="2746"/>
                      <a:pt x="791" y="2693"/>
                      <a:pt x="755" y="2669"/>
                    </a:cubicBezTo>
                    <a:cubicBezTo>
                      <a:pt x="589" y="2561"/>
                      <a:pt x="451" y="2449"/>
                      <a:pt x="329" y="2283"/>
                    </a:cubicBezTo>
                    <a:cubicBezTo>
                      <a:pt x="91" y="1958"/>
                      <a:pt x="5" y="1570"/>
                      <a:pt x="97" y="1150"/>
                    </a:cubicBezTo>
                    <a:cubicBezTo>
                      <a:pt x="143" y="940"/>
                      <a:pt x="268" y="687"/>
                      <a:pt x="421" y="535"/>
                    </a:cubicBezTo>
                    <a:cubicBezTo>
                      <a:pt x="430" y="526"/>
                      <a:pt x="434" y="523"/>
                      <a:pt x="442" y="514"/>
                    </a:cubicBezTo>
                    <a:cubicBezTo>
                      <a:pt x="504" y="446"/>
                      <a:pt x="576" y="385"/>
                      <a:pt x="652" y="334"/>
                    </a:cubicBezTo>
                    <a:cubicBezTo>
                      <a:pt x="1121" y="23"/>
                      <a:pt x="1735" y="0"/>
                      <a:pt x="2203" y="315"/>
                    </a:cubicBezTo>
                    <a:lnTo>
                      <a:pt x="2390" y="467"/>
                    </a:lnTo>
                    <a:cubicBezTo>
                      <a:pt x="2613" y="693"/>
                      <a:pt x="2811" y="1034"/>
                      <a:pt x="2811" y="1375"/>
                    </a:cubicBezTo>
                    <a:lnTo>
                      <a:pt x="2811" y="1528"/>
                    </a:lnTo>
                    <a:cubicBezTo>
                      <a:pt x="2811" y="1813"/>
                      <a:pt x="2667" y="2145"/>
                      <a:pt x="2537" y="2304"/>
                    </a:cubicBezTo>
                    <a:cubicBezTo>
                      <a:pt x="2493" y="2358"/>
                      <a:pt x="2460" y="2391"/>
                      <a:pt x="2411" y="2440"/>
                    </a:cubicBezTo>
                    <a:cubicBezTo>
                      <a:pt x="2306" y="2545"/>
                      <a:pt x="2055" y="2744"/>
                      <a:pt x="1922" y="2747"/>
                    </a:cubicBezTo>
                    <a:cubicBezTo>
                      <a:pt x="1917" y="2727"/>
                      <a:pt x="1914" y="2722"/>
                      <a:pt x="1914" y="2696"/>
                    </a:cubicBezTo>
                    <a:cubicBezTo>
                      <a:pt x="1995" y="2694"/>
                      <a:pt x="2114" y="2602"/>
                      <a:pt x="2176" y="2569"/>
                    </a:cubicBezTo>
                    <a:cubicBezTo>
                      <a:pt x="2169" y="2539"/>
                      <a:pt x="2155" y="2526"/>
                      <a:pt x="2142" y="2501"/>
                    </a:cubicBezTo>
                    <a:cubicBezTo>
                      <a:pt x="2102" y="2424"/>
                      <a:pt x="2080" y="2361"/>
                      <a:pt x="2068" y="2270"/>
                    </a:cubicBezTo>
                    <a:cubicBezTo>
                      <a:pt x="2051" y="2134"/>
                      <a:pt x="2024" y="1600"/>
                      <a:pt x="2024" y="1502"/>
                    </a:cubicBezTo>
                    <a:cubicBezTo>
                      <a:pt x="2024" y="1424"/>
                      <a:pt x="1992" y="1413"/>
                      <a:pt x="1945" y="1378"/>
                    </a:cubicBezTo>
                    <a:cubicBezTo>
                      <a:pt x="1914" y="1354"/>
                      <a:pt x="1853" y="1317"/>
                      <a:pt x="1812" y="1308"/>
                    </a:cubicBezTo>
                    <a:cubicBezTo>
                      <a:pt x="1769" y="1389"/>
                      <a:pt x="1656" y="1489"/>
                      <a:pt x="1575" y="1511"/>
                    </a:cubicBezTo>
                    <a:cubicBezTo>
                      <a:pt x="1583" y="1540"/>
                      <a:pt x="1596" y="1544"/>
                      <a:pt x="1621" y="1558"/>
                    </a:cubicBezTo>
                    <a:cubicBezTo>
                      <a:pt x="1654" y="1577"/>
                      <a:pt x="1652" y="1575"/>
                      <a:pt x="1679" y="1601"/>
                    </a:cubicBezTo>
                    <a:cubicBezTo>
                      <a:pt x="1722" y="1645"/>
                      <a:pt x="1728" y="1668"/>
                      <a:pt x="1742" y="1733"/>
                    </a:cubicBezTo>
                    <a:cubicBezTo>
                      <a:pt x="1753" y="1781"/>
                      <a:pt x="1762" y="1854"/>
                      <a:pt x="1761" y="1908"/>
                    </a:cubicBezTo>
                    <a:cubicBezTo>
                      <a:pt x="1761" y="1979"/>
                      <a:pt x="1770" y="2024"/>
                      <a:pt x="1770" y="2095"/>
                    </a:cubicBezTo>
                    <a:cubicBezTo>
                      <a:pt x="1770" y="2175"/>
                      <a:pt x="1761" y="2221"/>
                      <a:pt x="1761" y="2298"/>
                    </a:cubicBezTo>
                    <a:cubicBezTo>
                      <a:pt x="1762" y="2375"/>
                      <a:pt x="1746" y="2429"/>
                      <a:pt x="1744" y="2493"/>
                    </a:cubicBezTo>
                    <a:lnTo>
                      <a:pt x="1685" y="2493"/>
                    </a:lnTo>
                    <a:cubicBezTo>
                      <a:pt x="1681" y="2447"/>
                      <a:pt x="1668" y="2400"/>
                      <a:pt x="1668" y="2349"/>
                    </a:cubicBezTo>
                    <a:cubicBezTo>
                      <a:pt x="1668" y="2091"/>
                      <a:pt x="1708" y="1881"/>
                      <a:pt x="1609" y="1688"/>
                    </a:cubicBezTo>
                    <a:cubicBezTo>
                      <a:pt x="1566" y="1604"/>
                      <a:pt x="1470" y="1541"/>
                      <a:pt x="1383" y="1607"/>
                    </a:cubicBezTo>
                    <a:cubicBezTo>
                      <a:pt x="1200" y="1748"/>
                      <a:pt x="1245" y="1884"/>
                      <a:pt x="1223" y="2031"/>
                    </a:cubicBezTo>
                    <a:cubicBezTo>
                      <a:pt x="1217" y="2072"/>
                      <a:pt x="1218" y="2102"/>
                      <a:pt x="1224" y="2141"/>
                    </a:cubicBezTo>
                    <a:lnTo>
                      <a:pt x="1228" y="2442"/>
                    </a:lnTo>
                    <a:cubicBezTo>
                      <a:pt x="1228" y="2487"/>
                      <a:pt x="1205" y="2500"/>
                      <a:pt x="1160" y="2501"/>
                    </a:cubicBezTo>
                    <a:cubicBezTo>
                      <a:pt x="1159" y="2465"/>
                      <a:pt x="1152" y="2467"/>
                      <a:pt x="1151" y="2425"/>
                    </a:cubicBezTo>
                    <a:lnTo>
                      <a:pt x="1135" y="1849"/>
                    </a:lnTo>
                    <a:cubicBezTo>
                      <a:pt x="1135" y="1673"/>
                      <a:pt x="1215" y="1607"/>
                      <a:pt x="1321" y="1536"/>
                    </a:cubicBezTo>
                    <a:cubicBezTo>
                      <a:pt x="1259" y="1444"/>
                      <a:pt x="1243" y="1545"/>
                      <a:pt x="1084" y="1308"/>
                    </a:cubicBezTo>
                    <a:cubicBezTo>
                      <a:pt x="1032" y="1335"/>
                      <a:pt x="1004" y="1350"/>
                      <a:pt x="958" y="1385"/>
                    </a:cubicBezTo>
                    <a:cubicBezTo>
                      <a:pt x="891" y="1434"/>
                      <a:pt x="881" y="1445"/>
                      <a:pt x="880" y="1511"/>
                    </a:cubicBezTo>
                    <a:cubicBezTo>
                      <a:pt x="878" y="1674"/>
                      <a:pt x="851" y="2123"/>
                      <a:pt x="824" y="2266"/>
                    </a:cubicBezTo>
                    <a:cubicBezTo>
                      <a:pt x="805" y="2361"/>
                      <a:pt x="772" y="2527"/>
                      <a:pt x="677" y="2535"/>
                    </a:cubicBezTo>
                    <a:close/>
                    <a:moveTo>
                      <a:pt x="0" y="1426"/>
                    </a:moveTo>
                    <a:cubicBezTo>
                      <a:pt x="0" y="1915"/>
                      <a:pt x="185" y="2298"/>
                      <a:pt x="549" y="2596"/>
                    </a:cubicBezTo>
                    <a:cubicBezTo>
                      <a:pt x="716" y="2732"/>
                      <a:pt x="761" y="2732"/>
                      <a:pt x="914" y="2806"/>
                    </a:cubicBezTo>
                    <a:cubicBezTo>
                      <a:pt x="902" y="2825"/>
                      <a:pt x="889" y="2842"/>
                      <a:pt x="889" y="2874"/>
                    </a:cubicBezTo>
                    <a:cubicBezTo>
                      <a:pt x="889" y="2941"/>
                      <a:pt x="1344" y="2992"/>
                      <a:pt x="1482" y="2992"/>
                    </a:cubicBezTo>
                    <a:cubicBezTo>
                      <a:pt x="1595" y="2992"/>
                      <a:pt x="1822" y="2950"/>
                      <a:pt x="1934" y="2911"/>
                    </a:cubicBezTo>
                    <a:cubicBezTo>
                      <a:pt x="1961" y="2902"/>
                      <a:pt x="1965" y="2897"/>
                      <a:pt x="1990" y="2891"/>
                    </a:cubicBezTo>
                    <a:cubicBezTo>
                      <a:pt x="1987" y="2857"/>
                      <a:pt x="1972" y="2841"/>
                      <a:pt x="1964" y="2806"/>
                    </a:cubicBezTo>
                    <a:cubicBezTo>
                      <a:pt x="2149" y="2709"/>
                      <a:pt x="2126" y="2751"/>
                      <a:pt x="2320" y="2603"/>
                    </a:cubicBezTo>
                    <a:cubicBezTo>
                      <a:pt x="2642" y="2357"/>
                      <a:pt x="2879" y="1923"/>
                      <a:pt x="2879" y="1477"/>
                    </a:cubicBezTo>
                    <a:cubicBezTo>
                      <a:pt x="2879" y="1164"/>
                      <a:pt x="2759" y="794"/>
                      <a:pt x="2563" y="565"/>
                    </a:cubicBezTo>
                    <a:cubicBezTo>
                      <a:pt x="2547" y="546"/>
                      <a:pt x="2538" y="540"/>
                      <a:pt x="2523" y="520"/>
                    </a:cubicBezTo>
                    <a:cubicBezTo>
                      <a:pt x="2507" y="499"/>
                      <a:pt x="2498" y="491"/>
                      <a:pt x="2479" y="471"/>
                    </a:cubicBezTo>
                    <a:cubicBezTo>
                      <a:pt x="2361" y="355"/>
                      <a:pt x="2228" y="254"/>
                      <a:pt x="2072" y="176"/>
                    </a:cubicBezTo>
                    <a:cubicBezTo>
                      <a:pt x="1922" y="101"/>
                      <a:pt x="1735" y="29"/>
                      <a:pt x="1516" y="29"/>
                    </a:cubicBezTo>
                    <a:cubicBezTo>
                      <a:pt x="1101" y="29"/>
                      <a:pt x="857" y="107"/>
                      <a:pt x="552" y="335"/>
                    </a:cubicBezTo>
                    <a:cubicBezTo>
                      <a:pt x="527" y="353"/>
                      <a:pt x="523" y="359"/>
                      <a:pt x="502" y="378"/>
                    </a:cubicBezTo>
                    <a:lnTo>
                      <a:pt x="408" y="463"/>
                    </a:lnTo>
                    <a:cubicBezTo>
                      <a:pt x="388" y="484"/>
                      <a:pt x="384" y="493"/>
                      <a:pt x="366" y="514"/>
                    </a:cubicBezTo>
                    <a:cubicBezTo>
                      <a:pt x="152" y="755"/>
                      <a:pt x="0" y="1086"/>
                      <a:pt x="0" y="1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4065588" y="1646238"/>
                <a:ext cx="969963" cy="958850"/>
              </a:xfrm>
              <a:custGeom>
                <a:avLst/>
                <a:gdLst>
                  <a:gd name="T0" fmla="*/ 2152 w 4182"/>
                  <a:gd name="T1" fmla="*/ 4022 h 4106"/>
                  <a:gd name="T2" fmla="*/ 1282 w 4182"/>
                  <a:gd name="T3" fmla="*/ 3867 h 4106"/>
                  <a:gd name="T4" fmla="*/ 834 w 4182"/>
                  <a:gd name="T5" fmla="*/ 3603 h 4106"/>
                  <a:gd name="T6" fmla="*/ 773 w 4182"/>
                  <a:gd name="T7" fmla="*/ 3546 h 4106"/>
                  <a:gd name="T8" fmla="*/ 646 w 4182"/>
                  <a:gd name="T9" fmla="*/ 3427 h 4106"/>
                  <a:gd name="T10" fmla="*/ 382 w 4182"/>
                  <a:gd name="T11" fmla="*/ 3098 h 4106"/>
                  <a:gd name="T12" fmla="*/ 94 w 4182"/>
                  <a:gd name="T13" fmla="*/ 2184 h 4106"/>
                  <a:gd name="T14" fmla="*/ 280 w 4182"/>
                  <a:gd name="T15" fmla="*/ 1211 h 4106"/>
                  <a:gd name="T16" fmla="*/ 567 w 4182"/>
                  <a:gd name="T17" fmla="*/ 769 h 4106"/>
                  <a:gd name="T18" fmla="*/ 630 w 4182"/>
                  <a:gd name="T19" fmla="*/ 713 h 4106"/>
                  <a:gd name="T20" fmla="*/ 953 w 4182"/>
                  <a:gd name="T21" fmla="*/ 427 h 4106"/>
                  <a:gd name="T22" fmla="*/ 2075 w 4182"/>
                  <a:gd name="T23" fmla="*/ 85 h 4106"/>
                  <a:gd name="T24" fmla="*/ 2939 w 4182"/>
                  <a:gd name="T25" fmla="*/ 288 h 4106"/>
                  <a:gd name="T26" fmla="*/ 3360 w 4182"/>
                  <a:gd name="T27" fmla="*/ 578 h 4106"/>
                  <a:gd name="T28" fmla="*/ 3483 w 4182"/>
                  <a:gd name="T29" fmla="*/ 700 h 4106"/>
                  <a:gd name="T30" fmla="*/ 3647 w 4182"/>
                  <a:gd name="T31" fmla="*/ 893 h 4106"/>
                  <a:gd name="T32" fmla="*/ 4023 w 4182"/>
                  <a:gd name="T33" fmla="*/ 1947 h 4106"/>
                  <a:gd name="T34" fmla="*/ 3777 w 4182"/>
                  <a:gd name="T35" fmla="*/ 3014 h 4106"/>
                  <a:gd name="T36" fmla="*/ 3473 w 4182"/>
                  <a:gd name="T37" fmla="*/ 3429 h 4106"/>
                  <a:gd name="T38" fmla="*/ 3077 w 4182"/>
                  <a:gd name="T39" fmla="*/ 3745 h 4106"/>
                  <a:gd name="T40" fmla="*/ 2914 w 4182"/>
                  <a:gd name="T41" fmla="*/ 3827 h 4106"/>
                  <a:gd name="T42" fmla="*/ 2567 w 4182"/>
                  <a:gd name="T43" fmla="*/ 3955 h 4106"/>
                  <a:gd name="T44" fmla="*/ 2152 w 4182"/>
                  <a:gd name="T45" fmla="*/ 4022 h 4106"/>
                  <a:gd name="T46" fmla="*/ 9 w 4182"/>
                  <a:gd name="T47" fmla="*/ 1880 h 4106"/>
                  <a:gd name="T48" fmla="*/ 62 w 4182"/>
                  <a:gd name="T49" fmla="*/ 2563 h 4106"/>
                  <a:gd name="T50" fmla="*/ 122 w 4182"/>
                  <a:gd name="T51" fmla="*/ 2749 h 4106"/>
                  <a:gd name="T52" fmla="*/ 480 w 4182"/>
                  <a:gd name="T53" fmla="*/ 3373 h 4106"/>
                  <a:gd name="T54" fmla="*/ 730 w 4182"/>
                  <a:gd name="T55" fmla="*/ 3623 h 4106"/>
                  <a:gd name="T56" fmla="*/ 868 w 4182"/>
                  <a:gd name="T57" fmla="*/ 3730 h 4106"/>
                  <a:gd name="T58" fmla="*/ 939 w 4182"/>
                  <a:gd name="T59" fmla="*/ 3778 h 4106"/>
                  <a:gd name="T60" fmla="*/ 1017 w 4182"/>
                  <a:gd name="T61" fmla="*/ 3827 h 4106"/>
                  <a:gd name="T62" fmla="*/ 1982 w 4182"/>
                  <a:gd name="T63" fmla="*/ 4106 h 4106"/>
                  <a:gd name="T64" fmla="*/ 2935 w 4182"/>
                  <a:gd name="T65" fmla="*/ 3917 h 4106"/>
                  <a:gd name="T66" fmla="*/ 3094 w 4182"/>
                  <a:gd name="T67" fmla="*/ 3830 h 4106"/>
                  <a:gd name="T68" fmla="*/ 3243 w 4182"/>
                  <a:gd name="T69" fmla="*/ 3733 h 4106"/>
                  <a:gd name="T70" fmla="*/ 3379 w 4182"/>
                  <a:gd name="T71" fmla="*/ 3624 h 4106"/>
                  <a:gd name="T72" fmla="*/ 3445 w 4182"/>
                  <a:gd name="T73" fmla="*/ 3571 h 4106"/>
                  <a:gd name="T74" fmla="*/ 3624 w 4182"/>
                  <a:gd name="T75" fmla="*/ 3377 h 4106"/>
                  <a:gd name="T76" fmla="*/ 3915 w 4182"/>
                  <a:gd name="T77" fmla="*/ 2932 h 4106"/>
                  <a:gd name="T78" fmla="*/ 3944 w 4182"/>
                  <a:gd name="T79" fmla="*/ 1247 h 4106"/>
                  <a:gd name="T80" fmla="*/ 3813 w 4182"/>
                  <a:gd name="T81" fmla="*/ 1006 h 4106"/>
                  <a:gd name="T82" fmla="*/ 3718 w 4182"/>
                  <a:gd name="T83" fmla="*/ 847 h 4106"/>
                  <a:gd name="T84" fmla="*/ 3470 w 4182"/>
                  <a:gd name="T85" fmla="*/ 595 h 4106"/>
                  <a:gd name="T86" fmla="*/ 3139 w 4182"/>
                  <a:gd name="T87" fmla="*/ 308 h 4106"/>
                  <a:gd name="T88" fmla="*/ 2067 w 4182"/>
                  <a:gd name="T89" fmla="*/ 0 h 4106"/>
                  <a:gd name="T90" fmla="*/ 787 w 4182"/>
                  <a:gd name="T91" fmla="*/ 439 h 4106"/>
                  <a:gd name="T92" fmla="*/ 89 w 4182"/>
                  <a:gd name="T93" fmla="*/ 1459 h 4106"/>
                  <a:gd name="T94" fmla="*/ 9 w 4182"/>
                  <a:gd name="T95" fmla="*/ 1880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82" h="4106">
                    <a:moveTo>
                      <a:pt x="2152" y="4022"/>
                    </a:moveTo>
                    <a:cubicBezTo>
                      <a:pt x="1818" y="4022"/>
                      <a:pt x="1527" y="3989"/>
                      <a:pt x="1282" y="3867"/>
                    </a:cubicBezTo>
                    <a:cubicBezTo>
                      <a:pt x="1123" y="3787"/>
                      <a:pt x="973" y="3712"/>
                      <a:pt x="834" y="3603"/>
                    </a:cubicBezTo>
                    <a:cubicBezTo>
                      <a:pt x="808" y="3583"/>
                      <a:pt x="797" y="3565"/>
                      <a:pt x="773" y="3546"/>
                    </a:cubicBezTo>
                    <a:cubicBezTo>
                      <a:pt x="711" y="3497"/>
                      <a:pt x="693" y="3468"/>
                      <a:pt x="646" y="3427"/>
                    </a:cubicBezTo>
                    <a:cubicBezTo>
                      <a:pt x="560" y="3351"/>
                      <a:pt x="442" y="3197"/>
                      <a:pt x="382" y="3098"/>
                    </a:cubicBezTo>
                    <a:cubicBezTo>
                      <a:pt x="250" y="2879"/>
                      <a:pt x="94" y="2473"/>
                      <a:pt x="94" y="2184"/>
                    </a:cubicBezTo>
                    <a:cubicBezTo>
                      <a:pt x="94" y="1799"/>
                      <a:pt x="106" y="1560"/>
                      <a:pt x="280" y="1211"/>
                    </a:cubicBezTo>
                    <a:cubicBezTo>
                      <a:pt x="334" y="1105"/>
                      <a:pt x="478" y="840"/>
                      <a:pt x="567" y="769"/>
                    </a:cubicBezTo>
                    <a:cubicBezTo>
                      <a:pt x="595" y="747"/>
                      <a:pt x="604" y="739"/>
                      <a:pt x="630" y="713"/>
                    </a:cubicBezTo>
                    <a:lnTo>
                      <a:pt x="953" y="427"/>
                    </a:lnTo>
                    <a:cubicBezTo>
                      <a:pt x="1277" y="213"/>
                      <a:pt x="1674" y="85"/>
                      <a:pt x="2075" y="85"/>
                    </a:cubicBezTo>
                    <a:cubicBezTo>
                      <a:pt x="2385" y="85"/>
                      <a:pt x="2717" y="174"/>
                      <a:pt x="2939" y="288"/>
                    </a:cubicBezTo>
                    <a:lnTo>
                      <a:pt x="3360" y="578"/>
                    </a:lnTo>
                    <a:cubicBezTo>
                      <a:pt x="3430" y="647"/>
                      <a:pt x="3408" y="610"/>
                      <a:pt x="3483" y="700"/>
                    </a:cubicBezTo>
                    <a:cubicBezTo>
                      <a:pt x="3541" y="769"/>
                      <a:pt x="3569" y="789"/>
                      <a:pt x="3647" y="893"/>
                    </a:cubicBezTo>
                    <a:cubicBezTo>
                      <a:pt x="3850" y="1164"/>
                      <a:pt x="4023" y="1591"/>
                      <a:pt x="4023" y="1947"/>
                    </a:cubicBezTo>
                    <a:cubicBezTo>
                      <a:pt x="4023" y="2470"/>
                      <a:pt x="3975" y="2614"/>
                      <a:pt x="3777" y="3014"/>
                    </a:cubicBezTo>
                    <a:cubicBezTo>
                      <a:pt x="3733" y="3103"/>
                      <a:pt x="3548" y="3369"/>
                      <a:pt x="3473" y="3429"/>
                    </a:cubicBezTo>
                    <a:cubicBezTo>
                      <a:pt x="3340" y="3534"/>
                      <a:pt x="3274" y="3636"/>
                      <a:pt x="3077" y="3745"/>
                    </a:cubicBezTo>
                    <a:cubicBezTo>
                      <a:pt x="3019" y="3777"/>
                      <a:pt x="2974" y="3800"/>
                      <a:pt x="2914" y="3827"/>
                    </a:cubicBezTo>
                    <a:cubicBezTo>
                      <a:pt x="2776" y="3889"/>
                      <a:pt x="2714" y="3912"/>
                      <a:pt x="2567" y="3955"/>
                    </a:cubicBezTo>
                    <a:cubicBezTo>
                      <a:pt x="2455" y="3988"/>
                      <a:pt x="2297" y="4022"/>
                      <a:pt x="2152" y="4022"/>
                    </a:cubicBezTo>
                    <a:close/>
                    <a:moveTo>
                      <a:pt x="9" y="1880"/>
                    </a:moveTo>
                    <a:cubicBezTo>
                      <a:pt x="9" y="2149"/>
                      <a:pt x="0" y="2296"/>
                      <a:pt x="62" y="2563"/>
                    </a:cubicBezTo>
                    <a:cubicBezTo>
                      <a:pt x="76" y="2621"/>
                      <a:pt x="99" y="2693"/>
                      <a:pt x="122" y="2749"/>
                    </a:cubicBezTo>
                    <a:cubicBezTo>
                      <a:pt x="207" y="2959"/>
                      <a:pt x="341" y="3194"/>
                      <a:pt x="480" y="3373"/>
                    </a:cubicBezTo>
                    <a:cubicBezTo>
                      <a:pt x="543" y="3455"/>
                      <a:pt x="651" y="3558"/>
                      <a:pt x="730" y="3623"/>
                    </a:cubicBezTo>
                    <a:lnTo>
                      <a:pt x="868" y="3730"/>
                    </a:lnTo>
                    <a:cubicBezTo>
                      <a:pt x="893" y="3748"/>
                      <a:pt x="914" y="3762"/>
                      <a:pt x="939" y="3778"/>
                    </a:cubicBezTo>
                    <a:cubicBezTo>
                      <a:pt x="966" y="3795"/>
                      <a:pt x="993" y="3812"/>
                      <a:pt x="1017" y="3827"/>
                    </a:cubicBezTo>
                    <a:cubicBezTo>
                      <a:pt x="1283" y="3980"/>
                      <a:pt x="1622" y="4106"/>
                      <a:pt x="1982" y="4106"/>
                    </a:cubicBezTo>
                    <a:cubicBezTo>
                      <a:pt x="2426" y="4106"/>
                      <a:pt x="2563" y="4069"/>
                      <a:pt x="2935" y="3917"/>
                    </a:cubicBezTo>
                    <a:lnTo>
                      <a:pt x="3094" y="3830"/>
                    </a:lnTo>
                    <a:cubicBezTo>
                      <a:pt x="3147" y="3801"/>
                      <a:pt x="3197" y="3767"/>
                      <a:pt x="3243" y="3733"/>
                    </a:cubicBezTo>
                    <a:lnTo>
                      <a:pt x="3379" y="3624"/>
                    </a:lnTo>
                    <a:cubicBezTo>
                      <a:pt x="3403" y="3605"/>
                      <a:pt x="3422" y="3594"/>
                      <a:pt x="3445" y="3571"/>
                    </a:cubicBezTo>
                    <a:lnTo>
                      <a:pt x="3624" y="3377"/>
                    </a:lnTo>
                    <a:cubicBezTo>
                      <a:pt x="3763" y="3205"/>
                      <a:pt x="3800" y="3163"/>
                      <a:pt x="3915" y="2932"/>
                    </a:cubicBezTo>
                    <a:cubicBezTo>
                      <a:pt x="4155" y="2453"/>
                      <a:pt x="4182" y="1744"/>
                      <a:pt x="3944" y="1247"/>
                    </a:cubicBezTo>
                    <a:lnTo>
                      <a:pt x="3813" y="1006"/>
                    </a:lnTo>
                    <a:cubicBezTo>
                      <a:pt x="3780" y="952"/>
                      <a:pt x="3753" y="896"/>
                      <a:pt x="3718" y="847"/>
                    </a:cubicBezTo>
                    <a:lnTo>
                      <a:pt x="3470" y="595"/>
                    </a:lnTo>
                    <a:cubicBezTo>
                      <a:pt x="3363" y="487"/>
                      <a:pt x="3265" y="393"/>
                      <a:pt x="3139" y="308"/>
                    </a:cubicBezTo>
                    <a:cubicBezTo>
                      <a:pt x="2870" y="127"/>
                      <a:pt x="2419" y="0"/>
                      <a:pt x="2067" y="0"/>
                    </a:cubicBezTo>
                    <a:cubicBezTo>
                      <a:pt x="1608" y="0"/>
                      <a:pt x="1130" y="165"/>
                      <a:pt x="787" y="439"/>
                    </a:cubicBezTo>
                    <a:cubicBezTo>
                      <a:pt x="457" y="703"/>
                      <a:pt x="223" y="1059"/>
                      <a:pt x="89" y="1459"/>
                    </a:cubicBezTo>
                    <a:cubicBezTo>
                      <a:pt x="52" y="1570"/>
                      <a:pt x="9" y="1739"/>
                      <a:pt x="9" y="18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4570413" y="2382838"/>
                <a:ext cx="298450" cy="184150"/>
              </a:xfrm>
              <a:custGeom>
                <a:avLst/>
                <a:gdLst>
                  <a:gd name="T0" fmla="*/ 781 w 1287"/>
                  <a:gd name="T1" fmla="*/ 444 h 788"/>
                  <a:gd name="T2" fmla="*/ 1067 w 1287"/>
                  <a:gd name="T3" fmla="*/ 69 h 788"/>
                  <a:gd name="T4" fmla="*/ 1118 w 1287"/>
                  <a:gd name="T5" fmla="*/ 128 h 788"/>
                  <a:gd name="T6" fmla="*/ 1228 w 1287"/>
                  <a:gd name="T7" fmla="*/ 204 h 788"/>
                  <a:gd name="T8" fmla="*/ 1236 w 1287"/>
                  <a:gd name="T9" fmla="*/ 187 h 788"/>
                  <a:gd name="T10" fmla="*/ 1278 w 1287"/>
                  <a:gd name="T11" fmla="*/ 86 h 788"/>
                  <a:gd name="T12" fmla="*/ 1168 w 1287"/>
                  <a:gd name="T13" fmla="*/ 103 h 788"/>
                  <a:gd name="T14" fmla="*/ 997 w 1287"/>
                  <a:gd name="T15" fmla="*/ 101 h 788"/>
                  <a:gd name="T16" fmla="*/ 728 w 1287"/>
                  <a:gd name="T17" fmla="*/ 306 h 788"/>
                  <a:gd name="T18" fmla="*/ 779 w 1287"/>
                  <a:gd name="T19" fmla="*/ 433 h 788"/>
                  <a:gd name="T20" fmla="*/ 711 w 1287"/>
                  <a:gd name="T21" fmla="*/ 314 h 788"/>
                  <a:gd name="T22" fmla="*/ 398 w 1287"/>
                  <a:gd name="T23" fmla="*/ 450 h 788"/>
                  <a:gd name="T24" fmla="*/ 329 w 1287"/>
                  <a:gd name="T25" fmla="*/ 484 h 788"/>
                  <a:gd name="T26" fmla="*/ 152 w 1287"/>
                  <a:gd name="T27" fmla="*/ 534 h 788"/>
                  <a:gd name="T28" fmla="*/ 203 w 1287"/>
                  <a:gd name="T29" fmla="*/ 721 h 788"/>
                  <a:gd name="T30" fmla="*/ 102 w 1287"/>
                  <a:gd name="T31" fmla="*/ 543 h 788"/>
                  <a:gd name="T32" fmla="*/ 0 w 1287"/>
                  <a:gd name="T33" fmla="*/ 534 h 788"/>
                  <a:gd name="T34" fmla="*/ 42 w 1287"/>
                  <a:gd name="T35" fmla="*/ 560 h 788"/>
                  <a:gd name="T36" fmla="*/ 220 w 1287"/>
                  <a:gd name="T37" fmla="*/ 534 h 788"/>
                  <a:gd name="T38" fmla="*/ 313 w 1287"/>
                  <a:gd name="T39" fmla="*/ 729 h 788"/>
                  <a:gd name="T40" fmla="*/ 406 w 1287"/>
                  <a:gd name="T41" fmla="*/ 678 h 788"/>
                  <a:gd name="T42" fmla="*/ 421 w 1287"/>
                  <a:gd name="T43" fmla="*/ 630 h 788"/>
                  <a:gd name="T44" fmla="*/ 474 w 1287"/>
                  <a:gd name="T45" fmla="*/ 458 h 788"/>
                  <a:gd name="T46" fmla="*/ 584 w 1287"/>
                  <a:gd name="T47" fmla="*/ 628 h 788"/>
                  <a:gd name="T48" fmla="*/ 686 w 1287"/>
                  <a:gd name="T49" fmla="*/ 619 h 788"/>
                  <a:gd name="T50" fmla="*/ 609 w 1287"/>
                  <a:gd name="T51" fmla="*/ 501 h 788"/>
                  <a:gd name="T52" fmla="*/ 821 w 1287"/>
                  <a:gd name="T53" fmla="*/ 534 h 788"/>
                  <a:gd name="T54" fmla="*/ 838 w 1287"/>
                  <a:gd name="T55" fmla="*/ 271 h 788"/>
                  <a:gd name="T56" fmla="*/ 940 w 1287"/>
                  <a:gd name="T57" fmla="*/ 450 h 788"/>
                  <a:gd name="T58" fmla="*/ 1049 w 1287"/>
                  <a:gd name="T59" fmla="*/ 264 h 788"/>
                  <a:gd name="T60" fmla="*/ 957 w 1287"/>
                  <a:gd name="T61" fmla="*/ 297 h 788"/>
                  <a:gd name="T62" fmla="*/ 948 w 1287"/>
                  <a:gd name="T63" fmla="*/ 221 h 788"/>
                  <a:gd name="T64" fmla="*/ 897 w 1287"/>
                  <a:gd name="T65" fmla="*/ 213 h 788"/>
                  <a:gd name="T66" fmla="*/ 982 w 1287"/>
                  <a:gd name="T67" fmla="*/ 145 h 788"/>
                  <a:gd name="T68" fmla="*/ 1228 w 1287"/>
                  <a:gd name="T69" fmla="*/ 2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788">
                    <a:moveTo>
                      <a:pt x="779" y="441"/>
                    </a:moveTo>
                    <a:lnTo>
                      <a:pt x="781" y="444"/>
                    </a:lnTo>
                    <a:cubicBezTo>
                      <a:pt x="781" y="444"/>
                      <a:pt x="778" y="442"/>
                      <a:pt x="779" y="441"/>
                    </a:cubicBezTo>
                    <a:close/>
                    <a:moveTo>
                      <a:pt x="1067" y="69"/>
                    </a:moveTo>
                    <a:cubicBezTo>
                      <a:pt x="1103" y="70"/>
                      <a:pt x="1119" y="73"/>
                      <a:pt x="1134" y="94"/>
                    </a:cubicBezTo>
                    <a:cubicBezTo>
                      <a:pt x="1128" y="119"/>
                      <a:pt x="1131" y="108"/>
                      <a:pt x="1118" y="128"/>
                    </a:cubicBezTo>
                    <a:cubicBezTo>
                      <a:pt x="1087" y="120"/>
                      <a:pt x="1071" y="104"/>
                      <a:pt x="1067" y="69"/>
                    </a:cubicBezTo>
                    <a:close/>
                    <a:moveTo>
                      <a:pt x="1228" y="204"/>
                    </a:moveTo>
                    <a:cubicBezTo>
                      <a:pt x="1197" y="204"/>
                      <a:pt x="1151" y="208"/>
                      <a:pt x="1134" y="145"/>
                    </a:cubicBezTo>
                    <a:lnTo>
                      <a:pt x="1236" y="187"/>
                    </a:lnTo>
                    <a:cubicBezTo>
                      <a:pt x="1285" y="186"/>
                      <a:pt x="1287" y="147"/>
                      <a:pt x="1287" y="94"/>
                    </a:cubicBezTo>
                    <a:lnTo>
                      <a:pt x="1278" y="86"/>
                    </a:lnTo>
                    <a:cubicBezTo>
                      <a:pt x="1254" y="104"/>
                      <a:pt x="1262" y="85"/>
                      <a:pt x="1261" y="128"/>
                    </a:cubicBezTo>
                    <a:cubicBezTo>
                      <a:pt x="1227" y="110"/>
                      <a:pt x="1223" y="103"/>
                      <a:pt x="1168" y="103"/>
                    </a:cubicBezTo>
                    <a:cubicBezTo>
                      <a:pt x="1185" y="67"/>
                      <a:pt x="1186" y="58"/>
                      <a:pt x="1177" y="18"/>
                    </a:cubicBezTo>
                    <a:cubicBezTo>
                      <a:pt x="1101" y="0"/>
                      <a:pt x="1032" y="42"/>
                      <a:pt x="997" y="101"/>
                    </a:cubicBezTo>
                    <a:cubicBezTo>
                      <a:pt x="973" y="143"/>
                      <a:pt x="994" y="128"/>
                      <a:pt x="952" y="149"/>
                    </a:cubicBezTo>
                    <a:cubicBezTo>
                      <a:pt x="891" y="179"/>
                      <a:pt x="764" y="296"/>
                      <a:pt x="728" y="306"/>
                    </a:cubicBezTo>
                    <a:lnTo>
                      <a:pt x="762" y="323"/>
                    </a:lnTo>
                    <a:cubicBezTo>
                      <a:pt x="765" y="356"/>
                      <a:pt x="776" y="400"/>
                      <a:pt x="779" y="433"/>
                    </a:cubicBezTo>
                    <a:cubicBezTo>
                      <a:pt x="741" y="413"/>
                      <a:pt x="721" y="392"/>
                      <a:pt x="686" y="374"/>
                    </a:cubicBezTo>
                    <a:cubicBezTo>
                      <a:pt x="696" y="354"/>
                      <a:pt x="705" y="339"/>
                      <a:pt x="711" y="314"/>
                    </a:cubicBezTo>
                    <a:cubicBezTo>
                      <a:pt x="687" y="327"/>
                      <a:pt x="665" y="337"/>
                      <a:pt x="638" y="351"/>
                    </a:cubicBezTo>
                    <a:cubicBezTo>
                      <a:pt x="545" y="401"/>
                      <a:pt x="522" y="421"/>
                      <a:pt x="398" y="450"/>
                    </a:cubicBezTo>
                    <a:cubicBezTo>
                      <a:pt x="405" y="534"/>
                      <a:pt x="425" y="404"/>
                      <a:pt x="466" y="577"/>
                    </a:cubicBezTo>
                    <a:cubicBezTo>
                      <a:pt x="379" y="531"/>
                      <a:pt x="382" y="491"/>
                      <a:pt x="329" y="484"/>
                    </a:cubicBezTo>
                    <a:cubicBezTo>
                      <a:pt x="287" y="478"/>
                      <a:pt x="268" y="491"/>
                      <a:pt x="233" y="497"/>
                    </a:cubicBezTo>
                    <a:cubicBezTo>
                      <a:pt x="181" y="506"/>
                      <a:pt x="165" y="486"/>
                      <a:pt x="152" y="534"/>
                    </a:cubicBezTo>
                    <a:cubicBezTo>
                      <a:pt x="181" y="537"/>
                      <a:pt x="183" y="541"/>
                      <a:pt x="203" y="551"/>
                    </a:cubicBezTo>
                    <a:cubicBezTo>
                      <a:pt x="203" y="623"/>
                      <a:pt x="216" y="664"/>
                      <a:pt x="203" y="721"/>
                    </a:cubicBezTo>
                    <a:cubicBezTo>
                      <a:pt x="173" y="728"/>
                      <a:pt x="175" y="729"/>
                      <a:pt x="135" y="729"/>
                    </a:cubicBezTo>
                    <a:cubicBezTo>
                      <a:pt x="121" y="700"/>
                      <a:pt x="102" y="589"/>
                      <a:pt x="102" y="543"/>
                    </a:cubicBezTo>
                    <a:cubicBezTo>
                      <a:pt x="142" y="539"/>
                      <a:pt x="116" y="555"/>
                      <a:pt x="135" y="518"/>
                    </a:cubicBezTo>
                    <a:cubicBezTo>
                      <a:pt x="103" y="518"/>
                      <a:pt x="28" y="528"/>
                      <a:pt x="0" y="534"/>
                    </a:cubicBezTo>
                    <a:lnTo>
                      <a:pt x="0" y="560"/>
                    </a:lnTo>
                    <a:lnTo>
                      <a:pt x="42" y="560"/>
                    </a:lnTo>
                    <a:cubicBezTo>
                      <a:pt x="42" y="675"/>
                      <a:pt x="45" y="788"/>
                      <a:pt x="166" y="760"/>
                    </a:cubicBezTo>
                    <a:cubicBezTo>
                      <a:pt x="291" y="731"/>
                      <a:pt x="222" y="614"/>
                      <a:pt x="220" y="534"/>
                    </a:cubicBezTo>
                    <a:cubicBezTo>
                      <a:pt x="250" y="528"/>
                      <a:pt x="248" y="526"/>
                      <a:pt x="288" y="526"/>
                    </a:cubicBezTo>
                    <a:cubicBezTo>
                      <a:pt x="318" y="657"/>
                      <a:pt x="328" y="555"/>
                      <a:pt x="313" y="729"/>
                    </a:cubicBezTo>
                    <a:cubicBezTo>
                      <a:pt x="354" y="720"/>
                      <a:pt x="351" y="712"/>
                      <a:pt x="406" y="712"/>
                    </a:cubicBezTo>
                    <a:lnTo>
                      <a:pt x="406" y="678"/>
                    </a:lnTo>
                    <a:cubicBezTo>
                      <a:pt x="354" y="677"/>
                      <a:pt x="338" y="656"/>
                      <a:pt x="330" y="560"/>
                    </a:cubicBezTo>
                    <a:cubicBezTo>
                      <a:pt x="364" y="578"/>
                      <a:pt x="392" y="604"/>
                      <a:pt x="421" y="630"/>
                    </a:cubicBezTo>
                    <a:cubicBezTo>
                      <a:pt x="494" y="693"/>
                      <a:pt x="484" y="673"/>
                      <a:pt x="525" y="670"/>
                    </a:cubicBezTo>
                    <a:cubicBezTo>
                      <a:pt x="518" y="589"/>
                      <a:pt x="474" y="546"/>
                      <a:pt x="474" y="458"/>
                    </a:cubicBezTo>
                    <a:cubicBezTo>
                      <a:pt x="491" y="450"/>
                      <a:pt x="504" y="446"/>
                      <a:pt x="525" y="441"/>
                    </a:cubicBezTo>
                    <a:cubicBezTo>
                      <a:pt x="531" y="514"/>
                      <a:pt x="584" y="547"/>
                      <a:pt x="584" y="628"/>
                    </a:cubicBezTo>
                    <a:cubicBezTo>
                      <a:pt x="556" y="638"/>
                      <a:pt x="578" y="617"/>
                      <a:pt x="559" y="653"/>
                    </a:cubicBezTo>
                    <a:cubicBezTo>
                      <a:pt x="621" y="648"/>
                      <a:pt x="618" y="619"/>
                      <a:pt x="686" y="619"/>
                    </a:cubicBezTo>
                    <a:lnTo>
                      <a:pt x="686" y="585"/>
                    </a:lnTo>
                    <a:cubicBezTo>
                      <a:pt x="641" y="584"/>
                      <a:pt x="647" y="581"/>
                      <a:pt x="609" y="501"/>
                    </a:cubicBezTo>
                    <a:cubicBezTo>
                      <a:pt x="599" y="478"/>
                      <a:pt x="564" y="384"/>
                      <a:pt x="628" y="403"/>
                    </a:cubicBezTo>
                    <a:cubicBezTo>
                      <a:pt x="686" y="420"/>
                      <a:pt x="739" y="533"/>
                      <a:pt x="821" y="534"/>
                    </a:cubicBezTo>
                    <a:cubicBezTo>
                      <a:pt x="821" y="435"/>
                      <a:pt x="782" y="377"/>
                      <a:pt x="804" y="280"/>
                    </a:cubicBezTo>
                    <a:lnTo>
                      <a:pt x="838" y="271"/>
                    </a:lnTo>
                    <a:lnTo>
                      <a:pt x="938" y="393"/>
                    </a:lnTo>
                    <a:cubicBezTo>
                      <a:pt x="955" y="421"/>
                      <a:pt x="941" y="401"/>
                      <a:pt x="940" y="450"/>
                    </a:cubicBezTo>
                    <a:cubicBezTo>
                      <a:pt x="1024" y="405"/>
                      <a:pt x="1066" y="358"/>
                      <a:pt x="1118" y="323"/>
                    </a:cubicBezTo>
                    <a:cubicBezTo>
                      <a:pt x="1114" y="316"/>
                      <a:pt x="1049" y="209"/>
                      <a:pt x="1049" y="264"/>
                    </a:cubicBezTo>
                    <a:cubicBezTo>
                      <a:pt x="1048" y="315"/>
                      <a:pt x="1063" y="359"/>
                      <a:pt x="991" y="365"/>
                    </a:cubicBezTo>
                    <a:cubicBezTo>
                      <a:pt x="979" y="317"/>
                      <a:pt x="967" y="336"/>
                      <a:pt x="957" y="297"/>
                    </a:cubicBezTo>
                    <a:cubicBezTo>
                      <a:pt x="990" y="297"/>
                      <a:pt x="991" y="300"/>
                      <a:pt x="1016" y="306"/>
                    </a:cubicBezTo>
                    <a:cubicBezTo>
                      <a:pt x="1015" y="253"/>
                      <a:pt x="991" y="231"/>
                      <a:pt x="948" y="221"/>
                    </a:cubicBezTo>
                    <a:lnTo>
                      <a:pt x="948" y="272"/>
                    </a:lnTo>
                    <a:cubicBezTo>
                      <a:pt x="909" y="263"/>
                      <a:pt x="898" y="258"/>
                      <a:pt x="897" y="213"/>
                    </a:cubicBezTo>
                    <a:cubicBezTo>
                      <a:pt x="962" y="198"/>
                      <a:pt x="958" y="208"/>
                      <a:pt x="1016" y="213"/>
                    </a:cubicBezTo>
                    <a:cubicBezTo>
                      <a:pt x="1015" y="161"/>
                      <a:pt x="1005" y="179"/>
                      <a:pt x="982" y="145"/>
                    </a:cubicBezTo>
                    <a:cubicBezTo>
                      <a:pt x="1051" y="112"/>
                      <a:pt x="1133" y="224"/>
                      <a:pt x="1134" y="289"/>
                    </a:cubicBezTo>
                    <a:cubicBezTo>
                      <a:pt x="1164" y="281"/>
                      <a:pt x="1211" y="229"/>
                      <a:pt x="1228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165600" y="2305051"/>
                <a:ext cx="212725" cy="219075"/>
              </a:xfrm>
              <a:custGeom>
                <a:avLst/>
                <a:gdLst>
                  <a:gd name="T0" fmla="*/ 770 w 914"/>
                  <a:gd name="T1" fmla="*/ 779 h 937"/>
                  <a:gd name="T2" fmla="*/ 796 w 914"/>
                  <a:gd name="T3" fmla="*/ 686 h 937"/>
                  <a:gd name="T4" fmla="*/ 855 w 914"/>
                  <a:gd name="T5" fmla="*/ 720 h 937"/>
                  <a:gd name="T6" fmla="*/ 770 w 914"/>
                  <a:gd name="T7" fmla="*/ 779 h 937"/>
                  <a:gd name="T8" fmla="*/ 677 w 914"/>
                  <a:gd name="T9" fmla="*/ 712 h 937"/>
                  <a:gd name="T10" fmla="*/ 728 w 914"/>
                  <a:gd name="T11" fmla="*/ 618 h 937"/>
                  <a:gd name="T12" fmla="*/ 677 w 914"/>
                  <a:gd name="T13" fmla="*/ 712 h 937"/>
                  <a:gd name="T14" fmla="*/ 421 w 914"/>
                  <a:gd name="T15" fmla="*/ 642 h 937"/>
                  <a:gd name="T16" fmla="*/ 381 w 914"/>
                  <a:gd name="T17" fmla="*/ 618 h 937"/>
                  <a:gd name="T18" fmla="*/ 388 w 914"/>
                  <a:gd name="T19" fmla="*/ 600 h 937"/>
                  <a:gd name="T20" fmla="*/ 415 w 914"/>
                  <a:gd name="T21" fmla="*/ 542 h 937"/>
                  <a:gd name="T22" fmla="*/ 482 w 914"/>
                  <a:gd name="T23" fmla="*/ 576 h 937"/>
                  <a:gd name="T24" fmla="*/ 421 w 914"/>
                  <a:gd name="T25" fmla="*/ 642 h 937"/>
                  <a:gd name="T26" fmla="*/ 447 w 914"/>
                  <a:gd name="T27" fmla="*/ 510 h 937"/>
                  <a:gd name="T28" fmla="*/ 533 w 914"/>
                  <a:gd name="T29" fmla="*/ 500 h 937"/>
                  <a:gd name="T30" fmla="*/ 499 w 914"/>
                  <a:gd name="T31" fmla="*/ 559 h 937"/>
                  <a:gd name="T32" fmla="*/ 447 w 914"/>
                  <a:gd name="T33" fmla="*/ 510 h 937"/>
                  <a:gd name="T34" fmla="*/ 0 w 914"/>
                  <a:gd name="T35" fmla="*/ 136 h 937"/>
                  <a:gd name="T36" fmla="*/ 180 w 914"/>
                  <a:gd name="T37" fmla="*/ 231 h 937"/>
                  <a:gd name="T38" fmla="*/ 279 w 914"/>
                  <a:gd name="T39" fmla="*/ 212 h 937"/>
                  <a:gd name="T40" fmla="*/ 228 w 914"/>
                  <a:gd name="T41" fmla="*/ 280 h 937"/>
                  <a:gd name="T42" fmla="*/ 322 w 914"/>
                  <a:gd name="T43" fmla="*/ 271 h 937"/>
                  <a:gd name="T44" fmla="*/ 247 w 914"/>
                  <a:gd name="T45" fmla="*/ 350 h 937"/>
                  <a:gd name="T46" fmla="*/ 152 w 914"/>
                  <a:gd name="T47" fmla="*/ 390 h 937"/>
                  <a:gd name="T48" fmla="*/ 245 w 914"/>
                  <a:gd name="T49" fmla="*/ 491 h 937"/>
                  <a:gd name="T50" fmla="*/ 290 w 914"/>
                  <a:gd name="T51" fmla="*/ 409 h 937"/>
                  <a:gd name="T52" fmla="*/ 372 w 914"/>
                  <a:gd name="T53" fmla="*/ 339 h 937"/>
                  <a:gd name="T54" fmla="*/ 364 w 914"/>
                  <a:gd name="T55" fmla="*/ 432 h 937"/>
                  <a:gd name="T56" fmla="*/ 440 w 914"/>
                  <a:gd name="T57" fmla="*/ 398 h 937"/>
                  <a:gd name="T58" fmla="*/ 346 w 914"/>
                  <a:gd name="T59" fmla="*/ 532 h 937"/>
                  <a:gd name="T60" fmla="*/ 288 w 914"/>
                  <a:gd name="T61" fmla="*/ 551 h 937"/>
                  <a:gd name="T62" fmla="*/ 491 w 914"/>
                  <a:gd name="T63" fmla="*/ 720 h 937"/>
                  <a:gd name="T64" fmla="*/ 474 w 914"/>
                  <a:gd name="T65" fmla="*/ 678 h 937"/>
                  <a:gd name="T66" fmla="*/ 584 w 914"/>
                  <a:gd name="T67" fmla="*/ 551 h 937"/>
                  <a:gd name="T68" fmla="*/ 643 w 914"/>
                  <a:gd name="T69" fmla="*/ 576 h 937"/>
                  <a:gd name="T70" fmla="*/ 601 w 914"/>
                  <a:gd name="T71" fmla="*/ 813 h 937"/>
                  <a:gd name="T72" fmla="*/ 711 w 914"/>
                  <a:gd name="T73" fmla="*/ 745 h 937"/>
                  <a:gd name="T74" fmla="*/ 688 w 914"/>
                  <a:gd name="T75" fmla="*/ 850 h 937"/>
                  <a:gd name="T76" fmla="*/ 914 w 914"/>
                  <a:gd name="T77" fmla="*/ 737 h 937"/>
                  <a:gd name="T78" fmla="*/ 830 w 914"/>
                  <a:gd name="T79" fmla="*/ 678 h 937"/>
                  <a:gd name="T80" fmla="*/ 747 w 914"/>
                  <a:gd name="T81" fmla="*/ 617 h 937"/>
                  <a:gd name="T82" fmla="*/ 661 w 914"/>
                  <a:gd name="T83" fmla="*/ 559 h 937"/>
                  <a:gd name="T84" fmla="*/ 539 w 914"/>
                  <a:gd name="T85" fmla="*/ 468 h 937"/>
                  <a:gd name="T86" fmla="*/ 505 w 914"/>
                  <a:gd name="T87" fmla="*/ 427 h 937"/>
                  <a:gd name="T88" fmla="*/ 464 w 914"/>
                  <a:gd name="T89" fmla="*/ 400 h 937"/>
                  <a:gd name="T90" fmla="*/ 332 w 914"/>
                  <a:gd name="T91" fmla="*/ 244 h 937"/>
                  <a:gd name="T92" fmla="*/ 291 w 914"/>
                  <a:gd name="T93" fmla="*/ 208 h 937"/>
                  <a:gd name="T94" fmla="*/ 228 w 914"/>
                  <a:gd name="T95" fmla="*/ 119 h 937"/>
                  <a:gd name="T96" fmla="*/ 175 w 914"/>
                  <a:gd name="T97" fmla="*/ 201 h 937"/>
                  <a:gd name="T98" fmla="*/ 76 w 914"/>
                  <a:gd name="T99" fmla="*/ 237 h 937"/>
                  <a:gd name="T100" fmla="*/ 39 w 914"/>
                  <a:gd name="T101" fmla="*/ 191 h 937"/>
                  <a:gd name="T102" fmla="*/ 228 w 914"/>
                  <a:gd name="T103" fmla="*/ 110 h 937"/>
                  <a:gd name="T104" fmla="*/ 169 w 914"/>
                  <a:gd name="T105" fmla="*/ 0 h 937"/>
                  <a:gd name="T106" fmla="*/ 134 w 914"/>
                  <a:gd name="T107" fmla="*/ 41 h 937"/>
                  <a:gd name="T108" fmla="*/ 117 w 914"/>
                  <a:gd name="T109" fmla="*/ 58 h 937"/>
                  <a:gd name="T110" fmla="*/ 0 w 914"/>
                  <a:gd name="T111" fmla="*/ 13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4" h="937">
                    <a:moveTo>
                      <a:pt x="770" y="779"/>
                    </a:moveTo>
                    <a:cubicBezTo>
                      <a:pt x="781" y="756"/>
                      <a:pt x="795" y="719"/>
                      <a:pt x="796" y="686"/>
                    </a:cubicBezTo>
                    <a:cubicBezTo>
                      <a:pt x="852" y="686"/>
                      <a:pt x="838" y="687"/>
                      <a:pt x="855" y="720"/>
                    </a:cubicBezTo>
                    <a:lnTo>
                      <a:pt x="770" y="779"/>
                    </a:lnTo>
                    <a:close/>
                    <a:moveTo>
                      <a:pt x="677" y="712"/>
                    </a:moveTo>
                    <a:cubicBezTo>
                      <a:pt x="684" y="634"/>
                      <a:pt x="696" y="626"/>
                      <a:pt x="728" y="618"/>
                    </a:cubicBezTo>
                    <a:cubicBezTo>
                      <a:pt x="734" y="646"/>
                      <a:pt x="758" y="693"/>
                      <a:pt x="677" y="712"/>
                    </a:cubicBezTo>
                    <a:close/>
                    <a:moveTo>
                      <a:pt x="421" y="642"/>
                    </a:moveTo>
                    <a:cubicBezTo>
                      <a:pt x="399" y="627"/>
                      <a:pt x="412" y="627"/>
                      <a:pt x="381" y="618"/>
                    </a:cubicBezTo>
                    <a:cubicBezTo>
                      <a:pt x="383" y="614"/>
                      <a:pt x="387" y="603"/>
                      <a:pt x="388" y="600"/>
                    </a:cubicBezTo>
                    <a:cubicBezTo>
                      <a:pt x="416" y="544"/>
                      <a:pt x="411" y="591"/>
                      <a:pt x="415" y="542"/>
                    </a:cubicBezTo>
                    <a:cubicBezTo>
                      <a:pt x="466" y="543"/>
                      <a:pt x="448" y="553"/>
                      <a:pt x="482" y="576"/>
                    </a:cubicBezTo>
                    <a:lnTo>
                      <a:pt x="421" y="642"/>
                    </a:lnTo>
                    <a:close/>
                    <a:moveTo>
                      <a:pt x="447" y="510"/>
                    </a:moveTo>
                    <a:cubicBezTo>
                      <a:pt x="449" y="508"/>
                      <a:pt x="533" y="433"/>
                      <a:pt x="533" y="500"/>
                    </a:cubicBezTo>
                    <a:cubicBezTo>
                      <a:pt x="533" y="515"/>
                      <a:pt x="508" y="547"/>
                      <a:pt x="499" y="559"/>
                    </a:cubicBezTo>
                    <a:lnTo>
                      <a:pt x="447" y="510"/>
                    </a:lnTo>
                    <a:close/>
                    <a:moveTo>
                      <a:pt x="0" y="136"/>
                    </a:moveTo>
                    <a:cubicBezTo>
                      <a:pt x="0" y="253"/>
                      <a:pt x="70" y="313"/>
                      <a:pt x="180" y="231"/>
                    </a:cubicBezTo>
                    <a:cubicBezTo>
                      <a:pt x="215" y="204"/>
                      <a:pt x="223" y="212"/>
                      <a:pt x="279" y="212"/>
                    </a:cubicBezTo>
                    <a:cubicBezTo>
                      <a:pt x="255" y="246"/>
                      <a:pt x="242" y="223"/>
                      <a:pt x="228" y="280"/>
                    </a:cubicBezTo>
                    <a:cubicBezTo>
                      <a:pt x="265" y="279"/>
                      <a:pt x="275" y="271"/>
                      <a:pt x="322" y="271"/>
                    </a:cubicBezTo>
                    <a:cubicBezTo>
                      <a:pt x="310" y="321"/>
                      <a:pt x="280" y="319"/>
                      <a:pt x="247" y="350"/>
                    </a:cubicBezTo>
                    <a:cubicBezTo>
                      <a:pt x="174" y="419"/>
                      <a:pt x="221" y="391"/>
                      <a:pt x="152" y="390"/>
                    </a:cubicBezTo>
                    <a:cubicBezTo>
                      <a:pt x="156" y="432"/>
                      <a:pt x="224" y="486"/>
                      <a:pt x="245" y="491"/>
                    </a:cubicBezTo>
                    <a:cubicBezTo>
                      <a:pt x="232" y="433"/>
                      <a:pt x="252" y="442"/>
                      <a:pt x="290" y="409"/>
                    </a:cubicBezTo>
                    <a:cubicBezTo>
                      <a:pt x="326" y="378"/>
                      <a:pt x="327" y="363"/>
                      <a:pt x="372" y="339"/>
                    </a:cubicBezTo>
                    <a:cubicBezTo>
                      <a:pt x="372" y="386"/>
                      <a:pt x="367" y="397"/>
                      <a:pt x="364" y="432"/>
                    </a:cubicBezTo>
                    <a:cubicBezTo>
                      <a:pt x="438" y="397"/>
                      <a:pt x="398" y="402"/>
                      <a:pt x="440" y="398"/>
                    </a:cubicBezTo>
                    <a:cubicBezTo>
                      <a:pt x="436" y="449"/>
                      <a:pt x="387" y="495"/>
                      <a:pt x="346" y="532"/>
                    </a:cubicBezTo>
                    <a:cubicBezTo>
                      <a:pt x="322" y="554"/>
                      <a:pt x="330" y="551"/>
                      <a:pt x="288" y="551"/>
                    </a:cubicBezTo>
                    <a:cubicBezTo>
                      <a:pt x="316" y="593"/>
                      <a:pt x="445" y="709"/>
                      <a:pt x="491" y="720"/>
                    </a:cubicBezTo>
                    <a:cubicBezTo>
                      <a:pt x="488" y="684"/>
                      <a:pt x="492" y="705"/>
                      <a:pt x="474" y="678"/>
                    </a:cubicBezTo>
                    <a:cubicBezTo>
                      <a:pt x="513" y="667"/>
                      <a:pt x="565" y="586"/>
                      <a:pt x="584" y="551"/>
                    </a:cubicBezTo>
                    <a:cubicBezTo>
                      <a:pt x="604" y="561"/>
                      <a:pt x="623" y="565"/>
                      <a:pt x="643" y="576"/>
                    </a:cubicBezTo>
                    <a:cubicBezTo>
                      <a:pt x="615" y="696"/>
                      <a:pt x="591" y="697"/>
                      <a:pt x="601" y="813"/>
                    </a:cubicBezTo>
                    <a:cubicBezTo>
                      <a:pt x="655" y="800"/>
                      <a:pt x="658" y="760"/>
                      <a:pt x="711" y="745"/>
                    </a:cubicBezTo>
                    <a:cubicBezTo>
                      <a:pt x="707" y="763"/>
                      <a:pt x="687" y="838"/>
                      <a:pt x="688" y="850"/>
                    </a:cubicBezTo>
                    <a:cubicBezTo>
                      <a:pt x="695" y="937"/>
                      <a:pt x="793" y="765"/>
                      <a:pt x="914" y="737"/>
                    </a:cubicBezTo>
                    <a:cubicBezTo>
                      <a:pt x="910" y="689"/>
                      <a:pt x="877" y="682"/>
                      <a:pt x="830" y="678"/>
                    </a:cubicBezTo>
                    <a:cubicBezTo>
                      <a:pt x="826" y="643"/>
                      <a:pt x="828" y="647"/>
                      <a:pt x="747" y="617"/>
                    </a:cubicBezTo>
                    <a:cubicBezTo>
                      <a:pt x="696" y="598"/>
                      <a:pt x="754" y="617"/>
                      <a:pt x="661" y="559"/>
                    </a:cubicBezTo>
                    <a:lnTo>
                      <a:pt x="539" y="468"/>
                    </a:lnTo>
                    <a:cubicBezTo>
                      <a:pt x="518" y="450"/>
                      <a:pt x="528" y="447"/>
                      <a:pt x="505" y="427"/>
                    </a:cubicBezTo>
                    <a:cubicBezTo>
                      <a:pt x="493" y="418"/>
                      <a:pt x="474" y="409"/>
                      <a:pt x="464" y="400"/>
                    </a:cubicBezTo>
                    <a:cubicBezTo>
                      <a:pt x="442" y="380"/>
                      <a:pt x="389" y="297"/>
                      <a:pt x="332" y="244"/>
                    </a:cubicBezTo>
                    <a:cubicBezTo>
                      <a:pt x="319" y="231"/>
                      <a:pt x="300" y="219"/>
                      <a:pt x="291" y="208"/>
                    </a:cubicBezTo>
                    <a:cubicBezTo>
                      <a:pt x="261" y="168"/>
                      <a:pt x="287" y="158"/>
                      <a:pt x="228" y="119"/>
                    </a:cubicBezTo>
                    <a:cubicBezTo>
                      <a:pt x="228" y="186"/>
                      <a:pt x="225" y="176"/>
                      <a:pt x="175" y="201"/>
                    </a:cubicBezTo>
                    <a:cubicBezTo>
                      <a:pt x="140" y="218"/>
                      <a:pt x="125" y="237"/>
                      <a:pt x="76" y="237"/>
                    </a:cubicBezTo>
                    <a:cubicBezTo>
                      <a:pt x="50" y="237"/>
                      <a:pt x="35" y="210"/>
                      <a:pt x="39" y="191"/>
                    </a:cubicBezTo>
                    <a:cubicBezTo>
                      <a:pt x="48" y="156"/>
                      <a:pt x="162" y="79"/>
                      <a:pt x="228" y="110"/>
                    </a:cubicBezTo>
                    <a:cubicBezTo>
                      <a:pt x="223" y="86"/>
                      <a:pt x="185" y="12"/>
                      <a:pt x="169" y="0"/>
                    </a:cubicBezTo>
                    <a:cubicBezTo>
                      <a:pt x="125" y="12"/>
                      <a:pt x="158" y="6"/>
                      <a:pt x="134" y="41"/>
                    </a:cubicBezTo>
                    <a:cubicBezTo>
                      <a:pt x="126" y="54"/>
                      <a:pt x="133" y="47"/>
                      <a:pt x="117" y="58"/>
                    </a:cubicBezTo>
                    <a:cubicBezTo>
                      <a:pt x="84" y="84"/>
                      <a:pt x="0" y="102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54488" y="1903413"/>
                <a:ext cx="77788" cy="103188"/>
              </a:xfrm>
              <a:custGeom>
                <a:avLst/>
                <a:gdLst>
                  <a:gd name="T0" fmla="*/ 169 w 339"/>
                  <a:gd name="T1" fmla="*/ 304 h 445"/>
                  <a:gd name="T2" fmla="*/ 172 w 339"/>
                  <a:gd name="T3" fmla="*/ 307 h 445"/>
                  <a:gd name="T4" fmla="*/ 169 w 339"/>
                  <a:gd name="T5" fmla="*/ 304 h 445"/>
                  <a:gd name="T6" fmla="*/ 195 w 339"/>
                  <a:gd name="T7" fmla="*/ 228 h 445"/>
                  <a:gd name="T8" fmla="*/ 254 w 339"/>
                  <a:gd name="T9" fmla="*/ 245 h 445"/>
                  <a:gd name="T10" fmla="*/ 195 w 339"/>
                  <a:gd name="T11" fmla="*/ 304 h 445"/>
                  <a:gd name="T12" fmla="*/ 222 w 339"/>
                  <a:gd name="T13" fmla="*/ 272 h 445"/>
                  <a:gd name="T14" fmla="*/ 195 w 339"/>
                  <a:gd name="T15" fmla="*/ 228 h 445"/>
                  <a:gd name="T16" fmla="*/ 119 w 339"/>
                  <a:gd name="T17" fmla="*/ 144 h 445"/>
                  <a:gd name="T18" fmla="*/ 152 w 339"/>
                  <a:gd name="T19" fmla="*/ 177 h 445"/>
                  <a:gd name="T20" fmla="*/ 119 w 339"/>
                  <a:gd name="T21" fmla="*/ 144 h 445"/>
                  <a:gd name="T22" fmla="*/ 271 w 339"/>
                  <a:gd name="T23" fmla="*/ 203 h 445"/>
                  <a:gd name="T24" fmla="*/ 246 w 339"/>
                  <a:gd name="T25" fmla="*/ 203 h 445"/>
                  <a:gd name="T26" fmla="*/ 262 w 339"/>
                  <a:gd name="T27" fmla="*/ 59 h 445"/>
                  <a:gd name="T28" fmla="*/ 271 w 339"/>
                  <a:gd name="T29" fmla="*/ 203 h 445"/>
                  <a:gd name="T30" fmla="*/ 0 w 339"/>
                  <a:gd name="T31" fmla="*/ 220 h 445"/>
                  <a:gd name="T32" fmla="*/ 59 w 339"/>
                  <a:gd name="T33" fmla="*/ 211 h 445"/>
                  <a:gd name="T34" fmla="*/ 117 w 339"/>
                  <a:gd name="T35" fmla="*/ 264 h 445"/>
                  <a:gd name="T36" fmla="*/ 93 w 339"/>
                  <a:gd name="T37" fmla="*/ 338 h 445"/>
                  <a:gd name="T38" fmla="*/ 25 w 339"/>
                  <a:gd name="T39" fmla="*/ 313 h 445"/>
                  <a:gd name="T40" fmla="*/ 19 w 339"/>
                  <a:gd name="T41" fmla="*/ 386 h 445"/>
                  <a:gd name="T42" fmla="*/ 263 w 339"/>
                  <a:gd name="T43" fmla="*/ 339 h 445"/>
                  <a:gd name="T44" fmla="*/ 300 w 339"/>
                  <a:gd name="T45" fmla="*/ 266 h 445"/>
                  <a:gd name="T46" fmla="*/ 339 w 339"/>
                  <a:gd name="T47" fmla="*/ 194 h 445"/>
                  <a:gd name="T48" fmla="*/ 296 w 339"/>
                  <a:gd name="T49" fmla="*/ 194 h 445"/>
                  <a:gd name="T50" fmla="*/ 322 w 339"/>
                  <a:gd name="T51" fmla="*/ 67 h 445"/>
                  <a:gd name="T52" fmla="*/ 296 w 339"/>
                  <a:gd name="T53" fmla="*/ 25 h 445"/>
                  <a:gd name="T54" fmla="*/ 161 w 339"/>
                  <a:gd name="T55" fmla="*/ 93 h 445"/>
                  <a:gd name="T56" fmla="*/ 161 w 339"/>
                  <a:gd name="T57" fmla="*/ 0 h 445"/>
                  <a:gd name="T58" fmla="*/ 54 w 339"/>
                  <a:gd name="T59" fmla="*/ 104 h 445"/>
                  <a:gd name="T60" fmla="*/ 0 w 339"/>
                  <a:gd name="T61" fmla="*/ 2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9" h="445">
                    <a:moveTo>
                      <a:pt x="169" y="304"/>
                    </a:moveTo>
                    <a:lnTo>
                      <a:pt x="172" y="307"/>
                    </a:lnTo>
                    <a:cubicBezTo>
                      <a:pt x="172" y="307"/>
                      <a:pt x="169" y="305"/>
                      <a:pt x="169" y="304"/>
                    </a:cubicBezTo>
                    <a:close/>
                    <a:moveTo>
                      <a:pt x="195" y="228"/>
                    </a:moveTo>
                    <a:cubicBezTo>
                      <a:pt x="220" y="245"/>
                      <a:pt x="212" y="245"/>
                      <a:pt x="254" y="245"/>
                    </a:cubicBezTo>
                    <a:cubicBezTo>
                      <a:pt x="236" y="279"/>
                      <a:pt x="240" y="301"/>
                      <a:pt x="195" y="304"/>
                    </a:cubicBezTo>
                    <a:lnTo>
                      <a:pt x="222" y="272"/>
                    </a:lnTo>
                    <a:cubicBezTo>
                      <a:pt x="194" y="242"/>
                      <a:pt x="201" y="241"/>
                      <a:pt x="195" y="228"/>
                    </a:cubicBezTo>
                    <a:close/>
                    <a:moveTo>
                      <a:pt x="119" y="144"/>
                    </a:moveTo>
                    <a:cubicBezTo>
                      <a:pt x="148" y="151"/>
                      <a:pt x="145" y="148"/>
                      <a:pt x="152" y="177"/>
                    </a:cubicBezTo>
                    <a:cubicBezTo>
                      <a:pt x="110" y="167"/>
                      <a:pt x="124" y="175"/>
                      <a:pt x="119" y="144"/>
                    </a:cubicBezTo>
                    <a:close/>
                    <a:moveTo>
                      <a:pt x="271" y="203"/>
                    </a:moveTo>
                    <a:lnTo>
                      <a:pt x="246" y="203"/>
                    </a:lnTo>
                    <a:cubicBezTo>
                      <a:pt x="245" y="200"/>
                      <a:pt x="159" y="87"/>
                      <a:pt x="262" y="59"/>
                    </a:cubicBezTo>
                    <a:cubicBezTo>
                      <a:pt x="304" y="90"/>
                      <a:pt x="271" y="129"/>
                      <a:pt x="271" y="203"/>
                    </a:cubicBezTo>
                    <a:close/>
                    <a:moveTo>
                      <a:pt x="0" y="220"/>
                    </a:moveTo>
                    <a:cubicBezTo>
                      <a:pt x="0" y="273"/>
                      <a:pt x="21" y="221"/>
                      <a:pt x="59" y="211"/>
                    </a:cubicBezTo>
                    <a:lnTo>
                      <a:pt x="117" y="264"/>
                    </a:lnTo>
                    <a:cubicBezTo>
                      <a:pt x="113" y="286"/>
                      <a:pt x="103" y="318"/>
                      <a:pt x="93" y="338"/>
                    </a:cubicBezTo>
                    <a:cubicBezTo>
                      <a:pt x="77" y="331"/>
                      <a:pt x="44" y="317"/>
                      <a:pt x="25" y="313"/>
                    </a:cubicBezTo>
                    <a:cubicBezTo>
                      <a:pt x="14" y="338"/>
                      <a:pt x="3" y="359"/>
                      <a:pt x="19" y="386"/>
                    </a:cubicBezTo>
                    <a:cubicBezTo>
                      <a:pt x="55" y="445"/>
                      <a:pt x="210" y="443"/>
                      <a:pt x="263" y="339"/>
                    </a:cubicBezTo>
                    <a:cubicBezTo>
                      <a:pt x="273" y="318"/>
                      <a:pt x="286" y="286"/>
                      <a:pt x="300" y="266"/>
                    </a:cubicBezTo>
                    <a:cubicBezTo>
                      <a:pt x="325" y="229"/>
                      <a:pt x="338" y="248"/>
                      <a:pt x="339" y="194"/>
                    </a:cubicBezTo>
                    <a:lnTo>
                      <a:pt x="296" y="194"/>
                    </a:lnTo>
                    <a:lnTo>
                      <a:pt x="322" y="67"/>
                    </a:lnTo>
                    <a:cubicBezTo>
                      <a:pt x="322" y="47"/>
                      <a:pt x="308" y="43"/>
                      <a:pt x="296" y="25"/>
                    </a:cubicBezTo>
                    <a:cubicBezTo>
                      <a:pt x="194" y="27"/>
                      <a:pt x="219" y="77"/>
                      <a:pt x="161" y="93"/>
                    </a:cubicBezTo>
                    <a:lnTo>
                      <a:pt x="161" y="0"/>
                    </a:lnTo>
                    <a:cubicBezTo>
                      <a:pt x="62" y="0"/>
                      <a:pt x="96" y="14"/>
                      <a:pt x="54" y="104"/>
                    </a:cubicBezTo>
                    <a:cubicBezTo>
                      <a:pt x="38" y="138"/>
                      <a:pt x="0" y="185"/>
                      <a:pt x="0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4343400" y="1709738"/>
                <a:ext cx="93663" cy="111125"/>
              </a:xfrm>
              <a:custGeom>
                <a:avLst/>
                <a:gdLst>
                  <a:gd name="T0" fmla="*/ 182 w 401"/>
                  <a:gd name="T1" fmla="*/ 347 h 474"/>
                  <a:gd name="T2" fmla="*/ 185 w 401"/>
                  <a:gd name="T3" fmla="*/ 350 h 474"/>
                  <a:gd name="T4" fmla="*/ 182 w 401"/>
                  <a:gd name="T5" fmla="*/ 347 h 474"/>
                  <a:gd name="T6" fmla="*/ 114 w 401"/>
                  <a:gd name="T7" fmla="*/ 305 h 474"/>
                  <a:gd name="T8" fmla="*/ 140 w 401"/>
                  <a:gd name="T9" fmla="*/ 339 h 474"/>
                  <a:gd name="T10" fmla="*/ 114 w 401"/>
                  <a:gd name="T11" fmla="*/ 339 h 474"/>
                  <a:gd name="T12" fmla="*/ 114 w 401"/>
                  <a:gd name="T13" fmla="*/ 305 h 474"/>
                  <a:gd name="T14" fmla="*/ 165 w 401"/>
                  <a:gd name="T15" fmla="*/ 305 h 474"/>
                  <a:gd name="T16" fmla="*/ 173 w 401"/>
                  <a:gd name="T17" fmla="*/ 306 h 474"/>
                  <a:gd name="T18" fmla="*/ 165 w 401"/>
                  <a:gd name="T19" fmla="*/ 305 h 474"/>
                  <a:gd name="T20" fmla="*/ 182 w 401"/>
                  <a:gd name="T21" fmla="*/ 203 h 474"/>
                  <a:gd name="T22" fmla="*/ 148 w 401"/>
                  <a:gd name="T23" fmla="*/ 254 h 474"/>
                  <a:gd name="T24" fmla="*/ 182 w 401"/>
                  <a:gd name="T25" fmla="*/ 203 h 474"/>
                  <a:gd name="T26" fmla="*/ 182 w 401"/>
                  <a:gd name="T27" fmla="*/ 203 h 474"/>
                  <a:gd name="T28" fmla="*/ 228 w 401"/>
                  <a:gd name="T29" fmla="*/ 165 h 474"/>
                  <a:gd name="T30" fmla="*/ 259 w 401"/>
                  <a:gd name="T31" fmla="*/ 152 h 474"/>
                  <a:gd name="T32" fmla="*/ 277 w 401"/>
                  <a:gd name="T33" fmla="*/ 149 h 474"/>
                  <a:gd name="T34" fmla="*/ 323 w 401"/>
                  <a:gd name="T35" fmla="*/ 189 h 474"/>
                  <a:gd name="T36" fmla="*/ 318 w 401"/>
                  <a:gd name="T37" fmla="*/ 313 h 474"/>
                  <a:gd name="T38" fmla="*/ 275 w 401"/>
                  <a:gd name="T39" fmla="*/ 347 h 474"/>
                  <a:gd name="T40" fmla="*/ 241 w 401"/>
                  <a:gd name="T41" fmla="*/ 203 h 474"/>
                  <a:gd name="T42" fmla="*/ 182 w 401"/>
                  <a:gd name="T43" fmla="*/ 203 h 474"/>
                  <a:gd name="T44" fmla="*/ 89 w 401"/>
                  <a:gd name="T45" fmla="*/ 17 h 474"/>
                  <a:gd name="T46" fmla="*/ 80 w 401"/>
                  <a:gd name="T47" fmla="*/ 68 h 474"/>
                  <a:gd name="T48" fmla="*/ 30 w 401"/>
                  <a:gd name="T49" fmla="*/ 118 h 474"/>
                  <a:gd name="T50" fmla="*/ 114 w 401"/>
                  <a:gd name="T51" fmla="*/ 195 h 474"/>
                  <a:gd name="T52" fmla="*/ 97 w 401"/>
                  <a:gd name="T53" fmla="*/ 254 h 474"/>
                  <a:gd name="T54" fmla="*/ 21 w 401"/>
                  <a:gd name="T55" fmla="*/ 254 h 474"/>
                  <a:gd name="T56" fmla="*/ 123 w 401"/>
                  <a:gd name="T57" fmla="*/ 423 h 474"/>
                  <a:gd name="T58" fmla="*/ 123 w 401"/>
                  <a:gd name="T59" fmla="*/ 372 h 474"/>
                  <a:gd name="T60" fmla="*/ 157 w 401"/>
                  <a:gd name="T61" fmla="*/ 372 h 474"/>
                  <a:gd name="T62" fmla="*/ 216 w 401"/>
                  <a:gd name="T63" fmla="*/ 423 h 474"/>
                  <a:gd name="T64" fmla="*/ 224 w 401"/>
                  <a:gd name="T65" fmla="*/ 474 h 474"/>
                  <a:gd name="T66" fmla="*/ 275 w 401"/>
                  <a:gd name="T67" fmla="*/ 389 h 474"/>
                  <a:gd name="T68" fmla="*/ 351 w 401"/>
                  <a:gd name="T69" fmla="*/ 135 h 474"/>
                  <a:gd name="T70" fmla="*/ 213 w 401"/>
                  <a:gd name="T71" fmla="*/ 141 h 474"/>
                  <a:gd name="T72" fmla="*/ 165 w 401"/>
                  <a:gd name="T73" fmla="*/ 161 h 474"/>
                  <a:gd name="T74" fmla="*/ 148 w 401"/>
                  <a:gd name="T75" fmla="*/ 0 h 474"/>
                  <a:gd name="T76" fmla="*/ 140 w 401"/>
                  <a:gd name="T77" fmla="*/ 63 h 474"/>
                  <a:gd name="T78" fmla="*/ 89 w 401"/>
                  <a:gd name="T79" fmla="*/ 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1" h="474">
                    <a:moveTo>
                      <a:pt x="182" y="347"/>
                    </a:moveTo>
                    <a:lnTo>
                      <a:pt x="185" y="350"/>
                    </a:lnTo>
                    <a:cubicBezTo>
                      <a:pt x="184" y="349"/>
                      <a:pt x="181" y="348"/>
                      <a:pt x="182" y="347"/>
                    </a:cubicBezTo>
                    <a:close/>
                    <a:moveTo>
                      <a:pt x="114" y="305"/>
                    </a:moveTo>
                    <a:cubicBezTo>
                      <a:pt x="139" y="323"/>
                      <a:pt x="125" y="310"/>
                      <a:pt x="140" y="339"/>
                    </a:cubicBezTo>
                    <a:lnTo>
                      <a:pt x="114" y="339"/>
                    </a:lnTo>
                    <a:lnTo>
                      <a:pt x="114" y="305"/>
                    </a:lnTo>
                    <a:close/>
                    <a:moveTo>
                      <a:pt x="165" y="305"/>
                    </a:moveTo>
                    <a:cubicBezTo>
                      <a:pt x="167" y="287"/>
                      <a:pt x="210" y="307"/>
                      <a:pt x="173" y="306"/>
                    </a:cubicBezTo>
                    <a:cubicBezTo>
                      <a:pt x="170" y="305"/>
                      <a:pt x="163" y="324"/>
                      <a:pt x="165" y="305"/>
                    </a:cubicBezTo>
                    <a:close/>
                    <a:moveTo>
                      <a:pt x="182" y="203"/>
                    </a:moveTo>
                    <a:cubicBezTo>
                      <a:pt x="181" y="244"/>
                      <a:pt x="183" y="250"/>
                      <a:pt x="148" y="254"/>
                    </a:cubicBezTo>
                    <a:cubicBezTo>
                      <a:pt x="162" y="228"/>
                      <a:pt x="159" y="220"/>
                      <a:pt x="182" y="203"/>
                    </a:cubicBezTo>
                    <a:close/>
                    <a:moveTo>
                      <a:pt x="182" y="203"/>
                    </a:moveTo>
                    <a:cubicBezTo>
                      <a:pt x="194" y="185"/>
                      <a:pt x="206" y="176"/>
                      <a:pt x="228" y="165"/>
                    </a:cubicBezTo>
                    <a:cubicBezTo>
                      <a:pt x="233" y="163"/>
                      <a:pt x="259" y="152"/>
                      <a:pt x="259" y="152"/>
                    </a:cubicBezTo>
                    <a:cubicBezTo>
                      <a:pt x="262" y="152"/>
                      <a:pt x="277" y="149"/>
                      <a:pt x="277" y="149"/>
                    </a:cubicBezTo>
                    <a:cubicBezTo>
                      <a:pt x="303" y="149"/>
                      <a:pt x="316" y="164"/>
                      <a:pt x="323" y="189"/>
                    </a:cubicBezTo>
                    <a:cubicBezTo>
                      <a:pt x="331" y="219"/>
                      <a:pt x="326" y="285"/>
                      <a:pt x="318" y="313"/>
                    </a:cubicBezTo>
                    <a:cubicBezTo>
                      <a:pt x="309" y="343"/>
                      <a:pt x="309" y="344"/>
                      <a:pt x="275" y="347"/>
                    </a:cubicBezTo>
                    <a:cubicBezTo>
                      <a:pt x="260" y="283"/>
                      <a:pt x="241" y="296"/>
                      <a:pt x="241" y="203"/>
                    </a:cubicBezTo>
                    <a:lnTo>
                      <a:pt x="182" y="203"/>
                    </a:lnTo>
                    <a:close/>
                    <a:moveTo>
                      <a:pt x="89" y="17"/>
                    </a:moveTo>
                    <a:cubicBezTo>
                      <a:pt x="86" y="52"/>
                      <a:pt x="80" y="36"/>
                      <a:pt x="80" y="68"/>
                    </a:cubicBezTo>
                    <a:cubicBezTo>
                      <a:pt x="80" y="112"/>
                      <a:pt x="114" y="118"/>
                      <a:pt x="30" y="118"/>
                    </a:cubicBezTo>
                    <a:cubicBezTo>
                      <a:pt x="31" y="187"/>
                      <a:pt x="62" y="167"/>
                      <a:pt x="114" y="195"/>
                    </a:cubicBezTo>
                    <a:cubicBezTo>
                      <a:pt x="107" y="226"/>
                      <a:pt x="100" y="218"/>
                      <a:pt x="97" y="254"/>
                    </a:cubicBezTo>
                    <a:cubicBezTo>
                      <a:pt x="45" y="253"/>
                      <a:pt x="74" y="242"/>
                      <a:pt x="21" y="254"/>
                    </a:cubicBezTo>
                    <a:cubicBezTo>
                      <a:pt x="0" y="345"/>
                      <a:pt x="9" y="414"/>
                      <a:pt x="123" y="423"/>
                    </a:cubicBezTo>
                    <a:lnTo>
                      <a:pt x="123" y="372"/>
                    </a:lnTo>
                    <a:lnTo>
                      <a:pt x="157" y="372"/>
                    </a:lnTo>
                    <a:cubicBezTo>
                      <a:pt x="157" y="429"/>
                      <a:pt x="157" y="423"/>
                      <a:pt x="216" y="423"/>
                    </a:cubicBezTo>
                    <a:cubicBezTo>
                      <a:pt x="221" y="443"/>
                      <a:pt x="224" y="448"/>
                      <a:pt x="224" y="474"/>
                    </a:cubicBezTo>
                    <a:cubicBezTo>
                      <a:pt x="265" y="453"/>
                      <a:pt x="271" y="445"/>
                      <a:pt x="275" y="389"/>
                    </a:cubicBezTo>
                    <a:cubicBezTo>
                      <a:pt x="401" y="389"/>
                      <a:pt x="351" y="263"/>
                      <a:pt x="351" y="135"/>
                    </a:cubicBezTo>
                    <a:cubicBezTo>
                      <a:pt x="231" y="107"/>
                      <a:pt x="263" y="115"/>
                      <a:pt x="213" y="141"/>
                    </a:cubicBezTo>
                    <a:cubicBezTo>
                      <a:pt x="194" y="152"/>
                      <a:pt x="187" y="156"/>
                      <a:pt x="165" y="161"/>
                    </a:cubicBezTo>
                    <a:cubicBezTo>
                      <a:pt x="191" y="50"/>
                      <a:pt x="280" y="70"/>
                      <a:pt x="148" y="0"/>
                    </a:cubicBezTo>
                    <a:cubicBezTo>
                      <a:pt x="150" y="27"/>
                      <a:pt x="173" y="61"/>
                      <a:pt x="140" y="63"/>
                    </a:cubicBezTo>
                    <a:cubicBezTo>
                      <a:pt x="106" y="65"/>
                      <a:pt x="142" y="53"/>
                      <a:pt x="8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846638" y="1912938"/>
                <a:ext cx="114300" cy="84138"/>
              </a:xfrm>
              <a:custGeom>
                <a:avLst/>
                <a:gdLst>
                  <a:gd name="T0" fmla="*/ 279 w 491"/>
                  <a:gd name="T1" fmla="*/ 240 h 360"/>
                  <a:gd name="T2" fmla="*/ 313 w 491"/>
                  <a:gd name="T3" fmla="*/ 282 h 360"/>
                  <a:gd name="T4" fmla="*/ 294 w 491"/>
                  <a:gd name="T5" fmla="*/ 268 h 360"/>
                  <a:gd name="T6" fmla="*/ 279 w 491"/>
                  <a:gd name="T7" fmla="*/ 240 h 360"/>
                  <a:gd name="T8" fmla="*/ 279 w 491"/>
                  <a:gd name="T9" fmla="*/ 181 h 360"/>
                  <a:gd name="T10" fmla="*/ 282 w 491"/>
                  <a:gd name="T11" fmla="*/ 183 h 360"/>
                  <a:gd name="T12" fmla="*/ 279 w 491"/>
                  <a:gd name="T13" fmla="*/ 181 h 360"/>
                  <a:gd name="T14" fmla="*/ 237 w 491"/>
                  <a:gd name="T15" fmla="*/ 130 h 360"/>
                  <a:gd name="T16" fmla="*/ 247 w 491"/>
                  <a:gd name="T17" fmla="*/ 138 h 360"/>
                  <a:gd name="T18" fmla="*/ 237 w 491"/>
                  <a:gd name="T19" fmla="*/ 130 h 360"/>
                  <a:gd name="T20" fmla="*/ 321 w 491"/>
                  <a:gd name="T21" fmla="*/ 113 h 360"/>
                  <a:gd name="T22" fmla="*/ 372 w 491"/>
                  <a:gd name="T23" fmla="*/ 113 h 360"/>
                  <a:gd name="T24" fmla="*/ 372 w 491"/>
                  <a:gd name="T25" fmla="*/ 122 h 360"/>
                  <a:gd name="T26" fmla="*/ 321 w 491"/>
                  <a:gd name="T27" fmla="*/ 122 h 360"/>
                  <a:gd name="T28" fmla="*/ 321 w 491"/>
                  <a:gd name="T29" fmla="*/ 113 h 360"/>
                  <a:gd name="T30" fmla="*/ 279 w 491"/>
                  <a:gd name="T31" fmla="*/ 113 h 360"/>
                  <a:gd name="T32" fmla="*/ 293 w 491"/>
                  <a:gd name="T33" fmla="*/ 117 h 360"/>
                  <a:gd name="T34" fmla="*/ 279 w 491"/>
                  <a:gd name="T35" fmla="*/ 113 h 360"/>
                  <a:gd name="T36" fmla="*/ 0 w 491"/>
                  <a:gd name="T37" fmla="*/ 54 h 360"/>
                  <a:gd name="T38" fmla="*/ 243 w 491"/>
                  <a:gd name="T39" fmla="*/ 184 h 360"/>
                  <a:gd name="T40" fmla="*/ 299 w 491"/>
                  <a:gd name="T41" fmla="*/ 339 h 360"/>
                  <a:gd name="T42" fmla="*/ 333 w 491"/>
                  <a:gd name="T43" fmla="*/ 355 h 360"/>
                  <a:gd name="T44" fmla="*/ 330 w 491"/>
                  <a:gd name="T45" fmla="*/ 215 h 360"/>
                  <a:gd name="T46" fmla="*/ 491 w 491"/>
                  <a:gd name="T47" fmla="*/ 147 h 360"/>
                  <a:gd name="T48" fmla="*/ 398 w 491"/>
                  <a:gd name="T49" fmla="*/ 155 h 360"/>
                  <a:gd name="T50" fmla="*/ 398 w 491"/>
                  <a:gd name="T51" fmla="*/ 138 h 360"/>
                  <a:gd name="T52" fmla="*/ 465 w 491"/>
                  <a:gd name="T53" fmla="*/ 96 h 360"/>
                  <a:gd name="T54" fmla="*/ 355 w 491"/>
                  <a:gd name="T55" fmla="*/ 88 h 360"/>
                  <a:gd name="T56" fmla="*/ 389 w 491"/>
                  <a:gd name="T57" fmla="*/ 20 h 360"/>
                  <a:gd name="T58" fmla="*/ 296 w 491"/>
                  <a:gd name="T59" fmla="*/ 62 h 360"/>
                  <a:gd name="T60" fmla="*/ 279 w 491"/>
                  <a:gd name="T61" fmla="*/ 71 h 360"/>
                  <a:gd name="T62" fmla="*/ 262 w 491"/>
                  <a:gd name="T63" fmla="*/ 45 h 360"/>
                  <a:gd name="T64" fmla="*/ 194 w 491"/>
                  <a:gd name="T65" fmla="*/ 79 h 360"/>
                  <a:gd name="T66" fmla="*/ 220 w 491"/>
                  <a:gd name="T67" fmla="*/ 122 h 360"/>
                  <a:gd name="T68" fmla="*/ 101 w 491"/>
                  <a:gd name="T69" fmla="*/ 62 h 360"/>
                  <a:gd name="T70" fmla="*/ 110 w 491"/>
                  <a:gd name="T71" fmla="*/ 3 h 360"/>
                  <a:gd name="T72" fmla="*/ 39 w 491"/>
                  <a:gd name="T73" fmla="*/ 8 h 360"/>
                  <a:gd name="T74" fmla="*/ 0 w 491"/>
                  <a:gd name="T75" fmla="*/ 5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1" h="360">
                    <a:moveTo>
                      <a:pt x="279" y="240"/>
                    </a:moveTo>
                    <a:cubicBezTo>
                      <a:pt x="309" y="248"/>
                      <a:pt x="310" y="248"/>
                      <a:pt x="313" y="282"/>
                    </a:cubicBezTo>
                    <a:cubicBezTo>
                      <a:pt x="306" y="278"/>
                      <a:pt x="302" y="277"/>
                      <a:pt x="294" y="268"/>
                    </a:cubicBezTo>
                    <a:cubicBezTo>
                      <a:pt x="272" y="243"/>
                      <a:pt x="287" y="255"/>
                      <a:pt x="279" y="240"/>
                    </a:cubicBezTo>
                    <a:close/>
                    <a:moveTo>
                      <a:pt x="279" y="181"/>
                    </a:moveTo>
                    <a:lnTo>
                      <a:pt x="282" y="183"/>
                    </a:lnTo>
                    <a:cubicBezTo>
                      <a:pt x="282" y="183"/>
                      <a:pt x="278" y="182"/>
                      <a:pt x="279" y="181"/>
                    </a:cubicBezTo>
                    <a:close/>
                    <a:moveTo>
                      <a:pt x="237" y="130"/>
                    </a:moveTo>
                    <a:cubicBezTo>
                      <a:pt x="251" y="116"/>
                      <a:pt x="264" y="151"/>
                      <a:pt x="247" y="138"/>
                    </a:cubicBezTo>
                    <a:cubicBezTo>
                      <a:pt x="241" y="134"/>
                      <a:pt x="225" y="142"/>
                      <a:pt x="237" y="130"/>
                    </a:cubicBezTo>
                    <a:close/>
                    <a:moveTo>
                      <a:pt x="321" y="113"/>
                    </a:moveTo>
                    <a:lnTo>
                      <a:pt x="372" y="113"/>
                    </a:lnTo>
                    <a:lnTo>
                      <a:pt x="372" y="122"/>
                    </a:lnTo>
                    <a:lnTo>
                      <a:pt x="321" y="122"/>
                    </a:lnTo>
                    <a:lnTo>
                      <a:pt x="321" y="113"/>
                    </a:lnTo>
                    <a:close/>
                    <a:moveTo>
                      <a:pt x="279" y="113"/>
                    </a:moveTo>
                    <a:cubicBezTo>
                      <a:pt x="288" y="104"/>
                      <a:pt x="325" y="126"/>
                      <a:pt x="293" y="117"/>
                    </a:cubicBezTo>
                    <a:cubicBezTo>
                      <a:pt x="286" y="116"/>
                      <a:pt x="265" y="127"/>
                      <a:pt x="279" y="113"/>
                    </a:cubicBezTo>
                    <a:close/>
                    <a:moveTo>
                      <a:pt x="0" y="54"/>
                    </a:moveTo>
                    <a:cubicBezTo>
                      <a:pt x="0" y="153"/>
                      <a:pt x="138" y="47"/>
                      <a:pt x="243" y="184"/>
                    </a:cubicBezTo>
                    <a:cubicBezTo>
                      <a:pt x="285" y="239"/>
                      <a:pt x="216" y="280"/>
                      <a:pt x="299" y="339"/>
                    </a:cubicBezTo>
                    <a:cubicBezTo>
                      <a:pt x="303" y="341"/>
                      <a:pt x="331" y="355"/>
                      <a:pt x="333" y="355"/>
                    </a:cubicBezTo>
                    <a:cubicBezTo>
                      <a:pt x="402" y="360"/>
                      <a:pt x="333" y="255"/>
                      <a:pt x="330" y="215"/>
                    </a:cubicBezTo>
                    <a:cubicBezTo>
                      <a:pt x="466" y="183"/>
                      <a:pt x="489" y="225"/>
                      <a:pt x="491" y="147"/>
                    </a:cubicBezTo>
                    <a:cubicBezTo>
                      <a:pt x="446" y="151"/>
                      <a:pt x="438" y="164"/>
                      <a:pt x="398" y="155"/>
                    </a:cubicBezTo>
                    <a:lnTo>
                      <a:pt x="398" y="138"/>
                    </a:lnTo>
                    <a:cubicBezTo>
                      <a:pt x="445" y="140"/>
                      <a:pt x="464" y="159"/>
                      <a:pt x="465" y="96"/>
                    </a:cubicBezTo>
                    <a:cubicBezTo>
                      <a:pt x="398" y="96"/>
                      <a:pt x="412" y="101"/>
                      <a:pt x="355" y="88"/>
                    </a:cubicBezTo>
                    <a:cubicBezTo>
                      <a:pt x="374" y="59"/>
                      <a:pt x="385" y="65"/>
                      <a:pt x="389" y="20"/>
                    </a:cubicBezTo>
                    <a:cubicBezTo>
                      <a:pt x="351" y="23"/>
                      <a:pt x="337" y="40"/>
                      <a:pt x="296" y="62"/>
                    </a:cubicBezTo>
                    <a:lnTo>
                      <a:pt x="279" y="71"/>
                    </a:lnTo>
                    <a:cubicBezTo>
                      <a:pt x="260" y="58"/>
                      <a:pt x="269" y="69"/>
                      <a:pt x="262" y="45"/>
                    </a:cubicBezTo>
                    <a:cubicBezTo>
                      <a:pt x="233" y="48"/>
                      <a:pt x="194" y="49"/>
                      <a:pt x="194" y="79"/>
                    </a:cubicBezTo>
                    <a:cubicBezTo>
                      <a:pt x="194" y="115"/>
                      <a:pt x="203" y="75"/>
                      <a:pt x="220" y="122"/>
                    </a:cubicBezTo>
                    <a:lnTo>
                      <a:pt x="101" y="62"/>
                    </a:lnTo>
                    <a:cubicBezTo>
                      <a:pt x="102" y="25"/>
                      <a:pt x="107" y="36"/>
                      <a:pt x="110" y="3"/>
                    </a:cubicBezTo>
                    <a:cubicBezTo>
                      <a:pt x="83" y="3"/>
                      <a:pt x="62" y="0"/>
                      <a:pt x="39" y="8"/>
                    </a:cubicBezTo>
                    <a:cubicBezTo>
                      <a:pt x="22" y="15"/>
                      <a:pt x="0" y="34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4837113" y="2320926"/>
                <a:ext cx="80963" cy="87313"/>
              </a:xfrm>
              <a:custGeom>
                <a:avLst/>
                <a:gdLst>
                  <a:gd name="T0" fmla="*/ 153 w 348"/>
                  <a:gd name="T1" fmla="*/ 178 h 373"/>
                  <a:gd name="T2" fmla="*/ 45 w 348"/>
                  <a:gd name="T3" fmla="*/ 212 h 373"/>
                  <a:gd name="T4" fmla="*/ 68 w 348"/>
                  <a:gd name="T5" fmla="*/ 169 h 373"/>
                  <a:gd name="T6" fmla="*/ 153 w 348"/>
                  <a:gd name="T7" fmla="*/ 178 h 373"/>
                  <a:gd name="T8" fmla="*/ 127 w 348"/>
                  <a:gd name="T9" fmla="*/ 356 h 373"/>
                  <a:gd name="T10" fmla="*/ 136 w 348"/>
                  <a:gd name="T11" fmla="*/ 364 h 373"/>
                  <a:gd name="T12" fmla="*/ 195 w 348"/>
                  <a:gd name="T13" fmla="*/ 373 h 373"/>
                  <a:gd name="T14" fmla="*/ 221 w 348"/>
                  <a:gd name="T15" fmla="*/ 186 h 373"/>
                  <a:gd name="T16" fmla="*/ 153 w 348"/>
                  <a:gd name="T17" fmla="*/ 178 h 373"/>
                  <a:gd name="T18" fmla="*/ 153 w 348"/>
                  <a:gd name="T19" fmla="*/ 144 h 373"/>
                  <a:gd name="T20" fmla="*/ 94 w 348"/>
                  <a:gd name="T21" fmla="*/ 126 h 373"/>
                  <a:gd name="T22" fmla="*/ 94 w 348"/>
                  <a:gd name="T23" fmla="*/ 102 h 373"/>
                  <a:gd name="T24" fmla="*/ 204 w 348"/>
                  <a:gd name="T25" fmla="*/ 135 h 373"/>
                  <a:gd name="T26" fmla="*/ 280 w 348"/>
                  <a:gd name="T27" fmla="*/ 212 h 373"/>
                  <a:gd name="T28" fmla="*/ 324 w 348"/>
                  <a:gd name="T29" fmla="*/ 172 h 373"/>
                  <a:gd name="T30" fmla="*/ 348 w 348"/>
                  <a:gd name="T31" fmla="*/ 102 h 373"/>
                  <a:gd name="T32" fmla="*/ 194 w 348"/>
                  <a:gd name="T33" fmla="*/ 52 h 373"/>
                  <a:gd name="T34" fmla="*/ 170 w 348"/>
                  <a:gd name="T35" fmla="*/ 0 h 373"/>
                  <a:gd name="T36" fmla="*/ 127 w 348"/>
                  <a:gd name="T37" fmla="*/ 0 h 373"/>
                  <a:gd name="T38" fmla="*/ 0 w 348"/>
                  <a:gd name="T39" fmla="*/ 229 h 373"/>
                  <a:gd name="T40" fmla="*/ 68 w 348"/>
                  <a:gd name="T41" fmla="*/ 305 h 373"/>
                  <a:gd name="T42" fmla="*/ 212 w 348"/>
                  <a:gd name="T43" fmla="*/ 246 h 373"/>
                  <a:gd name="T44" fmla="*/ 110 w 348"/>
                  <a:gd name="T45" fmla="*/ 305 h 373"/>
                  <a:gd name="T46" fmla="*/ 127 w 348"/>
                  <a:gd name="T47" fmla="*/ 35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" h="373">
                    <a:moveTo>
                      <a:pt x="153" y="178"/>
                    </a:moveTo>
                    <a:cubicBezTo>
                      <a:pt x="137" y="192"/>
                      <a:pt x="55" y="260"/>
                      <a:pt x="45" y="212"/>
                    </a:cubicBezTo>
                    <a:cubicBezTo>
                      <a:pt x="41" y="191"/>
                      <a:pt x="56" y="188"/>
                      <a:pt x="68" y="169"/>
                    </a:cubicBezTo>
                    <a:cubicBezTo>
                      <a:pt x="113" y="169"/>
                      <a:pt x="118" y="170"/>
                      <a:pt x="153" y="178"/>
                    </a:cubicBezTo>
                    <a:close/>
                    <a:moveTo>
                      <a:pt x="127" y="356"/>
                    </a:moveTo>
                    <a:lnTo>
                      <a:pt x="136" y="364"/>
                    </a:lnTo>
                    <a:cubicBezTo>
                      <a:pt x="169" y="367"/>
                      <a:pt x="158" y="372"/>
                      <a:pt x="195" y="373"/>
                    </a:cubicBezTo>
                    <a:cubicBezTo>
                      <a:pt x="206" y="325"/>
                      <a:pt x="307" y="240"/>
                      <a:pt x="221" y="186"/>
                    </a:cubicBezTo>
                    <a:cubicBezTo>
                      <a:pt x="190" y="166"/>
                      <a:pt x="191" y="175"/>
                      <a:pt x="153" y="178"/>
                    </a:cubicBezTo>
                    <a:lnTo>
                      <a:pt x="153" y="144"/>
                    </a:lnTo>
                    <a:lnTo>
                      <a:pt x="94" y="126"/>
                    </a:lnTo>
                    <a:lnTo>
                      <a:pt x="94" y="102"/>
                    </a:lnTo>
                    <a:cubicBezTo>
                      <a:pt x="178" y="102"/>
                      <a:pt x="152" y="105"/>
                      <a:pt x="204" y="135"/>
                    </a:cubicBezTo>
                    <a:cubicBezTo>
                      <a:pt x="244" y="159"/>
                      <a:pt x="267" y="158"/>
                      <a:pt x="280" y="212"/>
                    </a:cubicBezTo>
                    <a:cubicBezTo>
                      <a:pt x="308" y="204"/>
                      <a:pt x="310" y="195"/>
                      <a:pt x="324" y="172"/>
                    </a:cubicBezTo>
                    <a:cubicBezTo>
                      <a:pt x="339" y="148"/>
                      <a:pt x="347" y="137"/>
                      <a:pt x="348" y="102"/>
                    </a:cubicBezTo>
                    <a:cubicBezTo>
                      <a:pt x="289" y="115"/>
                      <a:pt x="240" y="87"/>
                      <a:pt x="194" y="52"/>
                    </a:cubicBezTo>
                    <a:cubicBezTo>
                      <a:pt x="171" y="33"/>
                      <a:pt x="171" y="39"/>
                      <a:pt x="170" y="0"/>
                    </a:cubicBezTo>
                    <a:lnTo>
                      <a:pt x="127" y="0"/>
                    </a:lnTo>
                    <a:cubicBezTo>
                      <a:pt x="125" y="87"/>
                      <a:pt x="18" y="154"/>
                      <a:pt x="0" y="229"/>
                    </a:cubicBezTo>
                    <a:cubicBezTo>
                      <a:pt x="14" y="249"/>
                      <a:pt x="48" y="291"/>
                      <a:pt x="68" y="305"/>
                    </a:cubicBezTo>
                    <a:cubicBezTo>
                      <a:pt x="177" y="280"/>
                      <a:pt x="137" y="247"/>
                      <a:pt x="212" y="246"/>
                    </a:cubicBezTo>
                    <a:cubicBezTo>
                      <a:pt x="210" y="327"/>
                      <a:pt x="171" y="334"/>
                      <a:pt x="110" y="305"/>
                    </a:cubicBezTo>
                    <a:cubicBezTo>
                      <a:pt x="113" y="334"/>
                      <a:pt x="117" y="336"/>
                      <a:pt x="127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656138" y="1728788"/>
                <a:ext cx="77788" cy="79375"/>
              </a:xfrm>
              <a:custGeom>
                <a:avLst/>
                <a:gdLst>
                  <a:gd name="T0" fmla="*/ 161 w 331"/>
                  <a:gd name="T1" fmla="*/ 127 h 339"/>
                  <a:gd name="T2" fmla="*/ 43 w 331"/>
                  <a:gd name="T3" fmla="*/ 144 h 339"/>
                  <a:gd name="T4" fmla="*/ 136 w 331"/>
                  <a:gd name="T5" fmla="*/ 186 h 339"/>
                  <a:gd name="T6" fmla="*/ 0 w 331"/>
                  <a:gd name="T7" fmla="*/ 279 h 339"/>
                  <a:gd name="T8" fmla="*/ 181 w 331"/>
                  <a:gd name="T9" fmla="*/ 231 h 339"/>
                  <a:gd name="T10" fmla="*/ 331 w 331"/>
                  <a:gd name="T11" fmla="*/ 186 h 339"/>
                  <a:gd name="T12" fmla="*/ 263 w 331"/>
                  <a:gd name="T13" fmla="*/ 127 h 339"/>
                  <a:gd name="T14" fmla="*/ 212 w 331"/>
                  <a:gd name="T15" fmla="*/ 0 h 339"/>
                  <a:gd name="T16" fmla="*/ 195 w 331"/>
                  <a:gd name="T17" fmla="*/ 67 h 339"/>
                  <a:gd name="T18" fmla="*/ 161 w 331"/>
                  <a:gd name="T19" fmla="*/ 1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339">
                    <a:moveTo>
                      <a:pt x="161" y="127"/>
                    </a:moveTo>
                    <a:cubicBezTo>
                      <a:pt x="68" y="127"/>
                      <a:pt x="43" y="51"/>
                      <a:pt x="43" y="144"/>
                    </a:cubicBezTo>
                    <a:cubicBezTo>
                      <a:pt x="43" y="189"/>
                      <a:pt x="91" y="186"/>
                      <a:pt x="136" y="186"/>
                    </a:cubicBezTo>
                    <a:cubicBezTo>
                      <a:pt x="73" y="280"/>
                      <a:pt x="0" y="206"/>
                      <a:pt x="0" y="279"/>
                    </a:cubicBezTo>
                    <a:cubicBezTo>
                      <a:pt x="0" y="321"/>
                      <a:pt x="93" y="339"/>
                      <a:pt x="181" y="231"/>
                    </a:cubicBezTo>
                    <a:cubicBezTo>
                      <a:pt x="233" y="167"/>
                      <a:pt x="252" y="186"/>
                      <a:pt x="331" y="186"/>
                    </a:cubicBezTo>
                    <a:cubicBezTo>
                      <a:pt x="320" y="140"/>
                      <a:pt x="319" y="128"/>
                      <a:pt x="263" y="127"/>
                    </a:cubicBezTo>
                    <a:cubicBezTo>
                      <a:pt x="264" y="75"/>
                      <a:pt x="301" y="20"/>
                      <a:pt x="212" y="0"/>
                    </a:cubicBezTo>
                    <a:cubicBezTo>
                      <a:pt x="210" y="29"/>
                      <a:pt x="202" y="41"/>
                      <a:pt x="195" y="67"/>
                    </a:cubicBezTo>
                    <a:cubicBezTo>
                      <a:pt x="188" y="96"/>
                      <a:pt x="192" y="127"/>
                      <a:pt x="16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4362450" y="2473326"/>
                <a:ext cx="66675" cy="68263"/>
              </a:xfrm>
              <a:custGeom>
                <a:avLst/>
                <a:gdLst>
                  <a:gd name="T0" fmla="*/ 0 w 293"/>
                  <a:gd name="T1" fmla="*/ 203 h 296"/>
                  <a:gd name="T2" fmla="*/ 0 w 293"/>
                  <a:gd name="T3" fmla="*/ 237 h 296"/>
                  <a:gd name="T4" fmla="*/ 212 w 293"/>
                  <a:gd name="T5" fmla="*/ 296 h 296"/>
                  <a:gd name="T6" fmla="*/ 237 w 293"/>
                  <a:gd name="T7" fmla="*/ 237 h 296"/>
                  <a:gd name="T8" fmla="*/ 224 w 293"/>
                  <a:gd name="T9" fmla="*/ 219 h 296"/>
                  <a:gd name="T10" fmla="*/ 208 w 293"/>
                  <a:gd name="T11" fmla="*/ 223 h 296"/>
                  <a:gd name="T12" fmla="*/ 173 w 293"/>
                  <a:gd name="T13" fmla="*/ 242 h 296"/>
                  <a:gd name="T14" fmla="*/ 102 w 293"/>
                  <a:gd name="T15" fmla="*/ 229 h 296"/>
                  <a:gd name="T16" fmla="*/ 119 w 293"/>
                  <a:gd name="T17" fmla="*/ 169 h 296"/>
                  <a:gd name="T18" fmla="*/ 161 w 293"/>
                  <a:gd name="T19" fmla="*/ 220 h 296"/>
                  <a:gd name="T20" fmla="*/ 212 w 293"/>
                  <a:gd name="T21" fmla="*/ 119 h 296"/>
                  <a:gd name="T22" fmla="*/ 144 w 293"/>
                  <a:gd name="T23" fmla="*/ 136 h 296"/>
                  <a:gd name="T24" fmla="*/ 229 w 293"/>
                  <a:gd name="T25" fmla="*/ 161 h 296"/>
                  <a:gd name="T26" fmla="*/ 288 w 293"/>
                  <a:gd name="T27" fmla="*/ 85 h 296"/>
                  <a:gd name="T28" fmla="*/ 85 w 293"/>
                  <a:gd name="T29" fmla="*/ 0 h 296"/>
                  <a:gd name="T30" fmla="*/ 97 w 293"/>
                  <a:gd name="T31" fmla="*/ 58 h 296"/>
                  <a:gd name="T32" fmla="*/ 55 w 293"/>
                  <a:gd name="T33" fmla="*/ 173 h 296"/>
                  <a:gd name="T34" fmla="*/ 0 w 293"/>
                  <a:gd name="T3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296">
                    <a:moveTo>
                      <a:pt x="0" y="203"/>
                    </a:moveTo>
                    <a:lnTo>
                      <a:pt x="0" y="237"/>
                    </a:lnTo>
                    <a:cubicBezTo>
                      <a:pt x="83" y="244"/>
                      <a:pt x="103" y="296"/>
                      <a:pt x="212" y="296"/>
                    </a:cubicBezTo>
                    <a:cubicBezTo>
                      <a:pt x="220" y="263"/>
                      <a:pt x="231" y="258"/>
                      <a:pt x="237" y="237"/>
                    </a:cubicBezTo>
                    <a:cubicBezTo>
                      <a:pt x="240" y="227"/>
                      <a:pt x="250" y="215"/>
                      <a:pt x="224" y="219"/>
                    </a:cubicBezTo>
                    <a:cubicBezTo>
                      <a:pt x="217" y="220"/>
                      <a:pt x="214" y="220"/>
                      <a:pt x="208" y="223"/>
                    </a:cubicBezTo>
                    <a:cubicBezTo>
                      <a:pt x="192" y="229"/>
                      <a:pt x="188" y="234"/>
                      <a:pt x="173" y="242"/>
                    </a:cubicBezTo>
                    <a:cubicBezTo>
                      <a:pt x="135" y="263"/>
                      <a:pt x="135" y="251"/>
                      <a:pt x="102" y="229"/>
                    </a:cubicBezTo>
                    <a:cubicBezTo>
                      <a:pt x="109" y="197"/>
                      <a:pt x="116" y="205"/>
                      <a:pt x="119" y="169"/>
                    </a:cubicBezTo>
                    <a:cubicBezTo>
                      <a:pt x="167" y="170"/>
                      <a:pt x="161" y="173"/>
                      <a:pt x="161" y="220"/>
                    </a:cubicBezTo>
                    <a:cubicBezTo>
                      <a:pt x="191" y="201"/>
                      <a:pt x="208" y="163"/>
                      <a:pt x="212" y="119"/>
                    </a:cubicBezTo>
                    <a:cubicBezTo>
                      <a:pt x="195" y="127"/>
                      <a:pt x="166" y="131"/>
                      <a:pt x="144" y="136"/>
                    </a:cubicBezTo>
                    <a:cubicBezTo>
                      <a:pt x="152" y="42"/>
                      <a:pt x="229" y="60"/>
                      <a:pt x="229" y="161"/>
                    </a:cubicBezTo>
                    <a:cubicBezTo>
                      <a:pt x="293" y="156"/>
                      <a:pt x="266" y="132"/>
                      <a:pt x="288" y="85"/>
                    </a:cubicBezTo>
                    <a:cubicBezTo>
                      <a:pt x="186" y="31"/>
                      <a:pt x="142" y="28"/>
                      <a:pt x="85" y="0"/>
                    </a:cubicBezTo>
                    <a:cubicBezTo>
                      <a:pt x="88" y="29"/>
                      <a:pt x="98" y="39"/>
                      <a:pt x="97" y="58"/>
                    </a:cubicBezTo>
                    <a:lnTo>
                      <a:pt x="55" y="173"/>
                    </a:lnTo>
                    <a:cubicBezTo>
                      <a:pt x="39" y="206"/>
                      <a:pt x="44" y="203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4141788" y="2263776"/>
                <a:ext cx="57150" cy="57150"/>
              </a:xfrm>
              <a:custGeom>
                <a:avLst/>
                <a:gdLst>
                  <a:gd name="T0" fmla="*/ 36 w 248"/>
                  <a:gd name="T1" fmla="*/ 186 h 245"/>
                  <a:gd name="T2" fmla="*/ 28 w 248"/>
                  <a:gd name="T3" fmla="*/ 152 h 245"/>
                  <a:gd name="T4" fmla="*/ 211 w 248"/>
                  <a:gd name="T5" fmla="*/ 106 h 245"/>
                  <a:gd name="T6" fmla="*/ 173 w 248"/>
                  <a:gd name="T7" fmla="*/ 154 h 245"/>
                  <a:gd name="T8" fmla="*/ 36 w 248"/>
                  <a:gd name="T9" fmla="*/ 186 h 245"/>
                  <a:gd name="T10" fmla="*/ 2 w 248"/>
                  <a:gd name="T11" fmla="*/ 101 h 245"/>
                  <a:gd name="T12" fmla="*/ 104 w 248"/>
                  <a:gd name="T13" fmla="*/ 245 h 245"/>
                  <a:gd name="T14" fmla="*/ 248 w 248"/>
                  <a:gd name="T15" fmla="*/ 110 h 245"/>
                  <a:gd name="T16" fmla="*/ 121 w 248"/>
                  <a:gd name="T17" fmla="*/ 0 h 245"/>
                  <a:gd name="T18" fmla="*/ 2 w 248"/>
                  <a:gd name="T19" fmla="*/ 10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245">
                    <a:moveTo>
                      <a:pt x="36" y="186"/>
                    </a:moveTo>
                    <a:cubicBezTo>
                      <a:pt x="31" y="163"/>
                      <a:pt x="28" y="170"/>
                      <a:pt x="28" y="152"/>
                    </a:cubicBezTo>
                    <a:cubicBezTo>
                      <a:pt x="28" y="83"/>
                      <a:pt x="227" y="25"/>
                      <a:pt x="211" y="106"/>
                    </a:cubicBezTo>
                    <a:cubicBezTo>
                      <a:pt x="208" y="123"/>
                      <a:pt x="185" y="145"/>
                      <a:pt x="173" y="154"/>
                    </a:cubicBezTo>
                    <a:cubicBezTo>
                      <a:pt x="134" y="183"/>
                      <a:pt x="102" y="186"/>
                      <a:pt x="36" y="186"/>
                    </a:cubicBezTo>
                    <a:close/>
                    <a:moveTo>
                      <a:pt x="2" y="101"/>
                    </a:moveTo>
                    <a:cubicBezTo>
                      <a:pt x="2" y="165"/>
                      <a:pt x="0" y="245"/>
                      <a:pt x="104" y="245"/>
                    </a:cubicBezTo>
                    <a:cubicBezTo>
                      <a:pt x="171" y="245"/>
                      <a:pt x="248" y="201"/>
                      <a:pt x="248" y="110"/>
                    </a:cubicBezTo>
                    <a:cubicBezTo>
                      <a:pt x="248" y="57"/>
                      <a:pt x="168" y="0"/>
                      <a:pt x="121" y="0"/>
                    </a:cubicBezTo>
                    <a:cubicBezTo>
                      <a:pt x="68" y="0"/>
                      <a:pt x="2" y="49"/>
                      <a:pt x="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4416425" y="2482851"/>
                <a:ext cx="52388" cy="73025"/>
              </a:xfrm>
              <a:custGeom>
                <a:avLst/>
                <a:gdLst>
                  <a:gd name="T0" fmla="*/ 33 w 220"/>
                  <a:gd name="T1" fmla="*/ 132 h 310"/>
                  <a:gd name="T2" fmla="*/ 128 w 220"/>
                  <a:gd name="T3" fmla="*/ 242 h 310"/>
                  <a:gd name="T4" fmla="*/ 50 w 220"/>
                  <a:gd name="T5" fmla="*/ 183 h 310"/>
                  <a:gd name="T6" fmla="*/ 16 w 220"/>
                  <a:gd name="T7" fmla="*/ 183 h 310"/>
                  <a:gd name="T8" fmla="*/ 0 w 220"/>
                  <a:gd name="T9" fmla="*/ 267 h 310"/>
                  <a:gd name="T10" fmla="*/ 110 w 220"/>
                  <a:gd name="T11" fmla="*/ 310 h 310"/>
                  <a:gd name="T12" fmla="*/ 194 w 220"/>
                  <a:gd name="T13" fmla="*/ 250 h 310"/>
                  <a:gd name="T14" fmla="*/ 127 w 220"/>
                  <a:gd name="T15" fmla="*/ 81 h 310"/>
                  <a:gd name="T16" fmla="*/ 177 w 220"/>
                  <a:gd name="T17" fmla="*/ 174 h 310"/>
                  <a:gd name="T18" fmla="*/ 211 w 220"/>
                  <a:gd name="T19" fmla="*/ 174 h 310"/>
                  <a:gd name="T20" fmla="*/ 220 w 220"/>
                  <a:gd name="T21" fmla="*/ 73 h 310"/>
                  <a:gd name="T22" fmla="*/ 66 w 220"/>
                  <a:gd name="T23" fmla="*/ 72 h 310"/>
                  <a:gd name="T24" fmla="*/ 33 w 220"/>
                  <a:gd name="T25" fmla="*/ 13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310">
                    <a:moveTo>
                      <a:pt x="33" y="132"/>
                    </a:moveTo>
                    <a:cubicBezTo>
                      <a:pt x="33" y="182"/>
                      <a:pt x="114" y="205"/>
                      <a:pt x="128" y="242"/>
                    </a:cubicBezTo>
                    <a:cubicBezTo>
                      <a:pt x="149" y="292"/>
                      <a:pt x="50" y="309"/>
                      <a:pt x="50" y="183"/>
                    </a:cubicBezTo>
                    <a:lnTo>
                      <a:pt x="16" y="183"/>
                    </a:lnTo>
                    <a:cubicBezTo>
                      <a:pt x="11" y="207"/>
                      <a:pt x="2" y="240"/>
                      <a:pt x="0" y="267"/>
                    </a:cubicBezTo>
                    <a:cubicBezTo>
                      <a:pt x="27" y="274"/>
                      <a:pt x="96" y="310"/>
                      <a:pt x="110" y="310"/>
                    </a:cubicBezTo>
                    <a:cubicBezTo>
                      <a:pt x="130" y="310"/>
                      <a:pt x="194" y="278"/>
                      <a:pt x="194" y="250"/>
                    </a:cubicBezTo>
                    <a:cubicBezTo>
                      <a:pt x="194" y="125"/>
                      <a:pt x="35" y="142"/>
                      <a:pt x="127" y="81"/>
                    </a:cubicBezTo>
                    <a:cubicBezTo>
                      <a:pt x="165" y="91"/>
                      <a:pt x="176" y="128"/>
                      <a:pt x="177" y="174"/>
                    </a:cubicBezTo>
                    <a:lnTo>
                      <a:pt x="211" y="174"/>
                    </a:lnTo>
                    <a:cubicBezTo>
                      <a:pt x="211" y="125"/>
                      <a:pt x="220" y="115"/>
                      <a:pt x="220" y="73"/>
                    </a:cubicBezTo>
                    <a:cubicBezTo>
                      <a:pt x="155" y="104"/>
                      <a:pt x="141" y="0"/>
                      <a:pt x="66" y="72"/>
                    </a:cubicBezTo>
                    <a:cubicBezTo>
                      <a:pt x="57" y="81"/>
                      <a:pt x="33" y="115"/>
                      <a:pt x="33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4468813" y="2500313"/>
                <a:ext cx="58738" cy="63500"/>
              </a:xfrm>
              <a:custGeom>
                <a:avLst/>
                <a:gdLst>
                  <a:gd name="T0" fmla="*/ 6 w 252"/>
                  <a:gd name="T1" fmla="*/ 101 h 271"/>
                  <a:gd name="T2" fmla="*/ 99 w 252"/>
                  <a:gd name="T3" fmla="*/ 50 h 271"/>
                  <a:gd name="T4" fmla="*/ 74 w 252"/>
                  <a:gd name="T5" fmla="*/ 228 h 271"/>
                  <a:gd name="T6" fmla="*/ 40 w 252"/>
                  <a:gd name="T7" fmla="*/ 228 h 271"/>
                  <a:gd name="T8" fmla="*/ 40 w 252"/>
                  <a:gd name="T9" fmla="*/ 262 h 271"/>
                  <a:gd name="T10" fmla="*/ 175 w 252"/>
                  <a:gd name="T11" fmla="*/ 271 h 271"/>
                  <a:gd name="T12" fmla="*/ 160 w 252"/>
                  <a:gd name="T13" fmla="*/ 59 h 271"/>
                  <a:gd name="T14" fmla="*/ 209 w 252"/>
                  <a:gd name="T15" fmla="*/ 127 h 271"/>
                  <a:gd name="T16" fmla="*/ 243 w 252"/>
                  <a:gd name="T17" fmla="*/ 127 h 271"/>
                  <a:gd name="T18" fmla="*/ 252 w 252"/>
                  <a:gd name="T19" fmla="*/ 42 h 271"/>
                  <a:gd name="T20" fmla="*/ 23 w 252"/>
                  <a:gd name="T21" fmla="*/ 0 h 271"/>
                  <a:gd name="T22" fmla="*/ 6 w 252"/>
                  <a:gd name="T23" fmla="*/ 10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271">
                    <a:moveTo>
                      <a:pt x="6" y="101"/>
                    </a:moveTo>
                    <a:cubicBezTo>
                      <a:pt x="94" y="81"/>
                      <a:pt x="0" y="50"/>
                      <a:pt x="99" y="50"/>
                    </a:cubicBezTo>
                    <a:cubicBezTo>
                      <a:pt x="90" y="92"/>
                      <a:pt x="74" y="181"/>
                      <a:pt x="74" y="228"/>
                    </a:cubicBezTo>
                    <a:lnTo>
                      <a:pt x="40" y="228"/>
                    </a:lnTo>
                    <a:lnTo>
                      <a:pt x="40" y="262"/>
                    </a:lnTo>
                    <a:lnTo>
                      <a:pt x="175" y="271"/>
                    </a:lnTo>
                    <a:cubicBezTo>
                      <a:pt x="136" y="196"/>
                      <a:pt x="149" y="238"/>
                      <a:pt x="160" y="59"/>
                    </a:cubicBezTo>
                    <a:cubicBezTo>
                      <a:pt x="208" y="60"/>
                      <a:pt x="205" y="74"/>
                      <a:pt x="209" y="127"/>
                    </a:cubicBezTo>
                    <a:lnTo>
                      <a:pt x="243" y="127"/>
                    </a:lnTo>
                    <a:lnTo>
                      <a:pt x="252" y="42"/>
                    </a:lnTo>
                    <a:cubicBezTo>
                      <a:pt x="191" y="13"/>
                      <a:pt x="70" y="22"/>
                      <a:pt x="23" y="0"/>
                    </a:cubicBezTo>
                    <a:cubicBezTo>
                      <a:pt x="20" y="41"/>
                      <a:pt x="6" y="53"/>
                      <a:pt x="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119563" y="2219326"/>
                <a:ext cx="63500" cy="47625"/>
              </a:xfrm>
              <a:custGeom>
                <a:avLst/>
                <a:gdLst>
                  <a:gd name="T0" fmla="*/ 93 w 271"/>
                  <a:gd name="T1" fmla="*/ 161 h 204"/>
                  <a:gd name="T2" fmla="*/ 34 w 271"/>
                  <a:gd name="T3" fmla="*/ 136 h 204"/>
                  <a:gd name="T4" fmla="*/ 93 w 271"/>
                  <a:gd name="T5" fmla="*/ 26 h 204"/>
                  <a:gd name="T6" fmla="*/ 0 w 271"/>
                  <a:gd name="T7" fmla="*/ 51 h 204"/>
                  <a:gd name="T8" fmla="*/ 68 w 271"/>
                  <a:gd name="T9" fmla="*/ 204 h 204"/>
                  <a:gd name="T10" fmla="*/ 119 w 271"/>
                  <a:gd name="T11" fmla="*/ 204 h 204"/>
                  <a:gd name="T12" fmla="*/ 169 w 271"/>
                  <a:gd name="T13" fmla="*/ 68 h 204"/>
                  <a:gd name="T14" fmla="*/ 202 w 271"/>
                  <a:gd name="T15" fmla="*/ 41 h 204"/>
                  <a:gd name="T16" fmla="*/ 186 w 271"/>
                  <a:gd name="T17" fmla="*/ 161 h 204"/>
                  <a:gd name="T18" fmla="*/ 271 w 271"/>
                  <a:gd name="T19" fmla="*/ 153 h 204"/>
                  <a:gd name="T20" fmla="*/ 251 w 271"/>
                  <a:gd name="T21" fmla="*/ 71 h 204"/>
                  <a:gd name="T22" fmla="*/ 220 w 271"/>
                  <a:gd name="T23" fmla="*/ 0 h 204"/>
                  <a:gd name="T24" fmla="*/ 127 w 271"/>
                  <a:gd name="T25" fmla="*/ 0 h 204"/>
                  <a:gd name="T26" fmla="*/ 105 w 271"/>
                  <a:gd name="T27" fmla="*/ 71 h 204"/>
                  <a:gd name="T28" fmla="*/ 93 w 271"/>
                  <a:gd name="T29" fmla="*/ 16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" h="204">
                    <a:moveTo>
                      <a:pt x="93" y="161"/>
                    </a:moveTo>
                    <a:cubicBezTo>
                      <a:pt x="61" y="159"/>
                      <a:pt x="54" y="149"/>
                      <a:pt x="34" y="136"/>
                    </a:cubicBezTo>
                    <a:cubicBezTo>
                      <a:pt x="47" y="82"/>
                      <a:pt x="67" y="65"/>
                      <a:pt x="93" y="26"/>
                    </a:cubicBezTo>
                    <a:cubicBezTo>
                      <a:pt x="69" y="26"/>
                      <a:pt x="0" y="31"/>
                      <a:pt x="0" y="51"/>
                    </a:cubicBezTo>
                    <a:cubicBezTo>
                      <a:pt x="0" y="94"/>
                      <a:pt x="32" y="204"/>
                      <a:pt x="68" y="204"/>
                    </a:cubicBezTo>
                    <a:lnTo>
                      <a:pt x="119" y="204"/>
                    </a:lnTo>
                    <a:cubicBezTo>
                      <a:pt x="134" y="204"/>
                      <a:pt x="191" y="161"/>
                      <a:pt x="169" y="68"/>
                    </a:cubicBezTo>
                    <a:lnTo>
                      <a:pt x="202" y="41"/>
                    </a:lnTo>
                    <a:cubicBezTo>
                      <a:pt x="248" y="109"/>
                      <a:pt x="219" y="100"/>
                      <a:pt x="186" y="161"/>
                    </a:cubicBezTo>
                    <a:cubicBezTo>
                      <a:pt x="231" y="161"/>
                      <a:pt x="238" y="156"/>
                      <a:pt x="271" y="153"/>
                    </a:cubicBezTo>
                    <a:cubicBezTo>
                      <a:pt x="260" y="130"/>
                      <a:pt x="260" y="100"/>
                      <a:pt x="251" y="71"/>
                    </a:cubicBezTo>
                    <a:cubicBezTo>
                      <a:pt x="239" y="31"/>
                      <a:pt x="229" y="38"/>
                      <a:pt x="220" y="0"/>
                    </a:cubicBezTo>
                    <a:lnTo>
                      <a:pt x="127" y="0"/>
                    </a:lnTo>
                    <a:cubicBezTo>
                      <a:pt x="121" y="28"/>
                      <a:pt x="112" y="36"/>
                      <a:pt x="105" y="71"/>
                    </a:cubicBezTo>
                    <a:cubicBezTo>
                      <a:pt x="99" y="102"/>
                      <a:pt x="93" y="132"/>
                      <a:pt x="93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4875213" y="2268538"/>
                <a:ext cx="66675" cy="61913"/>
              </a:xfrm>
              <a:custGeom>
                <a:avLst/>
                <a:gdLst>
                  <a:gd name="T0" fmla="*/ 0 w 288"/>
                  <a:gd name="T1" fmla="*/ 212 h 262"/>
                  <a:gd name="T2" fmla="*/ 85 w 288"/>
                  <a:gd name="T3" fmla="*/ 229 h 262"/>
                  <a:gd name="T4" fmla="*/ 60 w 288"/>
                  <a:gd name="T5" fmla="*/ 144 h 262"/>
                  <a:gd name="T6" fmla="*/ 212 w 288"/>
                  <a:gd name="T7" fmla="*/ 262 h 262"/>
                  <a:gd name="T8" fmla="*/ 246 w 288"/>
                  <a:gd name="T9" fmla="*/ 262 h 262"/>
                  <a:gd name="T10" fmla="*/ 288 w 288"/>
                  <a:gd name="T11" fmla="*/ 135 h 262"/>
                  <a:gd name="T12" fmla="*/ 246 w 288"/>
                  <a:gd name="T13" fmla="*/ 144 h 262"/>
                  <a:gd name="T14" fmla="*/ 85 w 288"/>
                  <a:gd name="T15" fmla="*/ 85 h 262"/>
                  <a:gd name="T16" fmla="*/ 178 w 288"/>
                  <a:gd name="T17" fmla="*/ 25 h 262"/>
                  <a:gd name="T18" fmla="*/ 85 w 288"/>
                  <a:gd name="T19" fmla="*/ 0 h 262"/>
                  <a:gd name="T20" fmla="*/ 0 w 288"/>
                  <a:gd name="T21" fmla="*/ 2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262">
                    <a:moveTo>
                      <a:pt x="0" y="212"/>
                    </a:moveTo>
                    <a:cubicBezTo>
                      <a:pt x="40" y="215"/>
                      <a:pt x="41" y="228"/>
                      <a:pt x="85" y="229"/>
                    </a:cubicBezTo>
                    <a:cubicBezTo>
                      <a:pt x="70" y="200"/>
                      <a:pt x="60" y="189"/>
                      <a:pt x="60" y="144"/>
                    </a:cubicBezTo>
                    <a:cubicBezTo>
                      <a:pt x="215" y="226"/>
                      <a:pt x="232" y="177"/>
                      <a:pt x="212" y="262"/>
                    </a:cubicBezTo>
                    <a:lnTo>
                      <a:pt x="246" y="262"/>
                    </a:lnTo>
                    <a:cubicBezTo>
                      <a:pt x="251" y="203"/>
                      <a:pt x="284" y="187"/>
                      <a:pt x="288" y="135"/>
                    </a:cubicBezTo>
                    <a:cubicBezTo>
                      <a:pt x="255" y="138"/>
                      <a:pt x="268" y="144"/>
                      <a:pt x="246" y="144"/>
                    </a:cubicBezTo>
                    <a:cubicBezTo>
                      <a:pt x="200" y="144"/>
                      <a:pt x="140" y="97"/>
                      <a:pt x="85" y="85"/>
                    </a:cubicBezTo>
                    <a:cubicBezTo>
                      <a:pt x="129" y="19"/>
                      <a:pt x="136" y="104"/>
                      <a:pt x="178" y="25"/>
                    </a:cubicBezTo>
                    <a:cubicBezTo>
                      <a:pt x="142" y="22"/>
                      <a:pt x="119" y="8"/>
                      <a:pt x="85" y="0"/>
                    </a:cubicBezTo>
                    <a:cubicBezTo>
                      <a:pt x="69" y="33"/>
                      <a:pt x="3" y="184"/>
                      <a:pt x="0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4840288" y="1944688"/>
                <a:ext cx="66675" cy="44450"/>
              </a:xfrm>
              <a:custGeom>
                <a:avLst/>
                <a:gdLst>
                  <a:gd name="T0" fmla="*/ 82 w 291"/>
                  <a:gd name="T1" fmla="*/ 43 h 187"/>
                  <a:gd name="T2" fmla="*/ 115 w 291"/>
                  <a:gd name="T3" fmla="*/ 102 h 187"/>
                  <a:gd name="T4" fmla="*/ 56 w 291"/>
                  <a:gd name="T5" fmla="*/ 102 h 187"/>
                  <a:gd name="T6" fmla="*/ 22 w 291"/>
                  <a:gd name="T7" fmla="*/ 34 h 187"/>
                  <a:gd name="T8" fmla="*/ 90 w 291"/>
                  <a:gd name="T9" fmla="*/ 161 h 187"/>
                  <a:gd name="T10" fmla="*/ 170 w 291"/>
                  <a:gd name="T11" fmla="*/ 157 h 187"/>
                  <a:gd name="T12" fmla="*/ 234 w 291"/>
                  <a:gd name="T13" fmla="*/ 187 h 187"/>
                  <a:gd name="T14" fmla="*/ 251 w 291"/>
                  <a:gd name="T15" fmla="*/ 144 h 187"/>
                  <a:gd name="T16" fmla="*/ 209 w 291"/>
                  <a:gd name="T17" fmla="*/ 102 h 187"/>
                  <a:gd name="T18" fmla="*/ 257 w 291"/>
                  <a:gd name="T19" fmla="*/ 55 h 187"/>
                  <a:gd name="T20" fmla="*/ 166 w 291"/>
                  <a:gd name="T21" fmla="*/ 0 h 187"/>
                  <a:gd name="T22" fmla="*/ 192 w 291"/>
                  <a:gd name="T23" fmla="*/ 60 h 187"/>
                  <a:gd name="T24" fmla="*/ 149 w 291"/>
                  <a:gd name="T25" fmla="*/ 68 h 187"/>
                  <a:gd name="T26" fmla="*/ 90 w 291"/>
                  <a:gd name="T27" fmla="*/ 0 h 187"/>
                  <a:gd name="T28" fmla="*/ 82 w 291"/>
                  <a:gd name="T29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187">
                    <a:moveTo>
                      <a:pt x="82" y="43"/>
                    </a:moveTo>
                    <a:cubicBezTo>
                      <a:pt x="82" y="68"/>
                      <a:pt x="104" y="85"/>
                      <a:pt x="115" y="102"/>
                    </a:cubicBezTo>
                    <a:lnTo>
                      <a:pt x="56" y="102"/>
                    </a:lnTo>
                    <a:cubicBezTo>
                      <a:pt x="56" y="59"/>
                      <a:pt x="56" y="43"/>
                      <a:pt x="22" y="34"/>
                    </a:cubicBezTo>
                    <a:cubicBezTo>
                      <a:pt x="0" y="80"/>
                      <a:pt x="40" y="161"/>
                      <a:pt x="90" y="161"/>
                    </a:cubicBezTo>
                    <a:cubicBezTo>
                      <a:pt x="128" y="161"/>
                      <a:pt x="144" y="148"/>
                      <a:pt x="170" y="157"/>
                    </a:cubicBezTo>
                    <a:cubicBezTo>
                      <a:pt x="198" y="168"/>
                      <a:pt x="183" y="182"/>
                      <a:pt x="234" y="187"/>
                    </a:cubicBezTo>
                    <a:cubicBezTo>
                      <a:pt x="243" y="169"/>
                      <a:pt x="246" y="167"/>
                      <a:pt x="251" y="144"/>
                    </a:cubicBezTo>
                    <a:cubicBezTo>
                      <a:pt x="220" y="103"/>
                      <a:pt x="223" y="155"/>
                      <a:pt x="209" y="102"/>
                    </a:cubicBezTo>
                    <a:cubicBezTo>
                      <a:pt x="268" y="102"/>
                      <a:pt x="291" y="103"/>
                      <a:pt x="257" y="55"/>
                    </a:cubicBezTo>
                    <a:cubicBezTo>
                      <a:pt x="232" y="20"/>
                      <a:pt x="211" y="11"/>
                      <a:pt x="166" y="0"/>
                    </a:cubicBezTo>
                    <a:cubicBezTo>
                      <a:pt x="175" y="38"/>
                      <a:pt x="183" y="28"/>
                      <a:pt x="192" y="60"/>
                    </a:cubicBezTo>
                    <a:cubicBezTo>
                      <a:pt x="158" y="60"/>
                      <a:pt x="172" y="57"/>
                      <a:pt x="149" y="68"/>
                    </a:cubicBezTo>
                    <a:cubicBezTo>
                      <a:pt x="141" y="32"/>
                      <a:pt x="131" y="4"/>
                      <a:pt x="90" y="0"/>
                    </a:cubicBezTo>
                    <a:cubicBezTo>
                      <a:pt x="87" y="34"/>
                      <a:pt x="82" y="21"/>
                      <a:pt x="8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4900613" y="2216151"/>
                <a:ext cx="61913" cy="57150"/>
              </a:xfrm>
              <a:custGeom>
                <a:avLst/>
                <a:gdLst>
                  <a:gd name="T0" fmla="*/ 34 w 271"/>
                  <a:gd name="T1" fmla="*/ 102 h 246"/>
                  <a:gd name="T2" fmla="*/ 93 w 271"/>
                  <a:gd name="T3" fmla="*/ 85 h 246"/>
                  <a:gd name="T4" fmla="*/ 110 w 271"/>
                  <a:gd name="T5" fmla="*/ 127 h 246"/>
                  <a:gd name="T6" fmla="*/ 26 w 271"/>
                  <a:gd name="T7" fmla="*/ 110 h 246"/>
                  <a:gd name="T8" fmla="*/ 0 w 271"/>
                  <a:gd name="T9" fmla="*/ 221 h 246"/>
                  <a:gd name="T10" fmla="*/ 212 w 271"/>
                  <a:gd name="T11" fmla="*/ 246 h 246"/>
                  <a:gd name="T12" fmla="*/ 246 w 271"/>
                  <a:gd name="T13" fmla="*/ 246 h 246"/>
                  <a:gd name="T14" fmla="*/ 271 w 271"/>
                  <a:gd name="T15" fmla="*/ 110 h 246"/>
                  <a:gd name="T16" fmla="*/ 121 w 271"/>
                  <a:gd name="T17" fmla="*/ 83 h 246"/>
                  <a:gd name="T18" fmla="*/ 51 w 271"/>
                  <a:gd name="T19" fmla="*/ 0 h 246"/>
                  <a:gd name="T20" fmla="*/ 34 w 271"/>
                  <a:gd name="T2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34" y="102"/>
                    </a:moveTo>
                    <a:cubicBezTo>
                      <a:pt x="57" y="90"/>
                      <a:pt x="59" y="86"/>
                      <a:pt x="93" y="85"/>
                    </a:cubicBezTo>
                    <a:cubicBezTo>
                      <a:pt x="102" y="116"/>
                      <a:pt x="102" y="96"/>
                      <a:pt x="110" y="127"/>
                    </a:cubicBezTo>
                    <a:cubicBezTo>
                      <a:pt x="37" y="134"/>
                      <a:pt x="92" y="155"/>
                      <a:pt x="26" y="110"/>
                    </a:cubicBezTo>
                    <a:cubicBezTo>
                      <a:pt x="8" y="144"/>
                      <a:pt x="0" y="169"/>
                      <a:pt x="0" y="221"/>
                    </a:cubicBezTo>
                    <a:cubicBezTo>
                      <a:pt x="95" y="213"/>
                      <a:pt x="185" y="129"/>
                      <a:pt x="212" y="246"/>
                    </a:cubicBezTo>
                    <a:lnTo>
                      <a:pt x="246" y="246"/>
                    </a:lnTo>
                    <a:cubicBezTo>
                      <a:pt x="246" y="188"/>
                      <a:pt x="270" y="167"/>
                      <a:pt x="271" y="110"/>
                    </a:cubicBezTo>
                    <a:cubicBezTo>
                      <a:pt x="215" y="140"/>
                      <a:pt x="204" y="160"/>
                      <a:pt x="121" y="83"/>
                    </a:cubicBezTo>
                    <a:cubicBezTo>
                      <a:pt x="56" y="24"/>
                      <a:pt x="114" y="6"/>
                      <a:pt x="51" y="0"/>
                    </a:cubicBezTo>
                    <a:cubicBezTo>
                      <a:pt x="48" y="37"/>
                      <a:pt x="35" y="63"/>
                      <a:pt x="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4700588" y="1784351"/>
                <a:ext cx="17463" cy="30163"/>
              </a:xfrm>
              <a:custGeom>
                <a:avLst/>
                <a:gdLst>
                  <a:gd name="T0" fmla="*/ 0 w 76"/>
                  <a:gd name="T1" fmla="*/ 52 h 129"/>
                  <a:gd name="T2" fmla="*/ 59 w 76"/>
                  <a:gd name="T3" fmla="*/ 129 h 129"/>
                  <a:gd name="T4" fmla="*/ 76 w 76"/>
                  <a:gd name="T5" fmla="*/ 95 h 129"/>
                  <a:gd name="T6" fmla="*/ 0 w 76"/>
                  <a:gd name="T7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29">
                    <a:moveTo>
                      <a:pt x="0" y="52"/>
                    </a:moveTo>
                    <a:cubicBezTo>
                      <a:pt x="0" y="115"/>
                      <a:pt x="19" y="109"/>
                      <a:pt x="59" y="129"/>
                    </a:cubicBezTo>
                    <a:cubicBezTo>
                      <a:pt x="61" y="125"/>
                      <a:pt x="76" y="96"/>
                      <a:pt x="76" y="95"/>
                    </a:cubicBezTo>
                    <a:cubicBezTo>
                      <a:pt x="76" y="57"/>
                      <a:pt x="0" y="0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4854575" y="2428876"/>
                <a:ext cx="3175" cy="1588"/>
              </a:xfrm>
              <a:custGeom>
                <a:avLst/>
                <a:gdLst>
                  <a:gd name="T0" fmla="*/ 0 w 8"/>
                  <a:gd name="T1" fmla="*/ 10 h 10"/>
                  <a:gd name="T2" fmla="*/ 8 w 8"/>
                  <a:gd name="T3" fmla="*/ 10 h 10"/>
                  <a:gd name="T4" fmla="*/ 1 w 8"/>
                  <a:gd name="T5" fmla="*/ 0 h 10"/>
                  <a:gd name="T6" fmla="*/ 0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8" y="10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4529138" y="2244726"/>
                <a:ext cx="14288" cy="31750"/>
              </a:xfrm>
              <a:custGeom>
                <a:avLst/>
                <a:gdLst>
                  <a:gd name="T0" fmla="*/ 6 w 58"/>
                  <a:gd name="T1" fmla="*/ 7 h 134"/>
                  <a:gd name="T2" fmla="*/ 57 w 58"/>
                  <a:gd name="T3" fmla="*/ 134 h 134"/>
                  <a:gd name="T4" fmla="*/ 43 w 58"/>
                  <a:gd name="T5" fmla="*/ 0 h 134"/>
                  <a:gd name="T6" fmla="*/ 6 w 58"/>
                  <a:gd name="T7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6" y="7"/>
                    </a:moveTo>
                    <a:cubicBezTo>
                      <a:pt x="2" y="72"/>
                      <a:pt x="0" y="116"/>
                      <a:pt x="57" y="134"/>
                    </a:cubicBezTo>
                    <a:cubicBezTo>
                      <a:pt x="58" y="85"/>
                      <a:pt x="57" y="40"/>
                      <a:pt x="43" y="0"/>
                    </a:cubicBez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0" y="226669"/>
            <a:ext cx="542919" cy="571561"/>
            <a:chOff x="0" y="226669"/>
            <a:chExt cx="542919" cy="617541"/>
          </a:xfrm>
          <a:solidFill>
            <a:schemeClr val="accent1"/>
          </a:solidFill>
        </p:grpSpPr>
        <p:sp>
          <p:nvSpPr>
            <p:cNvPr id="53" name="矩形 52"/>
            <p:cNvSpPr/>
            <p:nvPr userDrawn="1"/>
          </p:nvSpPr>
          <p:spPr>
            <a:xfrm>
              <a:off x="397776" y="226669"/>
              <a:ext cx="145143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 userDrawn="1"/>
          </p:nvSpPr>
          <p:spPr>
            <a:xfrm>
              <a:off x="0" y="226669"/>
              <a:ext cx="324630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 userDrawn="1"/>
        </p:nvGrpSpPr>
        <p:grpSpPr>
          <a:xfrm>
            <a:off x="3445670" y="6313130"/>
            <a:ext cx="5463856" cy="452499"/>
            <a:chOff x="3445670" y="6203946"/>
            <a:chExt cx="5463856" cy="452499"/>
          </a:xfrm>
        </p:grpSpPr>
        <p:grpSp>
          <p:nvGrpSpPr>
            <p:cNvPr id="61" name="组合 60"/>
            <p:cNvGrpSpPr/>
            <p:nvPr userDrawn="1"/>
          </p:nvGrpSpPr>
          <p:grpSpPr>
            <a:xfrm>
              <a:off x="3445670" y="6403109"/>
              <a:ext cx="5463856" cy="0"/>
              <a:chOff x="3445670" y="6403109"/>
              <a:chExt cx="5463856" cy="0"/>
            </a:xfrm>
          </p:grpSpPr>
          <p:cxnSp>
            <p:nvCxnSpPr>
              <p:cNvPr id="65" name="直接连接符 64"/>
              <p:cNvCxnSpPr/>
              <p:nvPr userDrawn="1"/>
            </p:nvCxnSpPr>
            <p:spPr>
              <a:xfrm flipH="1">
                <a:off x="3445670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 userDrawn="1"/>
            </p:nvCxnSpPr>
            <p:spPr>
              <a:xfrm flipH="1">
                <a:off x="8728551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 userDrawn="1"/>
          </p:nvGrpSpPr>
          <p:grpSpPr>
            <a:xfrm>
              <a:off x="3773486" y="6203946"/>
              <a:ext cx="4766946" cy="452499"/>
              <a:chOff x="3721016" y="5441926"/>
              <a:chExt cx="5306957" cy="503759"/>
            </a:xfrm>
          </p:grpSpPr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7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016" y="5441926"/>
                <a:ext cx="2459915" cy="503759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8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928" y="5518467"/>
                <a:ext cx="2725045" cy="350676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>
            <a:off x="10119719" y="246277"/>
            <a:ext cx="2057016" cy="532344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660400" y="191529"/>
            <a:ext cx="9679880" cy="687820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663074" y="1130300"/>
            <a:ext cx="10855825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235700"/>
            <a:ext cx="292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4CB5-85FC-9148-9C82-5CE6270AA1B0}" type="datetime1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7634"/>
            <a:ext cx="290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2B55-B6B2-497F-8568-5D2D4C04CE38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0376275" y="344809"/>
            <a:ext cx="1468924" cy="335280"/>
            <a:chOff x="335077" y="270942"/>
            <a:chExt cx="1827552" cy="417136"/>
          </a:xfrm>
          <a:solidFill>
            <a:schemeClr val="bg1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831799" y="288037"/>
              <a:ext cx="1330830" cy="363588"/>
              <a:chOff x="5402262" y="5211762"/>
              <a:chExt cx="3059113" cy="835761"/>
            </a:xfrm>
            <a:grpFill/>
          </p:grpSpPr>
          <p:sp>
            <p:nvSpPr>
              <p:cNvPr id="44" name="Freeform 32"/>
              <p:cNvSpPr>
                <a:spLocks noEditPoints="1"/>
              </p:cNvSpPr>
              <p:nvPr/>
            </p:nvSpPr>
            <p:spPr bwMode="auto">
              <a:xfrm>
                <a:off x="5402262" y="5347186"/>
                <a:ext cx="814480" cy="570716"/>
              </a:xfrm>
              <a:custGeom>
                <a:avLst/>
                <a:gdLst>
                  <a:gd name="T0" fmla="*/ 1607 w 2875"/>
                  <a:gd name="T1" fmla="*/ 1769 h 2008"/>
                  <a:gd name="T2" fmla="*/ 1683 w 2875"/>
                  <a:gd name="T3" fmla="*/ 1769 h 2008"/>
                  <a:gd name="T4" fmla="*/ 1494 w 2875"/>
                  <a:gd name="T5" fmla="*/ 1579 h 2008"/>
                  <a:gd name="T6" fmla="*/ 1223 w 2875"/>
                  <a:gd name="T7" fmla="*/ 1628 h 2008"/>
                  <a:gd name="T8" fmla="*/ 1178 w 2875"/>
                  <a:gd name="T9" fmla="*/ 1615 h 2008"/>
                  <a:gd name="T10" fmla="*/ 1065 w 2875"/>
                  <a:gd name="T11" fmla="*/ 1371 h 2008"/>
                  <a:gd name="T12" fmla="*/ 1454 w 2875"/>
                  <a:gd name="T13" fmla="*/ 1219 h 2008"/>
                  <a:gd name="T14" fmla="*/ 1537 w 2875"/>
                  <a:gd name="T15" fmla="*/ 1242 h 2008"/>
                  <a:gd name="T16" fmla="*/ 1480 w 2875"/>
                  <a:gd name="T17" fmla="*/ 1524 h 2008"/>
                  <a:gd name="T18" fmla="*/ 1734 w 2875"/>
                  <a:gd name="T19" fmla="*/ 1515 h 2008"/>
                  <a:gd name="T20" fmla="*/ 1824 w 2875"/>
                  <a:gd name="T21" fmla="*/ 1300 h 2008"/>
                  <a:gd name="T22" fmla="*/ 2079 w 2875"/>
                  <a:gd name="T23" fmla="*/ 946 h 2008"/>
                  <a:gd name="T24" fmla="*/ 2340 w 2875"/>
                  <a:gd name="T25" fmla="*/ 1258 h 2008"/>
                  <a:gd name="T26" fmla="*/ 2055 w 2875"/>
                  <a:gd name="T27" fmla="*/ 1396 h 2008"/>
                  <a:gd name="T28" fmla="*/ 1497 w 2875"/>
                  <a:gd name="T29" fmla="*/ 643 h 2008"/>
                  <a:gd name="T30" fmla="*/ 1494 w 2875"/>
                  <a:gd name="T31" fmla="*/ 722 h 2008"/>
                  <a:gd name="T32" fmla="*/ 1336 w 2875"/>
                  <a:gd name="T33" fmla="*/ 279 h 2008"/>
                  <a:gd name="T34" fmla="*/ 844 w 2875"/>
                  <a:gd name="T35" fmla="*/ 337 h 2008"/>
                  <a:gd name="T36" fmla="*/ 752 w 2875"/>
                  <a:gd name="T37" fmla="*/ 499 h 2008"/>
                  <a:gd name="T38" fmla="*/ 1074 w 2875"/>
                  <a:gd name="T39" fmla="*/ 559 h 2008"/>
                  <a:gd name="T40" fmla="*/ 1074 w 2875"/>
                  <a:gd name="T41" fmla="*/ 855 h 2008"/>
                  <a:gd name="T42" fmla="*/ 625 w 2875"/>
                  <a:gd name="T43" fmla="*/ 1219 h 2008"/>
                  <a:gd name="T44" fmla="*/ 447 w 2875"/>
                  <a:gd name="T45" fmla="*/ 1058 h 2008"/>
                  <a:gd name="T46" fmla="*/ 532 w 2875"/>
                  <a:gd name="T47" fmla="*/ 830 h 2008"/>
                  <a:gd name="T48" fmla="*/ 107 w 2875"/>
                  <a:gd name="T49" fmla="*/ 1057 h 2008"/>
                  <a:gd name="T50" fmla="*/ 455 w 2875"/>
                  <a:gd name="T51" fmla="*/ 1786 h 2008"/>
                  <a:gd name="T52" fmla="*/ 665 w 2875"/>
                  <a:gd name="T53" fmla="*/ 1941 h 2008"/>
                  <a:gd name="T54" fmla="*/ 988 w 2875"/>
                  <a:gd name="T55" fmla="*/ 1988 h 2008"/>
                  <a:gd name="T56" fmla="*/ 1124 w 2875"/>
                  <a:gd name="T57" fmla="*/ 1963 h 2008"/>
                  <a:gd name="T58" fmla="*/ 1162 w 2875"/>
                  <a:gd name="T59" fmla="*/ 1951 h 2008"/>
                  <a:gd name="T60" fmla="*/ 1404 w 2875"/>
                  <a:gd name="T61" fmla="*/ 1914 h 2008"/>
                  <a:gd name="T62" fmla="*/ 1672 w 2875"/>
                  <a:gd name="T63" fmla="*/ 1902 h 2008"/>
                  <a:gd name="T64" fmla="*/ 2014 w 2875"/>
                  <a:gd name="T65" fmla="*/ 1888 h 2008"/>
                  <a:gd name="T66" fmla="*/ 1987 w 2875"/>
                  <a:gd name="T67" fmla="*/ 1668 h 2008"/>
                  <a:gd name="T68" fmla="*/ 1986 w 2875"/>
                  <a:gd name="T69" fmla="*/ 1607 h 2008"/>
                  <a:gd name="T70" fmla="*/ 2307 w 2875"/>
                  <a:gd name="T71" fmla="*/ 1488 h 2008"/>
                  <a:gd name="T72" fmla="*/ 2774 w 2875"/>
                  <a:gd name="T73" fmla="*/ 1000 h 2008"/>
                  <a:gd name="T74" fmla="*/ 2594 w 2875"/>
                  <a:gd name="T75" fmla="*/ 833 h 2008"/>
                  <a:gd name="T76" fmla="*/ 2394 w 2875"/>
                  <a:gd name="T77" fmla="*/ 728 h 2008"/>
                  <a:gd name="T78" fmla="*/ 2038 w 2875"/>
                  <a:gd name="T79" fmla="*/ 737 h 2008"/>
                  <a:gd name="T80" fmla="*/ 2116 w 2875"/>
                  <a:gd name="T81" fmla="*/ 560 h 2008"/>
                  <a:gd name="T82" fmla="*/ 2380 w 2875"/>
                  <a:gd name="T83" fmla="*/ 358 h 2008"/>
                  <a:gd name="T84" fmla="*/ 2359 w 2875"/>
                  <a:gd name="T85" fmla="*/ 103 h 2008"/>
                  <a:gd name="T86" fmla="*/ 1756 w 2875"/>
                  <a:gd name="T87" fmla="*/ 166 h 2008"/>
                  <a:gd name="T88" fmla="*/ 1403 w 2875"/>
                  <a:gd name="T89" fmla="*/ 29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5" h="2008">
                    <a:moveTo>
                      <a:pt x="1683" y="1769"/>
                    </a:moveTo>
                    <a:lnTo>
                      <a:pt x="1607" y="1769"/>
                    </a:lnTo>
                    <a:cubicBezTo>
                      <a:pt x="1613" y="1747"/>
                      <a:pt x="1619" y="1739"/>
                      <a:pt x="1642" y="1737"/>
                    </a:cubicBezTo>
                    <a:cubicBezTo>
                      <a:pt x="1670" y="1735"/>
                      <a:pt x="1673" y="1751"/>
                      <a:pt x="1683" y="1769"/>
                    </a:cubicBezTo>
                    <a:close/>
                    <a:moveTo>
                      <a:pt x="1480" y="1524"/>
                    </a:moveTo>
                    <a:cubicBezTo>
                      <a:pt x="1480" y="1558"/>
                      <a:pt x="1482" y="1552"/>
                      <a:pt x="1494" y="1579"/>
                    </a:cubicBezTo>
                    <a:cubicBezTo>
                      <a:pt x="1507" y="1611"/>
                      <a:pt x="1537" y="1644"/>
                      <a:pt x="1426" y="1656"/>
                    </a:cubicBezTo>
                    <a:cubicBezTo>
                      <a:pt x="1391" y="1660"/>
                      <a:pt x="1255" y="1641"/>
                      <a:pt x="1223" y="1628"/>
                    </a:cubicBezTo>
                    <a:cubicBezTo>
                      <a:pt x="1221" y="1627"/>
                      <a:pt x="1219" y="1626"/>
                      <a:pt x="1218" y="1626"/>
                    </a:cubicBezTo>
                    <a:lnTo>
                      <a:pt x="1178" y="1615"/>
                    </a:lnTo>
                    <a:cubicBezTo>
                      <a:pt x="1146" y="1606"/>
                      <a:pt x="939" y="1503"/>
                      <a:pt x="985" y="1419"/>
                    </a:cubicBezTo>
                    <a:cubicBezTo>
                      <a:pt x="1003" y="1386"/>
                      <a:pt x="1023" y="1375"/>
                      <a:pt x="1065" y="1371"/>
                    </a:cubicBezTo>
                    <a:cubicBezTo>
                      <a:pt x="1070" y="1389"/>
                      <a:pt x="1133" y="1549"/>
                      <a:pt x="1209" y="1549"/>
                    </a:cubicBezTo>
                    <a:cubicBezTo>
                      <a:pt x="1343" y="1549"/>
                      <a:pt x="1431" y="1255"/>
                      <a:pt x="1454" y="1219"/>
                    </a:cubicBezTo>
                    <a:cubicBezTo>
                      <a:pt x="1478" y="1182"/>
                      <a:pt x="1506" y="1136"/>
                      <a:pt x="1565" y="1134"/>
                    </a:cubicBezTo>
                    <a:cubicBezTo>
                      <a:pt x="1565" y="1223"/>
                      <a:pt x="1557" y="1194"/>
                      <a:pt x="1537" y="1242"/>
                    </a:cubicBezTo>
                    <a:lnTo>
                      <a:pt x="1514" y="1329"/>
                    </a:lnTo>
                    <a:cubicBezTo>
                      <a:pt x="1506" y="1444"/>
                      <a:pt x="1480" y="1483"/>
                      <a:pt x="1480" y="1524"/>
                    </a:cubicBezTo>
                    <a:close/>
                    <a:moveTo>
                      <a:pt x="1768" y="1541"/>
                    </a:moveTo>
                    <a:cubicBezTo>
                      <a:pt x="1760" y="1510"/>
                      <a:pt x="1767" y="1518"/>
                      <a:pt x="1734" y="1515"/>
                    </a:cubicBezTo>
                    <a:cubicBezTo>
                      <a:pt x="1736" y="1450"/>
                      <a:pt x="1756" y="1449"/>
                      <a:pt x="1779" y="1408"/>
                    </a:cubicBezTo>
                    <a:cubicBezTo>
                      <a:pt x="1800" y="1371"/>
                      <a:pt x="1800" y="1336"/>
                      <a:pt x="1824" y="1300"/>
                    </a:cubicBezTo>
                    <a:cubicBezTo>
                      <a:pt x="1910" y="1168"/>
                      <a:pt x="1857" y="1222"/>
                      <a:pt x="1920" y="1092"/>
                    </a:cubicBezTo>
                    <a:cubicBezTo>
                      <a:pt x="1959" y="1013"/>
                      <a:pt x="1998" y="965"/>
                      <a:pt x="2079" y="946"/>
                    </a:cubicBezTo>
                    <a:cubicBezTo>
                      <a:pt x="2213" y="915"/>
                      <a:pt x="2535" y="852"/>
                      <a:pt x="2582" y="1031"/>
                    </a:cubicBezTo>
                    <a:cubicBezTo>
                      <a:pt x="2615" y="1155"/>
                      <a:pt x="2436" y="1229"/>
                      <a:pt x="2340" y="1258"/>
                    </a:cubicBezTo>
                    <a:cubicBezTo>
                      <a:pt x="2296" y="1271"/>
                      <a:pt x="2250" y="1314"/>
                      <a:pt x="2203" y="1333"/>
                    </a:cubicBezTo>
                    <a:cubicBezTo>
                      <a:pt x="2136" y="1360"/>
                      <a:pt x="2187" y="1351"/>
                      <a:pt x="2055" y="1396"/>
                    </a:cubicBezTo>
                    <a:cubicBezTo>
                      <a:pt x="1823" y="1474"/>
                      <a:pt x="1945" y="1422"/>
                      <a:pt x="1768" y="1541"/>
                    </a:cubicBezTo>
                    <a:close/>
                    <a:moveTo>
                      <a:pt x="1497" y="643"/>
                    </a:moveTo>
                    <a:cubicBezTo>
                      <a:pt x="1581" y="643"/>
                      <a:pt x="1701" y="635"/>
                      <a:pt x="1654" y="800"/>
                    </a:cubicBezTo>
                    <a:cubicBezTo>
                      <a:pt x="1625" y="904"/>
                      <a:pt x="1529" y="865"/>
                      <a:pt x="1494" y="722"/>
                    </a:cubicBezTo>
                    <a:cubicBezTo>
                      <a:pt x="1486" y="686"/>
                      <a:pt x="1496" y="684"/>
                      <a:pt x="1497" y="643"/>
                    </a:cubicBezTo>
                    <a:close/>
                    <a:moveTo>
                      <a:pt x="1336" y="279"/>
                    </a:moveTo>
                    <a:cubicBezTo>
                      <a:pt x="1171" y="279"/>
                      <a:pt x="1108" y="288"/>
                      <a:pt x="955" y="296"/>
                    </a:cubicBezTo>
                    <a:cubicBezTo>
                      <a:pt x="904" y="299"/>
                      <a:pt x="875" y="313"/>
                      <a:pt x="844" y="337"/>
                    </a:cubicBezTo>
                    <a:cubicBezTo>
                      <a:pt x="821" y="355"/>
                      <a:pt x="779" y="391"/>
                      <a:pt x="752" y="398"/>
                    </a:cubicBezTo>
                    <a:lnTo>
                      <a:pt x="752" y="499"/>
                    </a:lnTo>
                    <a:lnTo>
                      <a:pt x="870" y="508"/>
                    </a:lnTo>
                    <a:cubicBezTo>
                      <a:pt x="933" y="511"/>
                      <a:pt x="1023" y="527"/>
                      <a:pt x="1074" y="559"/>
                    </a:cubicBezTo>
                    <a:cubicBezTo>
                      <a:pt x="1093" y="571"/>
                      <a:pt x="1124" y="606"/>
                      <a:pt x="1124" y="635"/>
                    </a:cubicBezTo>
                    <a:cubicBezTo>
                      <a:pt x="1124" y="663"/>
                      <a:pt x="1073" y="719"/>
                      <a:pt x="1074" y="855"/>
                    </a:cubicBezTo>
                    <a:cubicBezTo>
                      <a:pt x="1074" y="992"/>
                      <a:pt x="1087" y="994"/>
                      <a:pt x="992" y="1044"/>
                    </a:cubicBezTo>
                    <a:cubicBezTo>
                      <a:pt x="916" y="1084"/>
                      <a:pt x="685" y="1219"/>
                      <a:pt x="625" y="1219"/>
                    </a:cubicBezTo>
                    <a:cubicBezTo>
                      <a:pt x="550" y="1219"/>
                      <a:pt x="606" y="1220"/>
                      <a:pt x="526" y="1141"/>
                    </a:cubicBezTo>
                    <a:cubicBezTo>
                      <a:pt x="497" y="1113"/>
                      <a:pt x="468" y="1090"/>
                      <a:pt x="447" y="1058"/>
                    </a:cubicBezTo>
                    <a:cubicBezTo>
                      <a:pt x="497" y="954"/>
                      <a:pt x="540" y="981"/>
                      <a:pt x="540" y="906"/>
                    </a:cubicBezTo>
                    <a:cubicBezTo>
                      <a:pt x="540" y="863"/>
                      <a:pt x="533" y="868"/>
                      <a:pt x="532" y="830"/>
                    </a:cubicBezTo>
                    <a:cubicBezTo>
                      <a:pt x="337" y="830"/>
                      <a:pt x="355" y="820"/>
                      <a:pt x="184" y="956"/>
                    </a:cubicBezTo>
                    <a:lnTo>
                      <a:pt x="107" y="1057"/>
                    </a:lnTo>
                    <a:cubicBezTo>
                      <a:pt x="0" y="1252"/>
                      <a:pt x="145" y="1411"/>
                      <a:pt x="268" y="1576"/>
                    </a:cubicBezTo>
                    <a:cubicBezTo>
                      <a:pt x="303" y="1623"/>
                      <a:pt x="418" y="1759"/>
                      <a:pt x="455" y="1786"/>
                    </a:cubicBezTo>
                    <a:cubicBezTo>
                      <a:pt x="495" y="1816"/>
                      <a:pt x="529" y="1843"/>
                      <a:pt x="571" y="1875"/>
                    </a:cubicBezTo>
                    <a:lnTo>
                      <a:pt x="665" y="1941"/>
                    </a:lnTo>
                    <a:cubicBezTo>
                      <a:pt x="709" y="1971"/>
                      <a:pt x="734" y="1969"/>
                      <a:pt x="764" y="1978"/>
                    </a:cubicBezTo>
                    <a:cubicBezTo>
                      <a:pt x="843" y="2001"/>
                      <a:pt x="879" y="2008"/>
                      <a:pt x="988" y="1988"/>
                    </a:cubicBezTo>
                    <a:cubicBezTo>
                      <a:pt x="1024" y="1981"/>
                      <a:pt x="997" y="1977"/>
                      <a:pt x="1040" y="1973"/>
                    </a:cubicBezTo>
                    <a:cubicBezTo>
                      <a:pt x="1087" y="1968"/>
                      <a:pt x="1074" y="1982"/>
                      <a:pt x="1124" y="1963"/>
                    </a:cubicBezTo>
                    <a:cubicBezTo>
                      <a:pt x="1126" y="1962"/>
                      <a:pt x="1124" y="1962"/>
                      <a:pt x="1142" y="1956"/>
                    </a:cubicBezTo>
                    <a:cubicBezTo>
                      <a:pt x="1143" y="1956"/>
                      <a:pt x="1162" y="1951"/>
                      <a:pt x="1162" y="1951"/>
                    </a:cubicBezTo>
                    <a:lnTo>
                      <a:pt x="1263" y="1925"/>
                    </a:lnTo>
                    <a:cubicBezTo>
                      <a:pt x="1339" y="1903"/>
                      <a:pt x="1309" y="1915"/>
                      <a:pt x="1404" y="1914"/>
                    </a:cubicBezTo>
                    <a:cubicBezTo>
                      <a:pt x="1448" y="1913"/>
                      <a:pt x="1451" y="1907"/>
                      <a:pt x="1489" y="1905"/>
                    </a:cubicBezTo>
                    <a:cubicBezTo>
                      <a:pt x="1549" y="1902"/>
                      <a:pt x="1613" y="1911"/>
                      <a:pt x="1672" y="1902"/>
                    </a:cubicBezTo>
                    <a:cubicBezTo>
                      <a:pt x="1839" y="1874"/>
                      <a:pt x="1760" y="1874"/>
                      <a:pt x="1921" y="1887"/>
                    </a:cubicBezTo>
                    <a:cubicBezTo>
                      <a:pt x="1951" y="1890"/>
                      <a:pt x="1984" y="1886"/>
                      <a:pt x="2014" y="1888"/>
                    </a:cubicBezTo>
                    <a:cubicBezTo>
                      <a:pt x="2181" y="1897"/>
                      <a:pt x="2334" y="1970"/>
                      <a:pt x="2267" y="1685"/>
                    </a:cubicBezTo>
                    <a:cubicBezTo>
                      <a:pt x="2134" y="1685"/>
                      <a:pt x="2220" y="1648"/>
                      <a:pt x="1987" y="1668"/>
                    </a:cubicBezTo>
                    <a:cubicBezTo>
                      <a:pt x="1935" y="1672"/>
                      <a:pt x="1932" y="1663"/>
                      <a:pt x="1912" y="1634"/>
                    </a:cubicBezTo>
                    <a:cubicBezTo>
                      <a:pt x="1948" y="1617"/>
                      <a:pt x="1934" y="1639"/>
                      <a:pt x="1986" y="1607"/>
                    </a:cubicBezTo>
                    <a:cubicBezTo>
                      <a:pt x="1992" y="1603"/>
                      <a:pt x="2001" y="1598"/>
                      <a:pt x="2008" y="1594"/>
                    </a:cubicBezTo>
                    <a:cubicBezTo>
                      <a:pt x="2048" y="1573"/>
                      <a:pt x="2216" y="1527"/>
                      <a:pt x="2307" y="1488"/>
                    </a:cubicBezTo>
                    <a:cubicBezTo>
                      <a:pt x="2384" y="1455"/>
                      <a:pt x="2600" y="1349"/>
                      <a:pt x="2659" y="1289"/>
                    </a:cubicBezTo>
                    <a:cubicBezTo>
                      <a:pt x="2716" y="1230"/>
                      <a:pt x="2875" y="1156"/>
                      <a:pt x="2774" y="1000"/>
                    </a:cubicBezTo>
                    <a:cubicBezTo>
                      <a:pt x="2730" y="932"/>
                      <a:pt x="2781" y="926"/>
                      <a:pt x="2667" y="895"/>
                    </a:cubicBezTo>
                    <a:cubicBezTo>
                      <a:pt x="2627" y="884"/>
                      <a:pt x="2620" y="864"/>
                      <a:pt x="2594" y="833"/>
                    </a:cubicBezTo>
                    <a:cubicBezTo>
                      <a:pt x="2566" y="798"/>
                      <a:pt x="2540" y="805"/>
                      <a:pt x="2512" y="780"/>
                    </a:cubicBezTo>
                    <a:cubicBezTo>
                      <a:pt x="2467" y="742"/>
                      <a:pt x="2503" y="728"/>
                      <a:pt x="2394" y="728"/>
                    </a:cubicBezTo>
                    <a:cubicBezTo>
                      <a:pt x="2319" y="728"/>
                      <a:pt x="2223" y="729"/>
                      <a:pt x="2153" y="740"/>
                    </a:cubicBezTo>
                    <a:cubicBezTo>
                      <a:pt x="2117" y="745"/>
                      <a:pt x="2066" y="751"/>
                      <a:pt x="2038" y="737"/>
                    </a:cubicBezTo>
                    <a:cubicBezTo>
                      <a:pt x="2015" y="725"/>
                      <a:pt x="1988" y="682"/>
                      <a:pt x="1988" y="635"/>
                    </a:cubicBezTo>
                    <a:cubicBezTo>
                      <a:pt x="1988" y="602"/>
                      <a:pt x="2089" y="571"/>
                      <a:pt x="2116" y="560"/>
                    </a:cubicBezTo>
                    <a:cubicBezTo>
                      <a:pt x="2173" y="537"/>
                      <a:pt x="2210" y="519"/>
                      <a:pt x="2259" y="491"/>
                    </a:cubicBezTo>
                    <a:cubicBezTo>
                      <a:pt x="2310" y="460"/>
                      <a:pt x="2356" y="413"/>
                      <a:pt x="2380" y="358"/>
                    </a:cubicBezTo>
                    <a:lnTo>
                      <a:pt x="2394" y="321"/>
                    </a:lnTo>
                    <a:cubicBezTo>
                      <a:pt x="2428" y="246"/>
                      <a:pt x="2439" y="184"/>
                      <a:pt x="2359" y="103"/>
                    </a:cubicBezTo>
                    <a:cubicBezTo>
                      <a:pt x="2257" y="0"/>
                      <a:pt x="2097" y="47"/>
                      <a:pt x="1968" y="90"/>
                    </a:cubicBezTo>
                    <a:cubicBezTo>
                      <a:pt x="1881" y="119"/>
                      <a:pt x="1887" y="128"/>
                      <a:pt x="1756" y="166"/>
                    </a:cubicBezTo>
                    <a:cubicBezTo>
                      <a:pt x="1626" y="205"/>
                      <a:pt x="1575" y="246"/>
                      <a:pt x="1452" y="294"/>
                    </a:cubicBezTo>
                    <a:cubicBezTo>
                      <a:pt x="1422" y="306"/>
                      <a:pt x="1436" y="301"/>
                      <a:pt x="1403" y="290"/>
                    </a:cubicBezTo>
                    <a:cubicBezTo>
                      <a:pt x="1377" y="282"/>
                      <a:pt x="1367" y="279"/>
                      <a:pt x="1336" y="2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33"/>
              <p:cNvSpPr>
                <a:spLocks noEditPoints="1"/>
              </p:cNvSpPr>
              <p:nvPr/>
            </p:nvSpPr>
            <p:spPr bwMode="auto">
              <a:xfrm>
                <a:off x="6270909" y="5256259"/>
                <a:ext cx="650035" cy="791264"/>
              </a:xfrm>
              <a:custGeom>
                <a:avLst/>
                <a:gdLst>
                  <a:gd name="T0" fmla="*/ 943 w 2302"/>
                  <a:gd name="T1" fmla="*/ 2093 h 2775"/>
                  <a:gd name="T2" fmla="*/ 935 w 2302"/>
                  <a:gd name="T3" fmla="*/ 1957 h 2775"/>
                  <a:gd name="T4" fmla="*/ 1214 w 2302"/>
                  <a:gd name="T5" fmla="*/ 1898 h 2775"/>
                  <a:gd name="T6" fmla="*/ 1250 w 2302"/>
                  <a:gd name="T7" fmla="*/ 1993 h 2775"/>
                  <a:gd name="T8" fmla="*/ 923 w 2302"/>
                  <a:gd name="T9" fmla="*/ 1327 h 2775"/>
                  <a:gd name="T10" fmla="*/ 1019 w 2302"/>
                  <a:gd name="T11" fmla="*/ 1246 h 2775"/>
                  <a:gd name="T12" fmla="*/ 1517 w 2302"/>
                  <a:gd name="T13" fmla="*/ 1067 h 2775"/>
                  <a:gd name="T14" fmla="*/ 2022 w 2302"/>
                  <a:gd name="T15" fmla="*/ 1529 h 2775"/>
                  <a:gd name="T16" fmla="*/ 1975 w 2302"/>
                  <a:gd name="T17" fmla="*/ 1651 h 2775"/>
                  <a:gd name="T18" fmla="*/ 1638 w 2302"/>
                  <a:gd name="T19" fmla="*/ 2178 h 2775"/>
                  <a:gd name="T20" fmla="*/ 1392 w 2302"/>
                  <a:gd name="T21" fmla="*/ 1830 h 2775"/>
                  <a:gd name="T22" fmla="*/ 1392 w 2302"/>
                  <a:gd name="T23" fmla="*/ 1551 h 2775"/>
                  <a:gd name="T24" fmla="*/ 1534 w 2302"/>
                  <a:gd name="T25" fmla="*/ 1282 h 2775"/>
                  <a:gd name="T26" fmla="*/ 1211 w 2302"/>
                  <a:gd name="T27" fmla="*/ 1293 h 2775"/>
                  <a:gd name="T28" fmla="*/ 893 w 2302"/>
                  <a:gd name="T29" fmla="*/ 1466 h 2775"/>
                  <a:gd name="T30" fmla="*/ 1488 w 2302"/>
                  <a:gd name="T31" fmla="*/ 301 h 2775"/>
                  <a:gd name="T32" fmla="*/ 1307 w 2302"/>
                  <a:gd name="T33" fmla="*/ 391 h 2775"/>
                  <a:gd name="T34" fmla="*/ 1198 w 2302"/>
                  <a:gd name="T35" fmla="*/ 53 h 2775"/>
                  <a:gd name="T36" fmla="*/ 1169 w 2302"/>
                  <a:gd name="T37" fmla="*/ 75 h 2775"/>
                  <a:gd name="T38" fmla="*/ 989 w 2302"/>
                  <a:gd name="T39" fmla="*/ 420 h 2775"/>
                  <a:gd name="T40" fmla="*/ 571 w 2302"/>
                  <a:gd name="T41" fmla="*/ 603 h 2775"/>
                  <a:gd name="T42" fmla="*/ 696 w 2302"/>
                  <a:gd name="T43" fmla="*/ 800 h 2775"/>
                  <a:gd name="T44" fmla="*/ 901 w 2302"/>
                  <a:gd name="T45" fmla="*/ 1043 h 2775"/>
                  <a:gd name="T46" fmla="*/ 359 w 2302"/>
                  <a:gd name="T47" fmla="*/ 1111 h 2775"/>
                  <a:gd name="T48" fmla="*/ 80 w 2302"/>
                  <a:gd name="T49" fmla="*/ 1381 h 2775"/>
                  <a:gd name="T50" fmla="*/ 26 w 2302"/>
                  <a:gd name="T51" fmla="*/ 1834 h 2775"/>
                  <a:gd name="T52" fmla="*/ 317 w 2302"/>
                  <a:gd name="T53" fmla="*/ 2203 h 2775"/>
                  <a:gd name="T54" fmla="*/ 545 w 2302"/>
                  <a:gd name="T55" fmla="*/ 1839 h 2775"/>
                  <a:gd name="T56" fmla="*/ 684 w 2302"/>
                  <a:gd name="T57" fmla="*/ 1452 h 2775"/>
                  <a:gd name="T58" fmla="*/ 740 w 2302"/>
                  <a:gd name="T59" fmla="*/ 1754 h 2775"/>
                  <a:gd name="T60" fmla="*/ 930 w 2302"/>
                  <a:gd name="T61" fmla="*/ 1656 h 2775"/>
                  <a:gd name="T62" fmla="*/ 1265 w 2302"/>
                  <a:gd name="T63" fmla="*/ 1458 h 2775"/>
                  <a:gd name="T64" fmla="*/ 1049 w 2302"/>
                  <a:gd name="T65" fmla="*/ 1665 h 2775"/>
                  <a:gd name="T66" fmla="*/ 918 w 2302"/>
                  <a:gd name="T67" fmla="*/ 1746 h 2775"/>
                  <a:gd name="T68" fmla="*/ 579 w 2302"/>
                  <a:gd name="T69" fmla="*/ 1898 h 2775"/>
                  <a:gd name="T70" fmla="*/ 664 w 2302"/>
                  <a:gd name="T71" fmla="*/ 2237 h 2775"/>
                  <a:gd name="T72" fmla="*/ 848 w 2302"/>
                  <a:gd name="T73" fmla="*/ 2374 h 2775"/>
                  <a:gd name="T74" fmla="*/ 893 w 2302"/>
                  <a:gd name="T75" fmla="*/ 2677 h 2775"/>
                  <a:gd name="T76" fmla="*/ 1183 w 2302"/>
                  <a:gd name="T77" fmla="*/ 2604 h 2775"/>
                  <a:gd name="T78" fmla="*/ 1612 w 2302"/>
                  <a:gd name="T79" fmla="*/ 2482 h 2775"/>
                  <a:gd name="T80" fmla="*/ 2056 w 2302"/>
                  <a:gd name="T81" fmla="*/ 1894 h 2775"/>
                  <a:gd name="T82" fmla="*/ 2175 w 2302"/>
                  <a:gd name="T83" fmla="*/ 1529 h 2775"/>
                  <a:gd name="T84" fmla="*/ 2227 w 2302"/>
                  <a:gd name="T85" fmla="*/ 1277 h 2775"/>
                  <a:gd name="T86" fmla="*/ 2024 w 2302"/>
                  <a:gd name="T87" fmla="*/ 945 h 2775"/>
                  <a:gd name="T88" fmla="*/ 1731 w 2302"/>
                  <a:gd name="T89" fmla="*/ 899 h 2775"/>
                  <a:gd name="T90" fmla="*/ 1282 w 2302"/>
                  <a:gd name="T91" fmla="*/ 933 h 2775"/>
                  <a:gd name="T92" fmla="*/ 1553 w 2302"/>
                  <a:gd name="T93" fmla="*/ 636 h 2775"/>
                  <a:gd name="T94" fmla="*/ 1683 w 2302"/>
                  <a:gd name="T95" fmla="*/ 563 h 2775"/>
                  <a:gd name="T96" fmla="*/ 1633 w 2302"/>
                  <a:gd name="T97" fmla="*/ 40 h 2775"/>
                  <a:gd name="T98" fmla="*/ 1502 w 2302"/>
                  <a:gd name="T99" fmla="*/ 78 h 2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2" h="2775">
                    <a:moveTo>
                      <a:pt x="935" y="1957"/>
                    </a:moveTo>
                    <a:cubicBezTo>
                      <a:pt x="1034" y="2024"/>
                      <a:pt x="961" y="2093"/>
                      <a:pt x="943" y="2093"/>
                    </a:cubicBezTo>
                    <a:cubicBezTo>
                      <a:pt x="884" y="2093"/>
                      <a:pt x="897" y="2096"/>
                      <a:pt x="876" y="2067"/>
                    </a:cubicBezTo>
                    <a:cubicBezTo>
                      <a:pt x="838" y="2013"/>
                      <a:pt x="877" y="1971"/>
                      <a:pt x="935" y="1957"/>
                    </a:cubicBezTo>
                    <a:close/>
                    <a:moveTo>
                      <a:pt x="1250" y="1993"/>
                    </a:moveTo>
                    <a:cubicBezTo>
                      <a:pt x="1158" y="1970"/>
                      <a:pt x="1189" y="1946"/>
                      <a:pt x="1214" y="1898"/>
                    </a:cubicBezTo>
                    <a:cubicBezTo>
                      <a:pt x="1252" y="1907"/>
                      <a:pt x="1272" y="1930"/>
                      <a:pt x="1290" y="1957"/>
                    </a:cubicBezTo>
                    <a:lnTo>
                      <a:pt x="1250" y="1993"/>
                    </a:lnTo>
                    <a:close/>
                    <a:moveTo>
                      <a:pt x="893" y="1466"/>
                    </a:moveTo>
                    <a:lnTo>
                      <a:pt x="923" y="1327"/>
                    </a:lnTo>
                    <a:cubicBezTo>
                      <a:pt x="931" y="1299"/>
                      <a:pt x="934" y="1330"/>
                      <a:pt x="935" y="1280"/>
                    </a:cubicBezTo>
                    <a:cubicBezTo>
                      <a:pt x="998" y="1280"/>
                      <a:pt x="970" y="1269"/>
                      <a:pt x="1019" y="1246"/>
                    </a:cubicBezTo>
                    <a:cubicBezTo>
                      <a:pt x="1040" y="1236"/>
                      <a:pt x="1067" y="1229"/>
                      <a:pt x="1088" y="1222"/>
                    </a:cubicBezTo>
                    <a:cubicBezTo>
                      <a:pt x="1209" y="1179"/>
                      <a:pt x="1402" y="1081"/>
                      <a:pt x="1517" y="1067"/>
                    </a:cubicBezTo>
                    <a:cubicBezTo>
                      <a:pt x="1653" y="1050"/>
                      <a:pt x="1887" y="1045"/>
                      <a:pt x="2002" y="1127"/>
                    </a:cubicBezTo>
                    <a:cubicBezTo>
                      <a:pt x="2130" y="1220"/>
                      <a:pt x="2068" y="1347"/>
                      <a:pt x="2022" y="1529"/>
                    </a:cubicBezTo>
                    <a:cubicBezTo>
                      <a:pt x="2015" y="1556"/>
                      <a:pt x="2011" y="1575"/>
                      <a:pt x="2003" y="1595"/>
                    </a:cubicBezTo>
                    <a:cubicBezTo>
                      <a:pt x="1991" y="1626"/>
                      <a:pt x="1985" y="1625"/>
                      <a:pt x="1975" y="1651"/>
                    </a:cubicBezTo>
                    <a:cubicBezTo>
                      <a:pt x="1964" y="1681"/>
                      <a:pt x="1962" y="1716"/>
                      <a:pt x="1934" y="1788"/>
                    </a:cubicBezTo>
                    <a:cubicBezTo>
                      <a:pt x="1898" y="1880"/>
                      <a:pt x="1725" y="2178"/>
                      <a:pt x="1638" y="2178"/>
                    </a:cubicBezTo>
                    <a:cubicBezTo>
                      <a:pt x="1506" y="2178"/>
                      <a:pt x="1485" y="2185"/>
                      <a:pt x="1417" y="2084"/>
                    </a:cubicBezTo>
                    <a:cubicBezTo>
                      <a:pt x="1527" y="2011"/>
                      <a:pt x="1551" y="1867"/>
                      <a:pt x="1392" y="1830"/>
                    </a:cubicBezTo>
                    <a:cubicBezTo>
                      <a:pt x="1414" y="1735"/>
                      <a:pt x="1468" y="1850"/>
                      <a:pt x="1468" y="1678"/>
                    </a:cubicBezTo>
                    <a:cubicBezTo>
                      <a:pt x="1468" y="1651"/>
                      <a:pt x="1408" y="1618"/>
                      <a:pt x="1392" y="1551"/>
                    </a:cubicBezTo>
                    <a:cubicBezTo>
                      <a:pt x="1465" y="1502"/>
                      <a:pt x="1467" y="1491"/>
                      <a:pt x="1556" y="1444"/>
                    </a:cubicBezTo>
                    <a:cubicBezTo>
                      <a:pt x="1666" y="1385"/>
                      <a:pt x="1571" y="1315"/>
                      <a:pt x="1534" y="1282"/>
                    </a:cubicBezTo>
                    <a:cubicBezTo>
                      <a:pt x="1448" y="1206"/>
                      <a:pt x="1434" y="1221"/>
                      <a:pt x="1299" y="1221"/>
                    </a:cubicBezTo>
                    <a:cubicBezTo>
                      <a:pt x="1270" y="1221"/>
                      <a:pt x="1236" y="1276"/>
                      <a:pt x="1211" y="1293"/>
                    </a:cubicBezTo>
                    <a:cubicBezTo>
                      <a:pt x="1158" y="1330"/>
                      <a:pt x="1104" y="1349"/>
                      <a:pt x="1011" y="1416"/>
                    </a:cubicBezTo>
                    <a:cubicBezTo>
                      <a:pt x="978" y="1439"/>
                      <a:pt x="944" y="1462"/>
                      <a:pt x="893" y="1466"/>
                    </a:cubicBezTo>
                    <a:close/>
                    <a:moveTo>
                      <a:pt x="1502" y="78"/>
                    </a:moveTo>
                    <a:cubicBezTo>
                      <a:pt x="1502" y="179"/>
                      <a:pt x="1543" y="206"/>
                      <a:pt x="1488" y="301"/>
                    </a:cubicBezTo>
                    <a:cubicBezTo>
                      <a:pt x="1474" y="325"/>
                      <a:pt x="1462" y="338"/>
                      <a:pt x="1439" y="354"/>
                    </a:cubicBezTo>
                    <a:cubicBezTo>
                      <a:pt x="1395" y="384"/>
                      <a:pt x="1363" y="418"/>
                      <a:pt x="1307" y="391"/>
                    </a:cubicBezTo>
                    <a:cubicBezTo>
                      <a:pt x="1327" y="306"/>
                      <a:pt x="1350" y="200"/>
                      <a:pt x="1350" y="112"/>
                    </a:cubicBezTo>
                    <a:cubicBezTo>
                      <a:pt x="1350" y="14"/>
                      <a:pt x="1261" y="17"/>
                      <a:pt x="1198" y="53"/>
                    </a:cubicBezTo>
                    <a:lnTo>
                      <a:pt x="1187" y="59"/>
                    </a:lnTo>
                    <a:cubicBezTo>
                      <a:pt x="1173" y="69"/>
                      <a:pt x="1180" y="62"/>
                      <a:pt x="1169" y="75"/>
                    </a:cubicBezTo>
                    <a:cubicBezTo>
                      <a:pt x="1162" y="85"/>
                      <a:pt x="1164" y="85"/>
                      <a:pt x="1157" y="97"/>
                    </a:cubicBezTo>
                    <a:lnTo>
                      <a:pt x="989" y="420"/>
                    </a:lnTo>
                    <a:cubicBezTo>
                      <a:pt x="932" y="571"/>
                      <a:pt x="876" y="450"/>
                      <a:pt x="698" y="450"/>
                    </a:cubicBezTo>
                    <a:cubicBezTo>
                      <a:pt x="577" y="450"/>
                      <a:pt x="571" y="457"/>
                      <a:pt x="571" y="603"/>
                    </a:cubicBezTo>
                    <a:cubicBezTo>
                      <a:pt x="571" y="613"/>
                      <a:pt x="618" y="689"/>
                      <a:pt x="627" y="707"/>
                    </a:cubicBezTo>
                    <a:cubicBezTo>
                      <a:pt x="647" y="743"/>
                      <a:pt x="668" y="772"/>
                      <a:pt x="696" y="800"/>
                    </a:cubicBezTo>
                    <a:cubicBezTo>
                      <a:pt x="749" y="853"/>
                      <a:pt x="825" y="898"/>
                      <a:pt x="901" y="916"/>
                    </a:cubicBezTo>
                    <a:lnTo>
                      <a:pt x="901" y="1043"/>
                    </a:lnTo>
                    <a:cubicBezTo>
                      <a:pt x="825" y="1083"/>
                      <a:pt x="633" y="1238"/>
                      <a:pt x="571" y="1238"/>
                    </a:cubicBezTo>
                    <a:cubicBezTo>
                      <a:pt x="497" y="1238"/>
                      <a:pt x="453" y="1111"/>
                      <a:pt x="359" y="1111"/>
                    </a:cubicBezTo>
                    <a:cubicBezTo>
                      <a:pt x="257" y="1111"/>
                      <a:pt x="166" y="1245"/>
                      <a:pt x="115" y="1307"/>
                    </a:cubicBezTo>
                    <a:cubicBezTo>
                      <a:pt x="90" y="1338"/>
                      <a:pt x="95" y="1346"/>
                      <a:pt x="80" y="1381"/>
                    </a:cubicBezTo>
                    <a:cubicBezTo>
                      <a:pt x="35" y="1484"/>
                      <a:pt x="49" y="1554"/>
                      <a:pt x="25" y="1658"/>
                    </a:cubicBezTo>
                    <a:cubicBezTo>
                      <a:pt x="3" y="1755"/>
                      <a:pt x="0" y="1733"/>
                      <a:pt x="26" y="1834"/>
                    </a:cubicBezTo>
                    <a:cubicBezTo>
                      <a:pt x="49" y="1925"/>
                      <a:pt x="47" y="1918"/>
                      <a:pt x="89" y="1991"/>
                    </a:cubicBezTo>
                    <a:cubicBezTo>
                      <a:pt x="124" y="2053"/>
                      <a:pt x="229" y="2203"/>
                      <a:pt x="317" y="2203"/>
                    </a:cubicBezTo>
                    <a:cubicBezTo>
                      <a:pt x="436" y="2203"/>
                      <a:pt x="477" y="2208"/>
                      <a:pt x="507" y="2088"/>
                    </a:cubicBezTo>
                    <a:cubicBezTo>
                      <a:pt x="526" y="2011"/>
                      <a:pt x="545" y="1926"/>
                      <a:pt x="545" y="1839"/>
                    </a:cubicBezTo>
                    <a:cubicBezTo>
                      <a:pt x="545" y="1720"/>
                      <a:pt x="477" y="1710"/>
                      <a:pt x="551" y="1599"/>
                    </a:cubicBezTo>
                    <a:lnTo>
                      <a:pt x="684" y="1452"/>
                    </a:lnTo>
                    <a:cubicBezTo>
                      <a:pt x="784" y="1375"/>
                      <a:pt x="689" y="1568"/>
                      <a:pt x="689" y="1653"/>
                    </a:cubicBezTo>
                    <a:cubicBezTo>
                      <a:pt x="689" y="1702"/>
                      <a:pt x="727" y="1706"/>
                      <a:pt x="740" y="1754"/>
                    </a:cubicBezTo>
                    <a:lnTo>
                      <a:pt x="850" y="1754"/>
                    </a:lnTo>
                    <a:cubicBezTo>
                      <a:pt x="880" y="1709"/>
                      <a:pt x="883" y="1692"/>
                      <a:pt x="930" y="1656"/>
                    </a:cubicBezTo>
                    <a:cubicBezTo>
                      <a:pt x="1000" y="1602"/>
                      <a:pt x="1081" y="1572"/>
                      <a:pt x="1150" y="1521"/>
                    </a:cubicBezTo>
                    <a:cubicBezTo>
                      <a:pt x="1181" y="1498"/>
                      <a:pt x="1226" y="1467"/>
                      <a:pt x="1265" y="1458"/>
                    </a:cubicBezTo>
                    <a:cubicBezTo>
                      <a:pt x="1214" y="1554"/>
                      <a:pt x="1214" y="1572"/>
                      <a:pt x="1122" y="1628"/>
                    </a:cubicBezTo>
                    <a:lnTo>
                      <a:pt x="1049" y="1665"/>
                    </a:lnTo>
                    <a:cubicBezTo>
                      <a:pt x="1027" y="1678"/>
                      <a:pt x="1014" y="1691"/>
                      <a:pt x="988" y="1706"/>
                    </a:cubicBezTo>
                    <a:cubicBezTo>
                      <a:pt x="962" y="1722"/>
                      <a:pt x="943" y="1732"/>
                      <a:pt x="918" y="1746"/>
                    </a:cubicBezTo>
                    <a:cubicBezTo>
                      <a:pt x="744" y="1848"/>
                      <a:pt x="769" y="1780"/>
                      <a:pt x="658" y="1798"/>
                    </a:cubicBezTo>
                    <a:cubicBezTo>
                      <a:pt x="583" y="1810"/>
                      <a:pt x="579" y="1836"/>
                      <a:pt x="579" y="1898"/>
                    </a:cubicBezTo>
                    <a:cubicBezTo>
                      <a:pt x="579" y="1928"/>
                      <a:pt x="671" y="1995"/>
                      <a:pt x="692" y="2023"/>
                    </a:cubicBezTo>
                    <a:cubicBezTo>
                      <a:pt x="718" y="2059"/>
                      <a:pt x="664" y="2123"/>
                      <a:pt x="664" y="2237"/>
                    </a:cubicBezTo>
                    <a:cubicBezTo>
                      <a:pt x="664" y="2262"/>
                      <a:pt x="739" y="2337"/>
                      <a:pt x="762" y="2350"/>
                    </a:cubicBezTo>
                    <a:cubicBezTo>
                      <a:pt x="795" y="2368"/>
                      <a:pt x="812" y="2364"/>
                      <a:pt x="848" y="2374"/>
                    </a:cubicBezTo>
                    <a:cubicBezTo>
                      <a:pt x="895" y="2387"/>
                      <a:pt x="877" y="2404"/>
                      <a:pt x="918" y="2415"/>
                    </a:cubicBezTo>
                    <a:cubicBezTo>
                      <a:pt x="918" y="2482"/>
                      <a:pt x="893" y="2510"/>
                      <a:pt x="893" y="2677"/>
                    </a:cubicBezTo>
                    <a:cubicBezTo>
                      <a:pt x="893" y="2707"/>
                      <a:pt x="963" y="2775"/>
                      <a:pt x="1103" y="2684"/>
                    </a:cubicBezTo>
                    <a:cubicBezTo>
                      <a:pt x="1126" y="2669"/>
                      <a:pt x="1171" y="2629"/>
                      <a:pt x="1183" y="2604"/>
                    </a:cubicBezTo>
                    <a:cubicBezTo>
                      <a:pt x="1212" y="2540"/>
                      <a:pt x="1174" y="2425"/>
                      <a:pt x="1207" y="2339"/>
                    </a:cubicBezTo>
                    <a:cubicBezTo>
                      <a:pt x="1276" y="2153"/>
                      <a:pt x="1454" y="2482"/>
                      <a:pt x="1612" y="2482"/>
                    </a:cubicBezTo>
                    <a:cubicBezTo>
                      <a:pt x="1720" y="2482"/>
                      <a:pt x="1833" y="2340"/>
                      <a:pt x="1877" y="2265"/>
                    </a:cubicBezTo>
                    <a:cubicBezTo>
                      <a:pt x="1929" y="2179"/>
                      <a:pt x="2023" y="1992"/>
                      <a:pt x="2056" y="1894"/>
                    </a:cubicBezTo>
                    <a:cubicBezTo>
                      <a:pt x="2086" y="1807"/>
                      <a:pt x="2115" y="1781"/>
                      <a:pt x="2149" y="1630"/>
                    </a:cubicBezTo>
                    <a:lnTo>
                      <a:pt x="2175" y="1529"/>
                    </a:lnTo>
                    <a:cubicBezTo>
                      <a:pt x="2179" y="1510"/>
                      <a:pt x="2184" y="1501"/>
                      <a:pt x="2189" y="1484"/>
                    </a:cubicBezTo>
                    <a:cubicBezTo>
                      <a:pt x="2208" y="1426"/>
                      <a:pt x="2202" y="1341"/>
                      <a:pt x="2227" y="1277"/>
                    </a:cubicBezTo>
                    <a:cubicBezTo>
                      <a:pt x="2260" y="1189"/>
                      <a:pt x="2302" y="1157"/>
                      <a:pt x="2199" y="1058"/>
                    </a:cubicBezTo>
                    <a:cubicBezTo>
                      <a:pt x="2177" y="1036"/>
                      <a:pt x="2048" y="950"/>
                      <a:pt x="2024" y="945"/>
                    </a:cubicBezTo>
                    <a:cubicBezTo>
                      <a:pt x="1993" y="938"/>
                      <a:pt x="1965" y="939"/>
                      <a:pt x="1934" y="932"/>
                    </a:cubicBezTo>
                    <a:cubicBezTo>
                      <a:pt x="1873" y="919"/>
                      <a:pt x="1805" y="899"/>
                      <a:pt x="1731" y="899"/>
                    </a:cubicBezTo>
                    <a:cubicBezTo>
                      <a:pt x="1626" y="899"/>
                      <a:pt x="1547" y="941"/>
                      <a:pt x="1358" y="941"/>
                    </a:cubicBezTo>
                    <a:cubicBezTo>
                      <a:pt x="1316" y="941"/>
                      <a:pt x="1320" y="934"/>
                      <a:pt x="1282" y="933"/>
                    </a:cubicBezTo>
                    <a:cubicBezTo>
                      <a:pt x="1282" y="859"/>
                      <a:pt x="1262" y="813"/>
                      <a:pt x="1351" y="757"/>
                    </a:cubicBezTo>
                    <a:lnTo>
                      <a:pt x="1553" y="636"/>
                    </a:lnTo>
                    <a:cubicBezTo>
                      <a:pt x="1593" y="610"/>
                      <a:pt x="1589" y="605"/>
                      <a:pt x="1637" y="586"/>
                    </a:cubicBezTo>
                    <a:cubicBezTo>
                      <a:pt x="1650" y="580"/>
                      <a:pt x="1668" y="571"/>
                      <a:pt x="1683" y="563"/>
                    </a:cubicBezTo>
                    <a:cubicBezTo>
                      <a:pt x="1786" y="506"/>
                      <a:pt x="1790" y="441"/>
                      <a:pt x="1790" y="332"/>
                    </a:cubicBezTo>
                    <a:cubicBezTo>
                      <a:pt x="1790" y="213"/>
                      <a:pt x="1724" y="96"/>
                      <a:pt x="1633" y="40"/>
                    </a:cubicBezTo>
                    <a:lnTo>
                      <a:pt x="1617" y="30"/>
                    </a:lnTo>
                    <a:cubicBezTo>
                      <a:pt x="1567" y="0"/>
                      <a:pt x="1502" y="18"/>
                      <a:pt x="150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7683654" y="5211762"/>
                <a:ext cx="777721" cy="795133"/>
                <a:chOff x="8128154" y="5211762"/>
                <a:chExt cx="777721" cy="795133"/>
              </a:xfrm>
              <a:grpFill/>
            </p:grpSpPr>
            <p:sp>
              <p:nvSpPr>
                <p:cNvPr id="50" name="Freeform 34"/>
                <p:cNvSpPr>
                  <a:spLocks noEditPoints="1"/>
                </p:cNvSpPr>
                <p:nvPr/>
              </p:nvSpPr>
              <p:spPr bwMode="auto">
                <a:xfrm>
                  <a:off x="8128154" y="5211762"/>
                  <a:ext cx="777721" cy="644232"/>
                </a:xfrm>
                <a:custGeom>
                  <a:avLst/>
                  <a:gdLst>
                    <a:gd name="T0" fmla="*/ 1651 w 2752"/>
                    <a:gd name="T1" fmla="*/ 1193 h 2259"/>
                    <a:gd name="T2" fmla="*/ 1795 w 2752"/>
                    <a:gd name="T3" fmla="*/ 939 h 2259"/>
                    <a:gd name="T4" fmla="*/ 1758 w 2752"/>
                    <a:gd name="T5" fmla="*/ 1045 h 2259"/>
                    <a:gd name="T6" fmla="*/ 1728 w 2752"/>
                    <a:gd name="T7" fmla="*/ 1184 h 2259"/>
                    <a:gd name="T8" fmla="*/ 2752 w 2752"/>
                    <a:gd name="T9" fmla="*/ 1370 h 2259"/>
                    <a:gd name="T10" fmla="*/ 2252 w 2752"/>
                    <a:gd name="T11" fmla="*/ 1498 h 2259"/>
                    <a:gd name="T12" fmla="*/ 1965 w 2752"/>
                    <a:gd name="T13" fmla="*/ 1396 h 2259"/>
                    <a:gd name="T14" fmla="*/ 2405 w 2752"/>
                    <a:gd name="T15" fmla="*/ 1303 h 2259"/>
                    <a:gd name="T16" fmla="*/ 1880 w 2752"/>
                    <a:gd name="T17" fmla="*/ 1286 h 2259"/>
                    <a:gd name="T18" fmla="*/ 1753 w 2752"/>
                    <a:gd name="T19" fmla="*/ 1430 h 2259"/>
                    <a:gd name="T20" fmla="*/ 1448 w 2752"/>
                    <a:gd name="T21" fmla="*/ 1429 h 2259"/>
                    <a:gd name="T22" fmla="*/ 1169 w 2752"/>
                    <a:gd name="T23" fmla="*/ 1480 h 2259"/>
                    <a:gd name="T24" fmla="*/ 911 w 2752"/>
                    <a:gd name="T25" fmla="*/ 1646 h 2259"/>
                    <a:gd name="T26" fmla="*/ 780 w 2752"/>
                    <a:gd name="T27" fmla="*/ 1726 h 2259"/>
                    <a:gd name="T28" fmla="*/ 518 w 2752"/>
                    <a:gd name="T29" fmla="*/ 1998 h 2259"/>
                    <a:gd name="T30" fmla="*/ 263 w 2752"/>
                    <a:gd name="T31" fmla="*/ 2259 h 2259"/>
                    <a:gd name="T32" fmla="*/ 0 w 2752"/>
                    <a:gd name="T33" fmla="*/ 2031 h 2259"/>
                    <a:gd name="T34" fmla="*/ 81 w 2752"/>
                    <a:gd name="T35" fmla="*/ 1781 h 2259"/>
                    <a:gd name="T36" fmla="*/ 314 w 2752"/>
                    <a:gd name="T37" fmla="*/ 1599 h 2259"/>
                    <a:gd name="T38" fmla="*/ 544 w 2752"/>
                    <a:gd name="T39" fmla="*/ 1685 h 2259"/>
                    <a:gd name="T40" fmla="*/ 763 w 2752"/>
                    <a:gd name="T41" fmla="*/ 1548 h 2259"/>
                    <a:gd name="T42" fmla="*/ 931 w 2752"/>
                    <a:gd name="T43" fmla="*/ 1480 h 2259"/>
                    <a:gd name="T44" fmla="*/ 1135 w 2752"/>
                    <a:gd name="T45" fmla="*/ 1447 h 2259"/>
                    <a:gd name="T46" fmla="*/ 1262 w 2752"/>
                    <a:gd name="T47" fmla="*/ 1396 h 2259"/>
                    <a:gd name="T48" fmla="*/ 1381 w 2752"/>
                    <a:gd name="T49" fmla="*/ 1345 h 2259"/>
                    <a:gd name="T50" fmla="*/ 1482 w 2752"/>
                    <a:gd name="T51" fmla="*/ 1133 h 2259"/>
                    <a:gd name="T52" fmla="*/ 1423 w 2752"/>
                    <a:gd name="T53" fmla="*/ 1226 h 2259"/>
                    <a:gd name="T54" fmla="*/ 1326 w 2752"/>
                    <a:gd name="T55" fmla="*/ 1151 h 2259"/>
                    <a:gd name="T56" fmla="*/ 1351 w 2752"/>
                    <a:gd name="T57" fmla="*/ 866 h 2259"/>
                    <a:gd name="T58" fmla="*/ 1541 w 2752"/>
                    <a:gd name="T59" fmla="*/ 845 h 2259"/>
                    <a:gd name="T60" fmla="*/ 1635 w 2752"/>
                    <a:gd name="T61" fmla="*/ 727 h 2259"/>
                    <a:gd name="T62" fmla="*/ 1582 w 2752"/>
                    <a:gd name="T63" fmla="*/ 538 h 2259"/>
                    <a:gd name="T64" fmla="*/ 1406 w 2752"/>
                    <a:gd name="T65" fmla="*/ 685 h 2259"/>
                    <a:gd name="T66" fmla="*/ 1262 w 2752"/>
                    <a:gd name="T67" fmla="*/ 1134 h 2259"/>
                    <a:gd name="T68" fmla="*/ 1177 w 2752"/>
                    <a:gd name="T69" fmla="*/ 1311 h 2259"/>
                    <a:gd name="T70" fmla="*/ 1135 w 2752"/>
                    <a:gd name="T71" fmla="*/ 1133 h 2259"/>
                    <a:gd name="T72" fmla="*/ 1008 w 2752"/>
                    <a:gd name="T73" fmla="*/ 1387 h 2259"/>
                    <a:gd name="T74" fmla="*/ 788 w 2752"/>
                    <a:gd name="T75" fmla="*/ 1218 h 2259"/>
                    <a:gd name="T76" fmla="*/ 915 w 2752"/>
                    <a:gd name="T77" fmla="*/ 888 h 2259"/>
                    <a:gd name="T78" fmla="*/ 1101 w 2752"/>
                    <a:gd name="T79" fmla="*/ 659 h 2259"/>
                    <a:gd name="T80" fmla="*/ 1067 w 2752"/>
                    <a:gd name="T81" fmla="*/ 337 h 2259"/>
                    <a:gd name="T82" fmla="*/ 1389 w 2752"/>
                    <a:gd name="T83" fmla="*/ 617 h 2259"/>
                    <a:gd name="T84" fmla="*/ 1618 w 2752"/>
                    <a:gd name="T85" fmla="*/ 337 h 2259"/>
                    <a:gd name="T86" fmla="*/ 1767 w 2752"/>
                    <a:gd name="T87" fmla="*/ 21 h 2259"/>
                    <a:gd name="T88" fmla="*/ 1814 w 2752"/>
                    <a:gd name="T89" fmla="*/ 331 h 2259"/>
                    <a:gd name="T90" fmla="*/ 1849 w 2752"/>
                    <a:gd name="T91" fmla="*/ 552 h 2259"/>
                    <a:gd name="T92" fmla="*/ 1990 w 2752"/>
                    <a:gd name="T93" fmla="*/ 329 h 2259"/>
                    <a:gd name="T94" fmla="*/ 2192 w 2752"/>
                    <a:gd name="T95" fmla="*/ 211 h 2259"/>
                    <a:gd name="T96" fmla="*/ 2021 w 2752"/>
                    <a:gd name="T97" fmla="*/ 783 h 2259"/>
                    <a:gd name="T98" fmla="*/ 1922 w 2752"/>
                    <a:gd name="T99" fmla="*/ 1057 h 2259"/>
                    <a:gd name="T100" fmla="*/ 2372 w 2752"/>
                    <a:gd name="T101" fmla="*/ 1115 h 2259"/>
                    <a:gd name="T102" fmla="*/ 2491 w 2752"/>
                    <a:gd name="T103" fmla="*/ 1152 h 2259"/>
                    <a:gd name="T104" fmla="*/ 2615 w 2752"/>
                    <a:gd name="T105" fmla="*/ 1178 h 2259"/>
                    <a:gd name="T106" fmla="*/ 2752 w 2752"/>
                    <a:gd name="T107" fmla="*/ 1349 h 2259"/>
                    <a:gd name="T108" fmla="*/ 1592 w 2752"/>
                    <a:gd name="T109" fmla="*/ 1049 h 2259"/>
                    <a:gd name="T110" fmla="*/ 1540 w 2752"/>
                    <a:gd name="T111" fmla="*/ 954 h 2259"/>
                    <a:gd name="T112" fmla="*/ 1609 w 2752"/>
                    <a:gd name="T113" fmla="*/ 922 h 2259"/>
                    <a:gd name="T114" fmla="*/ 1863 w 2752"/>
                    <a:gd name="T115" fmla="*/ 820 h 2259"/>
                    <a:gd name="T116" fmla="*/ 1838 w 2752"/>
                    <a:gd name="T117" fmla="*/ 693 h 2259"/>
                    <a:gd name="T118" fmla="*/ 1863 w 2752"/>
                    <a:gd name="T119" fmla="*/ 820 h 2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52" h="2259">
                      <a:moveTo>
                        <a:pt x="1728" y="1184"/>
                      </a:moveTo>
                      <a:cubicBezTo>
                        <a:pt x="1690" y="1184"/>
                        <a:pt x="1678" y="1180"/>
                        <a:pt x="1651" y="1193"/>
                      </a:cubicBezTo>
                      <a:cubicBezTo>
                        <a:pt x="1651" y="1141"/>
                        <a:pt x="1646" y="1151"/>
                        <a:pt x="1674" y="1122"/>
                      </a:cubicBezTo>
                      <a:cubicBezTo>
                        <a:pt x="1794" y="1002"/>
                        <a:pt x="1745" y="952"/>
                        <a:pt x="1795" y="939"/>
                      </a:cubicBezTo>
                      <a:cubicBezTo>
                        <a:pt x="1796" y="972"/>
                        <a:pt x="1809" y="981"/>
                        <a:pt x="1799" y="1002"/>
                      </a:cubicBezTo>
                      <a:cubicBezTo>
                        <a:pt x="1788" y="1025"/>
                        <a:pt x="1773" y="1009"/>
                        <a:pt x="1758" y="1045"/>
                      </a:cubicBezTo>
                      <a:cubicBezTo>
                        <a:pt x="1747" y="1073"/>
                        <a:pt x="1756" y="1095"/>
                        <a:pt x="1753" y="1125"/>
                      </a:cubicBezTo>
                      <a:cubicBezTo>
                        <a:pt x="1748" y="1177"/>
                        <a:pt x="1740" y="1139"/>
                        <a:pt x="1728" y="1184"/>
                      </a:cubicBezTo>
                      <a:close/>
                      <a:moveTo>
                        <a:pt x="2752" y="1349"/>
                      </a:moveTo>
                      <a:lnTo>
                        <a:pt x="2752" y="1370"/>
                      </a:lnTo>
                      <a:cubicBezTo>
                        <a:pt x="2749" y="1398"/>
                        <a:pt x="2729" y="1424"/>
                        <a:pt x="2686" y="1448"/>
                      </a:cubicBezTo>
                      <a:cubicBezTo>
                        <a:pt x="2529" y="1535"/>
                        <a:pt x="2421" y="1512"/>
                        <a:pt x="2252" y="1498"/>
                      </a:cubicBezTo>
                      <a:cubicBezTo>
                        <a:pt x="2153" y="1489"/>
                        <a:pt x="2076" y="1534"/>
                        <a:pt x="1965" y="1480"/>
                      </a:cubicBezTo>
                      <a:lnTo>
                        <a:pt x="1965" y="1396"/>
                      </a:lnTo>
                      <a:cubicBezTo>
                        <a:pt x="2044" y="1389"/>
                        <a:pt x="2121" y="1370"/>
                        <a:pt x="2210" y="1370"/>
                      </a:cubicBezTo>
                      <a:cubicBezTo>
                        <a:pt x="2286" y="1371"/>
                        <a:pt x="2369" y="1371"/>
                        <a:pt x="2405" y="1303"/>
                      </a:cubicBezTo>
                      <a:cubicBezTo>
                        <a:pt x="2343" y="1210"/>
                        <a:pt x="2133" y="1231"/>
                        <a:pt x="2029" y="1248"/>
                      </a:cubicBezTo>
                      <a:cubicBezTo>
                        <a:pt x="1977" y="1256"/>
                        <a:pt x="1916" y="1283"/>
                        <a:pt x="1880" y="1286"/>
                      </a:cubicBezTo>
                      <a:cubicBezTo>
                        <a:pt x="1874" y="1364"/>
                        <a:pt x="1860" y="1372"/>
                        <a:pt x="1829" y="1430"/>
                      </a:cubicBezTo>
                      <a:lnTo>
                        <a:pt x="1753" y="1430"/>
                      </a:lnTo>
                      <a:cubicBezTo>
                        <a:pt x="1740" y="1380"/>
                        <a:pt x="1634" y="1350"/>
                        <a:pt x="1561" y="1398"/>
                      </a:cubicBezTo>
                      <a:cubicBezTo>
                        <a:pt x="1532" y="1417"/>
                        <a:pt x="1512" y="1410"/>
                        <a:pt x="1448" y="1429"/>
                      </a:cubicBezTo>
                      <a:cubicBezTo>
                        <a:pt x="1402" y="1442"/>
                        <a:pt x="1359" y="1438"/>
                        <a:pt x="1313" y="1438"/>
                      </a:cubicBezTo>
                      <a:cubicBezTo>
                        <a:pt x="1298" y="1495"/>
                        <a:pt x="1239" y="1480"/>
                        <a:pt x="1169" y="1480"/>
                      </a:cubicBezTo>
                      <a:cubicBezTo>
                        <a:pt x="1150" y="1562"/>
                        <a:pt x="1109" y="1526"/>
                        <a:pt x="1042" y="1565"/>
                      </a:cubicBezTo>
                      <a:cubicBezTo>
                        <a:pt x="998" y="1591"/>
                        <a:pt x="957" y="1618"/>
                        <a:pt x="911" y="1646"/>
                      </a:cubicBezTo>
                      <a:cubicBezTo>
                        <a:pt x="885" y="1662"/>
                        <a:pt x="869" y="1671"/>
                        <a:pt x="842" y="1687"/>
                      </a:cubicBezTo>
                      <a:cubicBezTo>
                        <a:pt x="817" y="1703"/>
                        <a:pt x="805" y="1713"/>
                        <a:pt x="780" y="1726"/>
                      </a:cubicBezTo>
                      <a:cubicBezTo>
                        <a:pt x="727" y="1753"/>
                        <a:pt x="696" y="1770"/>
                        <a:pt x="648" y="1807"/>
                      </a:cubicBezTo>
                      <a:cubicBezTo>
                        <a:pt x="586" y="1854"/>
                        <a:pt x="564" y="1937"/>
                        <a:pt x="518" y="1998"/>
                      </a:cubicBezTo>
                      <a:cubicBezTo>
                        <a:pt x="463" y="2072"/>
                        <a:pt x="490" y="2060"/>
                        <a:pt x="464" y="2105"/>
                      </a:cubicBezTo>
                      <a:cubicBezTo>
                        <a:pt x="418" y="2185"/>
                        <a:pt x="374" y="2259"/>
                        <a:pt x="263" y="2259"/>
                      </a:cubicBezTo>
                      <a:cubicBezTo>
                        <a:pt x="171" y="2259"/>
                        <a:pt x="130" y="2237"/>
                        <a:pt x="90" y="2170"/>
                      </a:cubicBezTo>
                      <a:cubicBezTo>
                        <a:pt x="66" y="2129"/>
                        <a:pt x="0" y="2071"/>
                        <a:pt x="0" y="2031"/>
                      </a:cubicBezTo>
                      <a:cubicBezTo>
                        <a:pt x="0" y="1981"/>
                        <a:pt x="7" y="1918"/>
                        <a:pt x="23" y="1876"/>
                      </a:cubicBezTo>
                      <a:cubicBezTo>
                        <a:pt x="37" y="1839"/>
                        <a:pt x="61" y="1811"/>
                        <a:pt x="81" y="1781"/>
                      </a:cubicBezTo>
                      <a:lnTo>
                        <a:pt x="195" y="1599"/>
                      </a:lnTo>
                      <a:lnTo>
                        <a:pt x="314" y="1599"/>
                      </a:lnTo>
                      <a:cubicBezTo>
                        <a:pt x="320" y="1622"/>
                        <a:pt x="344" y="1660"/>
                        <a:pt x="359" y="1680"/>
                      </a:cubicBezTo>
                      <a:cubicBezTo>
                        <a:pt x="404" y="1740"/>
                        <a:pt x="493" y="1742"/>
                        <a:pt x="544" y="1685"/>
                      </a:cubicBezTo>
                      <a:cubicBezTo>
                        <a:pt x="568" y="1658"/>
                        <a:pt x="563" y="1644"/>
                        <a:pt x="607" y="1629"/>
                      </a:cubicBezTo>
                      <a:cubicBezTo>
                        <a:pt x="666" y="1610"/>
                        <a:pt x="710" y="1576"/>
                        <a:pt x="763" y="1548"/>
                      </a:cubicBezTo>
                      <a:cubicBezTo>
                        <a:pt x="795" y="1531"/>
                        <a:pt x="820" y="1536"/>
                        <a:pt x="853" y="1520"/>
                      </a:cubicBezTo>
                      <a:cubicBezTo>
                        <a:pt x="886" y="1505"/>
                        <a:pt x="890" y="1491"/>
                        <a:pt x="931" y="1480"/>
                      </a:cubicBezTo>
                      <a:cubicBezTo>
                        <a:pt x="951" y="1474"/>
                        <a:pt x="958" y="1475"/>
                        <a:pt x="983" y="1472"/>
                      </a:cubicBezTo>
                      <a:cubicBezTo>
                        <a:pt x="1057" y="1464"/>
                        <a:pt x="1021" y="1447"/>
                        <a:pt x="1135" y="1447"/>
                      </a:cubicBezTo>
                      <a:cubicBezTo>
                        <a:pt x="1137" y="1418"/>
                        <a:pt x="1141" y="1416"/>
                        <a:pt x="1152" y="1396"/>
                      </a:cubicBezTo>
                      <a:lnTo>
                        <a:pt x="1262" y="1396"/>
                      </a:lnTo>
                      <a:cubicBezTo>
                        <a:pt x="1264" y="1367"/>
                        <a:pt x="1268" y="1365"/>
                        <a:pt x="1279" y="1345"/>
                      </a:cubicBezTo>
                      <a:lnTo>
                        <a:pt x="1381" y="1345"/>
                      </a:lnTo>
                      <a:cubicBezTo>
                        <a:pt x="1414" y="1282"/>
                        <a:pt x="1429" y="1260"/>
                        <a:pt x="1524" y="1260"/>
                      </a:cubicBezTo>
                      <a:cubicBezTo>
                        <a:pt x="1498" y="1210"/>
                        <a:pt x="1496" y="1195"/>
                        <a:pt x="1482" y="1133"/>
                      </a:cubicBezTo>
                      <a:lnTo>
                        <a:pt x="1423" y="1133"/>
                      </a:lnTo>
                      <a:lnTo>
                        <a:pt x="1423" y="1226"/>
                      </a:lnTo>
                      <a:lnTo>
                        <a:pt x="1338" y="1226"/>
                      </a:lnTo>
                      <a:cubicBezTo>
                        <a:pt x="1336" y="1201"/>
                        <a:pt x="1324" y="1169"/>
                        <a:pt x="1326" y="1151"/>
                      </a:cubicBezTo>
                      <a:cubicBezTo>
                        <a:pt x="1333" y="1083"/>
                        <a:pt x="1345" y="1194"/>
                        <a:pt x="1346" y="913"/>
                      </a:cubicBezTo>
                      <a:cubicBezTo>
                        <a:pt x="1346" y="892"/>
                        <a:pt x="1345" y="885"/>
                        <a:pt x="1351" y="866"/>
                      </a:cubicBezTo>
                      <a:lnTo>
                        <a:pt x="1364" y="838"/>
                      </a:lnTo>
                      <a:cubicBezTo>
                        <a:pt x="1414" y="762"/>
                        <a:pt x="1489" y="841"/>
                        <a:pt x="1541" y="845"/>
                      </a:cubicBezTo>
                      <a:cubicBezTo>
                        <a:pt x="1543" y="795"/>
                        <a:pt x="1565" y="773"/>
                        <a:pt x="1575" y="727"/>
                      </a:cubicBezTo>
                      <a:lnTo>
                        <a:pt x="1635" y="727"/>
                      </a:lnTo>
                      <a:lnTo>
                        <a:pt x="1636" y="618"/>
                      </a:lnTo>
                      <a:cubicBezTo>
                        <a:pt x="1642" y="566"/>
                        <a:pt x="1666" y="484"/>
                        <a:pt x="1582" y="538"/>
                      </a:cubicBezTo>
                      <a:cubicBezTo>
                        <a:pt x="1512" y="584"/>
                        <a:pt x="1495" y="651"/>
                        <a:pt x="1406" y="651"/>
                      </a:cubicBezTo>
                      <a:lnTo>
                        <a:pt x="1406" y="685"/>
                      </a:lnTo>
                      <a:cubicBezTo>
                        <a:pt x="1406" y="754"/>
                        <a:pt x="1270" y="828"/>
                        <a:pt x="1262" y="939"/>
                      </a:cubicBezTo>
                      <a:cubicBezTo>
                        <a:pt x="1258" y="1000"/>
                        <a:pt x="1264" y="1071"/>
                        <a:pt x="1262" y="1134"/>
                      </a:cubicBezTo>
                      <a:cubicBezTo>
                        <a:pt x="1261" y="1186"/>
                        <a:pt x="1246" y="1261"/>
                        <a:pt x="1245" y="1311"/>
                      </a:cubicBezTo>
                      <a:lnTo>
                        <a:pt x="1177" y="1311"/>
                      </a:lnTo>
                      <a:cubicBezTo>
                        <a:pt x="1169" y="1274"/>
                        <a:pt x="1159" y="1265"/>
                        <a:pt x="1152" y="1227"/>
                      </a:cubicBezTo>
                      <a:cubicBezTo>
                        <a:pt x="1146" y="1194"/>
                        <a:pt x="1142" y="1164"/>
                        <a:pt x="1135" y="1133"/>
                      </a:cubicBezTo>
                      <a:cubicBezTo>
                        <a:pt x="1097" y="1154"/>
                        <a:pt x="1106" y="1143"/>
                        <a:pt x="1089" y="1189"/>
                      </a:cubicBezTo>
                      <a:cubicBezTo>
                        <a:pt x="1064" y="1254"/>
                        <a:pt x="1023" y="1321"/>
                        <a:pt x="1008" y="1387"/>
                      </a:cubicBezTo>
                      <a:cubicBezTo>
                        <a:pt x="946" y="1387"/>
                        <a:pt x="897" y="1393"/>
                        <a:pt x="857" y="1344"/>
                      </a:cubicBezTo>
                      <a:cubicBezTo>
                        <a:pt x="838" y="1321"/>
                        <a:pt x="788" y="1254"/>
                        <a:pt x="788" y="1218"/>
                      </a:cubicBezTo>
                      <a:cubicBezTo>
                        <a:pt x="788" y="1082"/>
                        <a:pt x="852" y="1144"/>
                        <a:pt x="863" y="1039"/>
                      </a:cubicBezTo>
                      <a:cubicBezTo>
                        <a:pt x="870" y="984"/>
                        <a:pt x="855" y="888"/>
                        <a:pt x="915" y="888"/>
                      </a:cubicBezTo>
                      <a:cubicBezTo>
                        <a:pt x="970" y="888"/>
                        <a:pt x="998" y="911"/>
                        <a:pt x="1042" y="922"/>
                      </a:cubicBezTo>
                      <a:cubicBezTo>
                        <a:pt x="1151" y="849"/>
                        <a:pt x="1110" y="799"/>
                        <a:pt x="1101" y="659"/>
                      </a:cubicBezTo>
                      <a:cubicBezTo>
                        <a:pt x="1098" y="606"/>
                        <a:pt x="1089" y="550"/>
                        <a:pt x="1084" y="498"/>
                      </a:cubicBezTo>
                      <a:cubicBezTo>
                        <a:pt x="1080" y="449"/>
                        <a:pt x="1068" y="383"/>
                        <a:pt x="1067" y="337"/>
                      </a:cubicBezTo>
                      <a:cubicBezTo>
                        <a:pt x="1105" y="317"/>
                        <a:pt x="1264" y="143"/>
                        <a:pt x="1313" y="430"/>
                      </a:cubicBezTo>
                      <a:cubicBezTo>
                        <a:pt x="1326" y="509"/>
                        <a:pt x="1307" y="615"/>
                        <a:pt x="1389" y="617"/>
                      </a:cubicBezTo>
                      <a:cubicBezTo>
                        <a:pt x="1394" y="555"/>
                        <a:pt x="1433" y="500"/>
                        <a:pt x="1499" y="498"/>
                      </a:cubicBezTo>
                      <a:cubicBezTo>
                        <a:pt x="1516" y="426"/>
                        <a:pt x="1540" y="356"/>
                        <a:pt x="1618" y="337"/>
                      </a:cubicBezTo>
                      <a:cubicBezTo>
                        <a:pt x="1618" y="193"/>
                        <a:pt x="1655" y="196"/>
                        <a:pt x="1722" y="111"/>
                      </a:cubicBezTo>
                      <a:cubicBezTo>
                        <a:pt x="1750" y="75"/>
                        <a:pt x="1714" y="35"/>
                        <a:pt x="1767" y="21"/>
                      </a:cubicBezTo>
                      <a:cubicBezTo>
                        <a:pt x="1843" y="0"/>
                        <a:pt x="1885" y="50"/>
                        <a:pt x="1948" y="83"/>
                      </a:cubicBezTo>
                      <a:cubicBezTo>
                        <a:pt x="1944" y="240"/>
                        <a:pt x="1908" y="245"/>
                        <a:pt x="1814" y="331"/>
                      </a:cubicBezTo>
                      <a:cubicBezTo>
                        <a:pt x="1697" y="439"/>
                        <a:pt x="1770" y="464"/>
                        <a:pt x="1770" y="617"/>
                      </a:cubicBezTo>
                      <a:lnTo>
                        <a:pt x="1849" y="552"/>
                      </a:lnTo>
                      <a:cubicBezTo>
                        <a:pt x="1878" y="516"/>
                        <a:pt x="1907" y="498"/>
                        <a:pt x="1956" y="498"/>
                      </a:cubicBezTo>
                      <a:cubicBezTo>
                        <a:pt x="1956" y="393"/>
                        <a:pt x="1944" y="418"/>
                        <a:pt x="1990" y="329"/>
                      </a:cubicBezTo>
                      <a:cubicBezTo>
                        <a:pt x="2025" y="262"/>
                        <a:pt x="2031" y="206"/>
                        <a:pt x="2123" y="190"/>
                      </a:cubicBezTo>
                      <a:cubicBezTo>
                        <a:pt x="2162" y="183"/>
                        <a:pt x="2171" y="190"/>
                        <a:pt x="2192" y="211"/>
                      </a:cubicBezTo>
                      <a:cubicBezTo>
                        <a:pt x="2251" y="271"/>
                        <a:pt x="2325" y="422"/>
                        <a:pt x="2216" y="479"/>
                      </a:cubicBezTo>
                      <a:cubicBezTo>
                        <a:pt x="1964" y="611"/>
                        <a:pt x="2076" y="697"/>
                        <a:pt x="2021" y="783"/>
                      </a:cubicBezTo>
                      <a:cubicBezTo>
                        <a:pt x="1988" y="835"/>
                        <a:pt x="1988" y="782"/>
                        <a:pt x="1981" y="870"/>
                      </a:cubicBezTo>
                      <a:cubicBezTo>
                        <a:pt x="1975" y="942"/>
                        <a:pt x="1922" y="981"/>
                        <a:pt x="1922" y="1057"/>
                      </a:cubicBezTo>
                      <a:cubicBezTo>
                        <a:pt x="1922" y="1133"/>
                        <a:pt x="2037" y="1099"/>
                        <a:pt x="2109" y="1099"/>
                      </a:cubicBezTo>
                      <a:cubicBezTo>
                        <a:pt x="2195" y="1099"/>
                        <a:pt x="2292" y="1102"/>
                        <a:pt x="2372" y="1115"/>
                      </a:cubicBezTo>
                      <a:cubicBezTo>
                        <a:pt x="2401" y="1120"/>
                        <a:pt x="2417" y="1121"/>
                        <a:pt x="2441" y="1131"/>
                      </a:cubicBezTo>
                      <a:cubicBezTo>
                        <a:pt x="2459" y="1138"/>
                        <a:pt x="2474" y="1150"/>
                        <a:pt x="2491" y="1152"/>
                      </a:cubicBezTo>
                      <a:cubicBezTo>
                        <a:pt x="2518" y="1156"/>
                        <a:pt x="2511" y="1144"/>
                        <a:pt x="2555" y="1161"/>
                      </a:cubicBezTo>
                      <a:cubicBezTo>
                        <a:pt x="2583" y="1171"/>
                        <a:pt x="2583" y="1170"/>
                        <a:pt x="2615" y="1178"/>
                      </a:cubicBezTo>
                      <a:cubicBezTo>
                        <a:pt x="2657" y="1189"/>
                        <a:pt x="2675" y="1211"/>
                        <a:pt x="2700" y="1244"/>
                      </a:cubicBezTo>
                      <a:cubicBezTo>
                        <a:pt x="2728" y="1281"/>
                        <a:pt x="2748" y="1317"/>
                        <a:pt x="2752" y="1349"/>
                      </a:cubicBezTo>
                      <a:close/>
                      <a:moveTo>
                        <a:pt x="1592" y="998"/>
                      </a:moveTo>
                      <a:lnTo>
                        <a:pt x="1592" y="1049"/>
                      </a:lnTo>
                      <a:cubicBezTo>
                        <a:pt x="1548" y="1048"/>
                        <a:pt x="1508" y="1033"/>
                        <a:pt x="1508" y="989"/>
                      </a:cubicBezTo>
                      <a:cubicBezTo>
                        <a:pt x="1508" y="962"/>
                        <a:pt x="1526" y="969"/>
                        <a:pt x="1540" y="954"/>
                      </a:cubicBezTo>
                      <a:cubicBezTo>
                        <a:pt x="1554" y="939"/>
                        <a:pt x="1552" y="932"/>
                        <a:pt x="1558" y="905"/>
                      </a:cubicBezTo>
                      <a:cubicBezTo>
                        <a:pt x="1575" y="913"/>
                        <a:pt x="1589" y="917"/>
                        <a:pt x="1609" y="922"/>
                      </a:cubicBezTo>
                      <a:cubicBezTo>
                        <a:pt x="1602" y="952"/>
                        <a:pt x="1592" y="961"/>
                        <a:pt x="1592" y="998"/>
                      </a:cubicBezTo>
                      <a:close/>
                      <a:moveTo>
                        <a:pt x="1863" y="820"/>
                      </a:moveTo>
                      <a:cubicBezTo>
                        <a:pt x="1814" y="820"/>
                        <a:pt x="1798" y="815"/>
                        <a:pt x="1762" y="812"/>
                      </a:cubicBezTo>
                      <a:cubicBezTo>
                        <a:pt x="1764" y="719"/>
                        <a:pt x="1836" y="782"/>
                        <a:pt x="1838" y="693"/>
                      </a:cubicBezTo>
                      <a:cubicBezTo>
                        <a:pt x="1854" y="701"/>
                        <a:pt x="1883" y="708"/>
                        <a:pt x="1905" y="710"/>
                      </a:cubicBezTo>
                      <a:cubicBezTo>
                        <a:pt x="1902" y="756"/>
                        <a:pt x="1874" y="775"/>
                        <a:pt x="1863" y="8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51" name="Freeform 36"/>
                <p:cNvSpPr/>
                <p:nvPr/>
              </p:nvSpPr>
              <p:spPr bwMode="auto">
                <a:xfrm>
                  <a:off x="8364179" y="5627708"/>
                  <a:ext cx="381123" cy="379187"/>
                </a:xfrm>
                <a:custGeom>
                  <a:avLst/>
                  <a:gdLst>
                    <a:gd name="T0" fmla="*/ 224 w 1353"/>
                    <a:gd name="T1" fmla="*/ 424 h 1330"/>
                    <a:gd name="T2" fmla="*/ 406 w 1353"/>
                    <a:gd name="T3" fmla="*/ 335 h 1330"/>
                    <a:gd name="T4" fmla="*/ 491 w 1353"/>
                    <a:gd name="T5" fmla="*/ 285 h 1330"/>
                    <a:gd name="T6" fmla="*/ 656 w 1353"/>
                    <a:gd name="T7" fmla="*/ 254 h 1330"/>
                    <a:gd name="T8" fmla="*/ 552 w 1353"/>
                    <a:gd name="T9" fmla="*/ 320 h 1330"/>
                    <a:gd name="T10" fmla="*/ 497 w 1353"/>
                    <a:gd name="T11" fmla="*/ 383 h 1330"/>
                    <a:gd name="T12" fmla="*/ 496 w 1353"/>
                    <a:gd name="T13" fmla="*/ 542 h 1330"/>
                    <a:gd name="T14" fmla="*/ 313 w 1353"/>
                    <a:gd name="T15" fmla="*/ 597 h 1330"/>
                    <a:gd name="T16" fmla="*/ 97 w 1353"/>
                    <a:gd name="T17" fmla="*/ 551 h 1330"/>
                    <a:gd name="T18" fmla="*/ 78 w 1353"/>
                    <a:gd name="T19" fmla="*/ 747 h 1330"/>
                    <a:gd name="T20" fmla="*/ 266 w 1353"/>
                    <a:gd name="T21" fmla="*/ 898 h 1330"/>
                    <a:gd name="T22" fmla="*/ 586 w 1353"/>
                    <a:gd name="T23" fmla="*/ 860 h 1330"/>
                    <a:gd name="T24" fmla="*/ 527 w 1353"/>
                    <a:gd name="T25" fmla="*/ 1006 h 1330"/>
                    <a:gd name="T26" fmla="*/ 269 w 1353"/>
                    <a:gd name="T27" fmla="*/ 1133 h 1330"/>
                    <a:gd name="T28" fmla="*/ 4 w 1353"/>
                    <a:gd name="T29" fmla="*/ 1127 h 1330"/>
                    <a:gd name="T30" fmla="*/ 92 w 1353"/>
                    <a:gd name="T31" fmla="*/ 1216 h 1330"/>
                    <a:gd name="T32" fmla="*/ 162 w 1353"/>
                    <a:gd name="T33" fmla="*/ 1239 h 1330"/>
                    <a:gd name="T34" fmla="*/ 191 w 1353"/>
                    <a:gd name="T35" fmla="*/ 1253 h 1330"/>
                    <a:gd name="T36" fmla="*/ 272 w 1353"/>
                    <a:gd name="T37" fmla="*/ 1273 h 1330"/>
                    <a:gd name="T38" fmla="*/ 373 w 1353"/>
                    <a:gd name="T39" fmla="*/ 1298 h 1330"/>
                    <a:gd name="T40" fmla="*/ 588 w 1353"/>
                    <a:gd name="T41" fmla="*/ 1330 h 1330"/>
                    <a:gd name="T42" fmla="*/ 701 w 1353"/>
                    <a:gd name="T43" fmla="*/ 1282 h 1330"/>
                    <a:gd name="T44" fmla="*/ 771 w 1353"/>
                    <a:gd name="T45" fmla="*/ 1175 h 1330"/>
                    <a:gd name="T46" fmla="*/ 848 w 1353"/>
                    <a:gd name="T47" fmla="*/ 980 h 1330"/>
                    <a:gd name="T48" fmla="*/ 867 w 1353"/>
                    <a:gd name="T49" fmla="*/ 906 h 1330"/>
                    <a:gd name="T50" fmla="*/ 1104 w 1353"/>
                    <a:gd name="T51" fmla="*/ 635 h 1330"/>
                    <a:gd name="T52" fmla="*/ 1236 w 1353"/>
                    <a:gd name="T53" fmla="*/ 650 h 1330"/>
                    <a:gd name="T54" fmla="*/ 1301 w 1353"/>
                    <a:gd name="T55" fmla="*/ 464 h 1330"/>
                    <a:gd name="T56" fmla="*/ 1045 w 1353"/>
                    <a:gd name="T57" fmla="*/ 348 h 1330"/>
                    <a:gd name="T58" fmla="*/ 801 w 1353"/>
                    <a:gd name="T59" fmla="*/ 426 h 1330"/>
                    <a:gd name="T60" fmla="*/ 789 w 1353"/>
                    <a:gd name="T61" fmla="*/ 328 h 1330"/>
                    <a:gd name="T62" fmla="*/ 865 w 1353"/>
                    <a:gd name="T63" fmla="*/ 278 h 1330"/>
                    <a:gd name="T64" fmla="*/ 928 w 1353"/>
                    <a:gd name="T65" fmla="*/ 222 h 1330"/>
                    <a:gd name="T66" fmla="*/ 910 w 1353"/>
                    <a:gd name="T67" fmla="*/ 51 h 1330"/>
                    <a:gd name="T68" fmla="*/ 791 w 1353"/>
                    <a:gd name="T69" fmla="*/ 0 h 1330"/>
                    <a:gd name="T70" fmla="*/ 537 w 1353"/>
                    <a:gd name="T71" fmla="*/ 51 h 1330"/>
                    <a:gd name="T72" fmla="*/ 290 w 1353"/>
                    <a:gd name="T73" fmla="*/ 177 h 1330"/>
                    <a:gd name="T74" fmla="*/ 192 w 1353"/>
                    <a:gd name="T75" fmla="*/ 332 h 1330"/>
                    <a:gd name="T76" fmla="*/ 224 w 1353"/>
                    <a:gd name="T77" fmla="*/ 424 h 1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53" h="1330">
                      <a:moveTo>
                        <a:pt x="224" y="424"/>
                      </a:moveTo>
                      <a:cubicBezTo>
                        <a:pt x="314" y="416"/>
                        <a:pt x="324" y="385"/>
                        <a:pt x="406" y="335"/>
                      </a:cubicBezTo>
                      <a:cubicBezTo>
                        <a:pt x="438" y="317"/>
                        <a:pt x="459" y="304"/>
                        <a:pt x="491" y="285"/>
                      </a:cubicBezTo>
                      <a:cubicBezTo>
                        <a:pt x="588" y="225"/>
                        <a:pt x="614" y="254"/>
                        <a:pt x="656" y="254"/>
                      </a:cubicBezTo>
                      <a:cubicBezTo>
                        <a:pt x="654" y="323"/>
                        <a:pt x="646" y="286"/>
                        <a:pt x="552" y="320"/>
                      </a:cubicBezTo>
                      <a:cubicBezTo>
                        <a:pt x="516" y="333"/>
                        <a:pt x="506" y="337"/>
                        <a:pt x="497" y="383"/>
                      </a:cubicBezTo>
                      <a:cubicBezTo>
                        <a:pt x="480" y="466"/>
                        <a:pt x="485" y="467"/>
                        <a:pt x="496" y="542"/>
                      </a:cubicBezTo>
                      <a:cubicBezTo>
                        <a:pt x="428" y="558"/>
                        <a:pt x="395" y="589"/>
                        <a:pt x="313" y="597"/>
                      </a:cubicBezTo>
                      <a:cubicBezTo>
                        <a:pt x="220" y="605"/>
                        <a:pt x="234" y="551"/>
                        <a:pt x="97" y="551"/>
                      </a:cubicBezTo>
                      <a:cubicBezTo>
                        <a:pt x="10" y="551"/>
                        <a:pt x="0" y="649"/>
                        <a:pt x="78" y="747"/>
                      </a:cubicBezTo>
                      <a:cubicBezTo>
                        <a:pt x="103" y="778"/>
                        <a:pt x="226" y="898"/>
                        <a:pt x="266" y="898"/>
                      </a:cubicBezTo>
                      <a:cubicBezTo>
                        <a:pt x="408" y="898"/>
                        <a:pt x="597" y="749"/>
                        <a:pt x="586" y="860"/>
                      </a:cubicBezTo>
                      <a:cubicBezTo>
                        <a:pt x="575" y="968"/>
                        <a:pt x="564" y="969"/>
                        <a:pt x="527" y="1006"/>
                      </a:cubicBezTo>
                      <a:cubicBezTo>
                        <a:pt x="470" y="1062"/>
                        <a:pt x="381" y="1175"/>
                        <a:pt x="269" y="1133"/>
                      </a:cubicBezTo>
                      <a:cubicBezTo>
                        <a:pt x="243" y="1123"/>
                        <a:pt x="4" y="963"/>
                        <a:pt x="4" y="1127"/>
                      </a:cubicBezTo>
                      <a:cubicBezTo>
                        <a:pt x="4" y="1179"/>
                        <a:pt x="51" y="1201"/>
                        <a:pt x="92" y="1216"/>
                      </a:cubicBezTo>
                      <a:cubicBezTo>
                        <a:pt x="120" y="1227"/>
                        <a:pt x="136" y="1227"/>
                        <a:pt x="162" y="1239"/>
                      </a:cubicBezTo>
                      <a:lnTo>
                        <a:pt x="191" y="1253"/>
                      </a:lnTo>
                      <a:cubicBezTo>
                        <a:pt x="223" y="1263"/>
                        <a:pt x="218" y="1253"/>
                        <a:pt x="272" y="1273"/>
                      </a:cubicBezTo>
                      <a:lnTo>
                        <a:pt x="373" y="1298"/>
                      </a:lnTo>
                      <a:cubicBezTo>
                        <a:pt x="489" y="1319"/>
                        <a:pt x="418" y="1330"/>
                        <a:pt x="588" y="1330"/>
                      </a:cubicBezTo>
                      <a:cubicBezTo>
                        <a:pt x="604" y="1330"/>
                        <a:pt x="684" y="1300"/>
                        <a:pt x="701" y="1282"/>
                      </a:cubicBezTo>
                      <a:cubicBezTo>
                        <a:pt x="743" y="1238"/>
                        <a:pt x="743" y="1231"/>
                        <a:pt x="771" y="1175"/>
                      </a:cubicBezTo>
                      <a:cubicBezTo>
                        <a:pt x="802" y="1114"/>
                        <a:pt x="832" y="1048"/>
                        <a:pt x="848" y="980"/>
                      </a:cubicBezTo>
                      <a:cubicBezTo>
                        <a:pt x="858" y="939"/>
                        <a:pt x="867" y="930"/>
                        <a:pt x="867" y="906"/>
                      </a:cubicBezTo>
                      <a:cubicBezTo>
                        <a:pt x="867" y="706"/>
                        <a:pt x="786" y="635"/>
                        <a:pt x="1104" y="635"/>
                      </a:cubicBezTo>
                      <a:cubicBezTo>
                        <a:pt x="1156" y="635"/>
                        <a:pt x="1200" y="656"/>
                        <a:pt x="1236" y="650"/>
                      </a:cubicBezTo>
                      <a:cubicBezTo>
                        <a:pt x="1353" y="628"/>
                        <a:pt x="1334" y="509"/>
                        <a:pt x="1301" y="464"/>
                      </a:cubicBezTo>
                      <a:cubicBezTo>
                        <a:pt x="1262" y="410"/>
                        <a:pt x="1126" y="348"/>
                        <a:pt x="1045" y="348"/>
                      </a:cubicBezTo>
                      <a:cubicBezTo>
                        <a:pt x="796" y="348"/>
                        <a:pt x="865" y="402"/>
                        <a:pt x="801" y="426"/>
                      </a:cubicBezTo>
                      <a:cubicBezTo>
                        <a:pt x="745" y="447"/>
                        <a:pt x="723" y="391"/>
                        <a:pt x="789" y="328"/>
                      </a:cubicBezTo>
                      <a:cubicBezTo>
                        <a:pt x="820" y="298"/>
                        <a:pt x="836" y="302"/>
                        <a:pt x="865" y="278"/>
                      </a:cubicBezTo>
                      <a:cubicBezTo>
                        <a:pt x="890" y="257"/>
                        <a:pt x="900" y="244"/>
                        <a:pt x="928" y="222"/>
                      </a:cubicBezTo>
                      <a:cubicBezTo>
                        <a:pt x="1010" y="158"/>
                        <a:pt x="975" y="91"/>
                        <a:pt x="910" y="51"/>
                      </a:cubicBezTo>
                      <a:lnTo>
                        <a:pt x="791" y="0"/>
                      </a:lnTo>
                      <a:lnTo>
                        <a:pt x="537" y="51"/>
                      </a:lnTo>
                      <a:cubicBezTo>
                        <a:pt x="477" y="68"/>
                        <a:pt x="325" y="151"/>
                        <a:pt x="290" y="177"/>
                      </a:cubicBezTo>
                      <a:cubicBezTo>
                        <a:pt x="241" y="214"/>
                        <a:pt x="196" y="269"/>
                        <a:pt x="192" y="332"/>
                      </a:cubicBezTo>
                      <a:cubicBezTo>
                        <a:pt x="190" y="364"/>
                        <a:pt x="212" y="401"/>
                        <a:pt x="224" y="4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7088496" y="5329775"/>
                <a:ext cx="487527" cy="574585"/>
                <a:chOff x="7333022" y="5329775"/>
                <a:chExt cx="487527" cy="574585"/>
              </a:xfrm>
              <a:grpFill/>
            </p:grpSpPr>
            <p:sp>
              <p:nvSpPr>
                <p:cNvPr id="48" name="Freeform 35"/>
                <p:cNvSpPr/>
                <p:nvPr/>
              </p:nvSpPr>
              <p:spPr bwMode="auto">
                <a:xfrm>
                  <a:off x="7333022" y="5329775"/>
                  <a:ext cx="487527" cy="574585"/>
                </a:xfrm>
                <a:custGeom>
                  <a:avLst/>
                  <a:gdLst>
                    <a:gd name="T0" fmla="*/ 730 w 1729"/>
                    <a:gd name="T1" fmla="*/ 127 h 2015"/>
                    <a:gd name="T2" fmla="*/ 750 w 1729"/>
                    <a:gd name="T3" fmla="*/ 200 h 2015"/>
                    <a:gd name="T4" fmla="*/ 772 w 1729"/>
                    <a:gd name="T5" fmla="*/ 627 h 2015"/>
                    <a:gd name="T6" fmla="*/ 771 w 1729"/>
                    <a:gd name="T7" fmla="*/ 718 h 2015"/>
                    <a:gd name="T8" fmla="*/ 341 w 1729"/>
                    <a:gd name="T9" fmla="*/ 914 h 2015"/>
                    <a:gd name="T10" fmla="*/ 162 w 1729"/>
                    <a:gd name="T11" fmla="*/ 813 h 2015"/>
                    <a:gd name="T12" fmla="*/ 80 w 1729"/>
                    <a:gd name="T13" fmla="*/ 806 h 2015"/>
                    <a:gd name="T14" fmla="*/ 10 w 1729"/>
                    <a:gd name="T15" fmla="*/ 1024 h 2015"/>
                    <a:gd name="T16" fmla="*/ 122 w 1729"/>
                    <a:gd name="T17" fmla="*/ 1208 h 2015"/>
                    <a:gd name="T18" fmla="*/ 569 w 1729"/>
                    <a:gd name="T19" fmla="*/ 1227 h 2015"/>
                    <a:gd name="T20" fmla="*/ 637 w 1729"/>
                    <a:gd name="T21" fmla="*/ 1193 h 2015"/>
                    <a:gd name="T22" fmla="*/ 395 w 1729"/>
                    <a:gd name="T23" fmla="*/ 1536 h 2015"/>
                    <a:gd name="T24" fmla="*/ 312 w 1729"/>
                    <a:gd name="T25" fmla="*/ 1597 h 2015"/>
                    <a:gd name="T26" fmla="*/ 263 w 1729"/>
                    <a:gd name="T27" fmla="*/ 1624 h 2015"/>
                    <a:gd name="T28" fmla="*/ 61 w 1729"/>
                    <a:gd name="T29" fmla="*/ 1795 h 2015"/>
                    <a:gd name="T30" fmla="*/ 256 w 1729"/>
                    <a:gd name="T31" fmla="*/ 2015 h 2015"/>
                    <a:gd name="T32" fmla="*/ 438 w 1729"/>
                    <a:gd name="T33" fmla="*/ 1986 h 2015"/>
                    <a:gd name="T34" fmla="*/ 560 w 1729"/>
                    <a:gd name="T35" fmla="*/ 1938 h 2015"/>
                    <a:gd name="T36" fmla="*/ 609 w 1729"/>
                    <a:gd name="T37" fmla="*/ 1903 h 2015"/>
                    <a:gd name="T38" fmla="*/ 667 w 1729"/>
                    <a:gd name="T39" fmla="*/ 1876 h 2015"/>
                    <a:gd name="T40" fmla="*/ 822 w 1729"/>
                    <a:gd name="T41" fmla="*/ 1692 h 2015"/>
                    <a:gd name="T42" fmla="*/ 891 w 1729"/>
                    <a:gd name="T43" fmla="*/ 1591 h 2015"/>
                    <a:gd name="T44" fmla="*/ 1006 w 1729"/>
                    <a:gd name="T45" fmla="*/ 1360 h 2015"/>
                    <a:gd name="T46" fmla="*/ 1037 w 1729"/>
                    <a:gd name="T47" fmla="*/ 1306 h 2015"/>
                    <a:gd name="T48" fmla="*/ 1132 w 1729"/>
                    <a:gd name="T49" fmla="*/ 1063 h 2015"/>
                    <a:gd name="T50" fmla="*/ 1155 w 1729"/>
                    <a:gd name="T51" fmla="*/ 1001 h 2015"/>
                    <a:gd name="T52" fmla="*/ 1236 w 1729"/>
                    <a:gd name="T53" fmla="*/ 912 h 2015"/>
                    <a:gd name="T54" fmla="*/ 1729 w 1729"/>
                    <a:gd name="T55" fmla="*/ 694 h 2015"/>
                    <a:gd name="T56" fmla="*/ 1378 w 1729"/>
                    <a:gd name="T57" fmla="*/ 564 h 2015"/>
                    <a:gd name="T58" fmla="*/ 1187 w 1729"/>
                    <a:gd name="T59" fmla="*/ 575 h 2015"/>
                    <a:gd name="T60" fmla="*/ 1151 w 1729"/>
                    <a:gd name="T61" fmla="*/ 247 h 2015"/>
                    <a:gd name="T62" fmla="*/ 978 w 1729"/>
                    <a:gd name="T63" fmla="*/ 65 h 2015"/>
                    <a:gd name="T64" fmla="*/ 857 w 1729"/>
                    <a:gd name="T65" fmla="*/ 0 h 2015"/>
                    <a:gd name="T66" fmla="*/ 767 w 1729"/>
                    <a:gd name="T67" fmla="*/ 36 h 2015"/>
                    <a:gd name="T68" fmla="*/ 730 w 1729"/>
                    <a:gd name="T69" fmla="*/ 127 h 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9" h="2015">
                      <a:moveTo>
                        <a:pt x="730" y="127"/>
                      </a:moveTo>
                      <a:cubicBezTo>
                        <a:pt x="730" y="151"/>
                        <a:pt x="742" y="175"/>
                        <a:pt x="750" y="200"/>
                      </a:cubicBezTo>
                      <a:cubicBezTo>
                        <a:pt x="790" y="330"/>
                        <a:pt x="783" y="495"/>
                        <a:pt x="772" y="627"/>
                      </a:cubicBezTo>
                      <a:cubicBezTo>
                        <a:pt x="770" y="654"/>
                        <a:pt x="775" y="693"/>
                        <a:pt x="771" y="718"/>
                      </a:cubicBezTo>
                      <a:cubicBezTo>
                        <a:pt x="751" y="835"/>
                        <a:pt x="454" y="939"/>
                        <a:pt x="341" y="914"/>
                      </a:cubicBezTo>
                      <a:cubicBezTo>
                        <a:pt x="234" y="890"/>
                        <a:pt x="244" y="821"/>
                        <a:pt x="162" y="813"/>
                      </a:cubicBezTo>
                      <a:cubicBezTo>
                        <a:pt x="144" y="811"/>
                        <a:pt x="86" y="804"/>
                        <a:pt x="80" y="806"/>
                      </a:cubicBezTo>
                      <a:cubicBezTo>
                        <a:pt x="0" y="824"/>
                        <a:pt x="10" y="958"/>
                        <a:pt x="10" y="1024"/>
                      </a:cubicBezTo>
                      <a:cubicBezTo>
                        <a:pt x="10" y="1052"/>
                        <a:pt x="72" y="1166"/>
                        <a:pt x="122" y="1208"/>
                      </a:cubicBezTo>
                      <a:cubicBezTo>
                        <a:pt x="256" y="1320"/>
                        <a:pt x="426" y="1342"/>
                        <a:pt x="569" y="1227"/>
                      </a:cubicBezTo>
                      <a:cubicBezTo>
                        <a:pt x="598" y="1204"/>
                        <a:pt x="591" y="1194"/>
                        <a:pt x="637" y="1193"/>
                      </a:cubicBezTo>
                      <a:cubicBezTo>
                        <a:pt x="630" y="1276"/>
                        <a:pt x="466" y="1480"/>
                        <a:pt x="395" y="1536"/>
                      </a:cubicBezTo>
                      <a:cubicBezTo>
                        <a:pt x="361" y="1562"/>
                        <a:pt x="354" y="1575"/>
                        <a:pt x="312" y="1597"/>
                      </a:cubicBezTo>
                      <a:cubicBezTo>
                        <a:pt x="291" y="1608"/>
                        <a:pt x="281" y="1612"/>
                        <a:pt x="263" y="1624"/>
                      </a:cubicBezTo>
                      <a:cubicBezTo>
                        <a:pt x="164" y="1684"/>
                        <a:pt x="61" y="1608"/>
                        <a:pt x="61" y="1795"/>
                      </a:cubicBezTo>
                      <a:cubicBezTo>
                        <a:pt x="61" y="1902"/>
                        <a:pt x="158" y="2015"/>
                        <a:pt x="256" y="2015"/>
                      </a:cubicBezTo>
                      <a:cubicBezTo>
                        <a:pt x="397" y="2015"/>
                        <a:pt x="317" y="2003"/>
                        <a:pt x="438" y="1986"/>
                      </a:cubicBezTo>
                      <a:lnTo>
                        <a:pt x="560" y="1938"/>
                      </a:lnTo>
                      <a:cubicBezTo>
                        <a:pt x="578" y="1927"/>
                        <a:pt x="588" y="1915"/>
                        <a:pt x="609" y="1903"/>
                      </a:cubicBezTo>
                      <a:cubicBezTo>
                        <a:pt x="633" y="1888"/>
                        <a:pt x="645" y="1890"/>
                        <a:pt x="667" y="1876"/>
                      </a:cubicBezTo>
                      <a:cubicBezTo>
                        <a:pt x="738" y="1831"/>
                        <a:pt x="790" y="1735"/>
                        <a:pt x="822" y="1692"/>
                      </a:cubicBezTo>
                      <a:cubicBezTo>
                        <a:pt x="851" y="1652"/>
                        <a:pt x="867" y="1640"/>
                        <a:pt x="891" y="1591"/>
                      </a:cubicBezTo>
                      <a:cubicBezTo>
                        <a:pt x="929" y="1514"/>
                        <a:pt x="966" y="1439"/>
                        <a:pt x="1006" y="1360"/>
                      </a:cubicBezTo>
                      <a:cubicBezTo>
                        <a:pt x="1019" y="1335"/>
                        <a:pt x="1026" y="1328"/>
                        <a:pt x="1037" y="1306"/>
                      </a:cubicBezTo>
                      <a:cubicBezTo>
                        <a:pt x="1073" y="1230"/>
                        <a:pt x="1111" y="1145"/>
                        <a:pt x="1132" y="1063"/>
                      </a:cubicBezTo>
                      <a:cubicBezTo>
                        <a:pt x="1144" y="1016"/>
                        <a:pt x="1135" y="1039"/>
                        <a:pt x="1155" y="1001"/>
                      </a:cubicBezTo>
                      <a:cubicBezTo>
                        <a:pt x="1178" y="959"/>
                        <a:pt x="1194" y="935"/>
                        <a:pt x="1236" y="912"/>
                      </a:cubicBezTo>
                      <a:cubicBezTo>
                        <a:pt x="1404" y="823"/>
                        <a:pt x="1729" y="909"/>
                        <a:pt x="1729" y="694"/>
                      </a:cubicBezTo>
                      <a:cubicBezTo>
                        <a:pt x="1729" y="591"/>
                        <a:pt x="1501" y="532"/>
                        <a:pt x="1378" y="564"/>
                      </a:cubicBezTo>
                      <a:cubicBezTo>
                        <a:pt x="1356" y="570"/>
                        <a:pt x="1187" y="640"/>
                        <a:pt x="1187" y="575"/>
                      </a:cubicBezTo>
                      <a:cubicBezTo>
                        <a:pt x="1187" y="414"/>
                        <a:pt x="1289" y="383"/>
                        <a:pt x="1151" y="247"/>
                      </a:cubicBezTo>
                      <a:cubicBezTo>
                        <a:pt x="1090" y="188"/>
                        <a:pt x="1075" y="147"/>
                        <a:pt x="978" y="65"/>
                      </a:cubicBezTo>
                      <a:cubicBezTo>
                        <a:pt x="941" y="34"/>
                        <a:pt x="921" y="0"/>
                        <a:pt x="857" y="0"/>
                      </a:cubicBezTo>
                      <a:cubicBezTo>
                        <a:pt x="817" y="0"/>
                        <a:pt x="786" y="12"/>
                        <a:pt x="767" y="36"/>
                      </a:cubicBezTo>
                      <a:cubicBezTo>
                        <a:pt x="751" y="56"/>
                        <a:pt x="730" y="95"/>
                        <a:pt x="730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7654170" y="5739916"/>
                  <a:ext cx="154770" cy="147032"/>
                </a:xfrm>
                <a:custGeom>
                  <a:avLst/>
                  <a:gdLst>
                    <a:gd name="T0" fmla="*/ 363 w 550"/>
                    <a:gd name="T1" fmla="*/ 516 h 516"/>
                    <a:gd name="T2" fmla="*/ 524 w 550"/>
                    <a:gd name="T3" fmla="*/ 262 h 516"/>
                    <a:gd name="T4" fmla="*/ 450 w 550"/>
                    <a:gd name="T5" fmla="*/ 176 h 516"/>
                    <a:gd name="T6" fmla="*/ 67 w 550"/>
                    <a:gd name="T7" fmla="*/ 0 h 516"/>
                    <a:gd name="T8" fmla="*/ 20 w 550"/>
                    <a:gd name="T9" fmla="*/ 157 h 516"/>
                    <a:gd name="T10" fmla="*/ 63 w 550"/>
                    <a:gd name="T11" fmla="*/ 233 h 516"/>
                    <a:gd name="T12" fmla="*/ 99 w 550"/>
                    <a:gd name="T13" fmla="*/ 315 h 516"/>
                    <a:gd name="T14" fmla="*/ 363 w 550"/>
                    <a:gd name="T15" fmla="*/ 516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0" h="516">
                      <a:moveTo>
                        <a:pt x="363" y="516"/>
                      </a:moveTo>
                      <a:cubicBezTo>
                        <a:pt x="550" y="516"/>
                        <a:pt x="524" y="376"/>
                        <a:pt x="524" y="262"/>
                      </a:cubicBezTo>
                      <a:cubicBezTo>
                        <a:pt x="524" y="246"/>
                        <a:pt x="491" y="223"/>
                        <a:pt x="450" y="176"/>
                      </a:cubicBezTo>
                      <a:cubicBezTo>
                        <a:pt x="343" y="53"/>
                        <a:pt x="249" y="0"/>
                        <a:pt x="67" y="0"/>
                      </a:cubicBezTo>
                      <a:cubicBezTo>
                        <a:pt x="9" y="0"/>
                        <a:pt x="0" y="107"/>
                        <a:pt x="20" y="157"/>
                      </a:cubicBezTo>
                      <a:cubicBezTo>
                        <a:pt x="30" y="183"/>
                        <a:pt x="49" y="206"/>
                        <a:pt x="63" y="233"/>
                      </a:cubicBezTo>
                      <a:cubicBezTo>
                        <a:pt x="78" y="263"/>
                        <a:pt x="82" y="288"/>
                        <a:pt x="99" y="315"/>
                      </a:cubicBezTo>
                      <a:cubicBezTo>
                        <a:pt x="138" y="380"/>
                        <a:pt x="276" y="516"/>
                        <a:pt x="363" y="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 panose="020B0502040204020203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35077" y="270942"/>
              <a:ext cx="421971" cy="417136"/>
              <a:chOff x="4065588" y="1646238"/>
              <a:chExt cx="969963" cy="958850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4478338" y="1900238"/>
                <a:ext cx="134938" cy="63500"/>
              </a:xfrm>
              <a:custGeom>
                <a:avLst/>
                <a:gdLst>
                  <a:gd name="T0" fmla="*/ 0 w 584"/>
                  <a:gd name="T1" fmla="*/ 272 h 272"/>
                  <a:gd name="T2" fmla="*/ 122 w 584"/>
                  <a:gd name="T3" fmla="*/ 233 h 272"/>
                  <a:gd name="T4" fmla="*/ 584 w 584"/>
                  <a:gd name="T5" fmla="*/ 272 h 272"/>
                  <a:gd name="T6" fmla="*/ 471 w 584"/>
                  <a:gd name="T7" fmla="*/ 123 h 272"/>
                  <a:gd name="T8" fmla="*/ 116 w 584"/>
                  <a:gd name="T9" fmla="*/ 134 h 272"/>
                  <a:gd name="T10" fmla="*/ 0 w 584"/>
                  <a:gd name="T11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2">
                    <a:moveTo>
                      <a:pt x="0" y="272"/>
                    </a:moveTo>
                    <a:lnTo>
                      <a:pt x="122" y="233"/>
                    </a:lnTo>
                    <a:cubicBezTo>
                      <a:pt x="349" y="156"/>
                      <a:pt x="436" y="269"/>
                      <a:pt x="584" y="272"/>
                    </a:cubicBezTo>
                    <a:cubicBezTo>
                      <a:pt x="584" y="179"/>
                      <a:pt x="535" y="154"/>
                      <a:pt x="471" y="123"/>
                    </a:cubicBezTo>
                    <a:cubicBezTo>
                      <a:pt x="224" y="0"/>
                      <a:pt x="315" y="35"/>
                      <a:pt x="116" y="134"/>
                    </a:cubicBezTo>
                    <a:cubicBezTo>
                      <a:pt x="51" y="166"/>
                      <a:pt x="7" y="183"/>
                      <a:pt x="0" y="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4413250" y="2001838"/>
                <a:ext cx="39688" cy="90488"/>
              </a:xfrm>
              <a:custGeom>
                <a:avLst/>
                <a:gdLst>
                  <a:gd name="T0" fmla="*/ 0 w 169"/>
                  <a:gd name="T1" fmla="*/ 389 h 389"/>
                  <a:gd name="T2" fmla="*/ 76 w 169"/>
                  <a:gd name="T3" fmla="*/ 330 h 389"/>
                  <a:gd name="T4" fmla="*/ 169 w 169"/>
                  <a:gd name="T5" fmla="*/ 279 h 389"/>
                  <a:gd name="T6" fmla="*/ 169 w 169"/>
                  <a:gd name="T7" fmla="*/ 0 h 389"/>
                  <a:gd name="T8" fmla="*/ 34 w 169"/>
                  <a:gd name="T9" fmla="*/ 145 h 389"/>
                  <a:gd name="T10" fmla="*/ 0 w 169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389">
                    <a:moveTo>
                      <a:pt x="0" y="389"/>
                    </a:moveTo>
                    <a:cubicBezTo>
                      <a:pt x="36" y="380"/>
                      <a:pt x="47" y="348"/>
                      <a:pt x="76" y="330"/>
                    </a:cubicBezTo>
                    <a:cubicBezTo>
                      <a:pt x="107" y="311"/>
                      <a:pt x="137" y="301"/>
                      <a:pt x="169" y="279"/>
                    </a:cubicBezTo>
                    <a:lnTo>
                      <a:pt x="169" y="0"/>
                    </a:lnTo>
                    <a:cubicBezTo>
                      <a:pt x="103" y="5"/>
                      <a:pt x="54" y="92"/>
                      <a:pt x="34" y="145"/>
                    </a:cubicBezTo>
                    <a:cubicBezTo>
                      <a:pt x="9" y="216"/>
                      <a:pt x="0" y="294"/>
                      <a:pt x="0" y="3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4637088" y="2001838"/>
                <a:ext cx="41275" cy="88900"/>
              </a:xfrm>
              <a:custGeom>
                <a:avLst/>
                <a:gdLst>
                  <a:gd name="T0" fmla="*/ 0 w 178"/>
                  <a:gd name="T1" fmla="*/ 279 h 381"/>
                  <a:gd name="T2" fmla="*/ 178 w 178"/>
                  <a:gd name="T3" fmla="*/ 381 h 381"/>
                  <a:gd name="T4" fmla="*/ 17 w 178"/>
                  <a:gd name="T5" fmla="*/ 0 h 381"/>
                  <a:gd name="T6" fmla="*/ 0 w 178"/>
                  <a:gd name="T7" fmla="*/ 27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381">
                    <a:moveTo>
                      <a:pt x="0" y="279"/>
                    </a:moveTo>
                    <a:cubicBezTo>
                      <a:pt x="51" y="306"/>
                      <a:pt x="127" y="369"/>
                      <a:pt x="178" y="381"/>
                    </a:cubicBezTo>
                    <a:cubicBezTo>
                      <a:pt x="178" y="237"/>
                      <a:pt x="125" y="25"/>
                      <a:pt x="17" y="0"/>
                    </a:cubicBezTo>
                    <a:lnTo>
                      <a:pt x="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4557713" y="2289176"/>
                <a:ext cx="12700" cy="46038"/>
              </a:xfrm>
              <a:custGeom>
                <a:avLst/>
                <a:gdLst>
                  <a:gd name="T0" fmla="*/ 0 w 54"/>
                  <a:gd name="T1" fmla="*/ 192 h 192"/>
                  <a:gd name="T2" fmla="*/ 47 w 54"/>
                  <a:gd name="T3" fmla="*/ 116 h 192"/>
                  <a:gd name="T4" fmla="*/ 53 w 54"/>
                  <a:gd name="T5" fmla="*/ 0 h 192"/>
                  <a:gd name="T6" fmla="*/ 2 w 54"/>
                  <a:gd name="T7" fmla="*/ 22 h 192"/>
                  <a:gd name="T8" fmla="*/ 0 w 5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92">
                    <a:moveTo>
                      <a:pt x="0" y="192"/>
                    </a:moveTo>
                    <a:cubicBezTo>
                      <a:pt x="37" y="174"/>
                      <a:pt x="40" y="164"/>
                      <a:pt x="47" y="116"/>
                    </a:cubicBezTo>
                    <a:cubicBezTo>
                      <a:pt x="53" y="75"/>
                      <a:pt x="54" y="46"/>
                      <a:pt x="53" y="0"/>
                    </a:cubicBezTo>
                    <a:lnTo>
                      <a:pt x="2" y="22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4551363" y="2193926"/>
                <a:ext cx="20638" cy="17463"/>
              </a:xfrm>
              <a:custGeom>
                <a:avLst/>
                <a:gdLst>
                  <a:gd name="T0" fmla="*/ 0 w 84"/>
                  <a:gd name="T1" fmla="*/ 75 h 75"/>
                  <a:gd name="T2" fmla="*/ 84 w 84"/>
                  <a:gd name="T3" fmla="*/ 69 h 75"/>
                  <a:gd name="T4" fmla="*/ 0 w 84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5">
                    <a:moveTo>
                      <a:pt x="0" y="75"/>
                    </a:moveTo>
                    <a:lnTo>
                      <a:pt x="84" y="69"/>
                    </a:lnTo>
                    <a:cubicBezTo>
                      <a:pt x="56" y="13"/>
                      <a:pt x="15" y="0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476750" y="1973263"/>
                <a:ext cx="146050" cy="93663"/>
              </a:xfrm>
              <a:custGeom>
                <a:avLst/>
                <a:gdLst>
                  <a:gd name="T0" fmla="*/ 0 w 631"/>
                  <a:gd name="T1" fmla="*/ 75 h 403"/>
                  <a:gd name="T2" fmla="*/ 0 w 631"/>
                  <a:gd name="T3" fmla="*/ 372 h 403"/>
                  <a:gd name="T4" fmla="*/ 330 w 631"/>
                  <a:gd name="T5" fmla="*/ 329 h 403"/>
                  <a:gd name="T6" fmla="*/ 592 w 631"/>
                  <a:gd name="T7" fmla="*/ 338 h 403"/>
                  <a:gd name="T8" fmla="*/ 469 w 631"/>
                  <a:gd name="T9" fmla="*/ 29 h 403"/>
                  <a:gd name="T10" fmla="*/ 65 w 631"/>
                  <a:gd name="T11" fmla="*/ 47 h 403"/>
                  <a:gd name="T12" fmla="*/ 0 w 631"/>
                  <a:gd name="T13" fmla="*/ 75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1" h="403">
                    <a:moveTo>
                      <a:pt x="0" y="75"/>
                    </a:moveTo>
                    <a:lnTo>
                      <a:pt x="0" y="372"/>
                    </a:lnTo>
                    <a:cubicBezTo>
                      <a:pt x="68" y="372"/>
                      <a:pt x="180" y="329"/>
                      <a:pt x="330" y="329"/>
                    </a:cubicBezTo>
                    <a:cubicBezTo>
                      <a:pt x="435" y="329"/>
                      <a:pt x="592" y="403"/>
                      <a:pt x="592" y="338"/>
                    </a:cubicBezTo>
                    <a:cubicBezTo>
                      <a:pt x="592" y="31"/>
                      <a:pt x="631" y="64"/>
                      <a:pt x="469" y="29"/>
                    </a:cubicBezTo>
                    <a:cubicBezTo>
                      <a:pt x="360" y="6"/>
                      <a:pt x="174" y="0"/>
                      <a:pt x="65" y="47"/>
                    </a:cubicBezTo>
                    <a:cubicBezTo>
                      <a:pt x="37" y="59"/>
                      <a:pt x="29" y="68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4486275" y="2066926"/>
                <a:ext cx="120650" cy="60325"/>
              </a:xfrm>
              <a:custGeom>
                <a:avLst/>
                <a:gdLst>
                  <a:gd name="T0" fmla="*/ 0 w 525"/>
                  <a:gd name="T1" fmla="*/ 80 h 257"/>
                  <a:gd name="T2" fmla="*/ 262 w 525"/>
                  <a:gd name="T3" fmla="*/ 257 h 257"/>
                  <a:gd name="T4" fmla="*/ 525 w 525"/>
                  <a:gd name="T5" fmla="*/ 54 h 257"/>
                  <a:gd name="T6" fmla="*/ 120 w 525"/>
                  <a:gd name="T7" fmla="*/ 30 h 257"/>
                  <a:gd name="T8" fmla="*/ 0 w 525"/>
                  <a:gd name="T9" fmla="*/ 8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257">
                    <a:moveTo>
                      <a:pt x="0" y="80"/>
                    </a:moveTo>
                    <a:cubicBezTo>
                      <a:pt x="12" y="126"/>
                      <a:pt x="165" y="257"/>
                      <a:pt x="262" y="257"/>
                    </a:cubicBezTo>
                    <a:cubicBezTo>
                      <a:pt x="350" y="257"/>
                      <a:pt x="482" y="136"/>
                      <a:pt x="525" y="54"/>
                    </a:cubicBezTo>
                    <a:cubicBezTo>
                      <a:pt x="440" y="13"/>
                      <a:pt x="241" y="0"/>
                      <a:pt x="120" y="30"/>
                    </a:cubicBezTo>
                    <a:cubicBezTo>
                      <a:pt x="69" y="43"/>
                      <a:pt x="42" y="57"/>
                      <a:pt x="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4229100" y="1758951"/>
                <a:ext cx="622300" cy="609600"/>
              </a:xfrm>
              <a:custGeom>
                <a:avLst/>
                <a:gdLst>
                  <a:gd name="T0" fmla="*/ 532 w 2683"/>
                  <a:gd name="T1" fmla="*/ 2604 h 2604"/>
                  <a:gd name="T2" fmla="*/ 693 w 2683"/>
                  <a:gd name="T3" fmla="*/ 2071 h 2604"/>
                  <a:gd name="T4" fmla="*/ 775 w 2683"/>
                  <a:gd name="T5" fmla="*/ 1111 h 2604"/>
                  <a:gd name="T6" fmla="*/ 945 w 2683"/>
                  <a:gd name="T7" fmla="*/ 935 h 2604"/>
                  <a:gd name="T8" fmla="*/ 1062 w 2683"/>
                  <a:gd name="T9" fmla="*/ 704 h 2604"/>
                  <a:gd name="T10" fmla="*/ 1320 w 2683"/>
                  <a:gd name="T11" fmla="*/ 606 h 2604"/>
                  <a:gd name="T12" fmla="*/ 1320 w 2683"/>
                  <a:gd name="T13" fmla="*/ 589 h 2604"/>
                  <a:gd name="T14" fmla="*/ 1131 w 2683"/>
                  <a:gd name="T15" fmla="*/ 523 h 2604"/>
                  <a:gd name="T16" fmla="*/ 1015 w 2683"/>
                  <a:gd name="T17" fmla="*/ 344 h 2604"/>
                  <a:gd name="T18" fmla="*/ 1286 w 2683"/>
                  <a:gd name="T19" fmla="*/ 513 h 2604"/>
                  <a:gd name="T20" fmla="*/ 1316 w 2683"/>
                  <a:gd name="T21" fmla="*/ 408 h 2604"/>
                  <a:gd name="T22" fmla="*/ 1320 w 2683"/>
                  <a:gd name="T23" fmla="*/ 268 h 2604"/>
                  <a:gd name="T24" fmla="*/ 1362 w 2683"/>
                  <a:gd name="T25" fmla="*/ 259 h 2604"/>
                  <a:gd name="T26" fmla="*/ 1413 w 2683"/>
                  <a:gd name="T27" fmla="*/ 276 h 2604"/>
                  <a:gd name="T28" fmla="*/ 1420 w 2683"/>
                  <a:gd name="T29" fmla="*/ 430 h 2604"/>
                  <a:gd name="T30" fmla="*/ 1490 w 2683"/>
                  <a:gd name="T31" fmla="*/ 498 h 2604"/>
                  <a:gd name="T32" fmla="*/ 1675 w 2683"/>
                  <a:gd name="T33" fmla="*/ 344 h 2604"/>
                  <a:gd name="T34" fmla="*/ 1717 w 2683"/>
                  <a:gd name="T35" fmla="*/ 352 h 2604"/>
                  <a:gd name="T36" fmla="*/ 1631 w 2683"/>
                  <a:gd name="T37" fmla="*/ 503 h 2604"/>
                  <a:gd name="T38" fmla="*/ 1500 w 2683"/>
                  <a:gd name="T39" fmla="*/ 558 h 2604"/>
                  <a:gd name="T40" fmla="*/ 1447 w 2683"/>
                  <a:gd name="T41" fmla="*/ 572 h 2604"/>
                  <a:gd name="T42" fmla="*/ 1734 w 2683"/>
                  <a:gd name="T43" fmla="*/ 793 h 2604"/>
                  <a:gd name="T44" fmla="*/ 1788 w 2683"/>
                  <a:gd name="T45" fmla="*/ 916 h 2604"/>
                  <a:gd name="T46" fmla="*/ 1958 w 2683"/>
                  <a:gd name="T47" fmla="*/ 1094 h 2604"/>
                  <a:gd name="T48" fmla="*/ 2022 w 2683"/>
                  <a:gd name="T49" fmla="*/ 1377 h 2604"/>
                  <a:gd name="T50" fmla="*/ 2031 w 2683"/>
                  <a:gd name="T51" fmla="*/ 1538 h 2604"/>
                  <a:gd name="T52" fmla="*/ 2031 w 2683"/>
                  <a:gd name="T53" fmla="*/ 1969 h 2604"/>
                  <a:gd name="T54" fmla="*/ 2200 w 2683"/>
                  <a:gd name="T55" fmla="*/ 2587 h 2604"/>
                  <a:gd name="T56" fmla="*/ 2683 w 2683"/>
                  <a:gd name="T57" fmla="*/ 1597 h 2604"/>
                  <a:gd name="T58" fmla="*/ 2559 w 2683"/>
                  <a:gd name="T59" fmla="*/ 1018 h 2604"/>
                  <a:gd name="T60" fmla="*/ 2439 w 2683"/>
                  <a:gd name="T61" fmla="*/ 816 h 2604"/>
                  <a:gd name="T62" fmla="*/ 2329 w 2683"/>
                  <a:gd name="T63" fmla="*/ 680 h 2604"/>
                  <a:gd name="T64" fmla="*/ 2291 w 2683"/>
                  <a:gd name="T65" fmla="*/ 634 h 2604"/>
                  <a:gd name="T66" fmla="*/ 1909 w 2683"/>
                  <a:gd name="T67" fmla="*/ 363 h 2604"/>
                  <a:gd name="T68" fmla="*/ 51 w 2683"/>
                  <a:gd name="T69" fmla="*/ 1318 h 2604"/>
                  <a:gd name="T70" fmla="*/ 34 w 2683"/>
                  <a:gd name="T71" fmla="*/ 1429 h 2604"/>
                  <a:gd name="T72" fmla="*/ 273 w 2683"/>
                  <a:gd name="T73" fmla="*/ 2339 h 2604"/>
                  <a:gd name="T74" fmla="*/ 359 w 2683"/>
                  <a:gd name="T75" fmla="*/ 2447 h 2604"/>
                  <a:gd name="T76" fmla="*/ 532 w 2683"/>
                  <a:gd name="T77" fmla="*/ 2604 h 2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3" h="2604">
                    <a:moveTo>
                      <a:pt x="532" y="2604"/>
                    </a:moveTo>
                    <a:cubicBezTo>
                      <a:pt x="596" y="2558"/>
                      <a:pt x="692" y="2200"/>
                      <a:pt x="693" y="2071"/>
                    </a:cubicBezTo>
                    <a:cubicBezTo>
                      <a:pt x="696" y="1808"/>
                      <a:pt x="665" y="1336"/>
                      <a:pt x="775" y="1111"/>
                    </a:cubicBezTo>
                    <a:cubicBezTo>
                      <a:pt x="824" y="1010"/>
                      <a:pt x="891" y="987"/>
                      <a:pt x="945" y="935"/>
                    </a:cubicBezTo>
                    <a:cubicBezTo>
                      <a:pt x="1017" y="866"/>
                      <a:pt x="924" y="808"/>
                      <a:pt x="1062" y="704"/>
                    </a:cubicBezTo>
                    <a:cubicBezTo>
                      <a:pt x="1131" y="652"/>
                      <a:pt x="1203" y="606"/>
                      <a:pt x="1320" y="606"/>
                    </a:cubicBezTo>
                    <a:lnTo>
                      <a:pt x="1320" y="589"/>
                    </a:lnTo>
                    <a:cubicBezTo>
                      <a:pt x="1241" y="571"/>
                      <a:pt x="1192" y="564"/>
                      <a:pt x="1131" y="523"/>
                    </a:cubicBezTo>
                    <a:cubicBezTo>
                      <a:pt x="1049" y="468"/>
                      <a:pt x="1015" y="428"/>
                      <a:pt x="1015" y="344"/>
                    </a:cubicBezTo>
                    <a:cubicBezTo>
                      <a:pt x="1144" y="344"/>
                      <a:pt x="1115" y="513"/>
                      <a:pt x="1286" y="513"/>
                    </a:cubicBezTo>
                    <a:cubicBezTo>
                      <a:pt x="1324" y="513"/>
                      <a:pt x="1310" y="452"/>
                      <a:pt x="1316" y="408"/>
                    </a:cubicBezTo>
                    <a:cubicBezTo>
                      <a:pt x="1323" y="363"/>
                      <a:pt x="1320" y="314"/>
                      <a:pt x="1320" y="268"/>
                    </a:cubicBezTo>
                    <a:cubicBezTo>
                      <a:pt x="1353" y="265"/>
                      <a:pt x="1340" y="259"/>
                      <a:pt x="1362" y="259"/>
                    </a:cubicBezTo>
                    <a:cubicBezTo>
                      <a:pt x="1378" y="259"/>
                      <a:pt x="1389" y="271"/>
                      <a:pt x="1413" y="276"/>
                    </a:cubicBezTo>
                    <a:cubicBezTo>
                      <a:pt x="1413" y="336"/>
                      <a:pt x="1415" y="382"/>
                      <a:pt x="1420" y="430"/>
                    </a:cubicBezTo>
                    <a:cubicBezTo>
                      <a:pt x="1428" y="513"/>
                      <a:pt x="1410" y="526"/>
                      <a:pt x="1490" y="498"/>
                    </a:cubicBezTo>
                    <a:cubicBezTo>
                      <a:pt x="1608" y="456"/>
                      <a:pt x="1641" y="344"/>
                      <a:pt x="1675" y="344"/>
                    </a:cubicBezTo>
                    <a:cubicBezTo>
                      <a:pt x="1698" y="344"/>
                      <a:pt x="1699" y="348"/>
                      <a:pt x="1717" y="352"/>
                    </a:cubicBezTo>
                    <a:cubicBezTo>
                      <a:pt x="1733" y="417"/>
                      <a:pt x="1694" y="444"/>
                      <a:pt x="1631" y="503"/>
                    </a:cubicBezTo>
                    <a:cubicBezTo>
                      <a:pt x="1568" y="562"/>
                      <a:pt x="1544" y="551"/>
                      <a:pt x="1500" y="558"/>
                    </a:cubicBezTo>
                    <a:cubicBezTo>
                      <a:pt x="1483" y="560"/>
                      <a:pt x="1467" y="568"/>
                      <a:pt x="1447" y="572"/>
                    </a:cubicBezTo>
                    <a:cubicBezTo>
                      <a:pt x="1482" y="621"/>
                      <a:pt x="1689" y="653"/>
                      <a:pt x="1734" y="793"/>
                    </a:cubicBezTo>
                    <a:cubicBezTo>
                      <a:pt x="1750" y="846"/>
                      <a:pt x="1747" y="883"/>
                      <a:pt x="1788" y="916"/>
                    </a:cubicBezTo>
                    <a:cubicBezTo>
                      <a:pt x="1855" y="969"/>
                      <a:pt x="1897" y="974"/>
                      <a:pt x="1958" y="1094"/>
                    </a:cubicBezTo>
                    <a:cubicBezTo>
                      <a:pt x="1999" y="1177"/>
                      <a:pt x="2023" y="1255"/>
                      <a:pt x="2022" y="1377"/>
                    </a:cubicBezTo>
                    <a:cubicBezTo>
                      <a:pt x="2022" y="1434"/>
                      <a:pt x="2031" y="1471"/>
                      <a:pt x="2031" y="1538"/>
                    </a:cubicBezTo>
                    <a:lnTo>
                      <a:pt x="2031" y="1969"/>
                    </a:lnTo>
                    <a:cubicBezTo>
                      <a:pt x="2040" y="2142"/>
                      <a:pt x="2064" y="2496"/>
                      <a:pt x="2200" y="2587"/>
                    </a:cubicBezTo>
                    <a:cubicBezTo>
                      <a:pt x="2428" y="2435"/>
                      <a:pt x="2683" y="1983"/>
                      <a:pt x="2683" y="1597"/>
                    </a:cubicBezTo>
                    <a:cubicBezTo>
                      <a:pt x="2683" y="1366"/>
                      <a:pt x="2642" y="1192"/>
                      <a:pt x="2559" y="1018"/>
                    </a:cubicBezTo>
                    <a:cubicBezTo>
                      <a:pt x="2523" y="943"/>
                      <a:pt x="2483" y="882"/>
                      <a:pt x="2439" y="816"/>
                    </a:cubicBezTo>
                    <a:lnTo>
                      <a:pt x="2329" y="680"/>
                    </a:lnTo>
                    <a:cubicBezTo>
                      <a:pt x="2311" y="661"/>
                      <a:pt x="2309" y="653"/>
                      <a:pt x="2291" y="634"/>
                    </a:cubicBezTo>
                    <a:cubicBezTo>
                      <a:pt x="2202" y="536"/>
                      <a:pt x="2028" y="419"/>
                      <a:pt x="1909" y="363"/>
                    </a:cubicBezTo>
                    <a:cubicBezTo>
                      <a:pt x="1129" y="0"/>
                      <a:pt x="199" y="480"/>
                      <a:pt x="51" y="1318"/>
                    </a:cubicBezTo>
                    <a:cubicBezTo>
                      <a:pt x="44" y="1353"/>
                      <a:pt x="37" y="1398"/>
                      <a:pt x="34" y="1429"/>
                    </a:cubicBezTo>
                    <a:cubicBezTo>
                      <a:pt x="0" y="1758"/>
                      <a:pt x="90" y="2062"/>
                      <a:pt x="273" y="2339"/>
                    </a:cubicBezTo>
                    <a:cubicBezTo>
                      <a:pt x="309" y="2393"/>
                      <a:pt x="328" y="2407"/>
                      <a:pt x="359" y="2447"/>
                    </a:cubicBezTo>
                    <a:cubicBezTo>
                      <a:pt x="401" y="2501"/>
                      <a:pt x="474" y="2574"/>
                      <a:pt x="532" y="26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4208463" y="1784351"/>
                <a:ext cx="668338" cy="698500"/>
              </a:xfrm>
              <a:custGeom>
                <a:avLst/>
                <a:gdLst>
                  <a:gd name="T0" fmla="*/ 1575 w 2879"/>
                  <a:gd name="T1" fmla="*/ 2823 h 2992"/>
                  <a:gd name="T2" fmla="*/ 1761 w 2879"/>
                  <a:gd name="T3" fmla="*/ 2882 h 2992"/>
                  <a:gd name="T4" fmla="*/ 1321 w 2879"/>
                  <a:gd name="T5" fmla="*/ 2857 h 2992"/>
                  <a:gd name="T6" fmla="*/ 1355 w 2879"/>
                  <a:gd name="T7" fmla="*/ 2848 h 2992"/>
                  <a:gd name="T8" fmla="*/ 1524 w 2879"/>
                  <a:gd name="T9" fmla="*/ 2798 h 2992"/>
                  <a:gd name="T10" fmla="*/ 1363 w 2879"/>
                  <a:gd name="T11" fmla="*/ 2798 h 2992"/>
                  <a:gd name="T12" fmla="*/ 1316 w 2879"/>
                  <a:gd name="T13" fmla="*/ 2911 h 2992"/>
                  <a:gd name="T14" fmla="*/ 1160 w 2879"/>
                  <a:gd name="T15" fmla="*/ 2772 h 2992"/>
                  <a:gd name="T16" fmla="*/ 1084 w 2879"/>
                  <a:gd name="T17" fmla="*/ 2874 h 2992"/>
                  <a:gd name="T18" fmla="*/ 1143 w 2879"/>
                  <a:gd name="T19" fmla="*/ 2755 h 2992"/>
                  <a:gd name="T20" fmla="*/ 1084 w 2879"/>
                  <a:gd name="T21" fmla="*/ 2874 h 2992"/>
                  <a:gd name="T22" fmla="*/ 1599 w 2879"/>
                  <a:gd name="T23" fmla="*/ 2806 h 2992"/>
                  <a:gd name="T24" fmla="*/ 1837 w 2879"/>
                  <a:gd name="T25" fmla="*/ 2730 h 2992"/>
                  <a:gd name="T26" fmla="*/ 1803 w 2879"/>
                  <a:gd name="T27" fmla="*/ 2815 h 2992"/>
                  <a:gd name="T28" fmla="*/ 1710 w 2879"/>
                  <a:gd name="T29" fmla="*/ 2815 h 2992"/>
                  <a:gd name="T30" fmla="*/ 1427 w 2879"/>
                  <a:gd name="T31" fmla="*/ 2339 h 2992"/>
                  <a:gd name="T32" fmla="*/ 1311 w 2879"/>
                  <a:gd name="T33" fmla="*/ 1892 h 2992"/>
                  <a:gd name="T34" fmla="*/ 1346 w 2879"/>
                  <a:gd name="T35" fmla="*/ 1665 h 2992"/>
                  <a:gd name="T36" fmla="*/ 1457 w 2879"/>
                  <a:gd name="T37" fmla="*/ 1886 h 2992"/>
                  <a:gd name="T38" fmla="*/ 1511 w 2879"/>
                  <a:gd name="T39" fmla="*/ 2100 h 2992"/>
                  <a:gd name="T40" fmla="*/ 1627 w 2879"/>
                  <a:gd name="T41" fmla="*/ 2196 h 2992"/>
                  <a:gd name="T42" fmla="*/ 1479 w 2879"/>
                  <a:gd name="T43" fmla="*/ 2701 h 2992"/>
                  <a:gd name="T44" fmla="*/ 1353 w 2879"/>
                  <a:gd name="T45" fmla="*/ 2165 h 2992"/>
                  <a:gd name="T46" fmla="*/ 965 w 2879"/>
                  <a:gd name="T47" fmla="*/ 2696 h 2992"/>
                  <a:gd name="T48" fmla="*/ 329 w 2879"/>
                  <a:gd name="T49" fmla="*/ 2283 h 2992"/>
                  <a:gd name="T50" fmla="*/ 442 w 2879"/>
                  <a:gd name="T51" fmla="*/ 514 h 2992"/>
                  <a:gd name="T52" fmla="*/ 2390 w 2879"/>
                  <a:gd name="T53" fmla="*/ 467 h 2992"/>
                  <a:gd name="T54" fmla="*/ 2537 w 2879"/>
                  <a:gd name="T55" fmla="*/ 2304 h 2992"/>
                  <a:gd name="T56" fmla="*/ 1914 w 2879"/>
                  <a:gd name="T57" fmla="*/ 2696 h 2992"/>
                  <a:gd name="T58" fmla="*/ 2068 w 2879"/>
                  <a:gd name="T59" fmla="*/ 2270 h 2992"/>
                  <a:gd name="T60" fmla="*/ 1812 w 2879"/>
                  <a:gd name="T61" fmla="*/ 1308 h 2992"/>
                  <a:gd name="T62" fmla="*/ 1679 w 2879"/>
                  <a:gd name="T63" fmla="*/ 1601 h 2992"/>
                  <a:gd name="T64" fmla="*/ 1770 w 2879"/>
                  <a:gd name="T65" fmla="*/ 2095 h 2992"/>
                  <a:gd name="T66" fmla="*/ 1685 w 2879"/>
                  <a:gd name="T67" fmla="*/ 2493 h 2992"/>
                  <a:gd name="T68" fmla="*/ 1383 w 2879"/>
                  <a:gd name="T69" fmla="*/ 1607 h 2992"/>
                  <a:gd name="T70" fmla="*/ 1228 w 2879"/>
                  <a:gd name="T71" fmla="*/ 2442 h 2992"/>
                  <a:gd name="T72" fmla="*/ 1135 w 2879"/>
                  <a:gd name="T73" fmla="*/ 1849 h 2992"/>
                  <a:gd name="T74" fmla="*/ 958 w 2879"/>
                  <a:gd name="T75" fmla="*/ 1385 h 2992"/>
                  <a:gd name="T76" fmla="*/ 677 w 2879"/>
                  <a:gd name="T77" fmla="*/ 2535 h 2992"/>
                  <a:gd name="T78" fmla="*/ 914 w 2879"/>
                  <a:gd name="T79" fmla="*/ 2806 h 2992"/>
                  <a:gd name="T80" fmla="*/ 1934 w 2879"/>
                  <a:gd name="T81" fmla="*/ 2911 h 2992"/>
                  <a:gd name="T82" fmla="*/ 2320 w 2879"/>
                  <a:gd name="T83" fmla="*/ 2603 h 2992"/>
                  <a:gd name="T84" fmla="*/ 2523 w 2879"/>
                  <a:gd name="T85" fmla="*/ 520 h 2992"/>
                  <a:gd name="T86" fmla="*/ 1516 w 2879"/>
                  <a:gd name="T87" fmla="*/ 29 h 2992"/>
                  <a:gd name="T88" fmla="*/ 408 w 2879"/>
                  <a:gd name="T89" fmla="*/ 463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9" h="2992">
                    <a:moveTo>
                      <a:pt x="1549" y="2908"/>
                    </a:moveTo>
                    <a:lnTo>
                      <a:pt x="1549" y="2823"/>
                    </a:lnTo>
                    <a:lnTo>
                      <a:pt x="1575" y="2823"/>
                    </a:lnTo>
                    <a:cubicBezTo>
                      <a:pt x="1577" y="2850"/>
                      <a:pt x="1583" y="2853"/>
                      <a:pt x="1583" y="2882"/>
                    </a:cubicBezTo>
                    <a:cubicBezTo>
                      <a:pt x="1583" y="2908"/>
                      <a:pt x="1573" y="2905"/>
                      <a:pt x="1549" y="2908"/>
                    </a:cubicBezTo>
                    <a:close/>
                    <a:moveTo>
                      <a:pt x="1761" y="2882"/>
                    </a:moveTo>
                    <a:cubicBezTo>
                      <a:pt x="1750" y="2860"/>
                      <a:pt x="1753" y="2873"/>
                      <a:pt x="1753" y="2840"/>
                    </a:cubicBezTo>
                    <a:cubicBezTo>
                      <a:pt x="1813" y="2845"/>
                      <a:pt x="1781" y="2880"/>
                      <a:pt x="1761" y="2882"/>
                    </a:cubicBezTo>
                    <a:close/>
                    <a:moveTo>
                      <a:pt x="1321" y="2857"/>
                    </a:moveTo>
                    <a:lnTo>
                      <a:pt x="1321" y="2806"/>
                    </a:lnTo>
                    <a:lnTo>
                      <a:pt x="1346" y="2806"/>
                    </a:lnTo>
                    <a:cubicBezTo>
                      <a:pt x="1348" y="2829"/>
                      <a:pt x="1350" y="2829"/>
                      <a:pt x="1355" y="2848"/>
                    </a:cubicBezTo>
                    <a:cubicBezTo>
                      <a:pt x="1341" y="2850"/>
                      <a:pt x="1328" y="2848"/>
                      <a:pt x="1321" y="2857"/>
                    </a:cubicBezTo>
                    <a:close/>
                    <a:moveTo>
                      <a:pt x="1363" y="2798"/>
                    </a:moveTo>
                    <a:lnTo>
                      <a:pt x="1524" y="2798"/>
                    </a:lnTo>
                    <a:cubicBezTo>
                      <a:pt x="1504" y="2840"/>
                      <a:pt x="1521" y="2884"/>
                      <a:pt x="1524" y="2925"/>
                    </a:cubicBezTo>
                    <a:lnTo>
                      <a:pt x="1338" y="2925"/>
                    </a:lnTo>
                    <a:cubicBezTo>
                      <a:pt x="1376" y="2868"/>
                      <a:pt x="1399" y="2865"/>
                      <a:pt x="1363" y="2798"/>
                    </a:cubicBezTo>
                    <a:close/>
                    <a:moveTo>
                      <a:pt x="1287" y="2874"/>
                    </a:moveTo>
                    <a:cubicBezTo>
                      <a:pt x="1307" y="2879"/>
                      <a:pt x="1312" y="2882"/>
                      <a:pt x="1338" y="2882"/>
                    </a:cubicBezTo>
                    <a:cubicBezTo>
                      <a:pt x="1331" y="2906"/>
                      <a:pt x="1340" y="2897"/>
                      <a:pt x="1316" y="2911"/>
                    </a:cubicBezTo>
                    <a:cubicBezTo>
                      <a:pt x="1275" y="2934"/>
                      <a:pt x="1165" y="2927"/>
                      <a:pt x="1143" y="2882"/>
                    </a:cubicBezTo>
                    <a:cubicBezTo>
                      <a:pt x="1135" y="2866"/>
                      <a:pt x="1139" y="2855"/>
                      <a:pt x="1145" y="2835"/>
                    </a:cubicBezTo>
                    <a:cubicBezTo>
                      <a:pt x="1153" y="2811"/>
                      <a:pt x="1158" y="2797"/>
                      <a:pt x="1160" y="2772"/>
                    </a:cubicBezTo>
                    <a:lnTo>
                      <a:pt x="1312" y="2783"/>
                    </a:lnTo>
                    <a:cubicBezTo>
                      <a:pt x="1289" y="2816"/>
                      <a:pt x="1287" y="2814"/>
                      <a:pt x="1287" y="2874"/>
                    </a:cubicBezTo>
                    <a:close/>
                    <a:moveTo>
                      <a:pt x="1084" y="2874"/>
                    </a:moveTo>
                    <a:cubicBezTo>
                      <a:pt x="1021" y="2874"/>
                      <a:pt x="1025" y="2869"/>
                      <a:pt x="974" y="2857"/>
                    </a:cubicBezTo>
                    <a:lnTo>
                      <a:pt x="1036" y="2731"/>
                    </a:lnTo>
                    <a:cubicBezTo>
                      <a:pt x="1070" y="2739"/>
                      <a:pt x="1099" y="2754"/>
                      <a:pt x="1143" y="2755"/>
                    </a:cubicBezTo>
                    <a:cubicBezTo>
                      <a:pt x="1125" y="2800"/>
                      <a:pt x="1149" y="2744"/>
                      <a:pt x="1122" y="2776"/>
                    </a:cubicBezTo>
                    <a:cubicBezTo>
                      <a:pt x="1104" y="2798"/>
                      <a:pt x="1114" y="2769"/>
                      <a:pt x="1116" y="2807"/>
                    </a:cubicBezTo>
                    <a:cubicBezTo>
                      <a:pt x="1118" y="2844"/>
                      <a:pt x="1120" y="2874"/>
                      <a:pt x="1084" y="2874"/>
                    </a:cubicBezTo>
                    <a:close/>
                    <a:moveTo>
                      <a:pt x="1736" y="2899"/>
                    </a:moveTo>
                    <a:cubicBezTo>
                      <a:pt x="1699" y="2908"/>
                      <a:pt x="1632" y="2924"/>
                      <a:pt x="1592" y="2925"/>
                    </a:cubicBezTo>
                    <a:cubicBezTo>
                      <a:pt x="1607" y="2859"/>
                      <a:pt x="1616" y="2924"/>
                      <a:pt x="1599" y="2806"/>
                    </a:cubicBezTo>
                    <a:cubicBezTo>
                      <a:pt x="1592" y="2802"/>
                      <a:pt x="1584" y="2800"/>
                      <a:pt x="1581" y="2800"/>
                    </a:cubicBezTo>
                    <a:lnTo>
                      <a:pt x="1558" y="2789"/>
                    </a:lnTo>
                    <a:cubicBezTo>
                      <a:pt x="1664" y="2765"/>
                      <a:pt x="1744" y="2775"/>
                      <a:pt x="1837" y="2730"/>
                    </a:cubicBezTo>
                    <a:lnTo>
                      <a:pt x="1888" y="2857"/>
                    </a:lnTo>
                    <a:cubicBezTo>
                      <a:pt x="1864" y="2869"/>
                      <a:pt x="1833" y="2876"/>
                      <a:pt x="1803" y="2882"/>
                    </a:cubicBezTo>
                    <a:lnTo>
                      <a:pt x="1803" y="2815"/>
                    </a:lnTo>
                    <a:cubicBezTo>
                      <a:pt x="1759" y="2811"/>
                      <a:pt x="1788" y="2804"/>
                      <a:pt x="1744" y="2815"/>
                    </a:cubicBezTo>
                    <a:cubicBezTo>
                      <a:pt x="1756" y="2797"/>
                      <a:pt x="1767" y="2781"/>
                      <a:pt x="1778" y="2764"/>
                    </a:cubicBezTo>
                    <a:cubicBezTo>
                      <a:pt x="1738" y="2773"/>
                      <a:pt x="1722" y="2778"/>
                      <a:pt x="1710" y="2815"/>
                    </a:cubicBezTo>
                    <a:cubicBezTo>
                      <a:pt x="1701" y="2846"/>
                      <a:pt x="1719" y="2868"/>
                      <a:pt x="1736" y="2899"/>
                    </a:cubicBezTo>
                    <a:close/>
                    <a:moveTo>
                      <a:pt x="1353" y="2165"/>
                    </a:moveTo>
                    <a:cubicBezTo>
                      <a:pt x="1390" y="2221"/>
                      <a:pt x="1360" y="2325"/>
                      <a:pt x="1427" y="2339"/>
                    </a:cubicBezTo>
                    <a:cubicBezTo>
                      <a:pt x="1434" y="2077"/>
                      <a:pt x="1373" y="2191"/>
                      <a:pt x="1342" y="2121"/>
                    </a:cubicBezTo>
                    <a:cubicBezTo>
                      <a:pt x="1327" y="2045"/>
                      <a:pt x="1349" y="2044"/>
                      <a:pt x="1358" y="1989"/>
                    </a:cubicBezTo>
                    <a:cubicBezTo>
                      <a:pt x="1365" y="1942"/>
                      <a:pt x="1321" y="1950"/>
                      <a:pt x="1311" y="1892"/>
                    </a:cubicBezTo>
                    <a:cubicBezTo>
                      <a:pt x="1357" y="1820"/>
                      <a:pt x="1435" y="1869"/>
                      <a:pt x="1428" y="1793"/>
                    </a:cubicBezTo>
                    <a:cubicBezTo>
                      <a:pt x="1395" y="1772"/>
                      <a:pt x="1337" y="1792"/>
                      <a:pt x="1316" y="1759"/>
                    </a:cubicBezTo>
                    <a:cubicBezTo>
                      <a:pt x="1296" y="1727"/>
                      <a:pt x="1329" y="1682"/>
                      <a:pt x="1346" y="1665"/>
                    </a:cubicBezTo>
                    <a:cubicBezTo>
                      <a:pt x="1395" y="1679"/>
                      <a:pt x="1376" y="1680"/>
                      <a:pt x="1400" y="1719"/>
                    </a:cubicBezTo>
                    <a:cubicBezTo>
                      <a:pt x="1515" y="1731"/>
                      <a:pt x="1523" y="1715"/>
                      <a:pt x="1625" y="1757"/>
                    </a:cubicBezTo>
                    <a:cubicBezTo>
                      <a:pt x="1634" y="1916"/>
                      <a:pt x="1547" y="1882"/>
                      <a:pt x="1457" y="1886"/>
                    </a:cubicBezTo>
                    <a:cubicBezTo>
                      <a:pt x="1427" y="1888"/>
                      <a:pt x="1405" y="1892"/>
                      <a:pt x="1385" y="1909"/>
                    </a:cubicBezTo>
                    <a:cubicBezTo>
                      <a:pt x="1409" y="1929"/>
                      <a:pt x="1409" y="1927"/>
                      <a:pt x="1448" y="1935"/>
                    </a:cubicBezTo>
                    <a:cubicBezTo>
                      <a:pt x="1533" y="1952"/>
                      <a:pt x="1492" y="2005"/>
                      <a:pt x="1511" y="2100"/>
                    </a:cubicBezTo>
                    <a:cubicBezTo>
                      <a:pt x="1550" y="2041"/>
                      <a:pt x="1523" y="1991"/>
                      <a:pt x="1577" y="1967"/>
                    </a:cubicBezTo>
                    <a:cubicBezTo>
                      <a:pt x="1610" y="2042"/>
                      <a:pt x="1601" y="2076"/>
                      <a:pt x="1577" y="2149"/>
                    </a:cubicBezTo>
                    <a:cubicBezTo>
                      <a:pt x="1617" y="2174"/>
                      <a:pt x="1618" y="2137"/>
                      <a:pt x="1627" y="2196"/>
                    </a:cubicBezTo>
                    <a:cubicBezTo>
                      <a:pt x="1638" y="2274"/>
                      <a:pt x="1612" y="2358"/>
                      <a:pt x="1557" y="2407"/>
                    </a:cubicBezTo>
                    <a:cubicBezTo>
                      <a:pt x="1497" y="2459"/>
                      <a:pt x="1503" y="2425"/>
                      <a:pt x="1502" y="2535"/>
                    </a:cubicBezTo>
                    <a:cubicBezTo>
                      <a:pt x="1502" y="2594"/>
                      <a:pt x="1503" y="2655"/>
                      <a:pt x="1479" y="2701"/>
                    </a:cubicBezTo>
                    <a:cubicBezTo>
                      <a:pt x="1383" y="2681"/>
                      <a:pt x="1423" y="2605"/>
                      <a:pt x="1425" y="2434"/>
                    </a:cubicBezTo>
                    <a:cubicBezTo>
                      <a:pt x="1366" y="2389"/>
                      <a:pt x="1294" y="2369"/>
                      <a:pt x="1302" y="2221"/>
                    </a:cubicBezTo>
                    <a:cubicBezTo>
                      <a:pt x="1305" y="2178"/>
                      <a:pt x="1313" y="2169"/>
                      <a:pt x="1353" y="2165"/>
                    </a:cubicBezTo>
                    <a:close/>
                    <a:moveTo>
                      <a:pt x="677" y="2535"/>
                    </a:moveTo>
                    <a:cubicBezTo>
                      <a:pt x="685" y="2563"/>
                      <a:pt x="678" y="2547"/>
                      <a:pt x="699" y="2565"/>
                    </a:cubicBezTo>
                    <a:cubicBezTo>
                      <a:pt x="752" y="2611"/>
                      <a:pt x="903" y="2695"/>
                      <a:pt x="965" y="2696"/>
                    </a:cubicBezTo>
                    <a:cubicBezTo>
                      <a:pt x="959" y="2722"/>
                      <a:pt x="954" y="2721"/>
                      <a:pt x="948" y="2747"/>
                    </a:cubicBezTo>
                    <a:cubicBezTo>
                      <a:pt x="896" y="2746"/>
                      <a:pt x="791" y="2693"/>
                      <a:pt x="755" y="2669"/>
                    </a:cubicBezTo>
                    <a:cubicBezTo>
                      <a:pt x="589" y="2561"/>
                      <a:pt x="451" y="2449"/>
                      <a:pt x="329" y="2283"/>
                    </a:cubicBezTo>
                    <a:cubicBezTo>
                      <a:pt x="91" y="1958"/>
                      <a:pt x="5" y="1570"/>
                      <a:pt x="97" y="1150"/>
                    </a:cubicBezTo>
                    <a:cubicBezTo>
                      <a:pt x="143" y="940"/>
                      <a:pt x="268" y="687"/>
                      <a:pt x="421" y="535"/>
                    </a:cubicBezTo>
                    <a:cubicBezTo>
                      <a:pt x="430" y="526"/>
                      <a:pt x="434" y="523"/>
                      <a:pt x="442" y="514"/>
                    </a:cubicBezTo>
                    <a:cubicBezTo>
                      <a:pt x="504" y="446"/>
                      <a:pt x="576" y="385"/>
                      <a:pt x="652" y="334"/>
                    </a:cubicBezTo>
                    <a:cubicBezTo>
                      <a:pt x="1121" y="23"/>
                      <a:pt x="1735" y="0"/>
                      <a:pt x="2203" y="315"/>
                    </a:cubicBezTo>
                    <a:lnTo>
                      <a:pt x="2390" y="467"/>
                    </a:lnTo>
                    <a:cubicBezTo>
                      <a:pt x="2613" y="693"/>
                      <a:pt x="2811" y="1034"/>
                      <a:pt x="2811" y="1375"/>
                    </a:cubicBezTo>
                    <a:lnTo>
                      <a:pt x="2811" y="1528"/>
                    </a:lnTo>
                    <a:cubicBezTo>
                      <a:pt x="2811" y="1813"/>
                      <a:pt x="2667" y="2145"/>
                      <a:pt x="2537" y="2304"/>
                    </a:cubicBezTo>
                    <a:cubicBezTo>
                      <a:pt x="2493" y="2358"/>
                      <a:pt x="2460" y="2391"/>
                      <a:pt x="2411" y="2440"/>
                    </a:cubicBezTo>
                    <a:cubicBezTo>
                      <a:pt x="2306" y="2545"/>
                      <a:pt x="2055" y="2744"/>
                      <a:pt x="1922" y="2747"/>
                    </a:cubicBezTo>
                    <a:cubicBezTo>
                      <a:pt x="1917" y="2727"/>
                      <a:pt x="1914" y="2722"/>
                      <a:pt x="1914" y="2696"/>
                    </a:cubicBezTo>
                    <a:cubicBezTo>
                      <a:pt x="1995" y="2694"/>
                      <a:pt x="2114" y="2602"/>
                      <a:pt x="2176" y="2569"/>
                    </a:cubicBezTo>
                    <a:cubicBezTo>
                      <a:pt x="2169" y="2539"/>
                      <a:pt x="2155" y="2526"/>
                      <a:pt x="2142" y="2501"/>
                    </a:cubicBezTo>
                    <a:cubicBezTo>
                      <a:pt x="2102" y="2424"/>
                      <a:pt x="2080" y="2361"/>
                      <a:pt x="2068" y="2270"/>
                    </a:cubicBezTo>
                    <a:cubicBezTo>
                      <a:pt x="2051" y="2134"/>
                      <a:pt x="2024" y="1600"/>
                      <a:pt x="2024" y="1502"/>
                    </a:cubicBezTo>
                    <a:cubicBezTo>
                      <a:pt x="2024" y="1424"/>
                      <a:pt x="1992" y="1413"/>
                      <a:pt x="1945" y="1378"/>
                    </a:cubicBezTo>
                    <a:cubicBezTo>
                      <a:pt x="1914" y="1354"/>
                      <a:pt x="1853" y="1317"/>
                      <a:pt x="1812" y="1308"/>
                    </a:cubicBezTo>
                    <a:cubicBezTo>
                      <a:pt x="1769" y="1389"/>
                      <a:pt x="1656" y="1489"/>
                      <a:pt x="1575" y="1511"/>
                    </a:cubicBezTo>
                    <a:cubicBezTo>
                      <a:pt x="1583" y="1540"/>
                      <a:pt x="1596" y="1544"/>
                      <a:pt x="1621" y="1558"/>
                    </a:cubicBezTo>
                    <a:cubicBezTo>
                      <a:pt x="1654" y="1577"/>
                      <a:pt x="1652" y="1575"/>
                      <a:pt x="1679" y="1601"/>
                    </a:cubicBezTo>
                    <a:cubicBezTo>
                      <a:pt x="1722" y="1645"/>
                      <a:pt x="1728" y="1668"/>
                      <a:pt x="1742" y="1733"/>
                    </a:cubicBezTo>
                    <a:cubicBezTo>
                      <a:pt x="1753" y="1781"/>
                      <a:pt x="1762" y="1854"/>
                      <a:pt x="1761" y="1908"/>
                    </a:cubicBezTo>
                    <a:cubicBezTo>
                      <a:pt x="1761" y="1979"/>
                      <a:pt x="1770" y="2024"/>
                      <a:pt x="1770" y="2095"/>
                    </a:cubicBezTo>
                    <a:cubicBezTo>
                      <a:pt x="1770" y="2175"/>
                      <a:pt x="1761" y="2221"/>
                      <a:pt x="1761" y="2298"/>
                    </a:cubicBezTo>
                    <a:cubicBezTo>
                      <a:pt x="1762" y="2375"/>
                      <a:pt x="1746" y="2429"/>
                      <a:pt x="1744" y="2493"/>
                    </a:cubicBezTo>
                    <a:lnTo>
                      <a:pt x="1685" y="2493"/>
                    </a:lnTo>
                    <a:cubicBezTo>
                      <a:pt x="1681" y="2447"/>
                      <a:pt x="1668" y="2400"/>
                      <a:pt x="1668" y="2349"/>
                    </a:cubicBezTo>
                    <a:cubicBezTo>
                      <a:pt x="1668" y="2091"/>
                      <a:pt x="1708" y="1881"/>
                      <a:pt x="1609" y="1688"/>
                    </a:cubicBezTo>
                    <a:cubicBezTo>
                      <a:pt x="1566" y="1604"/>
                      <a:pt x="1470" y="1541"/>
                      <a:pt x="1383" y="1607"/>
                    </a:cubicBezTo>
                    <a:cubicBezTo>
                      <a:pt x="1200" y="1748"/>
                      <a:pt x="1245" y="1884"/>
                      <a:pt x="1223" y="2031"/>
                    </a:cubicBezTo>
                    <a:cubicBezTo>
                      <a:pt x="1217" y="2072"/>
                      <a:pt x="1218" y="2102"/>
                      <a:pt x="1224" y="2141"/>
                    </a:cubicBezTo>
                    <a:lnTo>
                      <a:pt x="1228" y="2442"/>
                    </a:lnTo>
                    <a:cubicBezTo>
                      <a:pt x="1228" y="2487"/>
                      <a:pt x="1205" y="2500"/>
                      <a:pt x="1160" y="2501"/>
                    </a:cubicBezTo>
                    <a:cubicBezTo>
                      <a:pt x="1159" y="2465"/>
                      <a:pt x="1152" y="2467"/>
                      <a:pt x="1151" y="2425"/>
                    </a:cubicBezTo>
                    <a:lnTo>
                      <a:pt x="1135" y="1849"/>
                    </a:lnTo>
                    <a:cubicBezTo>
                      <a:pt x="1135" y="1673"/>
                      <a:pt x="1215" y="1607"/>
                      <a:pt x="1321" y="1536"/>
                    </a:cubicBezTo>
                    <a:cubicBezTo>
                      <a:pt x="1259" y="1444"/>
                      <a:pt x="1243" y="1545"/>
                      <a:pt x="1084" y="1308"/>
                    </a:cubicBezTo>
                    <a:cubicBezTo>
                      <a:pt x="1032" y="1335"/>
                      <a:pt x="1004" y="1350"/>
                      <a:pt x="958" y="1385"/>
                    </a:cubicBezTo>
                    <a:cubicBezTo>
                      <a:pt x="891" y="1434"/>
                      <a:pt x="881" y="1445"/>
                      <a:pt x="880" y="1511"/>
                    </a:cubicBezTo>
                    <a:cubicBezTo>
                      <a:pt x="878" y="1674"/>
                      <a:pt x="851" y="2123"/>
                      <a:pt x="824" y="2266"/>
                    </a:cubicBezTo>
                    <a:cubicBezTo>
                      <a:pt x="805" y="2361"/>
                      <a:pt x="772" y="2527"/>
                      <a:pt x="677" y="2535"/>
                    </a:cubicBezTo>
                    <a:close/>
                    <a:moveTo>
                      <a:pt x="0" y="1426"/>
                    </a:moveTo>
                    <a:cubicBezTo>
                      <a:pt x="0" y="1915"/>
                      <a:pt x="185" y="2298"/>
                      <a:pt x="549" y="2596"/>
                    </a:cubicBezTo>
                    <a:cubicBezTo>
                      <a:pt x="716" y="2732"/>
                      <a:pt x="761" y="2732"/>
                      <a:pt x="914" y="2806"/>
                    </a:cubicBezTo>
                    <a:cubicBezTo>
                      <a:pt x="902" y="2825"/>
                      <a:pt x="889" y="2842"/>
                      <a:pt x="889" y="2874"/>
                    </a:cubicBezTo>
                    <a:cubicBezTo>
                      <a:pt x="889" y="2941"/>
                      <a:pt x="1344" y="2992"/>
                      <a:pt x="1482" y="2992"/>
                    </a:cubicBezTo>
                    <a:cubicBezTo>
                      <a:pt x="1595" y="2992"/>
                      <a:pt x="1822" y="2950"/>
                      <a:pt x="1934" y="2911"/>
                    </a:cubicBezTo>
                    <a:cubicBezTo>
                      <a:pt x="1961" y="2902"/>
                      <a:pt x="1965" y="2897"/>
                      <a:pt x="1990" y="2891"/>
                    </a:cubicBezTo>
                    <a:cubicBezTo>
                      <a:pt x="1987" y="2857"/>
                      <a:pt x="1972" y="2841"/>
                      <a:pt x="1964" y="2806"/>
                    </a:cubicBezTo>
                    <a:cubicBezTo>
                      <a:pt x="2149" y="2709"/>
                      <a:pt x="2126" y="2751"/>
                      <a:pt x="2320" y="2603"/>
                    </a:cubicBezTo>
                    <a:cubicBezTo>
                      <a:pt x="2642" y="2357"/>
                      <a:pt x="2879" y="1923"/>
                      <a:pt x="2879" y="1477"/>
                    </a:cubicBezTo>
                    <a:cubicBezTo>
                      <a:pt x="2879" y="1164"/>
                      <a:pt x="2759" y="794"/>
                      <a:pt x="2563" y="565"/>
                    </a:cubicBezTo>
                    <a:cubicBezTo>
                      <a:pt x="2547" y="546"/>
                      <a:pt x="2538" y="540"/>
                      <a:pt x="2523" y="520"/>
                    </a:cubicBezTo>
                    <a:cubicBezTo>
                      <a:pt x="2507" y="499"/>
                      <a:pt x="2498" y="491"/>
                      <a:pt x="2479" y="471"/>
                    </a:cubicBezTo>
                    <a:cubicBezTo>
                      <a:pt x="2361" y="355"/>
                      <a:pt x="2228" y="254"/>
                      <a:pt x="2072" y="176"/>
                    </a:cubicBezTo>
                    <a:cubicBezTo>
                      <a:pt x="1922" y="101"/>
                      <a:pt x="1735" y="29"/>
                      <a:pt x="1516" y="29"/>
                    </a:cubicBezTo>
                    <a:cubicBezTo>
                      <a:pt x="1101" y="29"/>
                      <a:pt x="857" y="107"/>
                      <a:pt x="552" y="335"/>
                    </a:cubicBezTo>
                    <a:cubicBezTo>
                      <a:pt x="527" y="353"/>
                      <a:pt x="523" y="359"/>
                      <a:pt x="502" y="378"/>
                    </a:cubicBezTo>
                    <a:lnTo>
                      <a:pt x="408" y="463"/>
                    </a:lnTo>
                    <a:cubicBezTo>
                      <a:pt x="388" y="484"/>
                      <a:pt x="384" y="493"/>
                      <a:pt x="366" y="514"/>
                    </a:cubicBezTo>
                    <a:cubicBezTo>
                      <a:pt x="152" y="755"/>
                      <a:pt x="0" y="1086"/>
                      <a:pt x="0" y="1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4065588" y="1646238"/>
                <a:ext cx="969963" cy="958850"/>
              </a:xfrm>
              <a:custGeom>
                <a:avLst/>
                <a:gdLst>
                  <a:gd name="T0" fmla="*/ 2152 w 4182"/>
                  <a:gd name="T1" fmla="*/ 4022 h 4106"/>
                  <a:gd name="T2" fmla="*/ 1282 w 4182"/>
                  <a:gd name="T3" fmla="*/ 3867 h 4106"/>
                  <a:gd name="T4" fmla="*/ 834 w 4182"/>
                  <a:gd name="T5" fmla="*/ 3603 h 4106"/>
                  <a:gd name="T6" fmla="*/ 773 w 4182"/>
                  <a:gd name="T7" fmla="*/ 3546 h 4106"/>
                  <a:gd name="T8" fmla="*/ 646 w 4182"/>
                  <a:gd name="T9" fmla="*/ 3427 h 4106"/>
                  <a:gd name="T10" fmla="*/ 382 w 4182"/>
                  <a:gd name="T11" fmla="*/ 3098 h 4106"/>
                  <a:gd name="T12" fmla="*/ 94 w 4182"/>
                  <a:gd name="T13" fmla="*/ 2184 h 4106"/>
                  <a:gd name="T14" fmla="*/ 280 w 4182"/>
                  <a:gd name="T15" fmla="*/ 1211 h 4106"/>
                  <a:gd name="T16" fmla="*/ 567 w 4182"/>
                  <a:gd name="T17" fmla="*/ 769 h 4106"/>
                  <a:gd name="T18" fmla="*/ 630 w 4182"/>
                  <a:gd name="T19" fmla="*/ 713 h 4106"/>
                  <a:gd name="T20" fmla="*/ 953 w 4182"/>
                  <a:gd name="T21" fmla="*/ 427 h 4106"/>
                  <a:gd name="T22" fmla="*/ 2075 w 4182"/>
                  <a:gd name="T23" fmla="*/ 85 h 4106"/>
                  <a:gd name="T24" fmla="*/ 2939 w 4182"/>
                  <a:gd name="T25" fmla="*/ 288 h 4106"/>
                  <a:gd name="T26" fmla="*/ 3360 w 4182"/>
                  <a:gd name="T27" fmla="*/ 578 h 4106"/>
                  <a:gd name="T28" fmla="*/ 3483 w 4182"/>
                  <a:gd name="T29" fmla="*/ 700 h 4106"/>
                  <a:gd name="T30" fmla="*/ 3647 w 4182"/>
                  <a:gd name="T31" fmla="*/ 893 h 4106"/>
                  <a:gd name="T32" fmla="*/ 4023 w 4182"/>
                  <a:gd name="T33" fmla="*/ 1947 h 4106"/>
                  <a:gd name="T34" fmla="*/ 3777 w 4182"/>
                  <a:gd name="T35" fmla="*/ 3014 h 4106"/>
                  <a:gd name="T36" fmla="*/ 3473 w 4182"/>
                  <a:gd name="T37" fmla="*/ 3429 h 4106"/>
                  <a:gd name="T38" fmla="*/ 3077 w 4182"/>
                  <a:gd name="T39" fmla="*/ 3745 h 4106"/>
                  <a:gd name="T40" fmla="*/ 2914 w 4182"/>
                  <a:gd name="T41" fmla="*/ 3827 h 4106"/>
                  <a:gd name="T42" fmla="*/ 2567 w 4182"/>
                  <a:gd name="T43" fmla="*/ 3955 h 4106"/>
                  <a:gd name="T44" fmla="*/ 2152 w 4182"/>
                  <a:gd name="T45" fmla="*/ 4022 h 4106"/>
                  <a:gd name="T46" fmla="*/ 9 w 4182"/>
                  <a:gd name="T47" fmla="*/ 1880 h 4106"/>
                  <a:gd name="T48" fmla="*/ 62 w 4182"/>
                  <a:gd name="T49" fmla="*/ 2563 h 4106"/>
                  <a:gd name="T50" fmla="*/ 122 w 4182"/>
                  <a:gd name="T51" fmla="*/ 2749 h 4106"/>
                  <a:gd name="T52" fmla="*/ 480 w 4182"/>
                  <a:gd name="T53" fmla="*/ 3373 h 4106"/>
                  <a:gd name="T54" fmla="*/ 730 w 4182"/>
                  <a:gd name="T55" fmla="*/ 3623 h 4106"/>
                  <a:gd name="T56" fmla="*/ 868 w 4182"/>
                  <a:gd name="T57" fmla="*/ 3730 h 4106"/>
                  <a:gd name="T58" fmla="*/ 939 w 4182"/>
                  <a:gd name="T59" fmla="*/ 3778 h 4106"/>
                  <a:gd name="T60" fmla="*/ 1017 w 4182"/>
                  <a:gd name="T61" fmla="*/ 3827 h 4106"/>
                  <a:gd name="T62" fmla="*/ 1982 w 4182"/>
                  <a:gd name="T63" fmla="*/ 4106 h 4106"/>
                  <a:gd name="T64" fmla="*/ 2935 w 4182"/>
                  <a:gd name="T65" fmla="*/ 3917 h 4106"/>
                  <a:gd name="T66" fmla="*/ 3094 w 4182"/>
                  <a:gd name="T67" fmla="*/ 3830 h 4106"/>
                  <a:gd name="T68" fmla="*/ 3243 w 4182"/>
                  <a:gd name="T69" fmla="*/ 3733 h 4106"/>
                  <a:gd name="T70" fmla="*/ 3379 w 4182"/>
                  <a:gd name="T71" fmla="*/ 3624 h 4106"/>
                  <a:gd name="T72" fmla="*/ 3445 w 4182"/>
                  <a:gd name="T73" fmla="*/ 3571 h 4106"/>
                  <a:gd name="T74" fmla="*/ 3624 w 4182"/>
                  <a:gd name="T75" fmla="*/ 3377 h 4106"/>
                  <a:gd name="T76" fmla="*/ 3915 w 4182"/>
                  <a:gd name="T77" fmla="*/ 2932 h 4106"/>
                  <a:gd name="T78" fmla="*/ 3944 w 4182"/>
                  <a:gd name="T79" fmla="*/ 1247 h 4106"/>
                  <a:gd name="T80" fmla="*/ 3813 w 4182"/>
                  <a:gd name="T81" fmla="*/ 1006 h 4106"/>
                  <a:gd name="T82" fmla="*/ 3718 w 4182"/>
                  <a:gd name="T83" fmla="*/ 847 h 4106"/>
                  <a:gd name="T84" fmla="*/ 3470 w 4182"/>
                  <a:gd name="T85" fmla="*/ 595 h 4106"/>
                  <a:gd name="T86" fmla="*/ 3139 w 4182"/>
                  <a:gd name="T87" fmla="*/ 308 h 4106"/>
                  <a:gd name="T88" fmla="*/ 2067 w 4182"/>
                  <a:gd name="T89" fmla="*/ 0 h 4106"/>
                  <a:gd name="T90" fmla="*/ 787 w 4182"/>
                  <a:gd name="T91" fmla="*/ 439 h 4106"/>
                  <a:gd name="T92" fmla="*/ 89 w 4182"/>
                  <a:gd name="T93" fmla="*/ 1459 h 4106"/>
                  <a:gd name="T94" fmla="*/ 9 w 4182"/>
                  <a:gd name="T95" fmla="*/ 1880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82" h="4106">
                    <a:moveTo>
                      <a:pt x="2152" y="4022"/>
                    </a:moveTo>
                    <a:cubicBezTo>
                      <a:pt x="1818" y="4022"/>
                      <a:pt x="1527" y="3989"/>
                      <a:pt x="1282" y="3867"/>
                    </a:cubicBezTo>
                    <a:cubicBezTo>
                      <a:pt x="1123" y="3787"/>
                      <a:pt x="973" y="3712"/>
                      <a:pt x="834" y="3603"/>
                    </a:cubicBezTo>
                    <a:cubicBezTo>
                      <a:pt x="808" y="3583"/>
                      <a:pt x="797" y="3565"/>
                      <a:pt x="773" y="3546"/>
                    </a:cubicBezTo>
                    <a:cubicBezTo>
                      <a:pt x="711" y="3497"/>
                      <a:pt x="693" y="3468"/>
                      <a:pt x="646" y="3427"/>
                    </a:cubicBezTo>
                    <a:cubicBezTo>
                      <a:pt x="560" y="3351"/>
                      <a:pt x="442" y="3197"/>
                      <a:pt x="382" y="3098"/>
                    </a:cubicBezTo>
                    <a:cubicBezTo>
                      <a:pt x="250" y="2879"/>
                      <a:pt x="94" y="2473"/>
                      <a:pt x="94" y="2184"/>
                    </a:cubicBezTo>
                    <a:cubicBezTo>
                      <a:pt x="94" y="1799"/>
                      <a:pt x="106" y="1560"/>
                      <a:pt x="280" y="1211"/>
                    </a:cubicBezTo>
                    <a:cubicBezTo>
                      <a:pt x="334" y="1105"/>
                      <a:pt x="478" y="840"/>
                      <a:pt x="567" y="769"/>
                    </a:cubicBezTo>
                    <a:cubicBezTo>
                      <a:pt x="595" y="747"/>
                      <a:pt x="604" y="739"/>
                      <a:pt x="630" y="713"/>
                    </a:cubicBezTo>
                    <a:lnTo>
                      <a:pt x="953" y="427"/>
                    </a:lnTo>
                    <a:cubicBezTo>
                      <a:pt x="1277" y="213"/>
                      <a:pt x="1674" y="85"/>
                      <a:pt x="2075" y="85"/>
                    </a:cubicBezTo>
                    <a:cubicBezTo>
                      <a:pt x="2385" y="85"/>
                      <a:pt x="2717" y="174"/>
                      <a:pt x="2939" y="288"/>
                    </a:cubicBezTo>
                    <a:lnTo>
                      <a:pt x="3360" y="578"/>
                    </a:lnTo>
                    <a:cubicBezTo>
                      <a:pt x="3430" y="647"/>
                      <a:pt x="3408" y="610"/>
                      <a:pt x="3483" y="700"/>
                    </a:cubicBezTo>
                    <a:cubicBezTo>
                      <a:pt x="3541" y="769"/>
                      <a:pt x="3569" y="789"/>
                      <a:pt x="3647" y="893"/>
                    </a:cubicBezTo>
                    <a:cubicBezTo>
                      <a:pt x="3850" y="1164"/>
                      <a:pt x="4023" y="1591"/>
                      <a:pt x="4023" y="1947"/>
                    </a:cubicBezTo>
                    <a:cubicBezTo>
                      <a:pt x="4023" y="2470"/>
                      <a:pt x="3975" y="2614"/>
                      <a:pt x="3777" y="3014"/>
                    </a:cubicBezTo>
                    <a:cubicBezTo>
                      <a:pt x="3733" y="3103"/>
                      <a:pt x="3548" y="3369"/>
                      <a:pt x="3473" y="3429"/>
                    </a:cubicBezTo>
                    <a:cubicBezTo>
                      <a:pt x="3340" y="3534"/>
                      <a:pt x="3274" y="3636"/>
                      <a:pt x="3077" y="3745"/>
                    </a:cubicBezTo>
                    <a:cubicBezTo>
                      <a:pt x="3019" y="3777"/>
                      <a:pt x="2974" y="3800"/>
                      <a:pt x="2914" y="3827"/>
                    </a:cubicBezTo>
                    <a:cubicBezTo>
                      <a:pt x="2776" y="3889"/>
                      <a:pt x="2714" y="3912"/>
                      <a:pt x="2567" y="3955"/>
                    </a:cubicBezTo>
                    <a:cubicBezTo>
                      <a:pt x="2455" y="3988"/>
                      <a:pt x="2297" y="4022"/>
                      <a:pt x="2152" y="4022"/>
                    </a:cubicBezTo>
                    <a:close/>
                    <a:moveTo>
                      <a:pt x="9" y="1880"/>
                    </a:moveTo>
                    <a:cubicBezTo>
                      <a:pt x="9" y="2149"/>
                      <a:pt x="0" y="2296"/>
                      <a:pt x="62" y="2563"/>
                    </a:cubicBezTo>
                    <a:cubicBezTo>
                      <a:pt x="76" y="2621"/>
                      <a:pt x="99" y="2693"/>
                      <a:pt x="122" y="2749"/>
                    </a:cubicBezTo>
                    <a:cubicBezTo>
                      <a:pt x="207" y="2959"/>
                      <a:pt x="341" y="3194"/>
                      <a:pt x="480" y="3373"/>
                    </a:cubicBezTo>
                    <a:cubicBezTo>
                      <a:pt x="543" y="3455"/>
                      <a:pt x="651" y="3558"/>
                      <a:pt x="730" y="3623"/>
                    </a:cubicBezTo>
                    <a:lnTo>
                      <a:pt x="868" y="3730"/>
                    </a:lnTo>
                    <a:cubicBezTo>
                      <a:pt x="893" y="3748"/>
                      <a:pt x="914" y="3762"/>
                      <a:pt x="939" y="3778"/>
                    </a:cubicBezTo>
                    <a:cubicBezTo>
                      <a:pt x="966" y="3795"/>
                      <a:pt x="993" y="3812"/>
                      <a:pt x="1017" y="3827"/>
                    </a:cubicBezTo>
                    <a:cubicBezTo>
                      <a:pt x="1283" y="3980"/>
                      <a:pt x="1622" y="4106"/>
                      <a:pt x="1982" y="4106"/>
                    </a:cubicBezTo>
                    <a:cubicBezTo>
                      <a:pt x="2426" y="4106"/>
                      <a:pt x="2563" y="4069"/>
                      <a:pt x="2935" y="3917"/>
                    </a:cubicBezTo>
                    <a:lnTo>
                      <a:pt x="3094" y="3830"/>
                    </a:lnTo>
                    <a:cubicBezTo>
                      <a:pt x="3147" y="3801"/>
                      <a:pt x="3197" y="3767"/>
                      <a:pt x="3243" y="3733"/>
                    </a:cubicBezTo>
                    <a:lnTo>
                      <a:pt x="3379" y="3624"/>
                    </a:lnTo>
                    <a:cubicBezTo>
                      <a:pt x="3403" y="3605"/>
                      <a:pt x="3422" y="3594"/>
                      <a:pt x="3445" y="3571"/>
                    </a:cubicBezTo>
                    <a:lnTo>
                      <a:pt x="3624" y="3377"/>
                    </a:lnTo>
                    <a:cubicBezTo>
                      <a:pt x="3763" y="3205"/>
                      <a:pt x="3800" y="3163"/>
                      <a:pt x="3915" y="2932"/>
                    </a:cubicBezTo>
                    <a:cubicBezTo>
                      <a:pt x="4155" y="2453"/>
                      <a:pt x="4182" y="1744"/>
                      <a:pt x="3944" y="1247"/>
                    </a:cubicBezTo>
                    <a:lnTo>
                      <a:pt x="3813" y="1006"/>
                    </a:lnTo>
                    <a:cubicBezTo>
                      <a:pt x="3780" y="952"/>
                      <a:pt x="3753" y="896"/>
                      <a:pt x="3718" y="847"/>
                    </a:cubicBezTo>
                    <a:lnTo>
                      <a:pt x="3470" y="595"/>
                    </a:lnTo>
                    <a:cubicBezTo>
                      <a:pt x="3363" y="487"/>
                      <a:pt x="3265" y="393"/>
                      <a:pt x="3139" y="308"/>
                    </a:cubicBezTo>
                    <a:cubicBezTo>
                      <a:pt x="2870" y="127"/>
                      <a:pt x="2419" y="0"/>
                      <a:pt x="2067" y="0"/>
                    </a:cubicBezTo>
                    <a:cubicBezTo>
                      <a:pt x="1608" y="0"/>
                      <a:pt x="1130" y="165"/>
                      <a:pt x="787" y="439"/>
                    </a:cubicBezTo>
                    <a:cubicBezTo>
                      <a:pt x="457" y="703"/>
                      <a:pt x="223" y="1059"/>
                      <a:pt x="89" y="1459"/>
                    </a:cubicBezTo>
                    <a:cubicBezTo>
                      <a:pt x="52" y="1570"/>
                      <a:pt x="9" y="1739"/>
                      <a:pt x="9" y="18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4570413" y="2382838"/>
                <a:ext cx="298450" cy="184150"/>
              </a:xfrm>
              <a:custGeom>
                <a:avLst/>
                <a:gdLst>
                  <a:gd name="T0" fmla="*/ 781 w 1287"/>
                  <a:gd name="T1" fmla="*/ 444 h 788"/>
                  <a:gd name="T2" fmla="*/ 1067 w 1287"/>
                  <a:gd name="T3" fmla="*/ 69 h 788"/>
                  <a:gd name="T4" fmla="*/ 1118 w 1287"/>
                  <a:gd name="T5" fmla="*/ 128 h 788"/>
                  <a:gd name="T6" fmla="*/ 1228 w 1287"/>
                  <a:gd name="T7" fmla="*/ 204 h 788"/>
                  <a:gd name="T8" fmla="*/ 1236 w 1287"/>
                  <a:gd name="T9" fmla="*/ 187 h 788"/>
                  <a:gd name="T10" fmla="*/ 1278 w 1287"/>
                  <a:gd name="T11" fmla="*/ 86 h 788"/>
                  <a:gd name="T12" fmla="*/ 1168 w 1287"/>
                  <a:gd name="T13" fmla="*/ 103 h 788"/>
                  <a:gd name="T14" fmla="*/ 997 w 1287"/>
                  <a:gd name="T15" fmla="*/ 101 h 788"/>
                  <a:gd name="T16" fmla="*/ 728 w 1287"/>
                  <a:gd name="T17" fmla="*/ 306 h 788"/>
                  <a:gd name="T18" fmla="*/ 779 w 1287"/>
                  <a:gd name="T19" fmla="*/ 433 h 788"/>
                  <a:gd name="T20" fmla="*/ 711 w 1287"/>
                  <a:gd name="T21" fmla="*/ 314 h 788"/>
                  <a:gd name="T22" fmla="*/ 398 w 1287"/>
                  <a:gd name="T23" fmla="*/ 450 h 788"/>
                  <a:gd name="T24" fmla="*/ 329 w 1287"/>
                  <a:gd name="T25" fmla="*/ 484 h 788"/>
                  <a:gd name="T26" fmla="*/ 152 w 1287"/>
                  <a:gd name="T27" fmla="*/ 534 h 788"/>
                  <a:gd name="T28" fmla="*/ 203 w 1287"/>
                  <a:gd name="T29" fmla="*/ 721 h 788"/>
                  <a:gd name="T30" fmla="*/ 102 w 1287"/>
                  <a:gd name="T31" fmla="*/ 543 h 788"/>
                  <a:gd name="T32" fmla="*/ 0 w 1287"/>
                  <a:gd name="T33" fmla="*/ 534 h 788"/>
                  <a:gd name="T34" fmla="*/ 42 w 1287"/>
                  <a:gd name="T35" fmla="*/ 560 h 788"/>
                  <a:gd name="T36" fmla="*/ 220 w 1287"/>
                  <a:gd name="T37" fmla="*/ 534 h 788"/>
                  <a:gd name="T38" fmla="*/ 313 w 1287"/>
                  <a:gd name="T39" fmla="*/ 729 h 788"/>
                  <a:gd name="T40" fmla="*/ 406 w 1287"/>
                  <a:gd name="T41" fmla="*/ 678 h 788"/>
                  <a:gd name="T42" fmla="*/ 421 w 1287"/>
                  <a:gd name="T43" fmla="*/ 630 h 788"/>
                  <a:gd name="T44" fmla="*/ 474 w 1287"/>
                  <a:gd name="T45" fmla="*/ 458 h 788"/>
                  <a:gd name="T46" fmla="*/ 584 w 1287"/>
                  <a:gd name="T47" fmla="*/ 628 h 788"/>
                  <a:gd name="T48" fmla="*/ 686 w 1287"/>
                  <a:gd name="T49" fmla="*/ 619 h 788"/>
                  <a:gd name="T50" fmla="*/ 609 w 1287"/>
                  <a:gd name="T51" fmla="*/ 501 h 788"/>
                  <a:gd name="T52" fmla="*/ 821 w 1287"/>
                  <a:gd name="T53" fmla="*/ 534 h 788"/>
                  <a:gd name="T54" fmla="*/ 838 w 1287"/>
                  <a:gd name="T55" fmla="*/ 271 h 788"/>
                  <a:gd name="T56" fmla="*/ 940 w 1287"/>
                  <a:gd name="T57" fmla="*/ 450 h 788"/>
                  <a:gd name="T58" fmla="*/ 1049 w 1287"/>
                  <a:gd name="T59" fmla="*/ 264 h 788"/>
                  <a:gd name="T60" fmla="*/ 957 w 1287"/>
                  <a:gd name="T61" fmla="*/ 297 h 788"/>
                  <a:gd name="T62" fmla="*/ 948 w 1287"/>
                  <a:gd name="T63" fmla="*/ 221 h 788"/>
                  <a:gd name="T64" fmla="*/ 897 w 1287"/>
                  <a:gd name="T65" fmla="*/ 213 h 788"/>
                  <a:gd name="T66" fmla="*/ 982 w 1287"/>
                  <a:gd name="T67" fmla="*/ 145 h 788"/>
                  <a:gd name="T68" fmla="*/ 1228 w 1287"/>
                  <a:gd name="T69" fmla="*/ 204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87" h="788">
                    <a:moveTo>
                      <a:pt x="779" y="441"/>
                    </a:moveTo>
                    <a:lnTo>
                      <a:pt x="781" y="444"/>
                    </a:lnTo>
                    <a:cubicBezTo>
                      <a:pt x="781" y="444"/>
                      <a:pt x="778" y="442"/>
                      <a:pt x="779" y="441"/>
                    </a:cubicBezTo>
                    <a:close/>
                    <a:moveTo>
                      <a:pt x="1067" y="69"/>
                    </a:moveTo>
                    <a:cubicBezTo>
                      <a:pt x="1103" y="70"/>
                      <a:pt x="1119" y="73"/>
                      <a:pt x="1134" y="94"/>
                    </a:cubicBezTo>
                    <a:cubicBezTo>
                      <a:pt x="1128" y="119"/>
                      <a:pt x="1131" y="108"/>
                      <a:pt x="1118" y="128"/>
                    </a:cubicBezTo>
                    <a:cubicBezTo>
                      <a:pt x="1087" y="120"/>
                      <a:pt x="1071" y="104"/>
                      <a:pt x="1067" y="69"/>
                    </a:cubicBezTo>
                    <a:close/>
                    <a:moveTo>
                      <a:pt x="1228" y="204"/>
                    </a:moveTo>
                    <a:cubicBezTo>
                      <a:pt x="1197" y="204"/>
                      <a:pt x="1151" y="208"/>
                      <a:pt x="1134" y="145"/>
                    </a:cubicBezTo>
                    <a:lnTo>
                      <a:pt x="1236" y="187"/>
                    </a:lnTo>
                    <a:cubicBezTo>
                      <a:pt x="1285" y="186"/>
                      <a:pt x="1287" y="147"/>
                      <a:pt x="1287" y="94"/>
                    </a:cubicBezTo>
                    <a:lnTo>
                      <a:pt x="1278" y="86"/>
                    </a:lnTo>
                    <a:cubicBezTo>
                      <a:pt x="1254" y="104"/>
                      <a:pt x="1262" y="85"/>
                      <a:pt x="1261" y="128"/>
                    </a:cubicBezTo>
                    <a:cubicBezTo>
                      <a:pt x="1227" y="110"/>
                      <a:pt x="1223" y="103"/>
                      <a:pt x="1168" y="103"/>
                    </a:cubicBezTo>
                    <a:cubicBezTo>
                      <a:pt x="1185" y="67"/>
                      <a:pt x="1186" y="58"/>
                      <a:pt x="1177" y="18"/>
                    </a:cubicBezTo>
                    <a:cubicBezTo>
                      <a:pt x="1101" y="0"/>
                      <a:pt x="1032" y="42"/>
                      <a:pt x="997" y="101"/>
                    </a:cubicBezTo>
                    <a:cubicBezTo>
                      <a:pt x="973" y="143"/>
                      <a:pt x="994" y="128"/>
                      <a:pt x="952" y="149"/>
                    </a:cubicBezTo>
                    <a:cubicBezTo>
                      <a:pt x="891" y="179"/>
                      <a:pt x="764" y="296"/>
                      <a:pt x="728" y="306"/>
                    </a:cubicBezTo>
                    <a:lnTo>
                      <a:pt x="762" y="323"/>
                    </a:lnTo>
                    <a:cubicBezTo>
                      <a:pt x="765" y="356"/>
                      <a:pt x="776" y="400"/>
                      <a:pt x="779" y="433"/>
                    </a:cubicBezTo>
                    <a:cubicBezTo>
                      <a:pt x="741" y="413"/>
                      <a:pt x="721" y="392"/>
                      <a:pt x="686" y="374"/>
                    </a:cubicBezTo>
                    <a:cubicBezTo>
                      <a:pt x="696" y="354"/>
                      <a:pt x="705" y="339"/>
                      <a:pt x="711" y="314"/>
                    </a:cubicBezTo>
                    <a:cubicBezTo>
                      <a:pt x="687" y="327"/>
                      <a:pt x="665" y="337"/>
                      <a:pt x="638" y="351"/>
                    </a:cubicBezTo>
                    <a:cubicBezTo>
                      <a:pt x="545" y="401"/>
                      <a:pt x="522" y="421"/>
                      <a:pt x="398" y="450"/>
                    </a:cubicBezTo>
                    <a:cubicBezTo>
                      <a:pt x="405" y="534"/>
                      <a:pt x="425" y="404"/>
                      <a:pt x="466" y="577"/>
                    </a:cubicBezTo>
                    <a:cubicBezTo>
                      <a:pt x="379" y="531"/>
                      <a:pt x="382" y="491"/>
                      <a:pt x="329" y="484"/>
                    </a:cubicBezTo>
                    <a:cubicBezTo>
                      <a:pt x="287" y="478"/>
                      <a:pt x="268" y="491"/>
                      <a:pt x="233" y="497"/>
                    </a:cubicBezTo>
                    <a:cubicBezTo>
                      <a:pt x="181" y="506"/>
                      <a:pt x="165" y="486"/>
                      <a:pt x="152" y="534"/>
                    </a:cubicBezTo>
                    <a:cubicBezTo>
                      <a:pt x="181" y="537"/>
                      <a:pt x="183" y="541"/>
                      <a:pt x="203" y="551"/>
                    </a:cubicBezTo>
                    <a:cubicBezTo>
                      <a:pt x="203" y="623"/>
                      <a:pt x="216" y="664"/>
                      <a:pt x="203" y="721"/>
                    </a:cubicBezTo>
                    <a:cubicBezTo>
                      <a:pt x="173" y="728"/>
                      <a:pt x="175" y="729"/>
                      <a:pt x="135" y="729"/>
                    </a:cubicBezTo>
                    <a:cubicBezTo>
                      <a:pt x="121" y="700"/>
                      <a:pt x="102" y="589"/>
                      <a:pt x="102" y="543"/>
                    </a:cubicBezTo>
                    <a:cubicBezTo>
                      <a:pt x="142" y="539"/>
                      <a:pt x="116" y="555"/>
                      <a:pt x="135" y="518"/>
                    </a:cubicBezTo>
                    <a:cubicBezTo>
                      <a:pt x="103" y="518"/>
                      <a:pt x="28" y="528"/>
                      <a:pt x="0" y="534"/>
                    </a:cubicBezTo>
                    <a:lnTo>
                      <a:pt x="0" y="560"/>
                    </a:lnTo>
                    <a:lnTo>
                      <a:pt x="42" y="560"/>
                    </a:lnTo>
                    <a:cubicBezTo>
                      <a:pt x="42" y="675"/>
                      <a:pt x="45" y="788"/>
                      <a:pt x="166" y="760"/>
                    </a:cubicBezTo>
                    <a:cubicBezTo>
                      <a:pt x="291" y="731"/>
                      <a:pt x="222" y="614"/>
                      <a:pt x="220" y="534"/>
                    </a:cubicBezTo>
                    <a:cubicBezTo>
                      <a:pt x="250" y="528"/>
                      <a:pt x="248" y="526"/>
                      <a:pt x="288" y="526"/>
                    </a:cubicBezTo>
                    <a:cubicBezTo>
                      <a:pt x="318" y="657"/>
                      <a:pt x="328" y="555"/>
                      <a:pt x="313" y="729"/>
                    </a:cubicBezTo>
                    <a:cubicBezTo>
                      <a:pt x="354" y="720"/>
                      <a:pt x="351" y="712"/>
                      <a:pt x="406" y="712"/>
                    </a:cubicBezTo>
                    <a:lnTo>
                      <a:pt x="406" y="678"/>
                    </a:lnTo>
                    <a:cubicBezTo>
                      <a:pt x="354" y="677"/>
                      <a:pt x="338" y="656"/>
                      <a:pt x="330" y="560"/>
                    </a:cubicBezTo>
                    <a:cubicBezTo>
                      <a:pt x="364" y="578"/>
                      <a:pt x="392" y="604"/>
                      <a:pt x="421" y="630"/>
                    </a:cubicBezTo>
                    <a:cubicBezTo>
                      <a:pt x="494" y="693"/>
                      <a:pt x="484" y="673"/>
                      <a:pt x="525" y="670"/>
                    </a:cubicBezTo>
                    <a:cubicBezTo>
                      <a:pt x="518" y="589"/>
                      <a:pt x="474" y="546"/>
                      <a:pt x="474" y="458"/>
                    </a:cubicBezTo>
                    <a:cubicBezTo>
                      <a:pt x="491" y="450"/>
                      <a:pt x="504" y="446"/>
                      <a:pt x="525" y="441"/>
                    </a:cubicBezTo>
                    <a:cubicBezTo>
                      <a:pt x="531" y="514"/>
                      <a:pt x="584" y="547"/>
                      <a:pt x="584" y="628"/>
                    </a:cubicBezTo>
                    <a:cubicBezTo>
                      <a:pt x="556" y="638"/>
                      <a:pt x="578" y="617"/>
                      <a:pt x="559" y="653"/>
                    </a:cubicBezTo>
                    <a:cubicBezTo>
                      <a:pt x="621" y="648"/>
                      <a:pt x="618" y="619"/>
                      <a:pt x="686" y="619"/>
                    </a:cubicBezTo>
                    <a:lnTo>
                      <a:pt x="686" y="585"/>
                    </a:lnTo>
                    <a:cubicBezTo>
                      <a:pt x="641" y="584"/>
                      <a:pt x="647" y="581"/>
                      <a:pt x="609" y="501"/>
                    </a:cubicBezTo>
                    <a:cubicBezTo>
                      <a:pt x="599" y="478"/>
                      <a:pt x="564" y="384"/>
                      <a:pt x="628" y="403"/>
                    </a:cubicBezTo>
                    <a:cubicBezTo>
                      <a:pt x="686" y="420"/>
                      <a:pt x="739" y="533"/>
                      <a:pt x="821" y="534"/>
                    </a:cubicBezTo>
                    <a:cubicBezTo>
                      <a:pt x="821" y="435"/>
                      <a:pt x="782" y="377"/>
                      <a:pt x="804" y="280"/>
                    </a:cubicBezTo>
                    <a:lnTo>
                      <a:pt x="838" y="271"/>
                    </a:lnTo>
                    <a:lnTo>
                      <a:pt x="938" y="393"/>
                    </a:lnTo>
                    <a:cubicBezTo>
                      <a:pt x="955" y="421"/>
                      <a:pt x="941" y="401"/>
                      <a:pt x="940" y="450"/>
                    </a:cubicBezTo>
                    <a:cubicBezTo>
                      <a:pt x="1024" y="405"/>
                      <a:pt x="1066" y="358"/>
                      <a:pt x="1118" y="323"/>
                    </a:cubicBezTo>
                    <a:cubicBezTo>
                      <a:pt x="1114" y="316"/>
                      <a:pt x="1049" y="209"/>
                      <a:pt x="1049" y="264"/>
                    </a:cubicBezTo>
                    <a:cubicBezTo>
                      <a:pt x="1048" y="315"/>
                      <a:pt x="1063" y="359"/>
                      <a:pt x="991" y="365"/>
                    </a:cubicBezTo>
                    <a:cubicBezTo>
                      <a:pt x="979" y="317"/>
                      <a:pt x="967" y="336"/>
                      <a:pt x="957" y="297"/>
                    </a:cubicBezTo>
                    <a:cubicBezTo>
                      <a:pt x="990" y="297"/>
                      <a:pt x="991" y="300"/>
                      <a:pt x="1016" y="306"/>
                    </a:cubicBezTo>
                    <a:cubicBezTo>
                      <a:pt x="1015" y="253"/>
                      <a:pt x="991" y="231"/>
                      <a:pt x="948" y="221"/>
                    </a:cubicBezTo>
                    <a:lnTo>
                      <a:pt x="948" y="272"/>
                    </a:lnTo>
                    <a:cubicBezTo>
                      <a:pt x="909" y="263"/>
                      <a:pt x="898" y="258"/>
                      <a:pt x="897" y="213"/>
                    </a:cubicBezTo>
                    <a:cubicBezTo>
                      <a:pt x="962" y="198"/>
                      <a:pt x="958" y="208"/>
                      <a:pt x="1016" y="213"/>
                    </a:cubicBezTo>
                    <a:cubicBezTo>
                      <a:pt x="1015" y="161"/>
                      <a:pt x="1005" y="179"/>
                      <a:pt x="982" y="145"/>
                    </a:cubicBezTo>
                    <a:cubicBezTo>
                      <a:pt x="1051" y="112"/>
                      <a:pt x="1133" y="224"/>
                      <a:pt x="1134" y="289"/>
                    </a:cubicBezTo>
                    <a:cubicBezTo>
                      <a:pt x="1164" y="281"/>
                      <a:pt x="1211" y="229"/>
                      <a:pt x="1228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4165600" y="2305051"/>
                <a:ext cx="212725" cy="219075"/>
              </a:xfrm>
              <a:custGeom>
                <a:avLst/>
                <a:gdLst>
                  <a:gd name="T0" fmla="*/ 770 w 914"/>
                  <a:gd name="T1" fmla="*/ 779 h 937"/>
                  <a:gd name="T2" fmla="*/ 796 w 914"/>
                  <a:gd name="T3" fmla="*/ 686 h 937"/>
                  <a:gd name="T4" fmla="*/ 855 w 914"/>
                  <a:gd name="T5" fmla="*/ 720 h 937"/>
                  <a:gd name="T6" fmla="*/ 770 w 914"/>
                  <a:gd name="T7" fmla="*/ 779 h 937"/>
                  <a:gd name="T8" fmla="*/ 677 w 914"/>
                  <a:gd name="T9" fmla="*/ 712 h 937"/>
                  <a:gd name="T10" fmla="*/ 728 w 914"/>
                  <a:gd name="T11" fmla="*/ 618 h 937"/>
                  <a:gd name="T12" fmla="*/ 677 w 914"/>
                  <a:gd name="T13" fmla="*/ 712 h 937"/>
                  <a:gd name="T14" fmla="*/ 421 w 914"/>
                  <a:gd name="T15" fmla="*/ 642 h 937"/>
                  <a:gd name="T16" fmla="*/ 381 w 914"/>
                  <a:gd name="T17" fmla="*/ 618 h 937"/>
                  <a:gd name="T18" fmla="*/ 388 w 914"/>
                  <a:gd name="T19" fmla="*/ 600 h 937"/>
                  <a:gd name="T20" fmla="*/ 415 w 914"/>
                  <a:gd name="T21" fmla="*/ 542 h 937"/>
                  <a:gd name="T22" fmla="*/ 482 w 914"/>
                  <a:gd name="T23" fmla="*/ 576 h 937"/>
                  <a:gd name="T24" fmla="*/ 421 w 914"/>
                  <a:gd name="T25" fmla="*/ 642 h 937"/>
                  <a:gd name="T26" fmla="*/ 447 w 914"/>
                  <a:gd name="T27" fmla="*/ 510 h 937"/>
                  <a:gd name="T28" fmla="*/ 533 w 914"/>
                  <a:gd name="T29" fmla="*/ 500 h 937"/>
                  <a:gd name="T30" fmla="*/ 499 w 914"/>
                  <a:gd name="T31" fmla="*/ 559 h 937"/>
                  <a:gd name="T32" fmla="*/ 447 w 914"/>
                  <a:gd name="T33" fmla="*/ 510 h 937"/>
                  <a:gd name="T34" fmla="*/ 0 w 914"/>
                  <a:gd name="T35" fmla="*/ 136 h 937"/>
                  <a:gd name="T36" fmla="*/ 180 w 914"/>
                  <a:gd name="T37" fmla="*/ 231 h 937"/>
                  <a:gd name="T38" fmla="*/ 279 w 914"/>
                  <a:gd name="T39" fmla="*/ 212 h 937"/>
                  <a:gd name="T40" fmla="*/ 228 w 914"/>
                  <a:gd name="T41" fmla="*/ 280 h 937"/>
                  <a:gd name="T42" fmla="*/ 322 w 914"/>
                  <a:gd name="T43" fmla="*/ 271 h 937"/>
                  <a:gd name="T44" fmla="*/ 247 w 914"/>
                  <a:gd name="T45" fmla="*/ 350 h 937"/>
                  <a:gd name="T46" fmla="*/ 152 w 914"/>
                  <a:gd name="T47" fmla="*/ 390 h 937"/>
                  <a:gd name="T48" fmla="*/ 245 w 914"/>
                  <a:gd name="T49" fmla="*/ 491 h 937"/>
                  <a:gd name="T50" fmla="*/ 290 w 914"/>
                  <a:gd name="T51" fmla="*/ 409 h 937"/>
                  <a:gd name="T52" fmla="*/ 372 w 914"/>
                  <a:gd name="T53" fmla="*/ 339 h 937"/>
                  <a:gd name="T54" fmla="*/ 364 w 914"/>
                  <a:gd name="T55" fmla="*/ 432 h 937"/>
                  <a:gd name="T56" fmla="*/ 440 w 914"/>
                  <a:gd name="T57" fmla="*/ 398 h 937"/>
                  <a:gd name="T58" fmla="*/ 346 w 914"/>
                  <a:gd name="T59" fmla="*/ 532 h 937"/>
                  <a:gd name="T60" fmla="*/ 288 w 914"/>
                  <a:gd name="T61" fmla="*/ 551 h 937"/>
                  <a:gd name="T62" fmla="*/ 491 w 914"/>
                  <a:gd name="T63" fmla="*/ 720 h 937"/>
                  <a:gd name="T64" fmla="*/ 474 w 914"/>
                  <a:gd name="T65" fmla="*/ 678 h 937"/>
                  <a:gd name="T66" fmla="*/ 584 w 914"/>
                  <a:gd name="T67" fmla="*/ 551 h 937"/>
                  <a:gd name="T68" fmla="*/ 643 w 914"/>
                  <a:gd name="T69" fmla="*/ 576 h 937"/>
                  <a:gd name="T70" fmla="*/ 601 w 914"/>
                  <a:gd name="T71" fmla="*/ 813 h 937"/>
                  <a:gd name="T72" fmla="*/ 711 w 914"/>
                  <a:gd name="T73" fmla="*/ 745 h 937"/>
                  <a:gd name="T74" fmla="*/ 688 w 914"/>
                  <a:gd name="T75" fmla="*/ 850 h 937"/>
                  <a:gd name="T76" fmla="*/ 914 w 914"/>
                  <a:gd name="T77" fmla="*/ 737 h 937"/>
                  <a:gd name="T78" fmla="*/ 830 w 914"/>
                  <a:gd name="T79" fmla="*/ 678 h 937"/>
                  <a:gd name="T80" fmla="*/ 747 w 914"/>
                  <a:gd name="T81" fmla="*/ 617 h 937"/>
                  <a:gd name="T82" fmla="*/ 661 w 914"/>
                  <a:gd name="T83" fmla="*/ 559 h 937"/>
                  <a:gd name="T84" fmla="*/ 539 w 914"/>
                  <a:gd name="T85" fmla="*/ 468 h 937"/>
                  <a:gd name="T86" fmla="*/ 505 w 914"/>
                  <a:gd name="T87" fmla="*/ 427 h 937"/>
                  <a:gd name="T88" fmla="*/ 464 w 914"/>
                  <a:gd name="T89" fmla="*/ 400 h 937"/>
                  <a:gd name="T90" fmla="*/ 332 w 914"/>
                  <a:gd name="T91" fmla="*/ 244 h 937"/>
                  <a:gd name="T92" fmla="*/ 291 w 914"/>
                  <a:gd name="T93" fmla="*/ 208 h 937"/>
                  <a:gd name="T94" fmla="*/ 228 w 914"/>
                  <a:gd name="T95" fmla="*/ 119 h 937"/>
                  <a:gd name="T96" fmla="*/ 175 w 914"/>
                  <a:gd name="T97" fmla="*/ 201 h 937"/>
                  <a:gd name="T98" fmla="*/ 76 w 914"/>
                  <a:gd name="T99" fmla="*/ 237 h 937"/>
                  <a:gd name="T100" fmla="*/ 39 w 914"/>
                  <a:gd name="T101" fmla="*/ 191 h 937"/>
                  <a:gd name="T102" fmla="*/ 228 w 914"/>
                  <a:gd name="T103" fmla="*/ 110 h 937"/>
                  <a:gd name="T104" fmla="*/ 169 w 914"/>
                  <a:gd name="T105" fmla="*/ 0 h 937"/>
                  <a:gd name="T106" fmla="*/ 134 w 914"/>
                  <a:gd name="T107" fmla="*/ 41 h 937"/>
                  <a:gd name="T108" fmla="*/ 117 w 914"/>
                  <a:gd name="T109" fmla="*/ 58 h 937"/>
                  <a:gd name="T110" fmla="*/ 0 w 914"/>
                  <a:gd name="T111" fmla="*/ 13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4" h="937">
                    <a:moveTo>
                      <a:pt x="770" y="779"/>
                    </a:moveTo>
                    <a:cubicBezTo>
                      <a:pt x="781" y="756"/>
                      <a:pt x="795" y="719"/>
                      <a:pt x="796" y="686"/>
                    </a:cubicBezTo>
                    <a:cubicBezTo>
                      <a:pt x="852" y="686"/>
                      <a:pt x="838" y="687"/>
                      <a:pt x="855" y="720"/>
                    </a:cubicBezTo>
                    <a:lnTo>
                      <a:pt x="770" y="779"/>
                    </a:lnTo>
                    <a:close/>
                    <a:moveTo>
                      <a:pt x="677" y="712"/>
                    </a:moveTo>
                    <a:cubicBezTo>
                      <a:pt x="684" y="634"/>
                      <a:pt x="696" y="626"/>
                      <a:pt x="728" y="618"/>
                    </a:cubicBezTo>
                    <a:cubicBezTo>
                      <a:pt x="734" y="646"/>
                      <a:pt x="758" y="693"/>
                      <a:pt x="677" y="712"/>
                    </a:cubicBezTo>
                    <a:close/>
                    <a:moveTo>
                      <a:pt x="421" y="642"/>
                    </a:moveTo>
                    <a:cubicBezTo>
                      <a:pt x="399" y="627"/>
                      <a:pt x="412" y="627"/>
                      <a:pt x="381" y="618"/>
                    </a:cubicBezTo>
                    <a:cubicBezTo>
                      <a:pt x="383" y="614"/>
                      <a:pt x="387" y="603"/>
                      <a:pt x="388" y="600"/>
                    </a:cubicBezTo>
                    <a:cubicBezTo>
                      <a:pt x="416" y="544"/>
                      <a:pt x="411" y="591"/>
                      <a:pt x="415" y="542"/>
                    </a:cubicBezTo>
                    <a:cubicBezTo>
                      <a:pt x="466" y="543"/>
                      <a:pt x="448" y="553"/>
                      <a:pt x="482" y="576"/>
                    </a:cubicBezTo>
                    <a:lnTo>
                      <a:pt x="421" y="642"/>
                    </a:lnTo>
                    <a:close/>
                    <a:moveTo>
                      <a:pt x="447" y="510"/>
                    </a:moveTo>
                    <a:cubicBezTo>
                      <a:pt x="449" y="508"/>
                      <a:pt x="533" y="433"/>
                      <a:pt x="533" y="500"/>
                    </a:cubicBezTo>
                    <a:cubicBezTo>
                      <a:pt x="533" y="515"/>
                      <a:pt x="508" y="547"/>
                      <a:pt x="499" y="559"/>
                    </a:cubicBezTo>
                    <a:lnTo>
                      <a:pt x="447" y="510"/>
                    </a:lnTo>
                    <a:close/>
                    <a:moveTo>
                      <a:pt x="0" y="136"/>
                    </a:moveTo>
                    <a:cubicBezTo>
                      <a:pt x="0" y="253"/>
                      <a:pt x="70" y="313"/>
                      <a:pt x="180" y="231"/>
                    </a:cubicBezTo>
                    <a:cubicBezTo>
                      <a:pt x="215" y="204"/>
                      <a:pt x="223" y="212"/>
                      <a:pt x="279" y="212"/>
                    </a:cubicBezTo>
                    <a:cubicBezTo>
                      <a:pt x="255" y="246"/>
                      <a:pt x="242" y="223"/>
                      <a:pt x="228" y="280"/>
                    </a:cubicBezTo>
                    <a:cubicBezTo>
                      <a:pt x="265" y="279"/>
                      <a:pt x="275" y="271"/>
                      <a:pt x="322" y="271"/>
                    </a:cubicBezTo>
                    <a:cubicBezTo>
                      <a:pt x="310" y="321"/>
                      <a:pt x="280" y="319"/>
                      <a:pt x="247" y="350"/>
                    </a:cubicBezTo>
                    <a:cubicBezTo>
                      <a:pt x="174" y="419"/>
                      <a:pt x="221" y="391"/>
                      <a:pt x="152" y="390"/>
                    </a:cubicBezTo>
                    <a:cubicBezTo>
                      <a:pt x="156" y="432"/>
                      <a:pt x="224" y="486"/>
                      <a:pt x="245" y="491"/>
                    </a:cubicBezTo>
                    <a:cubicBezTo>
                      <a:pt x="232" y="433"/>
                      <a:pt x="252" y="442"/>
                      <a:pt x="290" y="409"/>
                    </a:cubicBezTo>
                    <a:cubicBezTo>
                      <a:pt x="326" y="378"/>
                      <a:pt x="327" y="363"/>
                      <a:pt x="372" y="339"/>
                    </a:cubicBezTo>
                    <a:cubicBezTo>
                      <a:pt x="372" y="386"/>
                      <a:pt x="367" y="397"/>
                      <a:pt x="364" y="432"/>
                    </a:cubicBezTo>
                    <a:cubicBezTo>
                      <a:pt x="438" y="397"/>
                      <a:pt x="398" y="402"/>
                      <a:pt x="440" y="398"/>
                    </a:cubicBezTo>
                    <a:cubicBezTo>
                      <a:pt x="436" y="449"/>
                      <a:pt x="387" y="495"/>
                      <a:pt x="346" y="532"/>
                    </a:cubicBezTo>
                    <a:cubicBezTo>
                      <a:pt x="322" y="554"/>
                      <a:pt x="330" y="551"/>
                      <a:pt x="288" y="551"/>
                    </a:cubicBezTo>
                    <a:cubicBezTo>
                      <a:pt x="316" y="593"/>
                      <a:pt x="445" y="709"/>
                      <a:pt x="491" y="720"/>
                    </a:cubicBezTo>
                    <a:cubicBezTo>
                      <a:pt x="488" y="684"/>
                      <a:pt x="492" y="705"/>
                      <a:pt x="474" y="678"/>
                    </a:cubicBezTo>
                    <a:cubicBezTo>
                      <a:pt x="513" y="667"/>
                      <a:pt x="565" y="586"/>
                      <a:pt x="584" y="551"/>
                    </a:cubicBezTo>
                    <a:cubicBezTo>
                      <a:pt x="604" y="561"/>
                      <a:pt x="623" y="565"/>
                      <a:pt x="643" y="576"/>
                    </a:cubicBezTo>
                    <a:cubicBezTo>
                      <a:pt x="615" y="696"/>
                      <a:pt x="591" y="697"/>
                      <a:pt x="601" y="813"/>
                    </a:cubicBezTo>
                    <a:cubicBezTo>
                      <a:pt x="655" y="800"/>
                      <a:pt x="658" y="760"/>
                      <a:pt x="711" y="745"/>
                    </a:cubicBezTo>
                    <a:cubicBezTo>
                      <a:pt x="707" y="763"/>
                      <a:pt x="687" y="838"/>
                      <a:pt x="688" y="850"/>
                    </a:cubicBezTo>
                    <a:cubicBezTo>
                      <a:pt x="695" y="937"/>
                      <a:pt x="793" y="765"/>
                      <a:pt x="914" y="737"/>
                    </a:cubicBezTo>
                    <a:cubicBezTo>
                      <a:pt x="910" y="689"/>
                      <a:pt x="877" y="682"/>
                      <a:pt x="830" y="678"/>
                    </a:cubicBezTo>
                    <a:cubicBezTo>
                      <a:pt x="826" y="643"/>
                      <a:pt x="828" y="647"/>
                      <a:pt x="747" y="617"/>
                    </a:cubicBezTo>
                    <a:cubicBezTo>
                      <a:pt x="696" y="598"/>
                      <a:pt x="754" y="617"/>
                      <a:pt x="661" y="559"/>
                    </a:cubicBezTo>
                    <a:lnTo>
                      <a:pt x="539" y="468"/>
                    </a:lnTo>
                    <a:cubicBezTo>
                      <a:pt x="518" y="450"/>
                      <a:pt x="528" y="447"/>
                      <a:pt x="505" y="427"/>
                    </a:cubicBezTo>
                    <a:cubicBezTo>
                      <a:pt x="493" y="418"/>
                      <a:pt x="474" y="409"/>
                      <a:pt x="464" y="400"/>
                    </a:cubicBezTo>
                    <a:cubicBezTo>
                      <a:pt x="442" y="380"/>
                      <a:pt x="389" y="297"/>
                      <a:pt x="332" y="244"/>
                    </a:cubicBezTo>
                    <a:cubicBezTo>
                      <a:pt x="319" y="231"/>
                      <a:pt x="300" y="219"/>
                      <a:pt x="291" y="208"/>
                    </a:cubicBezTo>
                    <a:cubicBezTo>
                      <a:pt x="261" y="168"/>
                      <a:pt x="287" y="158"/>
                      <a:pt x="228" y="119"/>
                    </a:cubicBezTo>
                    <a:cubicBezTo>
                      <a:pt x="228" y="186"/>
                      <a:pt x="225" y="176"/>
                      <a:pt x="175" y="201"/>
                    </a:cubicBezTo>
                    <a:cubicBezTo>
                      <a:pt x="140" y="218"/>
                      <a:pt x="125" y="237"/>
                      <a:pt x="76" y="237"/>
                    </a:cubicBezTo>
                    <a:cubicBezTo>
                      <a:pt x="50" y="237"/>
                      <a:pt x="35" y="210"/>
                      <a:pt x="39" y="191"/>
                    </a:cubicBezTo>
                    <a:cubicBezTo>
                      <a:pt x="48" y="156"/>
                      <a:pt x="162" y="79"/>
                      <a:pt x="228" y="110"/>
                    </a:cubicBezTo>
                    <a:cubicBezTo>
                      <a:pt x="223" y="86"/>
                      <a:pt x="185" y="12"/>
                      <a:pt x="169" y="0"/>
                    </a:cubicBezTo>
                    <a:cubicBezTo>
                      <a:pt x="125" y="12"/>
                      <a:pt x="158" y="6"/>
                      <a:pt x="134" y="41"/>
                    </a:cubicBezTo>
                    <a:cubicBezTo>
                      <a:pt x="126" y="54"/>
                      <a:pt x="133" y="47"/>
                      <a:pt x="117" y="58"/>
                    </a:cubicBezTo>
                    <a:cubicBezTo>
                      <a:pt x="84" y="84"/>
                      <a:pt x="0" y="102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54488" y="1903413"/>
                <a:ext cx="77788" cy="103188"/>
              </a:xfrm>
              <a:custGeom>
                <a:avLst/>
                <a:gdLst>
                  <a:gd name="T0" fmla="*/ 169 w 339"/>
                  <a:gd name="T1" fmla="*/ 304 h 445"/>
                  <a:gd name="T2" fmla="*/ 172 w 339"/>
                  <a:gd name="T3" fmla="*/ 307 h 445"/>
                  <a:gd name="T4" fmla="*/ 169 w 339"/>
                  <a:gd name="T5" fmla="*/ 304 h 445"/>
                  <a:gd name="T6" fmla="*/ 195 w 339"/>
                  <a:gd name="T7" fmla="*/ 228 h 445"/>
                  <a:gd name="T8" fmla="*/ 254 w 339"/>
                  <a:gd name="T9" fmla="*/ 245 h 445"/>
                  <a:gd name="T10" fmla="*/ 195 w 339"/>
                  <a:gd name="T11" fmla="*/ 304 h 445"/>
                  <a:gd name="T12" fmla="*/ 222 w 339"/>
                  <a:gd name="T13" fmla="*/ 272 h 445"/>
                  <a:gd name="T14" fmla="*/ 195 w 339"/>
                  <a:gd name="T15" fmla="*/ 228 h 445"/>
                  <a:gd name="T16" fmla="*/ 119 w 339"/>
                  <a:gd name="T17" fmla="*/ 144 h 445"/>
                  <a:gd name="T18" fmla="*/ 152 w 339"/>
                  <a:gd name="T19" fmla="*/ 177 h 445"/>
                  <a:gd name="T20" fmla="*/ 119 w 339"/>
                  <a:gd name="T21" fmla="*/ 144 h 445"/>
                  <a:gd name="T22" fmla="*/ 271 w 339"/>
                  <a:gd name="T23" fmla="*/ 203 h 445"/>
                  <a:gd name="T24" fmla="*/ 246 w 339"/>
                  <a:gd name="T25" fmla="*/ 203 h 445"/>
                  <a:gd name="T26" fmla="*/ 262 w 339"/>
                  <a:gd name="T27" fmla="*/ 59 h 445"/>
                  <a:gd name="T28" fmla="*/ 271 w 339"/>
                  <a:gd name="T29" fmla="*/ 203 h 445"/>
                  <a:gd name="T30" fmla="*/ 0 w 339"/>
                  <a:gd name="T31" fmla="*/ 220 h 445"/>
                  <a:gd name="T32" fmla="*/ 59 w 339"/>
                  <a:gd name="T33" fmla="*/ 211 h 445"/>
                  <a:gd name="T34" fmla="*/ 117 w 339"/>
                  <a:gd name="T35" fmla="*/ 264 h 445"/>
                  <a:gd name="T36" fmla="*/ 93 w 339"/>
                  <a:gd name="T37" fmla="*/ 338 h 445"/>
                  <a:gd name="T38" fmla="*/ 25 w 339"/>
                  <a:gd name="T39" fmla="*/ 313 h 445"/>
                  <a:gd name="T40" fmla="*/ 19 w 339"/>
                  <a:gd name="T41" fmla="*/ 386 h 445"/>
                  <a:gd name="T42" fmla="*/ 263 w 339"/>
                  <a:gd name="T43" fmla="*/ 339 h 445"/>
                  <a:gd name="T44" fmla="*/ 300 w 339"/>
                  <a:gd name="T45" fmla="*/ 266 h 445"/>
                  <a:gd name="T46" fmla="*/ 339 w 339"/>
                  <a:gd name="T47" fmla="*/ 194 h 445"/>
                  <a:gd name="T48" fmla="*/ 296 w 339"/>
                  <a:gd name="T49" fmla="*/ 194 h 445"/>
                  <a:gd name="T50" fmla="*/ 322 w 339"/>
                  <a:gd name="T51" fmla="*/ 67 h 445"/>
                  <a:gd name="T52" fmla="*/ 296 w 339"/>
                  <a:gd name="T53" fmla="*/ 25 h 445"/>
                  <a:gd name="T54" fmla="*/ 161 w 339"/>
                  <a:gd name="T55" fmla="*/ 93 h 445"/>
                  <a:gd name="T56" fmla="*/ 161 w 339"/>
                  <a:gd name="T57" fmla="*/ 0 h 445"/>
                  <a:gd name="T58" fmla="*/ 54 w 339"/>
                  <a:gd name="T59" fmla="*/ 104 h 445"/>
                  <a:gd name="T60" fmla="*/ 0 w 339"/>
                  <a:gd name="T61" fmla="*/ 2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9" h="445">
                    <a:moveTo>
                      <a:pt x="169" y="304"/>
                    </a:moveTo>
                    <a:lnTo>
                      <a:pt x="172" y="307"/>
                    </a:lnTo>
                    <a:cubicBezTo>
                      <a:pt x="172" y="307"/>
                      <a:pt x="169" y="305"/>
                      <a:pt x="169" y="304"/>
                    </a:cubicBezTo>
                    <a:close/>
                    <a:moveTo>
                      <a:pt x="195" y="228"/>
                    </a:moveTo>
                    <a:cubicBezTo>
                      <a:pt x="220" y="245"/>
                      <a:pt x="212" y="245"/>
                      <a:pt x="254" y="245"/>
                    </a:cubicBezTo>
                    <a:cubicBezTo>
                      <a:pt x="236" y="279"/>
                      <a:pt x="240" y="301"/>
                      <a:pt x="195" y="304"/>
                    </a:cubicBezTo>
                    <a:lnTo>
                      <a:pt x="222" y="272"/>
                    </a:lnTo>
                    <a:cubicBezTo>
                      <a:pt x="194" y="242"/>
                      <a:pt x="201" y="241"/>
                      <a:pt x="195" y="228"/>
                    </a:cubicBezTo>
                    <a:close/>
                    <a:moveTo>
                      <a:pt x="119" y="144"/>
                    </a:moveTo>
                    <a:cubicBezTo>
                      <a:pt x="148" y="151"/>
                      <a:pt x="145" y="148"/>
                      <a:pt x="152" y="177"/>
                    </a:cubicBezTo>
                    <a:cubicBezTo>
                      <a:pt x="110" y="167"/>
                      <a:pt x="124" y="175"/>
                      <a:pt x="119" y="144"/>
                    </a:cubicBezTo>
                    <a:close/>
                    <a:moveTo>
                      <a:pt x="271" y="203"/>
                    </a:moveTo>
                    <a:lnTo>
                      <a:pt x="246" y="203"/>
                    </a:lnTo>
                    <a:cubicBezTo>
                      <a:pt x="245" y="200"/>
                      <a:pt x="159" y="87"/>
                      <a:pt x="262" y="59"/>
                    </a:cubicBezTo>
                    <a:cubicBezTo>
                      <a:pt x="304" y="90"/>
                      <a:pt x="271" y="129"/>
                      <a:pt x="271" y="203"/>
                    </a:cubicBezTo>
                    <a:close/>
                    <a:moveTo>
                      <a:pt x="0" y="220"/>
                    </a:moveTo>
                    <a:cubicBezTo>
                      <a:pt x="0" y="273"/>
                      <a:pt x="21" y="221"/>
                      <a:pt x="59" y="211"/>
                    </a:cubicBezTo>
                    <a:lnTo>
                      <a:pt x="117" y="264"/>
                    </a:lnTo>
                    <a:cubicBezTo>
                      <a:pt x="113" y="286"/>
                      <a:pt x="103" y="318"/>
                      <a:pt x="93" y="338"/>
                    </a:cubicBezTo>
                    <a:cubicBezTo>
                      <a:pt x="77" y="331"/>
                      <a:pt x="44" y="317"/>
                      <a:pt x="25" y="313"/>
                    </a:cubicBezTo>
                    <a:cubicBezTo>
                      <a:pt x="14" y="338"/>
                      <a:pt x="3" y="359"/>
                      <a:pt x="19" y="386"/>
                    </a:cubicBezTo>
                    <a:cubicBezTo>
                      <a:pt x="55" y="445"/>
                      <a:pt x="210" y="443"/>
                      <a:pt x="263" y="339"/>
                    </a:cubicBezTo>
                    <a:cubicBezTo>
                      <a:pt x="273" y="318"/>
                      <a:pt x="286" y="286"/>
                      <a:pt x="300" y="266"/>
                    </a:cubicBezTo>
                    <a:cubicBezTo>
                      <a:pt x="325" y="229"/>
                      <a:pt x="338" y="248"/>
                      <a:pt x="339" y="194"/>
                    </a:cubicBezTo>
                    <a:lnTo>
                      <a:pt x="296" y="194"/>
                    </a:lnTo>
                    <a:lnTo>
                      <a:pt x="322" y="67"/>
                    </a:lnTo>
                    <a:cubicBezTo>
                      <a:pt x="322" y="47"/>
                      <a:pt x="308" y="43"/>
                      <a:pt x="296" y="25"/>
                    </a:cubicBezTo>
                    <a:cubicBezTo>
                      <a:pt x="194" y="27"/>
                      <a:pt x="219" y="77"/>
                      <a:pt x="161" y="93"/>
                    </a:cubicBezTo>
                    <a:lnTo>
                      <a:pt x="161" y="0"/>
                    </a:lnTo>
                    <a:cubicBezTo>
                      <a:pt x="62" y="0"/>
                      <a:pt x="96" y="14"/>
                      <a:pt x="54" y="104"/>
                    </a:cubicBezTo>
                    <a:cubicBezTo>
                      <a:pt x="38" y="138"/>
                      <a:pt x="0" y="185"/>
                      <a:pt x="0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4343400" y="1709738"/>
                <a:ext cx="93663" cy="111125"/>
              </a:xfrm>
              <a:custGeom>
                <a:avLst/>
                <a:gdLst>
                  <a:gd name="T0" fmla="*/ 182 w 401"/>
                  <a:gd name="T1" fmla="*/ 347 h 474"/>
                  <a:gd name="T2" fmla="*/ 185 w 401"/>
                  <a:gd name="T3" fmla="*/ 350 h 474"/>
                  <a:gd name="T4" fmla="*/ 182 w 401"/>
                  <a:gd name="T5" fmla="*/ 347 h 474"/>
                  <a:gd name="T6" fmla="*/ 114 w 401"/>
                  <a:gd name="T7" fmla="*/ 305 h 474"/>
                  <a:gd name="T8" fmla="*/ 140 w 401"/>
                  <a:gd name="T9" fmla="*/ 339 h 474"/>
                  <a:gd name="T10" fmla="*/ 114 w 401"/>
                  <a:gd name="T11" fmla="*/ 339 h 474"/>
                  <a:gd name="T12" fmla="*/ 114 w 401"/>
                  <a:gd name="T13" fmla="*/ 305 h 474"/>
                  <a:gd name="T14" fmla="*/ 165 w 401"/>
                  <a:gd name="T15" fmla="*/ 305 h 474"/>
                  <a:gd name="T16" fmla="*/ 173 w 401"/>
                  <a:gd name="T17" fmla="*/ 306 h 474"/>
                  <a:gd name="T18" fmla="*/ 165 w 401"/>
                  <a:gd name="T19" fmla="*/ 305 h 474"/>
                  <a:gd name="T20" fmla="*/ 182 w 401"/>
                  <a:gd name="T21" fmla="*/ 203 h 474"/>
                  <a:gd name="T22" fmla="*/ 148 w 401"/>
                  <a:gd name="T23" fmla="*/ 254 h 474"/>
                  <a:gd name="T24" fmla="*/ 182 w 401"/>
                  <a:gd name="T25" fmla="*/ 203 h 474"/>
                  <a:gd name="T26" fmla="*/ 182 w 401"/>
                  <a:gd name="T27" fmla="*/ 203 h 474"/>
                  <a:gd name="T28" fmla="*/ 228 w 401"/>
                  <a:gd name="T29" fmla="*/ 165 h 474"/>
                  <a:gd name="T30" fmla="*/ 259 w 401"/>
                  <a:gd name="T31" fmla="*/ 152 h 474"/>
                  <a:gd name="T32" fmla="*/ 277 w 401"/>
                  <a:gd name="T33" fmla="*/ 149 h 474"/>
                  <a:gd name="T34" fmla="*/ 323 w 401"/>
                  <a:gd name="T35" fmla="*/ 189 h 474"/>
                  <a:gd name="T36" fmla="*/ 318 w 401"/>
                  <a:gd name="T37" fmla="*/ 313 h 474"/>
                  <a:gd name="T38" fmla="*/ 275 w 401"/>
                  <a:gd name="T39" fmla="*/ 347 h 474"/>
                  <a:gd name="T40" fmla="*/ 241 w 401"/>
                  <a:gd name="T41" fmla="*/ 203 h 474"/>
                  <a:gd name="T42" fmla="*/ 182 w 401"/>
                  <a:gd name="T43" fmla="*/ 203 h 474"/>
                  <a:gd name="T44" fmla="*/ 89 w 401"/>
                  <a:gd name="T45" fmla="*/ 17 h 474"/>
                  <a:gd name="T46" fmla="*/ 80 w 401"/>
                  <a:gd name="T47" fmla="*/ 68 h 474"/>
                  <a:gd name="T48" fmla="*/ 30 w 401"/>
                  <a:gd name="T49" fmla="*/ 118 h 474"/>
                  <a:gd name="T50" fmla="*/ 114 w 401"/>
                  <a:gd name="T51" fmla="*/ 195 h 474"/>
                  <a:gd name="T52" fmla="*/ 97 w 401"/>
                  <a:gd name="T53" fmla="*/ 254 h 474"/>
                  <a:gd name="T54" fmla="*/ 21 w 401"/>
                  <a:gd name="T55" fmla="*/ 254 h 474"/>
                  <a:gd name="T56" fmla="*/ 123 w 401"/>
                  <a:gd name="T57" fmla="*/ 423 h 474"/>
                  <a:gd name="T58" fmla="*/ 123 w 401"/>
                  <a:gd name="T59" fmla="*/ 372 h 474"/>
                  <a:gd name="T60" fmla="*/ 157 w 401"/>
                  <a:gd name="T61" fmla="*/ 372 h 474"/>
                  <a:gd name="T62" fmla="*/ 216 w 401"/>
                  <a:gd name="T63" fmla="*/ 423 h 474"/>
                  <a:gd name="T64" fmla="*/ 224 w 401"/>
                  <a:gd name="T65" fmla="*/ 474 h 474"/>
                  <a:gd name="T66" fmla="*/ 275 w 401"/>
                  <a:gd name="T67" fmla="*/ 389 h 474"/>
                  <a:gd name="T68" fmla="*/ 351 w 401"/>
                  <a:gd name="T69" fmla="*/ 135 h 474"/>
                  <a:gd name="T70" fmla="*/ 213 w 401"/>
                  <a:gd name="T71" fmla="*/ 141 h 474"/>
                  <a:gd name="T72" fmla="*/ 165 w 401"/>
                  <a:gd name="T73" fmla="*/ 161 h 474"/>
                  <a:gd name="T74" fmla="*/ 148 w 401"/>
                  <a:gd name="T75" fmla="*/ 0 h 474"/>
                  <a:gd name="T76" fmla="*/ 140 w 401"/>
                  <a:gd name="T77" fmla="*/ 63 h 474"/>
                  <a:gd name="T78" fmla="*/ 89 w 401"/>
                  <a:gd name="T79" fmla="*/ 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1" h="474">
                    <a:moveTo>
                      <a:pt x="182" y="347"/>
                    </a:moveTo>
                    <a:lnTo>
                      <a:pt x="185" y="350"/>
                    </a:lnTo>
                    <a:cubicBezTo>
                      <a:pt x="184" y="349"/>
                      <a:pt x="181" y="348"/>
                      <a:pt x="182" y="347"/>
                    </a:cubicBezTo>
                    <a:close/>
                    <a:moveTo>
                      <a:pt x="114" y="305"/>
                    </a:moveTo>
                    <a:cubicBezTo>
                      <a:pt x="139" y="323"/>
                      <a:pt x="125" y="310"/>
                      <a:pt x="140" y="339"/>
                    </a:cubicBezTo>
                    <a:lnTo>
                      <a:pt x="114" y="339"/>
                    </a:lnTo>
                    <a:lnTo>
                      <a:pt x="114" y="305"/>
                    </a:lnTo>
                    <a:close/>
                    <a:moveTo>
                      <a:pt x="165" y="305"/>
                    </a:moveTo>
                    <a:cubicBezTo>
                      <a:pt x="167" y="287"/>
                      <a:pt x="210" y="307"/>
                      <a:pt x="173" y="306"/>
                    </a:cubicBezTo>
                    <a:cubicBezTo>
                      <a:pt x="170" y="305"/>
                      <a:pt x="163" y="324"/>
                      <a:pt x="165" y="305"/>
                    </a:cubicBezTo>
                    <a:close/>
                    <a:moveTo>
                      <a:pt x="182" y="203"/>
                    </a:moveTo>
                    <a:cubicBezTo>
                      <a:pt x="181" y="244"/>
                      <a:pt x="183" y="250"/>
                      <a:pt x="148" y="254"/>
                    </a:cubicBezTo>
                    <a:cubicBezTo>
                      <a:pt x="162" y="228"/>
                      <a:pt x="159" y="220"/>
                      <a:pt x="182" y="203"/>
                    </a:cubicBezTo>
                    <a:close/>
                    <a:moveTo>
                      <a:pt x="182" y="203"/>
                    </a:moveTo>
                    <a:cubicBezTo>
                      <a:pt x="194" y="185"/>
                      <a:pt x="206" y="176"/>
                      <a:pt x="228" y="165"/>
                    </a:cubicBezTo>
                    <a:cubicBezTo>
                      <a:pt x="233" y="163"/>
                      <a:pt x="259" y="152"/>
                      <a:pt x="259" y="152"/>
                    </a:cubicBezTo>
                    <a:cubicBezTo>
                      <a:pt x="262" y="152"/>
                      <a:pt x="277" y="149"/>
                      <a:pt x="277" y="149"/>
                    </a:cubicBezTo>
                    <a:cubicBezTo>
                      <a:pt x="303" y="149"/>
                      <a:pt x="316" y="164"/>
                      <a:pt x="323" y="189"/>
                    </a:cubicBezTo>
                    <a:cubicBezTo>
                      <a:pt x="331" y="219"/>
                      <a:pt x="326" y="285"/>
                      <a:pt x="318" y="313"/>
                    </a:cubicBezTo>
                    <a:cubicBezTo>
                      <a:pt x="309" y="343"/>
                      <a:pt x="309" y="344"/>
                      <a:pt x="275" y="347"/>
                    </a:cubicBezTo>
                    <a:cubicBezTo>
                      <a:pt x="260" y="283"/>
                      <a:pt x="241" y="296"/>
                      <a:pt x="241" y="203"/>
                    </a:cubicBezTo>
                    <a:lnTo>
                      <a:pt x="182" y="203"/>
                    </a:lnTo>
                    <a:close/>
                    <a:moveTo>
                      <a:pt x="89" y="17"/>
                    </a:moveTo>
                    <a:cubicBezTo>
                      <a:pt x="86" y="52"/>
                      <a:pt x="80" y="36"/>
                      <a:pt x="80" y="68"/>
                    </a:cubicBezTo>
                    <a:cubicBezTo>
                      <a:pt x="80" y="112"/>
                      <a:pt x="114" y="118"/>
                      <a:pt x="30" y="118"/>
                    </a:cubicBezTo>
                    <a:cubicBezTo>
                      <a:pt x="31" y="187"/>
                      <a:pt x="62" y="167"/>
                      <a:pt x="114" y="195"/>
                    </a:cubicBezTo>
                    <a:cubicBezTo>
                      <a:pt x="107" y="226"/>
                      <a:pt x="100" y="218"/>
                      <a:pt x="97" y="254"/>
                    </a:cubicBezTo>
                    <a:cubicBezTo>
                      <a:pt x="45" y="253"/>
                      <a:pt x="74" y="242"/>
                      <a:pt x="21" y="254"/>
                    </a:cubicBezTo>
                    <a:cubicBezTo>
                      <a:pt x="0" y="345"/>
                      <a:pt x="9" y="414"/>
                      <a:pt x="123" y="423"/>
                    </a:cubicBezTo>
                    <a:lnTo>
                      <a:pt x="123" y="372"/>
                    </a:lnTo>
                    <a:lnTo>
                      <a:pt x="157" y="372"/>
                    </a:lnTo>
                    <a:cubicBezTo>
                      <a:pt x="157" y="429"/>
                      <a:pt x="157" y="423"/>
                      <a:pt x="216" y="423"/>
                    </a:cubicBezTo>
                    <a:cubicBezTo>
                      <a:pt x="221" y="443"/>
                      <a:pt x="224" y="448"/>
                      <a:pt x="224" y="474"/>
                    </a:cubicBezTo>
                    <a:cubicBezTo>
                      <a:pt x="265" y="453"/>
                      <a:pt x="271" y="445"/>
                      <a:pt x="275" y="389"/>
                    </a:cubicBezTo>
                    <a:cubicBezTo>
                      <a:pt x="401" y="389"/>
                      <a:pt x="351" y="263"/>
                      <a:pt x="351" y="135"/>
                    </a:cubicBezTo>
                    <a:cubicBezTo>
                      <a:pt x="231" y="107"/>
                      <a:pt x="263" y="115"/>
                      <a:pt x="213" y="141"/>
                    </a:cubicBezTo>
                    <a:cubicBezTo>
                      <a:pt x="194" y="152"/>
                      <a:pt x="187" y="156"/>
                      <a:pt x="165" y="161"/>
                    </a:cubicBezTo>
                    <a:cubicBezTo>
                      <a:pt x="191" y="50"/>
                      <a:pt x="280" y="70"/>
                      <a:pt x="148" y="0"/>
                    </a:cubicBezTo>
                    <a:cubicBezTo>
                      <a:pt x="150" y="27"/>
                      <a:pt x="173" y="61"/>
                      <a:pt x="140" y="63"/>
                    </a:cubicBezTo>
                    <a:cubicBezTo>
                      <a:pt x="106" y="65"/>
                      <a:pt x="142" y="53"/>
                      <a:pt x="8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4846638" y="1912938"/>
                <a:ext cx="114300" cy="84138"/>
              </a:xfrm>
              <a:custGeom>
                <a:avLst/>
                <a:gdLst>
                  <a:gd name="T0" fmla="*/ 279 w 491"/>
                  <a:gd name="T1" fmla="*/ 240 h 360"/>
                  <a:gd name="T2" fmla="*/ 313 w 491"/>
                  <a:gd name="T3" fmla="*/ 282 h 360"/>
                  <a:gd name="T4" fmla="*/ 294 w 491"/>
                  <a:gd name="T5" fmla="*/ 268 h 360"/>
                  <a:gd name="T6" fmla="*/ 279 w 491"/>
                  <a:gd name="T7" fmla="*/ 240 h 360"/>
                  <a:gd name="T8" fmla="*/ 279 w 491"/>
                  <a:gd name="T9" fmla="*/ 181 h 360"/>
                  <a:gd name="T10" fmla="*/ 282 w 491"/>
                  <a:gd name="T11" fmla="*/ 183 h 360"/>
                  <a:gd name="T12" fmla="*/ 279 w 491"/>
                  <a:gd name="T13" fmla="*/ 181 h 360"/>
                  <a:gd name="T14" fmla="*/ 237 w 491"/>
                  <a:gd name="T15" fmla="*/ 130 h 360"/>
                  <a:gd name="T16" fmla="*/ 247 w 491"/>
                  <a:gd name="T17" fmla="*/ 138 h 360"/>
                  <a:gd name="T18" fmla="*/ 237 w 491"/>
                  <a:gd name="T19" fmla="*/ 130 h 360"/>
                  <a:gd name="T20" fmla="*/ 321 w 491"/>
                  <a:gd name="T21" fmla="*/ 113 h 360"/>
                  <a:gd name="T22" fmla="*/ 372 w 491"/>
                  <a:gd name="T23" fmla="*/ 113 h 360"/>
                  <a:gd name="T24" fmla="*/ 372 w 491"/>
                  <a:gd name="T25" fmla="*/ 122 h 360"/>
                  <a:gd name="T26" fmla="*/ 321 w 491"/>
                  <a:gd name="T27" fmla="*/ 122 h 360"/>
                  <a:gd name="T28" fmla="*/ 321 w 491"/>
                  <a:gd name="T29" fmla="*/ 113 h 360"/>
                  <a:gd name="T30" fmla="*/ 279 w 491"/>
                  <a:gd name="T31" fmla="*/ 113 h 360"/>
                  <a:gd name="T32" fmla="*/ 293 w 491"/>
                  <a:gd name="T33" fmla="*/ 117 h 360"/>
                  <a:gd name="T34" fmla="*/ 279 w 491"/>
                  <a:gd name="T35" fmla="*/ 113 h 360"/>
                  <a:gd name="T36" fmla="*/ 0 w 491"/>
                  <a:gd name="T37" fmla="*/ 54 h 360"/>
                  <a:gd name="T38" fmla="*/ 243 w 491"/>
                  <a:gd name="T39" fmla="*/ 184 h 360"/>
                  <a:gd name="T40" fmla="*/ 299 w 491"/>
                  <a:gd name="T41" fmla="*/ 339 h 360"/>
                  <a:gd name="T42" fmla="*/ 333 w 491"/>
                  <a:gd name="T43" fmla="*/ 355 h 360"/>
                  <a:gd name="T44" fmla="*/ 330 w 491"/>
                  <a:gd name="T45" fmla="*/ 215 h 360"/>
                  <a:gd name="T46" fmla="*/ 491 w 491"/>
                  <a:gd name="T47" fmla="*/ 147 h 360"/>
                  <a:gd name="T48" fmla="*/ 398 w 491"/>
                  <a:gd name="T49" fmla="*/ 155 h 360"/>
                  <a:gd name="T50" fmla="*/ 398 w 491"/>
                  <a:gd name="T51" fmla="*/ 138 h 360"/>
                  <a:gd name="T52" fmla="*/ 465 w 491"/>
                  <a:gd name="T53" fmla="*/ 96 h 360"/>
                  <a:gd name="T54" fmla="*/ 355 w 491"/>
                  <a:gd name="T55" fmla="*/ 88 h 360"/>
                  <a:gd name="T56" fmla="*/ 389 w 491"/>
                  <a:gd name="T57" fmla="*/ 20 h 360"/>
                  <a:gd name="T58" fmla="*/ 296 w 491"/>
                  <a:gd name="T59" fmla="*/ 62 h 360"/>
                  <a:gd name="T60" fmla="*/ 279 w 491"/>
                  <a:gd name="T61" fmla="*/ 71 h 360"/>
                  <a:gd name="T62" fmla="*/ 262 w 491"/>
                  <a:gd name="T63" fmla="*/ 45 h 360"/>
                  <a:gd name="T64" fmla="*/ 194 w 491"/>
                  <a:gd name="T65" fmla="*/ 79 h 360"/>
                  <a:gd name="T66" fmla="*/ 220 w 491"/>
                  <a:gd name="T67" fmla="*/ 122 h 360"/>
                  <a:gd name="T68" fmla="*/ 101 w 491"/>
                  <a:gd name="T69" fmla="*/ 62 h 360"/>
                  <a:gd name="T70" fmla="*/ 110 w 491"/>
                  <a:gd name="T71" fmla="*/ 3 h 360"/>
                  <a:gd name="T72" fmla="*/ 39 w 491"/>
                  <a:gd name="T73" fmla="*/ 8 h 360"/>
                  <a:gd name="T74" fmla="*/ 0 w 491"/>
                  <a:gd name="T75" fmla="*/ 5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1" h="360">
                    <a:moveTo>
                      <a:pt x="279" y="240"/>
                    </a:moveTo>
                    <a:cubicBezTo>
                      <a:pt x="309" y="248"/>
                      <a:pt x="310" y="248"/>
                      <a:pt x="313" y="282"/>
                    </a:cubicBezTo>
                    <a:cubicBezTo>
                      <a:pt x="306" y="278"/>
                      <a:pt x="302" y="277"/>
                      <a:pt x="294" y="268"/>
                    </a:cubicBezTo>
                    <a:cubicBezTo>
                      <a:pt x="272" y="243"/>
                      <a:pt x="287" y="255"/>
                      <a:pt x="279" y="240"/>
                    </a:cubicBezTo>
                    <a:close/>
                    <a:moveTo>
                      <a:pt x="279" y="181"/>
                    </a:moveTo>
                    <a:lnTo>
                      <a:pt x="282" y="183"/>
                    </a:lnTo>
                    <a:cubicBezTo>
                      <a:pt x="282" y="183"/>
                      <a:pt x="278" y="182"/>
                      <a:pt x="279" y="181"/>
                    </a:cubicBezTo>
                    <a:close/>
                    <a:moveTo>
                      <a:pt x="237" y="130"/>
                    </a:moveTo>
                    <a:cubicBezTo>
                      <a:pt x="251" y="116"/>
                      <a:pt x="264" y="151"/>
                      <a:pt x="247" y="138"/>
                    </a:cubicBezTo>
                    <a:cubicBezTo>
                      <a:pt x="241" y="134"/>
                      <a:pt x="225" y="142"/>
                      <a:pt x="237" y="130"/>
                    </a:cubicBezTo>
                    <a:close/>
                    <a:moveTo>
                      <a:pt x="321" y="113"/>
                    </a:moveTo>
                    <a:lnTo>
                      <a:pt x="372" y="113"/>
                    </a:lnTo>
                    <a:lnTo>
                      <a:pt x="372" y="122"/>
                    </a:lnTo>
                    <a:lnTo>
                      <a:pt x="321" y="122"/>
                    </a:lnTo>
                    <a:lnTo>
                      <a:pt x="321" y="113"/>
                    </a:lnTo>
                    <a:close/>
                    <a:moveTo>
                      <a:pt x="279" y="113"/>
                    </a:moveTo>
                    <a:cubicBezTo>
                      <a:pt x="288" y="104"/>
                      <a:pt x="325" y="126"/>
                      <a:pt x="293" y="117"/>
                    </a:cubicBezTo>
                    <a:cubicBezTo>
                      <a:pt x="286" y="116"/>
                      <a:pt x="265" y="127"/>
                      <a:pt x="279" y="113"/>
                    </a:cubicBezTo>
                    <a:close/>
                    <a:moveTo>
                      <a:pt x="0" y="54"/>
                    </a:moveTo>
                    <a:cubicBezTo>
                      <a:pt x="0" y="153"/>
                      <a:pt x="138" y="47"/>
                      <a:pt x="243" y="184"/>
                    </a:cubicBezTo>
                    <a:cubicBezTo>
                      <a:pt x="285" y="239"/>
                      <a:pt x="216" y="280"/>
                      <a:pt x="299" y="339"/>
                    </a:cubicBezTo>
                    <a:cubicBezTo>
                      <a:pt x="303" y="341"/>
                      <a:pt x="331" y="355"/>
                      <a:pt x="333" y="355"/>
                    </a:cubicBezTo>
                    <a:cubicBezTo>
                      <a:pt x="402" y="360"/>
                      <a:pt x="333" y="255"/>
                      <a:pt x="330" y="215"/>
                    </a:cubicBezTo>
                    <a:cubicBezTo>
                      <a:pt x="466" y="183"/>
                      <a:pt x="489" y="225"/>
                      <a:pt x="491" y="147"/>
                    </a:cubicBezTo>
                    <a:cubicBezTo>
                      <a:pt x="446" y="151"/>
                      <a:pt x="438" y="164"/>
                      <a:pt x="398" y="155"/>
                    </a:cubicBezTo>
                    <a:lnTo>
                      <a:pt x="398" y="138"/>
                    </a:lnTo>
                    <a:cubicBezTo>
                      <a:pt x="445" y="140"/>
                      <a:pt x="464" y="159"/>
                      <a:pt x="465" y="96"/>
                    </a:cubicBezTo>
                    <a:cubicBezTo>
                      <a:pt x="398" y="96"/>
                      <a:pt x="412" y="101"/>
                      <a:pt x="355" y="88"/>
                    </a:cubicBezTo>
                    <a:cubicBezTo>
                      <a:pt x="374" y="59"/>
                      <a:pt x="385" y="65"/>
                      <a:pt x="389" y="20"/>
                    </a:cubicBezTo>
                    <a:cubicBezTo>
                      <a:pt x="351" y="23"/>
                      <a:pt x="337" y="40"/>
                      <a:pt x="296" y="62"/>
                    </a:cubicBezTo>
                    <a:lnTo>
                      <a:pt x="279" y="71"/>
                    </a:lnTo>
                    <a:cubicBezTo>
                      <a:pt x="260" y="58"/>
                      <a:pt x="269" y="69"/>
                      <a:pt x="262" y="45"/>
                    </a:cubicBezTo>
                    <a:cubicBezTo>
                      <a:pt x="233" y="48"/>
                      <a:pt x="194" y="49"/>
                      <a:pt x="194" y="79"/>
                    </a:cubicBezTo>
                    <a:cubicBezTo>
                      <a:pt x="194" y="115"/>
                      <a:pt x="203" y="75"/>
                      <a:pt x="220" y="122"/>
                    </a:cubicBezTo>
                    <a:lnTo>
                      <a:pt x="101" y="62"/>
                    </a:lnTo>
                    <a:cubicBezTo>
                      <a:pt x="102" y="25"/>
                      <a:pt x="107" y="36"/>
                      <a:pt x="110" y="3"/>
                    </a:cubicBezTo>
                    <a:cubicBezTo>
                      <a:pt x="83" y="3"/>
                      <a:pt x="62" y="0"/>
                      <a:pt x="39" y="8"/>
                    </a:cubicBezTo>
                    <a:cubicBezTo>
                      <a:pt x="22" y="15"/>
                      <a:pt x="0" y="34"/>
                      <a:pt x="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4837113" y="2320926"/>
                <a:ext cx="80963" cy="87313"/>
              </a:xfrm>
              <a:custGeom>
                <a:avLst/>
                <a:gdLst>
                  <a:gd name="T0" fmla="*/ 153 w 348"/>
                  <a:gd name="T1" fmla="*/ 178 h 373"/>
                  <a:gd name="T2" fmla="*/ 45 w 348"/>
                  <a:gd name="T3" fmla="*/ 212 h 373"/>
                  <a:gd name="T4" fmla="*/ 68 w 348"/>
                  <a:gd name="T5" fmla="*/ 169 h 373"/>
                  <a:gd name="T6" fmla="*/ 153 w 348"/>
                  <a:gd name="T7" fmla="*/ 178 h 373"/>
                  <a:gd name="T8" fmla="*/ 127 w 348"/>
                  <a:gd name="T9" fmla="*/ 356 h 373"/>
                  <a:gd name="T10" fmla="*/ 136 w 348"/>
                  <a:gd name="T11" fmla="*/ 364 h 373"/>
                  <a:gd name="T12" fmla="*/ 195 w 348"/>
                  <a:gd name="T13" fmla="*/ 373 h 373"/>
                  <a:gd name="T14" fmla="*/ 221 w 348"/>
                  <a:gd name="T15" fmla="*/ 186 h 373"/>
                  <a:gd name="T16" fmla="*/ 153 w 348"/>
                  <a:gd name="T17" fmla="*/ 178 h 373"/>
                  <a:gd name="T18" fmla="*/ 153 w 348"/>
                  <a:gd name="T19" fmla="*/ 144 h 373"/>
                  <a:gd name="T20" fmla="*/ 94 w 348"/>
                  <a:gd name="T21" fmla="*/ 126 h 373"/>
                  <a:gd name="T22" fmla="*/ 94 w 348"/>
                  <a:gd name="T23" fmla="*/ 102 h 373"/>
                  <a:gd name="T24" fmla="*/ 204 w 348"/>
                  <a:gd name="T25" fmla="*/ 135 h 373"/>
                  <a:gd name="T26" fmla="*/ 280 w 348"/>
                  <a:gd name="T27" fmla="*/ 212 h 373"/>
                  <a:gd name="T28" fmla="*/ 324 w 348"/>
                  <a:gd name="T29" fmla="*/ 172 h 373"/>
                  <a:gd name="T30" fmla="*/ 348 w 348"/>
                  <a:gd name="T31" fmla="*/ 102 h 373"/>
                  <a:gd name="T32" fmla="*/ 194 w 348"/>
                  <a:gd name="T33" fmla="*/ 52 h 373"/>
                  <a:gd name="T34" fmla="*/ 170 w 348"/>
                  <a:gd name="T35" fmla="*/ 0 h 373"/>
                  <a:gd name="T36" fmla="*/ 127 w 348"/>
                  <a:gd name="T37" fmla="*/ 0 h 373"/>
                  <a:gd name="T38" fmla="*/ 0 w 348"/>
                  <a:gd name="T39" fmla="*/ 229 h 373"/>
                  <a:gd name="T40" fmla="*/ 68 w 348"/>
                  <a:gd name="T41" fmla="*/ 305 h 373"/>
                  <a:gd name="T42" fmla="*/ 212 w 348"/>
                  <a:gd name="T43" fmla="*/ 246 h 373"/>
                  <a:gd name="T44" fmla="*/ 110 w 348"/>
                  <a:gd name="T45" fmla="*/ 305 h 373"/>
                  <a:gd name="T46" fmla="*/ 127 w 348"/>
                  <a:gd name="T47" fmla="*/ 35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8" h="373">
                    <a:moveTo>
                      <a:pt x="153" y="178"/>
                    </a:moveTo>
                    <a:cubicBezTo>
                      <a:pt x="137" y="192"/>
                      <a:pt x="55" y="260"/>
                      <a:pt x="45" y="212"/>
                    </a:cubicBezTo>
                    <a:cubicBezTo>
                      <a:pt x="41" y="191"/>
                      <a:pt x="56" y="188"/>
                      <a:pt x="68" y="169"/>
                    </a:cubicBezTo>
                    <a:cubicBezTo>
                      <a:pt x="113" y="169"/>
                      <a:pt x="118" y="170"/>
                      <a:pt x="153" y="178"/>
                    </a:cubicBezTo>
                    <a:close/>
                    <a:moveTo>
                      <a:pt x="127" y="356"/>
                    </a:moveTo>
                    <a:lnTo>
                      <a:pt x="136" y="364"/>
                    </a:lnTo>
                    <a:cubicBezTo>
                      <a:pt x="169" y="367"/>
                      <a:pt x="158" y="372"/>
                      <a:pt x="195" y="373"/>
                    </a:cubicBezTo>
                    <a:cubicBezTo>
                      <a:pt x="206" y="325"/>
                      <a:pt x="307" y="240"/>
                      <a:pt x="221" y="186"/>
                    </a:cubicBezTo>
                    <a:cubicBezTo>
                      <a:pt x="190" y="166"/>
                      <a:pt x="191" y="175"/>
                      <a:pt x="153" y="178"/>
                    </a:cubicBezTo>
                    <a:lnTo>
                      <a:pt x="153" y="144"/>
                    </a:lnTo>
                    <a:lnTo>
                      <a:pt x="94" y="126"/>
                    </a:lnTo>
                    <a:lnTo>
                      <a:pt x="94" y="102"/>
                    </a:lnTo>
                    <a:cubicBezTo>
                      <a:pt x="178" y="102"/>
                      <a:pt x="152" y="105"/>
                      <a:pt x="204" y="135"/>
                    </a:cubicBezTo>
                    <a:cubicBezTo>
                      <a:pt x="244" y="159"/>
                      <a:pt x="267" y="158"/>
                      <a:pt x="280" y="212"/>
                    </a:cubicBezTo>
                    <a:cubicBezTo>
                      <a:pt x="308" y="204"/>
                      <a:pt x="310" y="195"/>
                      <a:pt x="324" y="172"/>
                    </a:cubicBezTo>
                    <a:cubicBezTo>
                      <a:pt x="339" y="148"/>
                      <a:pt x="347" y="137"/>
                      <a:pt x="348" y="102"/>
                    </a:cubicBezTo>
                    <a:cubicBezTo>
                      <a:pt x="289" y="115"/>
                      <a:pt x="240" y="87"/>
                      <a:pt x="194" y="52"/>
                    </a:cubicBezTo>
                    <a:cubicBezTo>
                      <a:pt x="171" y="33"/>
                      <a:pt x="171" y="39"/>
                      <a:pt x="170" y="0"/>
                    </a:cubicBezTo>
                    <a:lnTo>
                      <a:pt x="127" y="0"/>
                    </a:lnTo>
                    <a:cubicBezTo>
                      <a:pt x="125" y="87"/>
                      <a:pt x="18" y="154"/>
                      <a:pt x="0" y="229"/>
                    </a:cubicBezTo>
                    <a:cubicBezTo>
                      <a:pt x="14" y="249"/>
                      <a:pt x="48" y="291"/>
                      <a:pt x="68" y="305"/>
                    </a:cubicBezTo>
                    <a:cubicBezTo>
                      <a:pt x="177" y="280"/>
                      <a:pt x="137" y="247"/>
                      <a:pt x="212" y="246"/>
                    </a:cubicBezTo>
                    <a:cubicBezTo>
                      <a:pt x="210" y="327"/>
                      <a:pt x="171" y="334"/>
                      <a:pt x="110" y="305"/>
                    </a:cubicBezTo>
                    <a:cubicBezTo>
                      <a:pt x="113" y="334"/>
                      <a:pt x="117" y="336"/>
                      <a:pt x="127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656138" y="1728788"/>
                <a:ext cx="77788" cy="79375"/>
              </a:xfrm>
              <a:custGeom>
                <a:avLst/>
                <a:gdLst>
                  <a:gd name="T0" fmla="*/ 161 w 331"/>
                  <a:gd name="T1" fmla="*/ 127 h 339"/>
                  <a:gd name="T2" fmla="*/ 43 w 331"/>
                  <a:gd name="T3" fmla="*/ 144 h 339"/>
                  <a:gd name="T4" fmla="*/ 136 w 331"/>
                  <a:gd name="T5" fmla="*/ 186 h 339"/>
                  <a:gd name="T6" fmla="*/ 0 w 331"/>
                  <a:gd name="T7" fmla="*/ 279 h 339"/>
                  <a:gd name="T8" fmla="*/ 181 w 331"/>
                  <a:gd name="T9" fmla="*/ 231 h 339"/>
                  <a:gd name="T10" fmla="*/ 331 w 331"/>
                  <a:gd name="T11" fmla="*/ 186 h 339"/>
                  <a:gd name="T12" fmla="*/ 263 w 331"/>
                  <a:gd name="T13" fmla="*/ 127 h 339"/>
                  <a:gd name="T14" fmla="*/ 212 w 331"/>
                  <a:gd name="T15" fmla="*/ 0 h 339"/>
                  <a:gd name="T16" fmla="*/ 195 w 331"/>
                  <a:gd name="T17" fmla="*/ 67 h 339"/>
                  <a:gd name="T18" fmla="*/ 161 w 331"/>
                  <a:gd name="T19" fmla="*/ 1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339">
                    <a:moveTo>
                      <a:pt x="161" y="127"/>
                    </a:moveTo>
                    <a:cubicBezTo>
                      <a:pt x="68" y="127"/>
                      <a:pt x="43" y="51"/>
                      <a:pt x="43" y="144"/>
                    </a:cubicBezTo>
                    <a:cubicBezTo>
                      <a:pt x="43" y="189"/>
                      <a:pt x="91" y="186"/>
                      <a:pt x="136" y="186"/>
                    </a:cubicBezTo>
                    <a:cubicBezTo>
                      <a:pt x="73" y="280"/>
                      <a:pt x="0" y="206"/>
                      <a:pt x="0" y="279"/>
                    </a:cubicBezTo>
                    <a:cubicBezTo>
                      <a:pt x="0" y="321"/>
                      <a:pt x="93" y="339"/>
                      <a:pt x="181" y="231"/>
                    </a:cubicBezTo>
                    <a:cubicBezTo>
                      <a:pt x="233" y="167"/>
                      <a:pt x="252" y="186"/>
                      <a:pt x="331" y="186"/>
                    </a:cubicBezTo>
                    <a:cubicBezTo>
                      <a:pt x="320" y="140"/>
                      <a:pt x="319" y="128"/>
                      <a:pt x="263" y="127"/>
                    </a:cubicBezTo>
                    <a:cubicBezTo>
                      <a:pt x="264" y="75"/>
                      <a:pt x="301" y="20"/>
                      <a:pt x="212" y="0"/>
                    </a:cubicBezTo>
                    <a:cubicBezTo>
                      <a:pt x="210" y="29"/>
                      <a:pt x="202" y="41"/>
                      <a:pt x="195" y="67"/>
                    </a:cubicBezTo>
                    <a:cubicBezTo>
                      <a:pt x="188" y="96"/>
                      <a:pt x="192" y="127"/>
                      <a:pt x="16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4362450" y="2473326"/>
                <a:ext cx="66675" cy="68263"/>
              </a:xfrm>
              <a:custGeom>
                <a:avLst/>
                <a:gdLst>
                  <a:gd name="T0" fmla="*/ 0 w 293"/>
                  <a:gd name="T1" fmla="*/ 203 h 296"/>
                  <a:gd name="T2" fmla="*/ 0 w 293"/>
                  <a:gd name="T3" fmla="*/ 237 h 296"/>
                  <a:gd name="T4" fmla="*/ 212 w 293"/>
                  <a:gd name="T5" fmla="*/ 296 h 296"/>
                  <a:gd name="T6" fmla="*/ 237 w 293"/>
                  <a:gd name="T7" fmla="*/ 237 h 296"/>
                  <a:gd name="T8" fmla="*/ 224 w 293"/>
                  <a:gd name="T9" fmla="*/ 219 h 296"/>
                  <a:gd name="T10" fmla="*/ 208 w 293"/>
                  <a:gd name="T11" fmla="*/ 223 h 296"/>
                  <a:gd name="T12" fmla="*/ 173 w 293"/>
                  <a:gd name="T13" fmla="*/ 242 h 296"/>
                  <a:gd name="T14" fmla="*/ 102 w 293"/>
                  <a:gd name="T15" fmla="*/ 229 h 296"/>
                  <a:gd name="T16" fmla="*/ 119 w 293"/>
                  <a:gd name="T17" fmla="*/ 169 h 296"/>
                  <a:gd name="T18" fmla="*/ 161 w 293"/>
                  <a:gd name="T19" fmla="*/ 220 h 296"/>
                  <a:gd name="T20" fmla="*/ 212 w 293"/>
                  <a:gd name="T21" fmla="*/ 119 h 296"/>
                  <a:gd name="T22" fmla="*/ 144 w 293"/>
                  <a:gd name="T23" fmla="*/ 136 h 296"/>
                  <a:gd name="T24" fmla="*/ 229 w 293"/>
                  <a:gd name="T25" fmla="*/ 161 h 296"/>
                  <a:gd name="T26" fmla="*/ 288 w 293"/>
                  <a:gd name="T27" fmla="*/ 85 h 296"/>
                  <a:gd name="T28" fmla="*/ 85 w 293"/>
                  <a:gd name="T29" fmla="*/ 0 h 296"/>
                  <a:gd name="T30" fmla="*/ 97 w 293"/>
                  <a:gd name="T31" fmla="*/ 58 h 296"/>
                  <a:gd name="T32" fmla="*/ 55 w 293"/>
                  <a:gd name="T33" fmla="*/ 173 h 296"/>
                  <a:gd name="T34" fmla="*/ 0 w 293"/>
                  <a:gd name="T3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296">
                    <a:moveTo>
                      <a:pt x="0" y="203"/>
                    </a:moveTo>
                    <a:lnTo>
                      <a:pt x="0" y="237"/>
                    </a:lnTo>
                    <a:cubicBezTo>
                      <a:pt x="83" y="244"/>
                      <a:pt x="103" y="296"/>
                      <a:pt x="212" y="296"/>
                    </a:cubicBezTo>
                    <a:cubicBezTo>
                      <a:pt x="220" y="263"/>
                      <a:pt x="231" y="258"/>
                      <a:pt x="237" y="237"/>
                    </a:cubicBezTo>
                    <a:cubicBezTo>
                      <a:pt x="240" y="227"/>
                      <a:pt x="250" y="215"/>
                      <a:pt x="224" y="219"/>
                    </a:cubicBezTo>
                    <a:cubicBezTo>
                      <a:pt x="217" y="220"/>
                      <a:pt x="214" y="220"/>
                      <a:pt x="208" y="223"/>
                    </a:cubicBezTo>
                    <a:cubicBezTo>
                      <a:pt x="192" y="229"/>
                      <a:pt x="188" y="234"/>
                      <a:pt x="173" y="242"/>
                    </a:cubicBezTo>
                    <a:cubicBezTo>
                      <a:pt x="135" y="263"/>
                      <a:pt x="135" y="251"/>
                      <a:pt x="102" y="229"/>
                    </a:cubicBezTo>
                    <a:cubicBezTo>
                      <a:pt x="109" y="197"/>
                      <a:pt x="116" y="205"/>
                      <a:pt x="119" y="169"/>
                    </a:cubicBezTo>
                    <a:cubicBezTo>
                      <a:pt x="167" y="170"/>
                      <a:pt x="161" y="173"/>
                      <a:pt x="161" y="220"/>
                    </a:cubicBezTo>
                    <a:cubicBezTo>
                      <a:pt x="191" y="201"/>
                      <a:pt x="208" y="163"/>
                      <a:pt x="212" y="119"/>
                    </a:cubicBezTo>
                    <a:cubicBezTo>
                      <a:pt x="195" y="127"/>
                      <a:pt x="166" y="131"/>
                      <a:pt x="144" y="136"/>
                    </a:cubicBezTo>
                    <a:cubicBezTo>
                      <a:pt x="152" y="42"/>
                      <a:pt x="229" y="60"/>
                      <a:pt x="229" y="161"/>
                    </a:cubicBezTo>
                    <a:cubicBezTo>
                      <a:pt x="293" y="156"/>
                      <a:pt x="266" y="132"/>
                      <a:pt x="288" y="85"/>
                    </a:cubicBezTo>
                    <a:cubicBezTo>
                      <a:pt x="186" y="31"/>
                      <a:pt x="142" y="28"/>
                      <a:pt x="85" y="0"/>
                    </a:cubicBezTo>
                    <a:cubicBezTo>
                      <a:pt x="88" y="29"/>
                      <a:pt x="98" y="39"/>
                      <a:pt x="97" y="58"/>
                    </a:cubicBezTo>
                    <a:lnTo>
                      <a:pt x="55" y="173"/>
                    </a:lnTo>
                    <a:cubicBezTo>
                      <a:pt x="39" y="206"/>
                      <a:pt x="44" y="203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4141788" y="2263776"/>
                <a:ext cx="57150" cy="57150"/>
              </a:xfrm>
              <a:custGeom>
                <a:avLst/>
                <a:gdLst>
                  <a:gd name="T0" fmla="*/ 36 w 248"/>
                  <a:gd name="T1" fmla="*/ 186 h 245"/>
                  <a:gd name="T2" fmla="*/ 28 w 248"/>
                  <a:gd name="T3" fmla="*/ 152 h 245"/>
                  <a:gd name="T4" fmla="*/ 211 w 248"/>
                  <a:gd name="T5" fmla="*/ 106 h 245"/>
                  <a:gd name="T6" fmla="*/ 173 w 248"/>
                  <a:gd name="T7" fmla="*/ 154 h 245"/>
                  <a:gd name="T8" fmla="*/ 36 w 248"/>
                  <a:gd name="T9" fmla="*/ 186 h 245"/>
                  <a:gd name="T10" fmla="*/ 2 w 248"/>
                  <a:gd name="T11" fmla="*/ 101 h 245"/>
                  <a:gd name="T12" fmla="*/ 104 w 248"/>
                  <a:gd name="T13" fmla="*/ 245 h 245"/>
                  <a:gd name="T14" fmla="*/ 248 w 248"/>
                  <a:gd name="T15" fmla="*/ 110 h 245"/>
                  <a:gd name="T16" fmla="*/ 121 w 248"/>
                  <a:gd name="T17" fmla="*/ 0 h 245"/>
                  <a:gd name="T18" fmla="*/ 2 w 248"/>
                  <a:gd name="T19" fmla="*/ 10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245">
                    <a:moveTo>
                      <a:pt x="36" y="186"/>
                    </a:moveTo>
                    <a:cubicBezTo>
                      <a:pt x="31" y="163"/>
                      <a:pt x="28" y="170"/>
                      <a:pt x="28" y="152"/>
                    </a:cubicBezTo>
                    <a:cubicBezTo>
                      <a:pt x="28" y="83"/>
                      <a:pt x="227" y="25"/>
                      <a:pt x="211" y="106"/>
                    </a:cubicBezTo>
                    <a:cubicBezTo>
                      <a:pt x="208" y="123"/>
                      <a:pt x="185" y="145"/>
                      <a:pt x="173" y="154"/>
                    </a:cubicBezTo>
                    <a:cubicBezTo>
                      <a:pt x="134" y="183"/>
                      <a:pt x="102" y="186"/>
                      <a:pt x="36" y="186"/>
                    </a:cubicBezTo>
                    <a:close/>
                    <a:moveTo>
                      <a:pt x="2" y="101"/>
                    </a:moveTo>
                    <a:cubicBezTo>
                      <a:pt x="2" y="165"/>
                      <a:pt x="0" y="245"/>
                      <a:pt x="104" y="245"/>
                    </a:cubicBezTo>
                    <a:cubicBezTo>
                      <a:pt x="171" y="245"/>
                      <a:pt x="248" y="201"/>
                      <a:pt x="248" y="110"/>
                    </a:cubicBezTo>
                    <a:cubicBezTo>
                      <a:pt x="248" y="57"/>
                      <a:pt x="168" y="0"/>
                      <a:pt x="121" y="0"/>
                    </a:cubicBezTo>
                    <a:cubicBezTo>
                      <a:pt x="68" y="0"/>
                      <a:pt x="2" y="49"/>
                      <a:pt x="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4416425" y="2482851"/>
                <a:ext cx="52388" cy="73025"/>
              </a:xfrm>
              <a:custGeom>
                <a:avLst/>
                <a:gdLst>
                  <a:gd name="T0" fmla="*/ 33 w 220"/>
                  <a:gd name="T1" fmla="*/ 132 h 310"/>
                  <a:gd name="T2" fmla="*/ 128 w 220"/>
                  <a:gd name="T3" fmla="*/ 242 h 310"/>
                  <a:gd name="T4" fmla="*/ 50 w 220"/>
                  <a:gd name="T5" fmla="*/ 183 h 310"/>
                  <a:gd name="T6" fmla="*/ 16 w 220"/>
                  <a:gd name="T7" fmla="*/ 183 h 310"/>
                  <a:gd name="T8" fmla="*/ 0 w 220"/>
                  <a:gd name="T9" fmla="*/ 267 h 310"/>
                  <a:gd name="T10" fmla="*/ 110 w 220"/>
                  <a:gd name="T11" fmla="*/ 310 h 310"/>
                  <a:gd name="T12" fmla="*/ 194 w 220"/>
                  <a:gd name="T13" fmla="*/ 250 h 310"/>
                  <a:gd name="T14" fmla="*/ 127 w 220"/>
                  <a:gd name="T15" fmla="*/ 81 h 310"/>
                  <a:gd name="T16" fmla="*/ 177 w 220"/>
                  <a:gd name="T17" fmla="*/ 174 h 310"/>
                  <a:gd name="T18" fmla="*/ 211 w 220"/>
                  <a:gd name="T19" fmla="*/ 174 h 310"/>
                  <a:gd name="T20" fmla="*/ 220 w 220"/>
                  <a:gd name="T21" fmla="*/ 73 h 310"/>
                  <a:gd name="T22" fmla="*/ 66 w 220"/>
                  <a:gd name="T23" fmla="*/ 72 h 310"/>
                  <a:gd name="T24" fmla="*/ 33 w 220"/>
                  <a:gd name="T25" fmla="*/ 13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310">
                    <a:moveTo>
                      <a:pt x="33" y="132"/>
                    </a:moveTo>
                    <a:cubicBezTo>
                      <a:pt x="33" y="182"/>
                      <a:pt x="114" y="205"/>
                      <a:pt x="128" y="242"/>
                    </a:cubicBezTo>
                    <a:cubicBezTo>
                      <a:pt x="149" y="292"/>
                      <a:pt x="50" y="309"/>
                      <a:pt x="50" y="183"/>
                    </a:cubicBezTo>
                    <a:lnTo>
                      <a:pt x="16" y="183"/>
                    </a:lnTo>
                    <a:cubicBezTo>
                      <a:pt x="11" y="207"/>
                      <a:pt x="2" y="240"/>
                      <a:pt x="0" y="267"/>
                    </a:cubicBezTo>
                    <a:cubicBezTo>
                      <a:pt x="27" y="274"/>
                      <a:pt x="96" y="310"/>
                      <a:pt x="110" y="310"/>
                    </a:cubicBezTo>
                    <a:cubicBezTo>
                      <a:pt x="130" y="310"/>
                      <a:pt x="194" y="278"/>
                      <a:pt x="194" y="250"/>
                    </a:cubicBezTo>
                    <a:cubicBezTo>
                      <a:pt x="194" y="125"/>
                      <a:pt x="35" y="142"/>
                      <a:pt x="127" y="81"/>
                    </a:cubicBezTo>
                    <a:cubicBezTo>
                      <a:pt x="165" y="91"/>
                      <a:pt x="176" y="128"/>
                      <a:pt x="177" y="174"/>
                    </a:cubicBezTo>
                    <a:lnTo>
                      <a:pt x="211" y="174"/>
                    </a:lnTo>
                    <a:cubicBezTo>
                      <a:pt x="211" y="125"/>
                      <a:pt x="220" y="115"/>
                      <a:pt x="220" y="73"/>
                    </a:cubicBezTo>
                    <a:cubicBezTo>
                      <a:pt x="155" y="104"/>
                      <a:pt x="141" y="0"/>
                      <a:pt x="66" y="72"/>
                    </a:cubicBezTo>
                    <a:cubicBezTo>
                      <a:pt x="57" y="81"/>
                      <a:pt x="33" y="115"/>
                      <a:pt x="33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4468813" y="2500313"/>
                <a:ext cx="58738" cy="63500"/>
              </a:xfrm>
              <a:custGeom>
                <a:avLst/>
                <a:gdLst>
                  <a:gd name="T0" fmla="*/ 6 w 252"/>
                  <a:gd name="T1" fmla="*/ 101 h 271"/>
                  <a:gd name="T2" fmla="*/ 99 w 252"/>
                  <a:gd name="T3" fmla="*/ 50 h 271"/>
                  <a:gd name="T4" fmla="*/ 74 w 252"/>
                  <a:gd name="T5" fmla="*/ 228 h 271"/>
                  <a:gd name="T6" fmla="*/ 40 w 252"/>
                  <a:gd name="T7" fmla="*/ 228 h 271"/>
                  <a:gd name="T8" fmla="*/ 40 w 252"/>
                  <a:gd name="T9" fmla="*/ 262 h 271"/>
                  <a:gd name="T10" fmla="*/ 175 w 252"/>
                  <a:gd name="T11" fmla="*/ 271 h 271"/>
                  <a:gd name="T12" fmla="*/ 160 w 252"/>
                  <a:gd name="T13" fmla="*/ 59 h 271"/>
                  <a:gd name="T14" fmla="*/ 209 w 252"/>
                  <a:gd name="T15" fmla="*/ 127 h 271"/>
                  <a:gd name="T16" fmla="*/ 243 w 252"/>
                  <a:gd name="T17" fmla="*/ 127 h 271"/>
                  <a:gd name="T18" fmla="*/ 252 w 252"/>
                  <a:gd name="T19" fmla="*/ 42 h 271"/>
                  <a:gd name="T20" fmla="*/ 23 w 252"/>
                  <a:gd name="T21" fmla="*/ 0 h 271"/>
                  <a:gd name="T22" fmla="*/ 6 w 252"/>
                  <a:gd name="T23" fmla="*/ 10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271">
                    <a:moveTo>
                      <a:pt x="6" y="101"/>
                    </a:moveTo>
                    <a:cubicBezTo>
                      <a:pt x="94" y="81"/>
                      <a:pt x="0" y="50"/>
                      <a:pt x="99" y="50"/>
                    </a:cubicBezTo>
                    <a:cubicBezTo>
                      <a:pt x="90" y="92"/>
                      <a:pt x="74" y="181"/>
                      <a:pt x="74" y="228"/>
                    </a:cubicBezTo>
                    <a:lnTo>
                      <a:pt x="40" y="228"/>
                    </a:lnTo>
                    <a:lnTo>
                      <a:pt x="40" y="262"/>
                    </a:lnTo>
                    <a:lnTo>
                      <a:pt x="175" y="271"/>
                    </a:lnTo>
                    <a:cubicBezTo>
                      <a:pt x="136" y="196"/>
                      <a:pt x="149" y="238"/>
                      <a:pt x="160" y="59"/>
                    </a:cubicBezTo>
                    <a:cubicBezTo>
                      <a:pt x="208" y="60"/>
                      <a:pt x="205" y="74"/>
                      <a:pt x="209" y="127"/>
                    </a:cubicBezTo>
                    <a:lnTo>
                      <a:pt x="243" y="127"/>
                    </a:lnTo>
                    <a:lnTo>
                      <a:pt x="252" y="42"/>
                    </a:lnTo>
                    <a:cubicBezTo>
                      <a:pt x="191" y="13"/>
                      <a:pt x="70" y="22"/>
                      <a:pt x="23" y="0"/>
                    </a:cubicBezTo>
                    <a:cubicBezTo>
                      <a:pt x="20" y="41"/>
                      <a:pt x="6" y="53"/>
                      <a:pt x="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119563" y="2219326"/>
                <a:ext cx="63500" cy="47625"/>
              </a:xfrm>
              <a:custGeom>
                <a:avLst/>
                <a:gdLst>
                  <a:gd name="T0" fmla="*/ 93 w 271"/>
                  <a:gd name="T1" fmla="*/ 161 h 204"/>
                  <a:gd name="T2" fmla="*/ 34 w 271"/>
                  <a:gd name="T3" fmla="*/ 136 h 204"/>
                  <a:gd name="T4" fmla="*/ 93 w 271"/>
                  <a:gd name="T5" fmla="*/ 26 h 204"/>
                  <a:gd name="T6" fmla="*/ 0 w 271"/>
                  <a:gd name="T7" fmla="*/ 51 h 204"/>
                  <a:gd name="T8" fmla="*/ 68 w 271"/>
                  <a:gd name="T9" fmla="*/ 204 h 204"/>
                  <a:gd name="T10" fmla="*/ 119 w 271"/>
                  <a:gd name="T11" fmla="*/ 204 h 204"/>
                  <a:gd name="T12" fmla="*/ 169 w 271"/>
                  <a:gd name="T13" fmla="*/ 68 h 204"/>
                  <a:gd name="T14" fmla="*/ 202 w 271"/>
                  <a:gd name="T15" fmla="*/ 41 h 204"/>
                  <a:gd name="T16" fmla="*/ 186 w 271"/>
                  <a:gd name="T17" fmla="*/ 161 h 204"/>
                  <a:gd name="T18" fmla="*/ 271 w 271"/>
                  <a:gd name="T19" fmla="*/ 153 h 204"/>
                  <a:gd name="T20" fmla="*/ 251 w 271"/>
                  <a:gd name="T21" fmla="*/ 71 h 204"/>
                  <a:gd name="T22" fmla="*/ 220 w 271"/>
                  <a:gd name="T23" fmla="*/ 0 h 204"/>
                  <a:gd name="T24" fmla="*/ 127 w 271"/>
                  <a:gd name="T25" fmla="*/ 0 h 204"/>
                  <a:gd name="T26" fmla="*/ 105 w 271"/>
                  <a:gd name="T27" fmla="*/ 71 h 204"/>
                  <a:gd name="T28" fmla="*/ 93 w 271"/>
                  <a:gd name="T29" fmla="*/ 16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" h="204">
                    <a:moveTo>
                      <a:pt x="93" y="161"/>
                    </a:moveTo>
                    <a:cubicBezTo>
                      <a:pt x="61" y="159"/>
                      <a:pt x="54" y="149"/>
                      <a:pt x="34" y="136"/>
                    </a:cubicBezTo>
                    <a:cubicBezTo>
                      <a:pt x="47" y="82"/>
                      <a:pt x="67" y="65"/>
                      <a:pt x="93" y="26"/>
                    </a:cubicBezTo>
                    <a:cubicBezTo>
                      <a:pt x="69" y="26"/>
                      <a:pt x="0" y="31"/>
                      <a:pt x="0" y="51"/>
                    </a:cubicBezTo>
                    <a:cubicBezTo>
                      <a:pt x="0" y="94"/>
                      <a:pt x="32" y="204"/>
                      <a:pt x="68" y="204"/>
                    </a:cubicBezTo>
                    <a:lnTo>
                      <a:pt x="119" y="204"/>
                    </a:lnTo>
                    <a:cubicBezTo>
                      <a:pt x="134" y="204"/>
                      <a:pt x="191" y="161"/>
                      <a:pt x="169" y="68"/>
                    </a:cubicBezTo>
                    <a:lnTo>
                      <a:pt x="202" y="41"/>
                    </a:lnTo>
                    <a:cubicBezTo>
                      <a:pt x="248" y="109"/>
                      <a:pt x="219" y="100"/>
                      <a:pt x="186" y="161"/>
                    </a:cubicBezTo>
                    <a:cubicBezTo>
                      <a:pt x="231" y="161"/>
                      <a:pt x="238" y="156"/>
                      <a:pt x="271" y="153"/>
                    </a:cubicBezTo>
                    <a:cubicBezTo>
                      <a:pt x="260" y="130"/>
                      <a:pt x="260" y="100"/>
                      <a:pt x="251" y="71"/>
                    </a:cubicBezTo>
                    <a:cubicBezTo>
                      <a:pt x="239" y="31"/>
                      <a:pt x="229" y="38"/>
                      <a:pt x="220" y="0"/>
                    </a:cubicBezTo>
                    <a:lnTo>
                      <a:pt x="127" y="0"/>
                    </a:lnTo>
                    <a:cubicBezTo>
                      <a:pt x="121" y="28"/>
                      <a:pt x="112" y="36"/>
                      <a:pt x="105" y="71"/>
                    </a:cubicBezTo>
                    <a:cubicBezTo>
                      <a:pt x="99" y="102"/>
                      <a:pt x="93" y="132"/>
                      <a:pt x="93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4875213" y="2268538"/>
                <a:ext cx="66675" cy="61913"/>
              </a:xfrm>
              <a:custGeom>
                <a:avLst/>
                <a:gdLst>
                  <a:gd name="T0" fmla="*/ 0 w 288"/>
                  <a:gd name="T1" fmla="*/ 212 h 262"/>
                  <a:gd name="T2" fmla="*/ 85 w 288"/>
                  <a:gd name="T3" fmla="*/ 229 h 262"/>
                  <a:gd name="T4" fmla="*/ 60 w 288"/>
                  <a:gd name="T5" fmla="*/ 144 h 262"/>
                  <a:gd name="T6" fmla="*/ 212 w 288"/>
                  <a:gd name="T7" fmla="*/ 262 h 262"/>
                  <a:gd name="T8" fmla="*/ 246 w 288"/>
                  <a:gd name="T9" fmla="*/ 262 h 262"/>
                  <a:gd name="T10" fmla="*/ 288 w 288"/>
                  <a:gd name="T11" fmla="*/ 135 h 262"/>
                  <a:gd name="T12" fmla="*/ 246 w 288"/>
                  <a:gd name="T13" fmla="*/ 144 h 262"/>
                  <a:gd name="T14" fmla="*/ 85 w 288"/>
                  <a:gd name="T15" fmla="*/ 85 h 262"/>
                  <a:gd name="T16" fmla="*/ 178 w 288"/>
                  <a:gd name="T17" fmla="*/ 25 h 262"/>
                  <a:gd name="T18" fmla="*/ 85 w 288"/>
                  <a:gd name="T19" fmla="*/ 0 h 262"/>
                  <a:gd name="T20" fmla="*/ 0 w 288"/>
                  <a:gd name="T21" fmla="*/ 21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262">
                    <a:moveTo>
                      <a:pt x="0" y="212"/>
                    </a:moveTo>
                    <a:cubicBezTo>
                      <a:pt x="40" y="215"/>
                      <a:pt x="41" y="228"/>
                      <a:pt x="85" y="229"/>
                    </a:cubicBezTo>
                    <a:cubicBezTo>
                      <a:pt x="70" y="200"/>
                      <a:pt x="60" y="189"/>
                      <a:pt x="60" y="144"/>
                    </a:cubicBezTo>
                    <a:cubicBezTo>
                      <a:pt x="215" y="226"/>
                      <a:pt x="232" y="177"/>
                      <a:pt x="212" y="262"/>
                    </a:cubicBezTo>
                    <a:lnTo>
                      <a:pt x="246" y="262"/>
                    </a:lnTo>
                    <a:cubicBezTo>
                      <a:pt x="251" y="203"/>
                      <a:pt x="284" y="187"/>
                      <a:pt x="288" y="135"/>
                    </a:cubicBezTo>
                    <a:cubicBezTo>
                      <a:pt x="255" y="138"/>
                      <a:pt x="268" y="144"/>
                      <a:pt x="246" y="144"/>
                    </a:cubicBezTo>
                    <a:cubicBezTo>
                      <a:pt x="200" y="144"/>
                      <a:pt x="140" y="97"/>
                      <a:pt x="85" y="85"/>
                    </a:cubicBezTo>
                    <a:cubicBezTo>
                      <a:pt x="129" y="19"/>
                      <a:pt x="136" y="104"/>
                      <a:pt x="178" y="25"/>
                    </a:cubicBezTo>
                    <a:cubicBezTo>
                      <a:pt x="142" y="22"/>
                      <a:pt x="119" y="8"/>
                      <a:pt x="85" y="0"/>
                    </a:cubicBezTo>
                    <a:cubicBezTo>
                      <a:pt x="69" y="33"/>
                      <a:pt x="3" y="184"/>
                      <a:pt x="0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4840288" y="1944688"/>
                <a:ext cx="66675" cy="44450"/>
              </a:xfrm>
              <a:custGeom>
                <a:avLst/>
                <a:gdLst>
                  <a:gd name="T0" fmla="*/ 82 w 291"/>
                  <a:gd name="T1" fmla="*/ 43 h 187"/>
                  <a:gd name="T2" fmla="*/ 115 w 291"/>
                  <a:gd name="T3" fmla="*/ 102 h 187"/>
                  <a:gd name="T4" fmla="*/ 56 w 291"/>
                  <a:gd name="T5" fmla="*/ 102 h 187"/>
                  <a:gd name="T6" fmla="*/ 22 w 291"/>
                  <a:gd name="T7" fmla="*/ 34 h 187"/>
                  <a:gd name="T8" fmla="*/ 90 w 291"/>
                  <a:gd name="T9" fmla="*/ 161 h 187"/>
                  <a:gd name="T10" fmla="*/ 170 w 291"/>
                  <a:gd name="T11" fmla="*/ 157 h 187"/>
                  <a:gd name="T12" fmla="*/ 234 w 291"/>
                  <a:gd name="T13" fmla="*/ 187 h 187"/>
                  <a:gd name="T14" fmla="*/ 251 w 291"/>
                  <a:gd name="T15" fmla="*/ 144 h 187"/>
                  <a:gd name="T16" fmla="*/ 209 w 291"/>
                  <a:gd name="T17" fmla="*/ 102 h 187"/>
                  <a:gd name="T18" fmla="*/ 257 w 291"/>
                  <a:gd name="T19" fmla="*/ 55 h 187"/>
                  <a:gd name="T20" fmla="*/ 166 w 291"/>
                  <a:gd name="T21" fmla="*/ 0 h 187"/>
                  <a:gd name="T22" fmla="*/ 192 w 291"/>
                  <a:gd name="T23" fmla="*/ 60 h 187"/>
                  <a:gd name="T24" fmla="*/ 149 w 291"/>
                  <a:gd name="T25" fmla="*/ 68 h 187"/>
                  <a:gd name="T26" fmla="*/ 90 w 291"/>
                  <a:gd name="T27" fmla="*/ 0 h 187"/>
                  <a:gd name="T28" fmla="*/ 82 w 291"/>
                  <a:gd name="T29" fmla="*/ 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187">
                    <a:moveTo>
                      <a:pt x="82" y="43"/>
                    </a:moveTo>
                    <a:cubicBezTo>
                      <a:pt x="82" y="68"/>
                      <a:pt x="104" y="85"/>
                      <a:pt x="115" y="102"/>
                    </a:cubicBezTo>
                    <a:lnTo>
                      <a:pt x="56" y="102"/>
                    </a:lnTo>
                    <a:cubicBezTo>
                      <a:pt x="56" y="59"/>
                      <a:pt x="56" y="43"/>
                      <a:pt x="22" y="34"/>
                    </a:cubicBezTo>
                    <a:cubicBezTo>
                      <a:pt x="0" y="80"/>
                      <a:pt x="40" y="161"/>
                      <a:pt x="90" y="161"/>
                    </a:cubicBezTo>
                    <a:cubicBezTo>
                      <a:pt x="128" y="161"/>
                      <a:pt x="144" y="148"/>
                      <a:pt x="170" y="157"/>
                    </a:cubicBezTo>
                    <a:cubicBezTo>
                      <a:pt x="198" y="168"/>
                      <a:pt x="183" y="182"/>
                      <a:pt x="234" y="187"/>
                    </a:cubicBezTo>
                    <a:cubicBezTo>
                      <a:pt x="243" y="169"/>
                      <a:pt x="246" y="167"/>
                      <a:pt x="251" y="144"/>
                    </a:cubicBezTo>
                    <a:cubicBezTo>
                      <a:pt x="220" y="103"/>
                      <a:pt x="223" y="155"/>
                      <a:pt x="209" y="102"/>
                    </a:cubicBezTo>
                    <a:cubicBezTo>
                      <a:pt x="268" y="102"/>
                      <a:pt x="291" y="103"/>
                      <a:pt x="257" y="55"/>
                    </a:cubicBezTo>
                    <a:cubicBezTo>
                      <a:pt x="232" y="20"/>
                      <a:pt x="211" y="11"/>
                      <a:pt x="166" y="0"/>
                    </a:cubicBezTo>
                    <a:cubicBezTo>
                      <a:pt x="175" y="38"/>
                      <a:pt x="183" y="28"/>
                      <a:pt x="192" y="60"/>
                    </a:cubicBezTo>
                    <a:cubicBezTo>
                      <a:pt x="158" y="60"/>
                      <a:pt x="172" y="57"/>
                      <a:pt x="149" y="68"/>
                    </a:cubicBezTo>
                    <a:cubicBezTo>
                      <a:pt x="141" y="32"/>
                      <a:pt x="131" y="4"/>
                      <a:pt x="90" y="0"/>
                    </a:cubicBezTo>
                    <a:cubicBezTo>
                      <a:pt x="87" y="34"/>
                      <a:pt x="82" y="21"/>
                      <a:pt x="8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4900613" y="2216151"/>
                <a:ext cx="61913" cy="57150"/>
              </a:xfrm>
              <a:custGeom>
                <a:avLst/>
                <a:gdLst>
                  <a:gd name="T0" fmla="*/ 34 w 271"/>
                  <a:gd name="T1" fmla="*/ 102 h 246"/>
                  <a:gd name="T2" fmla="*/ 93 w 271"/>
                  <a:gd name="T3" fmla="*/ 85 h 246"/>
                  <a:gd name="T4" fmla="*/ 110 w 271"/>
                  <a:gd name="T5" fmla="*/ 127 h 246"/>
                  <a:gd name="T6" fmla="*/ 26 w 271"/>
                  <a:gd name="T7" fmla="*/ 110 h 246"/>
                  <a:gd name="T8" fmla="*/ 0 w 271"/>
                  <a:gd name="T9" fmla="*/ 221 h 246"/>
                  <a:gd name="T10" fmla="*/ 212 w 271"/>
                  <a:gd name="T11" fmla="*/ 246 h 246"/>
                  <a:gd name="T12" fmla="*/ 246 w 271"/>
                  <a:gd name="T13" fmla="*/ 246 h 246"/>
                  <a:gd name="T14" fmla="*/ 271 w 271"/>
                  <a:gd name="T15" fmla="*/ 110 h 246"/>
                  <a:gd name="T16" fmla="*/ 121 w 271"/>
                  <a:gd name="T17" fmla="*/ 83 h 246"/>
                  <a:gd name="T18" fmla="*/ 51 w 271"/>
                  <a:gd name="T19" fmla="*/ 0 h 246"/>
                  <a:gd name="T20" fmla="*/ 34 w 271"/>
                  <a:gd name="T2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34" y="102"/>
                    </a:moveTo>
                    <a:cubicBezTo>
                      <a:pt x="57" y="90"/>
                      <a:pt x="59" y="86"/>
                      <a:pt x="93" y="85"/>
                    </a:cubicBezTo>
                    <a:cubicBezTo>
                      <a:pt x="102" y="116"/>
                      <a:pt x="102" y="96"/>
                      <a:pt x="110" y="127"/>
                    </a:cubicBezTo>
                    <a:cubicBezTo>
                      <a:pt x="37" y="134"/>
                      <a:pt x="92" y="155"/>
                      <a:pt x="26" y="110"/>
                    </a:cubicBezTo>
                    <a:cubicBezTo>
                      <a:pt x="8" y="144"/>
                      <a:pt x="0" y="169"/>
                      <a:pt x="0" y="221"/>
                    </a:cubicBezTo>
                    <a:cubicBezTo>
                      <a:pt x="95" y="213"/>
                      <a:pt x="185" y="129"/>
                      <a:pt x="212" y="246"/>
                    </a:cubicBezTo>
                    <a:lnTo>
                      <a:pt x="246" y="246"/>
                    </a:lnTo>
                    <a:cubicBezTo>
                      <a:pt x="246" y="188"/>
                      <a:pt x="270" y="167"/>
                      <a:pt x="271" y="110"/>
                    </a:cubicBezTo>
                    <a:cubicBezTo>
                      <a:pt x="215" y="140"/>
                      <a:pt x="204" y="160"/>
                      <a:pt x="121" y="83"/>
                    </a:cubicBezTo>
                    <a:cubicBezTo>
                      <a:pt x="56" y="24"/>
                      <a:pt x="114" y="6"/>
                      <a:pt x="51" y="0"/>
                    </a:cubicBezTo>
                    <a:cubicBezTo>
                      <a:pt x="48" y="37"/>
                      <a:pt x="35" y="63"/>
                      <a:pt x="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4700588" y="1784351"/>
                <a:ext cx="17463" cy="30163"/>
              </a:xfrm>
              <a:custGeom>
                <a:avLst/>
                <a:gdLst>
                  <a:gd name="T0" fmla="*/ 0 w 76"/>
                  <a:gd name="T1" fmla="*/ 52 h 129"/>
                  <a:gd name="T2" fmla="*/ 59 w 76"/>
                  <a:gd name="T3" fmla="*/ 129 h 129"/>
                  <a:gd name="T4" fmla="*/ 76 w 76"/>
                  <a:gd name="T5" fmla="*/ 95 h 129"/>
                  <a:gd name="T6" fmla="*/ 0 w 76"/>
                  <a:gd name="T7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29">
                    <a:moveTo>
                      <a:pt x="0" y="52"/>
                    </a:moveTo>
                    <a:cubicBezTo>
                      <a:pt x="0" y="115"/>
                      <a:pt x="19" y="109"/>
                      <a:pt x="59" y="129"/>
                    </a:cubicBezTo>
                    <a:cubicBezTo>
                      <a:pt x="61" y="125"/>
                      <a:pt x="76" y="96"/>
                      <a:pt x="76" y="95"/>
                    </a:cubicBezTo>
                    <a:cubicBezTo>
                      <a:pt x="76" y="57"/>
                      <a:pt x="0" y="0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4854575" y="2428876"/>
                <a:ext cx="3175" cy="1588"/>
              </a:xfrm>
              <a:custGeom>
                <a:avLst/>
                <a:gdLst>
                  <a:gd name="T0" fmla="*/ 0 w 8"/>
                  <a:gd name="T1" fmla="*/ 10 h 10"/>
                  <a:gd name="T2" fmla="*/ 8 w 8"/>
                  <a:gd name="T3" fmla="*/ 10 h 10"/>
                  <a:gd name="T4" fmla="*/ 1 w 8"/>
                  <a:gd name="T5" fmla="*/ 0 h 10"/>
                  <a:gd name="T6" fmla="*/ 0 w 8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8" y="10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4529138" y="2244726"/>
                <a:ext cx="14288" cy="31750"/>
              </a:xfrm>
              <a:custGeom>
                <a:avLst/>
                <a:gdLst>
                  <a:gd name="T0" fmla="*/ 6 w 58"/>
                  <a:gd name="T1" fmla="*/ 7 h 134"/>
                  <a:gd name="T2" fmla="*/ 57 w 58"/>
                  <a:gd name="T3" fmla="*/ 134 h 134"/>
                  <a:gd name="T4" fmla="*/ 43 w 58"/>
                  <a:gd name="T5" fmla="*/ 0 h 134"/>
                  <a:gd name="T6" fmla="*/ 6 w 58"/>
                  <a:gd name="T7" fmla="*/ 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4">
                    <a:moveTo>
                      <a:pt x="6" y="7"/>
                    </a:moveTo>
                    <a:cubicBezTo>
                      <a:pt x="2" y="72"/>
                      <a:pt x="0" y="116"/>
                      <a:pt x="57" y="134"/>
                    </a:cubicBezTo>
                    <a:cubicBezTo>
                      <a:pt x="58" y="85"/>
                      <a:pt x="57" y="40"/>
                      <a:pt x="43" y="0"/>
                    </a:cubicBezTo>
                    <a:lnTo>
                      <a:pt x="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组合 51"/>
          <p:cNvGrpSpPr/>
          <p:nvPr userDrawn="1"/>
        </p:nvGrpSpPr>
        <p:grpSpPr>
          <a:xfrm>
            <a:off x="0" y="226669"/>
            <a:ext cx="542919" cy="571561"/>
            <a:chOff x="0" y="226669"/>
            <a:chExt cx="542919" cy="617541"/>
          </a:xfrm>
          <a:solidFill>
            <a:schemeClr val="accent1"/>
          </a:solidFill>
        </p:grpSpPr>
        <p:sp>
          <p:nvSpPr>
            <p:cNvPr id="53" name="矩形 52"/>
            <p:cNvSpPr/>
            <p:nvPr userDrawn="1"/>
          </p:nvSpPr>
          <p:spPr>
            <a:xfrm>
              <a:off x="397776" y="226669"/>
              <a:ext cx="145143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 userDrawn="1"/>
          </p:nvSpPr>
          <p:spPr>
            <a:xfrm>
              <a:off x="0" y="226669"/>
              <a:ext cx="324630" cy="617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3445670" y="6313130"/>
            <a:ext cx="5463856" cy="452499"/>
            <a:chOff x="3445670" y="6203946"/>
            <a:chExt cx="5463856" cy="452499"/>
          </a:xfrm>
        </p:grpSpPr>
        <p:grpSp>
          <p:nvGrpSpPr>
            <p:cNvPr id="57" name="组合 56"/>
            <p:cNvGrpSpPr/>
            <p:nvPr userDrawn="1"/>
          </p:nvGrpSpPr>
          <p:grpSpPr>
            <a:xfrm>
              <a:off x="3445670" y="6403109"/>
              <a:ext cx="5463856" cy="0"/>
              <a:chOff x="3445670" y="6403109"/>
              <a:chExt cx="5463856" cy="0"/>
            </a:xfrm>
          </p:grpSpPr>
          <p:cxnSp>
            <p:nvCxnSpPr>
              <p:cNvPr id="58" name="直接连接符 57"/>
              <p:cNvCxnSpPr/>
              <p:nvPr userDrawn="1"/>
            </p:nvCxnSpPr>
            <p:spPr>
              <a:xfrm flipH="1">
                <a:off x="3445670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 userDrawn="1"/>
            </p:nvCxnSpPr>
            <p:spPr>
              <a:xfrm flipH="1">
                <a:off x="8728551" y="6403109"/>
                <a:ext cx="180975" cy="0"/>
              </a:xfrm>
              <a:prstGeom prst="line">
                <a:avLst/>
              </a:prstGeom>
              <a:ln w="12700">
                <a:solidFill>
                  <a:schemeClr val="accent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 userDrawn="1"/>
          </p:nvGrpSpPr>
          <p:grpSpPr>
            <a:xfrm>
              <a:off x="3773486" y="6203946"/>
              <a:ext cx="4766946" cy="452499"/>
              <a:chOff x="3721016" y="5441926"/>
              <a:chExt cx="5306957" cy="503759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016" y="5441926"/>
                <a:ext cx="2459915" cy="503759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928" y="5518467"/>
                <a:ext cx="2725045" cy="350676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3.w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37.wm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38.png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41.wmf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3.png"/><Relationship Id="rId4" Type="http://schemas.openxmlformats.org/officeDocument/2006/relationships/tags" Target="../tags/tag18.xml"/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23.bin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52.wmf"/><Relationship Id="rId10" Type="http://schemas.openxmlformats.org/officeDocument/2006/relationships/oleObject" Target="../embeddings/oleObject27.bin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tags" Target="../tags/tag23.xml"/><Relationship Id="rId7" Type="http://schemas.openxmlformats.org/officeDocument/2006/relationships/image" Target="../media/image50.wmf"/><Relationship Id="rId6" Type="http://schemas.openxmlformats.org/officeDocument/2006/relationships/oleObject" Target="../embeddings/oleObject28.bin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54.png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11.xml"/><Relationship Id="rId20" Type="http://schemas.openxmlformats.org/officeDocument/2006/relationships/oleObject" Target="../embeddings/oleObject33.bin"/><Relationship Id="rId2" Type="http://schemas.openxmlformats.org/officeDocument/2006/relationships/image" Target="../media/image53.png"/><Relationship Id="rId19" Type="http://schemas.openxmlformats.org/officeDocument/2006/relationships/tags" Target="../tags/tag28.xml"/><Relationship Id="rId18" Type="http://schemas.openxmlformats.org/officeDocument/2006/relationships/oleObject" Target="../embeddings/oleObject32.bin"/><Relationship Id="rId17" Type="http://schemas.openxmlformats.org/officeDocument/2006/relationships/tags" Target="../tags/tag27.xml"/><Relationship Id="rId16" Type="http://schemas.openxmlformats.org/officeDocument/2006/relationships/oleObject" Target="../embeddings/oleObject31.bin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image" Target="../media/image56.wmf"/><Relationship Id="rId12" Type="http://schemas.openxmlformats.org/officeDocument/2006/relationships/oleObject" Target="../embeddings/oleObject30.bin"/><Relationship Id="rId11" Type="http://schemas.openxmlformats.org/officeDocument/2006/relationships/tags" Target="../tags/tag24.xml"/><Relationship Id="rId10" Type="http://schemas.openxmlformats.org/officeDocument/2006/relationships/image" Target="../media/image55.wmf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tags" Target="../tags/tag31.xml"/><Relationship Id="rId7" Type="http://schemas.openxmlformats.org/officeDocument/2006/relationships/image" Target="../media/image59.wmf"/><Relationship Id="rId6" Type="http://schemas.openxmlformats.org/officeDocument/2006/relationships/oleObject" Target="../embeddings/oleObject35.bin"/><Relationship Id="rId5" Type="http://schemas.openxmlformats.org/officeDocument/2006/relationships/tags" Target="../tags/tag30.xml"/><Relationship Id="rId4" Type="http://schemas.openxmlformats.org/officeDocument/2006/relationships/image" Target="../media/image58.wmf"/><Relationship Id="rId3" Type="http://schemas.openxmlformats.org/officeDocument/2006/relationships/oleObject" Target="../embeddings/oleObject34.bin"/><Relationship Id="rId24" Type="http://schemas.openxmlformats.org/officeDocument/2006/relationships/vmlDrawing" Target="../drawings/vmlDrawing10.vml"/><Relationship Id="rId23" Type="http://schemas.openxmlformats.org/officeDocument/2006/relationships/slideLayout" Target="../slideLayouts/slideLayout11.xml"/><Relationship Id="rId22" Type="http://schemas.openxmlformats.org/officeDocument/2006/relationships/image" Target="../media/image65.wmf"/><Relationship Id="rId21" Type="http://schemas.openxmlformats.org/officeDocument/2006/relationships/oleObject" Target="../embeddings/oleObject41.bin"/><Relationship Id="rId20" Type="http://schemas.openxmlformats.org/officeDocument/2006/relationships/tags" Target="../tags/tag33.xml"/><Relationship Id="rId2" Type="http://schemas.openxmlformats.org/officeDocument/2006/relationships/tags" Target="../tags/tag29.xml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40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39.bin"/><Relationship Id="rId15" Type="http://schemas.openxmlformats.org/officeDocument/2006/relationships/tags" Target="../tags/tag32.xml"/><Relationship Id="rId14" Type="http://schemas.openxmlformats.org/officeDocument/2006/relationships/image" Target="../media/image62.wmf"/><Relationship Id="rId13" Type="http://schemas.openxmlformats.org/officeDocument/2006/relationships/oleObject" Target="../embeddings/oleObject38.bin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60.wmf"/><Relationship Id="rId1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37.xml"/><Relationship Id="rId6" Type="http://schemas.openxmlformats.org/officeDocument/2006/relationships/image" Target="../media/image68.png"/><Relationship Id="rId5" Type="http://schemas.openxmlformats.org/officeDocument/2006/relationships/tags" Target="../tags/tag36.xml"/><Relationship Id="rId4" Type="http://schemas.openxmlformats.org/officeDocument/2006/relationships/image" Target="../media/image67.png"/><Relationship Id="rId3" Type="http://schemas.openxmlformats.org/officeDocument/2006/relationships/tags" Target="../tags/tag35.xml"/><Relationship Id="rId2" Type="http://schemas.openxmlformats.org/officeDocument/2006/relationships/image" Target="../media/image66.png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0.png"/><Relationship Id="rId3" Type="http://schemas.openxmlformats.org/officeDocument/2006/relationships/tags" Target="../tags/tag39.xml"/><Relationship Id="rId2" Type="http://schemas.openxmlformats.org/officeDocument/2006/relationships/image" Target="../media/image69.png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45.bin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8" Type="http://schemas.openxmlformats.org/officeDocument/2006/relationships/oleObject" Target="../embeddings/oleObject48.bin"/><Relationship Id="rId7" Type="http://schemas.openxmlformats.org/officeDocument/2006/relationships/tags" Target="../tags/tag41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7.bin"/><Relationship Id="rId4" Type="http://schemas.openxmlformats.org/officeDocument/2006/relationships/tags" Target="../tags/tag40.xml"/><Relationship Id="rId3" Type="http://schemas.openxmlformats.org/officeDocument/2006/relationships/image" Target="../media/image72.wmf"/><Relationship Id="rId2" Type="http://schemas.openxmlformats.org/officeDocument/2006/relationships/oleObject" Target="../embeddings/oleObject46.bin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11.xml"/><Relationship Id="rId16" Type="http://schemas.openxmlformats.org/officeDocument/2006/relationships/image" Target="../media/image77.wmf"/><Relationship Id="rId15" Type="http://schemas.openxmlformats.org/officeDocument/2006/relationships/oleObject" Target="../embeddings/oleObject50.bin"/><Relationship Id="rId14" Type="http://schemas.openxmlformats.org/officeDocument/2006/relationships/tags" Target="../tags/tag44.xml"/><Relationship Id="rId13" Type="http://schemas.openxmlformats.org/officeDocument/2006/relationships/oleObject" Target="../embeddings/oleObject49.bin"/><Relationship Id="rId12" Type="http://schemas.openxmlformats.org/officeDocument/2006/relationships/tags" Target="../tags/tag43.xml"/><Relationship Id="rId11" Type="http://schemas.openxmlformats.org/officeDocument/2006/relationships/image" Target="../media/image68.png"/><Relationship Id="rId10" Type="http://schemas.openxmlformats.org/officeDocument/2006/relationships/tags" Target="../tags/tag42.xml"/><Relationship Id="rId1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tags" Target="../tags/tag49.xml"/><Relationship Id="rId7" Type="http://schemas.openxmlformats.org/officeDocument/2006/relationships/image" Target="../media/image79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68.png"/><Relationship Id="rId3" Type="http://schemas.openxmlformats.org/officeDocument/2006/relationships/tags" Target="../tags/tag46.xml"/><Relationship Id="rId2" Type="http://schemas.openxmlformats.org/officeDocument/2006/relationships/image" Target="../media/image78.png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51.bin"/><Relationship Id="rId10" Type="http://schemas.openxmlformats.org/officeDocument/2006/relationships/tags" Target="../tags/tag50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2.bin"/><Relationship Id="rId3" Type="http://schemas.openxmlformats.org/officeDocument/2006/relationships/tags" Target="../tags/tag52.xml"/><Relationship Id="rId2" Type="http://schemas.openxmlformats.org/officeDocument/2006/relationships/image" Target="../media/image68.png"/><Relationship Id="rId1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8.png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0" Type="http://schemas.openxmlformats.org/officeDocument/2006/relationships/vmlDrawing" Target="../drawings/vmlDrawing1.v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22.png"/><Relationship Id="rId7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tags" Target="../tags/tag11.xml"/><Relationship Id="rId4" Type="http://schemas.openxmlformats.org/officeDocument/2006/relationships/image" Target="../media/image20.png"/><Relationship Id="rId3" Type="http://schemas.openxmlformats.org/officeDocument/2006/relationships/tags" Target="../tags/tag10.xml"/><Relationship Id="rId20" Type="http://schemas.openxmlformats.org/officeDocument/2006/relationships/vmlDrawing" Target="../drawings/vmlDrawing3.v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1.xml"/><Relationship Id="rId18" Type="http://schemas.openxmlformats.org/officeDocument/2006/relationships/image" Target="../media/image26.wmf"/><Relationship Id="rId17" Type="http://schemas.openxmlformats.org/officeDocument/2006/relationships/oleObject" Target="../embeddings/oleObject8.bin"/><Relationship Id="rId16" Type="http://schemas.openxmlformats.org/officeDocument/2006/relationships/oleObject" Target="../embeddings/oleObject7.bin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25.wmf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tags" Target="../tags/tag15.xml"/><Relationship Id="rId4" Type="http://schemas.openxmlformats.org/officeDocument/2006/relationships/image" Target="../media/image27.png"/><Relationship Id="rId3" Type="http://schemas.openxmlformats.org/officeDocument/2006/relationships/tags" Target="../tags/tag14.xml"/><Relationship Id="rId2" Type="http://schemas.openxmlformats.org/officeDocument/2006/relationships/image" Target="../media/image7.png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87"/>
          <p:cNvSpPr>
            <a:spLocks noGrp="1"/>
          </p:cNvSpPr>
          <p:nvPr>
            <p:ph type="title"/>
          </p:nvPr>
        </p:nvSpPr>
        <p:spPr>
          <a:xfrm>
            <a:off x="527557" y="956913"/>
            <a:ext cx="11072812" cy="14465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loop QCD corrections to </a:t>
            </a:r>
            <a:r>
              <a:rPr lang="en-US" altLang="zh-C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44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4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J/ψ + </a:t>
            </a:r>
            <a:r>
              <a:rPr lang="en-US" altLang="zh-C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asymptotic expansion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992" y="2650603"/>
            <a:ext cx="96119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Cong Li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李聪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Southwest University,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ChongQing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China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2646" y="4088160"/>
            <a:ext cx="104426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In collaboration with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桑文龙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、黄旭东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based on  arXiv:2506.16317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309" y="5094831"/>
            <a:ext cx="1091738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CN" altLang="zh-CN" sz="2000" b="0" i="0" u="none" strike="noStrike" cap="none" normalizeH="0" baseline="0" dirty="0">
                <a:ln>
                  <a:noFill/>
                </a:ln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第二届重味物理前沿论坛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研讨会（2025）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9/12-9/14, 2025 @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湖北武汉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计算框架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61113" y="1214897"/>
            <a:ext cx="1062411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对于一组完备的主积分，其微分方程形式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905" y="2891790"/>
            <a:ext cx="718248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其中矩阵 M 在 r=0 处为局部 Fuchs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形式。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-2147482624"/>
          <p:cNvGraphicFramePr/>
          <p:nvPr/>
        </p:nvGraphicFramePr>
        <p:xfrm>
          <a:off x="4667885" y="186436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041400" imgH="393700" progId="Equation.DSMT4">
                  <p:embed/>
                </p:oleObj>
              </mc:Choice>
              <mc:Fallback>
                <p:oleObj name="" r:id="rId1" imgW="10414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67885" y="1864360"/>
                        <a:ext cx="23622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624"/>
          <p:cNvGraphicFramePr/>
          <p:nvPr/>
        </p:nvGraphicFramePr>
        <p:xfrm>
          <a:off x="4393565" y="3428683"/>
          <a:ext cx="2910840" cy="9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1282700" imgH="444500" progId="Equation.DSMT4">
                  <p:embed/>
                </p:oleObj>
              </mc:Choice>
              <mc:Fallback>
                <p:oleObj name="" r:id="rId3" imgW="1282700" imgH="4445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3565" y="3428683"/>
                        <a:ext cx="2910840" cy="946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163955" y="4674870"/>
            <a:ext cx="97929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是通过将形式解代入方程，比较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的最低阶得到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系数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通过递推关系和初始条件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求得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4" name="对象 -2147482624"/>
          <p:cNvGraphicFramePr/>
          <p:nvPr/>
        </p:nvGraphicFramePr>
        <p:xfrm>
          <a:off x="1525588" y="4737101"/>
          <a:ext cx="346075" cy="3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5" imgW="152400" imgH="165100" progId="Equation.DSMT4">
                  <p:embed/>
                </p:oleObj>
              </mc:Choice>
              <mc:Fallback>
                <p:oleObj name="" r:id="rId5" imgW="152400" imgH="165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4737101"/>
                        <a:ext cx="346075" cy="351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2210435" y="5313045"/>
          <a:ext cx="381635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7" imgW="152400" imgH="215900" progId="Equation.DSMT4">
                  <p:embed/>
                </p:oleObj>
              </mc:Choice>
              <mc:Fallback>
                <p:oleObj name="" r:id="rId7" imgW="152400" imgH="2159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0435" y="5313045"/>
                        <a:ext cx="381635" cy="496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6142990" y="4702810"/>
          <a:ext cx="32258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9" imgW="322580" imgH="386080" progId="Equation.DSMT4">
                  <p:embed/>
                </p:oleObj>
              </mc:Choice>
              <mc:Fallback>
                <p:oleObj name="" r:id="rId9" imgW="322580" imgH="386080" progId="Equation.DSMT4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2990" y="4702810"/>
                        <a:ext cx="322580" cy="38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计算框架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0933" y="1261010"/>
            <a:ext cx="11641667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在实际计算中，我们采用数值拟合策略（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AMFlow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的关键策略）：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对特定的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数值解微分方程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通过解线性方程组，将指数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和系数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拟合为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的展开式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2998" y="3816878"/>
            <a:ext cx="98975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上述所有步骤均使用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AMFlow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 descr="\documentclass{article}&#10;\usepackage{amsmath}&#10;\pagestyle{empty}&#10;\begin{document}&#10;&#10;$f^{(2)}(r)=\sum_{i,j\ge 0} f^{(2)}_{i,j} r^i \ln^j r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7" y="5302253"/>
            <a:ext cx="5179504" cy="6471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44059" y="4400455"/>
            <a:ext cx="979593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所有的主积分都可以表示为r 的级数展开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形式：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898650" y="2405380"/>
          <a:ext cx="319405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13360" imgH="324485" progId="Equation.DSMT4">
                  <p:embed/>
                </p:oleObj>
              </mc:Choice>
              <mc:Fallback>
                <p:oleObj name="" r:id="rId3" imgW="213360" imgH="324485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50" y="2405380"/>
                        <a:ext cx="319405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6739255" y="3180080"/>
          <a:ext cx="408940" cy="38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354330" imgH="292735" progId="Equation.DSMT4">
                  <p:embed/>
                </p:oleObj>
              </mc:Choice>
              <mc:Fallback>
                <p:oleObj name="" r:id="rId5" imgW="354330" imgH="292735" progId="Equation.DSMT4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9255" y="3180080"/>
                        <a:ext cx="408940" cy="38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5563235" y="3095625"/>
          <a:ext cx="351790" cy="3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7" imgW="152400" imgH="215900" progId="Equation.DSMT4">
                  <p:embed/>
                </p:oleObj>
              </mc:Choice>
              <mc:Fallback>
                <p:oleObj name="" r:id="rId7" imgW="152400" imgH="2159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3235" y="3095625"/>
                        <a:ext cx="351790" cy="39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4448175" y="3188335"/>
          <a:ext cx="35179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152400" imgH="165100" progId="Equation.DSMT4">
                  <p:embed/>
                </p:oleObj>
              </mc:Choice>
              <mc:Fallback>
                <p:oleObj name="" r:id="rId9" imgW="152400" imgH="1651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8175" y="3188335"/>
                        <a:ext cx="35179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64293" y="377506"/>
            <a:ext cx="9055570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渐近展开的讨论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1112" y="1176315"/>
            <a:ext cx="1096813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我们将渐近展开截断到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阶，这足以在较宽的 r 值范围内得到相对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的精确结果。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2751" y="1972216"/>
            <a:ext cx="1096813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的系数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\documentclass{article}&#10;\usepackage{amsmath}&#10;\pagestyle{empty}&#10;\begin{document}&#10;&#10;$f^{(2)}(r)=\sum_{i,j\ge 0} f^{(2)}_{i,j} r^i \ln^j r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22" y="1981889"/>
            <a:ext cx="3787897" cy="473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26" y="2470207"/>
            <a:ext cx="8582025" cy="37623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238402" y="3968032"/>
            <a:ext cx="24807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领头阶对数项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 descr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f^{(1)}_{0,2}&amp;=&amp;\frac{11C_F}{16}-\frac{C_A}{8},\nn \\&#10;f^{(2)}_{0,4}&amp;=&amp;\frac{19C_{F}^{2}}{384}-\frac{C_A C_F}{64}.\nn&#10;\eqa&#10;%---------------------------------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90" y="4919574"/>
            <a:ext cx="3069673" cy="1255408"/>
          </a:xfrm>
          <a:prstGeom prst="rect">
            <a:avLst/>
          </a:prstGeom>
        </p:spPr>
      </p:pic>
      <p:graphicFrame>
        <p:nvGraphicFramePr>
          <p:cNvPr id="2" name="对象 -2147482624"/>
          <p:cNvGraphicFramePr/>
          <p:nvPr/>
        </p:nvGraphicFramePr>
        <p:xfrm>
          <a:off x="751205" y="1972310"/>
          <a:ext cx="3238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6" imgW="165100" imgH="190500" progId="Equation.DSMT4">
                  <p:embed/>
                </p:oleObj>
              </mc:Choice>
              <mc:Fallback>
                <p:oleObj name="" r:id="rId6" imgW="165100" imgH="1905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205" y="1972310"/>
                        <a:ext cx="32385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4341178" y="1259523"/>
          <a:ext cx="469265" cy="34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8" imgW="203200" imgH="190500" progId="Equation.DSMT4">
                  <p:embed/>
                </p:oleObj>
              </mc:Choice>
              <mc:Fallback>
                <p:oleObj name="" r:id="rId8" imgW="203200" imgH="1905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1178" y="1259523"/>
                        <a:ext cx="469265" cy="34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24"/>
          <p:cNvGraphicFramePr/>
          <p:nvPr/>
        </p:nvGraphicFramePr>
        <p:xfrm>
          <a:off x="9371965" y="1837055"/>
          <a:ext cx="1383030" cy="8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0" imgW="609600" imgH="419100" progId="Equation.DSMT4">
                  <p:embed/>
                </p:oleObj>
              </mc:Choice>
              <mc:Fallback>
                <p:oleObj name="" r:id="rId10" imgW="609600" imgH="419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71965" y="1837055"/>
                        <a:ext cx="1383030" cy="892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 1"/>
          <p:cNvSpPr txBox="1"/>
          <p:nvPr/>
        </p:nvSpPr>
        <p:spPr>
          <a:xfrm>
            <a:off x="564293" y="377506"/>
            <a:ext cx="9055570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渐近展开的讨论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312" y="912155"/>
            <a:ext cx="1096813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为便于分析，先引入简写符号：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 descr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g^{(1)}_{a,b} = \sum_{i=0}^{a}\sum_{j=b}^{2}f^{(1)}_{i,j}r^i\ln^{j}r.\nn&#10;\eqa&#10;%---------------------------------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94" y="650881"/>
            <a:ext cx="2907686" cy="822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0" y="1572666"/>
            <a:ext cx="8550478" cy="52200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899030" y="4607234"/>
            <a:ext cx="31086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虚部: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3%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20%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18569" y="3042791"/>
            <a:ext cx="290068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实部: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即使在               时也小于1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13124" y="1954891"/>
            <a:ext cx="29061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渐近表达式与精确结果的差异：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7771" y="3892167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9903460" y="3441700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533400" imgH="177165" progId="Equation.DSMT4">
                  <p:embed/>
                </p:oleObj>
              </mc:Choice>
              <mc:Fallback>
                <p:oleObj name="" r:id="rId4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3460" y="3441700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9288780" y="5375275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6" imgW="533400" imgH="177165" progId="Equation.DSMT4">
                  <p:embed/>
                </p:oleObj>
              </mc:Choice>
              <mc:Fallback>
                <p:oleObj name="" r:id="rId6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88780" y="5375275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9288780" y="5777230"/>
          <a:ext cx="85598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8" imgW="457200" imgH="177165" progId="Equation.DSMT4">
                  <p:embed/>
                </p:oleObj>
              </mc:Choice>
              <mc:Fallback>
                <p:oleObj name="" r:id="rId8" imgW="4572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88780" y="5777230"/>
                        <a:ext cx="85598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9288463" y="6144260"/>
          <a:ext cx="998855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0" imgW="533400" imgH="177165" progId="Equation.DSMT4">
                  <p:embed/>
                </p:oleObj>
              </mc:Choice>
              <mc:Fallback>
                <p:oleObj name="" r:id="rId10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88463" y="6144260"/>
                        <a:ext cx="998855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 1"/>
          <p:cNvSpPr txBox="1"/>
          <p:nvPr/>
        </p:nvSpPr>
        <p:spPr>
          <a:xfrm>
            <a:off x="564293" y="377506"/>
            <a:ext cx="9055570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渐近展开的讨论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g^{(2)}_{a,b} = \sum_{i=0}^{a}\sum_{j=b}^{4}f^{(2)}_{i,j}r^i\ln^{j}r.\nn&#10;\eqa&#10;%---------------------------------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30" y="426460"/>
            <a:ext cx="2907686" cy="824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1241425"/>
            <a:ext cx="8731885" cy="520192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72575" y="4309745"/>
            <a:ext cx="268414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虚部: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时6%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时13%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时31%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68155" y="1251201"/>
            <a:ext cx="29061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渐近表达式与精确结果的差异：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58111" y="3584927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NNLO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5"/>
            </p:custDataLst>
          </p:nvPr>
        </p:nvGraphicFramePr>
        <p:xfrm>
          <a:off x="9564370" y="5048885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533400" imgH="177165" progId="Equation.DSMT4">
                  <p:embed/>
                </p:oleObj>
              </mc:Choice>
              <mc:Fallback>
                <p:oleObj name="" r:id="rId6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4370" y="5048885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>
            <p:custDataLst>
              <p:tags r:id="rId8"/>
            </p:custDataLst>
          </p:nvPr>
        </p:nvGraphicFramePr>
        <p:xfrm>
          <a:off x="9635490" y="5412105"/>
          <a:ext cx="85598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457200" imgH="177165" progId="Equation.DSMT4">
                  <p:embed/>
                </p:oleObj>
              </mc:Choice>
              <mc:Fallback>
                <p:oleObj name="" r:id="rId9" imgW="4572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35490" y="5412105"/>
                        <a:ext cx="85598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>
            <p:custDataLst>
              <p:tags r:id="rId11"/>
            </p:custDataLst>
          </p:nvPr>
        </p:nvGraphicFramePr>
        <p:xfrm>
          <a:off x="9564370" y="5812790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533400" imgH="177165" progId="Equation.DSMT4">
                  <p:embed/>
                </p:oleObj>
              </mc:Choice>
              <mc:Fallback>
                <p:oleObj name="" r:id="rId12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4370" y="5812790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9172575" y="2243455"/>
            <a:ext cx="2684145" cy="193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实部: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             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/>
          <p:cNvGraphicFramePr/>
          <p:nvPr>
            <p:custDataLst>
              <p:tags r:id="rId15"/>
            </p:custDataLst>
          </p:nvPr>
        </p:nvGraphicFramePr>
        <p:xfrm>
          <a:off x="9564370" y="2982595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6" imgW="533400" imgH="177165" progId="Equation.DSMT4">
                  <p:embed/>
                </p:oleObj>
              </mc:Choice>
              <mc:Fallback>
                <p:oleObj name="" r:id="rId16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4370" y="2982595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>
            <p:custDataLst>
              <p:tags r:id="rId17"/>
            </p:custDataLst>
          </p:nvPr>
        </p:nvGraphicFramePr>
        <p:xfrm>
          <a:off x="9635490" y="3345815"/>
          <a:ext cx="85598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8" imgW="457200" imgH="177165" progId="Equation.DSMT4">
                  <p:embed/>
                </p:oleObj>
              </mc:Choice>
              <mc:Fallback>
                <p:oleObj name="" r:id="rId18" imgW="4572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35490" y="3345815"/>
                        <a:ext cx="85598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>
            <p:custDataLst>
              <p:tags r:id="rId19"/>
            </p:custDataLst>
          </p:nvPr>
        </p:nvGraphicFramePr>
        <p:xfrm>
          <a:off x="9564370" y="3746500"/>
          <a:ext cx="998220" cy="40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20" imgW="533400" imgH="177165" progId="Equation.DSMT4">
                  <p:embed/>
                </p:oleObj>
              </mc:Choice>
              <mc:Fallback>
                <p:oleObj name="" r:id="rId20" imgW="5334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4370" y="3746500"/>
                        <a:ext cx="998220" cy="40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64293" y="377506"/>
            <a:ext cx="9055570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渐近展开的讨论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5980" y="1132205"/>
            <a:ext cx="10526395" cy="2158365"/>
          </a:xfrm>
          <a:prstGeom prst="rect">
            <a:avLst/>
          </a:prstGeom>
        </p:spPr>
        <p:txBody>
          <a:bodyPr>
            <a:no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尽管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的渐近表达式和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的虚部在阈值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附近（即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）收敛性较差，但这些表达式仍足以对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过程做出唯象学预言。在该背景下，r 远小于 1，以保证 NRQCD 因子化的适用性。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-132715" y="4459605"/>
                <a:ext cx="12192635" cy="182245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10000"/>
                  </a:lnSpc>
                </a:pPr>
                <a:r>
                  <a:rPr lang="zh-CN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其中当</a:t>
                </a:r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    </a:t>
                </a:r>
                <a:r>
                  <a:rPr lang="zh-CN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GeV，</a:t>
                </a:r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    </a:t>
                </a:r>
                <a:r>
                  <a:rPr lang="zh-CN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对应着质心能</a:t>
                </a:r>
                <a14:m>
                  <m:oMath xmlns:m="http://schemas.openxmlformats.org/officeDocument/2006/math">
                    <m:r>
                      <a:rPr lang="en-US" altLang="zh-CN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               </m:t>
                    </m:r>
                    <m:r>
                      <a:rPr lang="zh-CN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𝐆𝐞𝐕</m:t>
                    </m:r>
                  </m:oMath>
                </a14:m>
                <a:endParaRPr lang="zh-C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715" y="4459605"/>
                <a:ext cx="12192635" cy="18224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对象 21"/>
          <p:cNvGraphicFramePr/>
          <p:nvPr>
            <p:custDataLst>
              <p:tags r:id="rId2"/>
            </p:custDataLst>
          </p:nvPr>
        </p:nvGraphicFramePr>
        <p:xfrm>
          <a:off x="2207260" y="4558030"/>
          <a:ext cx="12922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3" imgW="533400" imgH="228600" progId="Equation.DSMT4">
                  <p:embed/>
                </p:oleObj>
              </mc:Choice>
              <mc:Fallback>
                <p:oleObj name="" r:id="rId3" imgW="5334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260" y="4558030"/>
                        <a:ext cx="129222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>
            <p:custDataLst>
              <p:tags r:id="rId5"/>
            </p:custDataLst>
          </p:nvPr>
        </p:nvGraphicFramePr>
        <p:xfrm>
          <a:off x="4752975" y="4557713"/>
          <a:ext cx="1108075" cy="51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457200" imgH="177165" progId="Equation.DSMT4">
                  <p:embed/>
                </p:oleObj>
              </mc:Choice>
              <mc:Fallback>
                <p:oleObj name="" r:id="rId6" imgW="4572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2975" y="4557713"/>
                        <a:ext cx="1108075" cy="51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>
            <p:custDataLst>
              <p:tags r:id="rId8"/>
            </p:custDataLst>
          </p:nvPr>
        </p:nvGraphicFramePr>
        <p:xfrm>
          <a:off x="8703945" y="4561205"/>
          <a:ext cx="156908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571500" imgH="228600" progId="Equation.DSMT4">
                  <p:embed/>
                </p:oleObj>
              </mc:Choice>
              <mc:Fallback>
                <p:oleObj name="" r:id="rId9" imgW="5715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03945" y="4561205"/>
                        <a:ext cx="1569085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2237105" y="1379220"/>
          <a:ext cx="332740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279400" imgH="228600" progId="Equation.DSMT4">
                  <p:embed/>
                </p:oleObj>
              </mc:Choice>
              <mc:Fallback>
                <p:oleObj name="" r:id="rId11" imgW="279400" imgH="228600" progId="Equation.DSMT4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7105" y="1379220"/>
                        <a:ext cx="332740" cy="33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4752975" y="1379220"/>
          <a:ext cx="416560" cy="33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3" imgW="254000" imgH="228600" progId="Equation.DSMT4">
                  <p:embed/>
                </p:oleObj>
              </mc:Choice>
              <mc:Fallback>
                <p:oleObj name="" r:id="rId13" imgW="254000" imgH="228600" progId="Equation.DSMT4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52975" y="1379220"/>
                        <a:ext cx="416560" cy="33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>
            <p:custDataLst>
              <p:tags r:id="rId15"/>
            </p:custDataLst>
          </p:nvPr>
        </p:nvGraphicFramePr>
        <p:xfrm>
          <a:off x="7165340" y="1276350"/>
          <a:ext cx="153860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6" imgW="571500" imgH="203200" progId="Equation.DSMT4">
                  <p:embed/>
                </p:oleObj>
              </mc:Choice>
              <mc:Fallback>
                <p:oleObj name="" r:id="rId16" imgW="571500" imgH="2032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65340" y="1276350"/>
                        <a:ext cx="153860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24"/>
          <p:cNvGraphicFramePr/>
          <p:nvPr/>
        </p:nvGraphicFramePr>
        <p:xfrm>
          <a:off x="5940425" y="1778000"/>
          <a:ext cx="276352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8" imgW="1091565" imgH="241300" progId="Equation.DSMT4">
                  <p:embed/>
                </p:oleObj>
              </mc:Choice>
              <mc:Fallback>
                <p:oleObj name="" r:id="rId18" imgW="1091565" imgH="2413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40425" y="1778000"/>
                        <a:ext cx="2763520" cy="589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/>
          <p:nvPr>
            <p:custDataLst>
              <p:tags r:id="rId20"/>
            </p:custDataLst>
          </p:nvPr>
        </p:nvGraphicFramePr>
        <p:xfrm>
          <a:off x="9979660" y="1276033"/>
          <a:ext cx="1231265" cy="43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1" imgW="457200" imgH="177165" progId="Equation.DSMT4">
                  <p:embed/>
                </p:oleObj>
              </mc:Choice>
              <mc:Fallback>
                <p:oleObj name="" r:id="rId21" imgW="457200" imgH="177165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79660" y="1276033"/>
                        <a:ext cx="1231265" cy="437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唯象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 descr="\documentclass{article}&#10;\usepackage{amsmath}&#10;\pagestyle{empty}&#10;\usepackage{bm}&#10;\usepackage{bbm}&#10;\newcommand{\beq}{\begin{equation}}&#10;\newcommand{\eeq}{\end{equation}}&#10;\newcommand{\bqa}{\begin{eqnarray}}&#10;\newcommand{\eqa}{\end{eqnarray}}&#10;&#10;\begin{document}&#10;&#10;%-----------------------------&#10;\bqa\label{eq-msbar-pole-mass-relation}&#10;%-----------------------------&#10;m_c=\overline{m}_c(\mu_m)\bigg(1+\sum_{n=1}^{\infty}\bigg(\frac{\alpha_s(\mu_m)}{\pi}\bigg)^n d^{(k)}(\mu_m)\bigg),\nonumber&#10;%-----------------------------&#10;\eqa&#10;%-----------------------------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95" y="2203498"/>
            <a:ext cx="6428571" cy="864761"/>
          </a:xfrm>
          <a:prstGeom prst="rect">
            <a:avLst/>
          </a:prstGeom>
        </p:spPr>
      </p:pic>
      <p:pic>
        <p:nvPicPr>
          <p:cNvPr id="26" name="图片 25" descr="\documentclass{article}&#10;\usepackage{amsmath}&#10;\pagestyle{empty}&#10;\usepackage{bm}&#10;\usepackage{bbm}&#10;\newcommand{\beq}{\begin{equation}}&#10;\newcommand{\eeq}{\end{equation}}&#10;\newcommand{\bqa}{\begin{eqnarray}}&#10;\newcommand{\eqa}{\end{eqnarray}}&#10;&#10;\begin{document}&#10;&#10;%-----------------------------&#10;\bqa\label{eq-msbar-pole-mass-relation}&#10;%-----------------------------&#10;d^{(1)}(\mu_m)&amp;=&amp;\frac{4}{3}+L_m,\nonumber\\&#10;d^{(2)}(\mu_m)&amp;=&amp;\frac{3049}{288}+\frac{2}{9}\pi^2+\frac{\pi^2}{9}\ln2-\frac{1}{6}\zeta_3+\frac{173}{24}L_m+\frac{15}{8}L_m^2-\bigg(\frac{71}{144}+\frac{1}{18}\pi^2\nonumber\\&#10;&amp;&amp;+\frac{13}{36}L_m+\frac{1}{12}L_m^2\bigg)n_l&#10;-\bigg(\frac{143}{144}-\frac{1}{9}\pi^2+\frac{13}{36}L_m+\frac{1}{12}L_m^2\bigg)n_h,\nonumber&#10;%-----------------------------&#10;\eqa&#10;%-----------------------------&#10;where $L_m=2\ln\frac{\mu_m}{\overline{m}_c(\mu_m)}$.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32" y="4166305"/>
            <a:ext cx="7729539" cy="22638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1377950"/>
            <a:ext cx="1168273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OS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质量方案转换到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质量方案，需利用 OS-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质量关系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3065" y="359759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计算中，仅需前两阶低阶项：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0" y="1497965"/>
            <a:ext cx="398780" cy="236220"/>
          </a:xfrm>
          <a:prstGeom prst="rect">
            <a:avLst/>
          </a:prstGeom>
        </p:spPr>
      </p:pic>
      <p:pic>
        <p:nvPicPr>
          <p:cNvPr id="5" name="图片 4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477645"/>
            <a:ext cx="439420" cy="2616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唯象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245" y="1269144"/>
            <a:ext cx="42941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关键输入参数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 descr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egin{equation}&#10;%-----------------------------&#10;\langle{\mathcal O} \rangle_{J/\psi}=0.440~\mathrm{GeV}^3,\quad \langle{\mathcal O}\rangle_{\eta_c}=0.437~\mathrm{GeV}^3,\nonumber&#10;%-----------------------------&#10;\end{equation}&#10;%-----------------------------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5" y="5281930"/>
            <a:ext cx="6534150" cy="4127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4486" y="4679834"/>
            <a:ext cx="609755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NRQCD 矩阵元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egin{equation}&#10;%-----------------------------&#10;\alpha_{s}^{(n_f=5)}(M_Z)=0.118,\quad \overline{m}_c^{(n_f=3)}(\overline{m}_c)=1.273~\mathrm{GeV},&#10;%-----------------------------&#10;\end{equation}&#10;%-----------------------------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5" y="1911985"/>
            <a:ext cx="8103870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4530" y="2685415"/>
            <a:ext cx="10502265" cy="152400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/>
              <a:buNone/>
            </a:pP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在味道阈值处解耦，将上述值转换为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的情况，使用 RunDec 软件包，通过解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的重整化群方程，得到其他能标下的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值；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/>
          <p:cNvGraphicFramePr/>
          <p:nvPr/>
        </p:nvGraphicFramePr>
        <p:xfrm>
          <a:off x="6008370" y="2800033"/>
          <a:ext cx="123444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5" imgW="431800" imgH="241300" progId="Equation.DSMT4">
                  <p:embed/>
                </p:oleObj>
              </mc:Choice>
              <mc:Fallback>
                <p:oleObj name="" r:id="rId5" imgW="431800" imgH="2413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8370" y="2800033"/>
                        <a:ext cx="123444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1654810" y="3348038"/>
          <a:ext cx="123444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431800" imgH="241300" progId="Equation.DSMT4">
                  <p:embed/>
                </p:oleObj>
              </mc:Choice>
              <mc:Fallback>
                <p:oleObj name="" r:id="rId7" imgW="431800" imgH="2413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4810" y="3348038"/>
                        <a:ext cx="123444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7814945" y="3348038"/>
          <a:ext cx="506730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8" imgW="177165" imgH="228600" progId="Equation.DSMT4">
                  <p:embed/>
                </p:oleObj>
              </mc:Choice>
              <mc:Fallback>
                <p:oleObj name="" r:id="rId8" imgW="177165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4945" y="3348038"/>
                        <a:ext cx="506730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8610600" y="3387725"/>
          <a:ext cx="556895" cy="5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215900" imgH="254000" progId="Equation.DSMT4">
                  <p:embed/>
                </p:oleObj>
              </mc:Choice>
              <mc:Fallback>
                <p:oleObj name="" r:id="rId10" imgW="215900" imgH="2540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0600" y="3387725"/>
                        <a:ext cx="556895" cy="55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唯象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2484755"/>
            <a:ext cx="11009630" cy="3666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64940" y="102901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 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精度下截面随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的变化：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705" y="1769745"/>
            <a:ext cx="655066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/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质量方案，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的预言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3195" y="177133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l"/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质量方案的预言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0480" y="6008370"/>
            <a:ext cx="9420225" cy="84963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/>
              <a:buNone/>
            </a:pP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阴影表示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 3 GeV 到</a:t>
            </a:r>
            <a:r>
              <a:rPr lang="en-US" altLang="zh-CN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变化带来的不确定性。</a:t>
            </a:r>
            <a:endParaRPr lang="zh-CN" alt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4638040" y="919163"/>
          <a:ext cx="506730" cy="59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177165" imgH="228600" progId="Equation.DSMT4">
                  <p:embed/>
                </p:oleObj>
              </mc:Choice>
              <mc:Fallback>
                <p:oleObj name="" r:id="rId2" imgW="177165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8040" y="919163"/>
                        <a:ext cx="506730" cy="59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>
            <p:custDataLst>
              <p:tags r:id="rId4"/>
            </p:custDataLst>
          </p:nvPr>
        </p:nvGraphicFramePr>
        <p:xfrm>
          <a:off x="6998335" y="1062355"/>
          <a:ext cx="441325" cy="45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228600" imgH="228600" progId="Equation.DSMT4">
                  <p:embed/>
                </p:oleObj>
              </mc:Choice>
              <mc:Fallback>
                <p:oleObj name="" r:id="rId5" imgW="2286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8335" y="1062355"/>
                        <a:ext cx="441325" cy="45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>
            <p:custDataLst>
              <p:tags r:id="rId7"/>
            </p:custDataLst>
          </p:nvPr>
        </p:nvGraphicFramePr>
        <p:xfrm>
          <a:off x="3037523" y="1710690"/>
          <a:ext cx="1243965" cy="5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8" imgW="533400" imgH="228600" progId="Equation.DSMT4">
                  <p:embed/>
                </p:oleObj>
              </mc:Choice>
              <mc:Fallback>
                <p:oleObj name="" r:id="rId8" imgW="5334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7523" y="1710690"/>
                        <a:ext cx="1243965" cy="55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20" y="1833245"/>
            <a:ext cx="439420" cy="261620"/>
          </a:xfrm>
          <a:prstGeom prst="rect">
            <a:avLst/>
          </a:prstGeom>
        </p:spPr>
      </p:pic>
      <p:graphicFrame>
        <p:nvGraphicFramePr>
          <p:cNvPr id="15" name="对象 14"/>
          <p:cNvGraphicFramePr/>
          <p:nvPr>
            <p:custDataLst>
              <p:tags r:id="rId12"/>
            </p:custDataLst>
          </p:nvPr>
        </p:nvGraphicFramePr>
        <p:xfrm>
          <a:off x="5662295" y="6156325"/>
          <a:ext cx="441325" cy="45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228600" imgH="228600" progId="Equation.DSMT4">
                  <p:embed/>
                </p:oleObj>
              </mc:Choice>
              <mc:Fallback>
                <p:oleObj name="" r:id="rId13" imgW="2286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2295" y="6156325"/>
                        <a:ext cx="441325" cy="45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/>
          <p:nvPr>
            <p:custDataLst>
              <p:tags r:id="rId14"/>
            </p:custDataLst>
          </p:nvPr>
        </p:nvGraphicFramePr>
        <p:xfrm>
          <a:off x="3657600" y="6125845"/>
          <a:ext cx="39179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5" imgW="203200" imgH="228600" progId="Equation.DSMT4">
                  <p:embed/>
                </p:oleObj>
              </mc:Choice>
              <mc:Fallback>
                <p:oleObj name="" r:id="rId15" imgW="2032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7600" y="6125845"/>
                        <a:ext cx="391795" cy="48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唯象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\documentclass{article}&#10;\usepackage{amsmath}&#10;\pagestyle{empty}&#10;\newcommand{\beq}{\begin{equation}}&#10; \newcommand{\eeq}{\end{equation}}&#10;\newcommand{\bqa}{\begin{eqnarray}}&#10; \newcommand{\eqa}{\end{eqnarray}}&#10;\usepackage{hyperref}&#10;\usepackage{amsfonts}&#10;\usepackage{multirow}&#10;\usepackage{mathrsfs}&#10;\usepackage{graphicx}&#10;\usepackage{amsmath}&#10;\usepackage{amssymb}&#10;\usepackage{bm}&#10;\usepackage{bbm}&#10;\usepackage{color}&#10;\usepackage{array}&#10;\usepackage{diagbox}&#10;&#10;%\usepackage{geometry}&#10;\usepackage{float}&#10;\usepackage{makecell}&#10;\allowdisplaybreaks[4]&#10;\renewcommand{\log}{\ln}&#10;\usepackage{bm}&#10;\usepackage{bbm}&#10;\newcommand{\nn}{\nonumber}&#10;&#10;\begin{document}&#10;&#10;%-------------------------&#10;\begin{table}[!h]&#10;\begin{center}&#10;%\caption{}&#10;\label{tab: 1}&#10;\begin{tabular}{|c|c|c|c|c|c|c|c|c|}&#10;\hline&#10;\multirow{2}{*}{$\sqrt{s}(\mathrm{GeV})$} &amp; \multicolumn{3}{c|}{OS scheme} &amp; \multicolumn{3}{c|}{$\overline{\rm MS}$ scheme} \\ \cline{2-7}&#10; &amp; LO &amp; NLO &amp; NNLO &amp; LO &amp; NLO &amp; NNLO  \\ \hline&#10;8 &amp; $25.5^{+4.8+8.4}_{-7.7-5.6}$ &amp; $53.7^{+8.8+23.9}_{-15.0-15.0}$ &amp; $67.8^{+6.3+35.7}_{-14.0-21.0}$ &amp; $24.2^{+7.0}_{-10.0}$  &amp; $52.9^{+14.9}_{-21.9}$ &amp; $63.7^{+9.2}_{-20.2}$ \\ \hline&#10;10.52 &amp; $4.8^{+1.8+1.6}_{-1.4-1.1}$ &amp; $11.1^{+4.0+4.8}_{-3.1-3.0}$ &amp; $15.8^{+4.2+7.9}_{-3.7-4.7}$ &amp;$4.3^{+2.6}_{-1.7}$ &amp;$10.1^{+6.3}_{-4.0} $ &amp; $14.2^{+5.9}_{-4.9}$  \\ \hline&#10;10.58 &amp; $4.7^{+1.8+1.5}_{-1.3-1.0}$ &amp; $10.7^{+3.9+4.6}_{-2.9-2.9}$ &amp; $15.2^{+4.1+7.6}_{-3.6-4.6}$&amp;$4.1^{+2.5}_{-1.6} $&amp;$9.7^{+6.1}_{-3.9} $&amp;  $13.7^{+5.7}_{-4.7}$ \\ \hline&#10;12 &amp; $1.9^{+0.9+0.6}_{-0.5-0.4}$ &amp; $4.4^{+2.1+1.9}_{-1.2-1.2}$ &amp; $6.6^{+2.4+3.3}_{-1.6-1.9}$ &amp; $1.6^{+1.2}_{-0.6}$  &amp;$ 3.9^{+3.2}_{-1.5} $&amp;$5.8^{+3.4}_{-2.0} $  \\ \hline&#10;\end{tabular}&#10;\end{center}&#10;\end{table}&#10;%-------------------------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" y="1273698"/>
            <a:ext cx="11214885" cy="206341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28164" y="4096077"/>
            <a:ext cx="10913452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方案，来自粲夸克质量的不确定性与来自重整化标度的不确定性相当，甚至更大。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我们观察到，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质量方案的预测对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的依赖性略大于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质量方案。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方案得到的截面与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方案的结果在不确定性范围内一致。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在质心能量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10.58 GeV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处，我们的结果与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BELLE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BABAR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实验数据在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1-2σ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范围内相符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76" y="4782716"/>
            <a:ext cx="373333" cy="220952"/>
          </a:xfrm>
          <a:prstGeom prst="rect">
            <a:avLst/>
          </a:prstGeom>
        </p:spPr>
      </p:pic>
      <p:pic>
        <p:nvPicPr>
          <p:cNvPr id="28" name="图片 27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53" y="5416663"/>
            <a:ext cx="373333" cy="220952"/>
          </a:xfrm>
          <a:prstGeom prst="rect">
            <a:avLst/>
          </a:prstGeom>
        </p:spPr>
      </p:pic>
      <p:pic>
        <p:nvPicPr>
          <p:cNvPr id="38" name="图片 37" descr="\documentclass{article}&#10;\usepackage{amsmath}&#10;\pagestyle{empty}&#10;\begin{document}&#10;&#10;Uncertainties:  $\quad \sqrt{s}&gt;\mu_R&gt;2m_c=3\,{\rm GeV},\quad m_c=1.5\pm 0.2\,{\rm GeV}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5" y="3549866"/>
            <a:ext cx="7198475" cy="254476"/>
          </a:xfrm>
          <a:prstGeom prst="rect">
            <a:avLst/>
          </a:prstGeom>
        </p:spPr>
      </p:pic>
      <p:pic>
        <p:nvPicPr>
          <p:cNvPr id="36" name="图片 35" descr="\documentclass{article}&#10;\usepackage{amsmath}&#10;\pagestyle{empty}&#10;\begin{document}&#10;&#10;$\quad \sqrt{s}&gt;\mu_R&gt;3\,{\rm GeV}$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54" y="3520887"/>
            <a:ext cx="1970286" cy="254476"/>
          </a:xfrm>
          <a:prstGeom prst="rect">
            <a:avLst/>
          </a:prstGeom>
        </p:spPr>
      </p:pic>
      <p:graphicFrame>
        <p:nvGraphicFramePr>
          <p:cNvPr id="17" name="对象 16"/>
          <p:cNvGraphicFramePr/>
          <p:nvPr>
            <p:custDataLst>
              <p:tags r:id="rId10"/>
            </p:custDataLst>
          </p:nvPr>
        </p:nvGraphicFramePr>
        <p:xfrm>
          <a:off x="4472940" y="4650105"/>
          <a:ext cx="39179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1" imgW="203200" imgH="228600" progId="Equation.DSMT4">
                  <p:embed/>
                </p:oleObj>
              </mc:Choice>
              <mc:Fallback>
                <p:oleObj name="" r:id="rId11" imgW="203200" imgH="228600" progId="Equation.DSMT4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2940" y="4650105"/>
                        <a:ext cx="391795" cy="48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 descr="手 笔 拿笔的手 钢笔.jpg" hidden="1"/>
          <p:cNvPicPr>
            <a:picLocks noChangeAspect="1"/>
          </p:cNvPicPr>
          <p:nvPr/>
        </p:nvPicPr>
        <p:blipFill>
          <a:blip r:embed="rId1"/>
          <a:srcRect l="22434" t="21394" r="31632" b="9770"/>
          <a:stretch>
            <a:fillRect/>
          </a:stretch>
        </p:blipFill>
        <p:spPr>
          <a:xfrm>
            <a:off x="8648700" y="1256665"/>
            <a:ext cx="3408680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1 Título 1"/>
          <p:cNvSpPr txBox="1"/>
          <p:nvPr/>
        </p:nvSpPr>
        <p:spPr>
          <a:xfrm>
            <a:off x="1563322" y="1244479"/>
            <a:ext cx="10093219" cy="489029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背景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indent="-742950" algn="l">
              <a:lnSpc>
                <a:spcPct val="200000"/>
              </a:lnSpc>
              <a:buAutoNum type="arabicPeriod" startAt="2"/>
              <a:defRPr/>
            </a:pP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计算框架</a:t>
            </a:r>
            <a:endParaRPr lang="en-US" altLang="zh-CN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indent="-742950" algn="l">
              <a:lnSpc>
                <a:spcPct val="200000"/>
              </a:lnSpc>
              <a:buAutoNum type="arabicPeriod" startAt="2"/>
              <a:defRPr/>
            </a:pP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渐近展开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的讨论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indent="-742950" algn="l">
              <a:lnSpc>
                <a:spcPct val="200000"/>
              </a:lnSpc>
              <a:buAutoNum type="arabicPeriod" startAt="2"/>
              <a:defRPr/>
            </a:pPr>
            <a:r>
              <a:rPr lang="zh-CN" altLang="en-US" sz="3600" b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唯象</a:t>
            </a:r>
            <a:endParaRPr lang="en-US" altLang="zh-CN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indent="-742950" algn="l">
              <a:lnSpc>
                <a:spcPct val="200000"/>
              </a:lnSpc>
              <a:buAutoNum type="arabicPeriod" startAt="2"/>
              <a:defRPr/>
            </a:pP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总结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1 Título 2"/>
          <p:cNvSpPr txBox="1"/>
          <p:nvPr/>
        </p:nvSpPr>
        <p:spPr>
          <a:xfrm>
            <a:off x="625580" y="645518"/>
            <a:ext cx="8434705" cy="93848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zh-CN" altLang="en-US" sz="4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框架</a:t>
            </a: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42950" indent="-742950" algn="l">
              <a:buAutoNum type="arabicPeriod" startAt="3"/>
              <a:defRPr/>
            </a:pPr>
            <a:endParaRPr lang="en-US" altLang="zh-CN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4"/>
    </mc:Choice>
    <mc:Fallback>
      <p:transition spd="slow" advTm="35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308" y="1145473"/>
            <a:ext cx="115979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我们计算了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过程的双圈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QCD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修正的渐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近表达式。</a:t>
            </a:r>
            <a:r>
              <a:rPr lang="zh-CN" alt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表达式在较宽的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r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值范围内收敛良好，完全足以用于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唯象预测；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我们给出了</a:t>
            </a:r>
            <a:r>
              <a:rPr 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质量方案下的理论预言，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方案的不确定性更小，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但两种质量方案得到的结果一致，且与现有实验数据相符；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借助所提供的公式和表达式，可直接计算其他质心系能量和质量下的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NNLO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精度截面。</a:t>
            </a:r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3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总结</a:t>
            </a:r>
            <a:endParaRPr lang="zh-CN" altLang="en-US" sz="3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2" y="2945765"/>
            <a:ext cx="463821" cy="274506"/>
          </a:xfrm>
          <a:prstGeom prst="rect">
            <a:avLst/>
          </a:prstGeom>
        </p:spPr>
      </p:pic>
      <p:pic>
        <p:nvPicPr>
          <p:cNvPr id="2" name="图片 1" descr="\documentclass{article}&#10;\usepackage{amsmath}&#10;\pagestyle{empty}&#10;\begin{document}&#10;&#10;$\overline{\rm{MS}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47" y="2945765"/>
            <a:ext cx="463821" cy="274506"/>
          </a:xfrm>
          <a:prstGeom prst="rect">
            <a:avLst/>
          </a:prstGeom>
        </p:spPr>
      </p:pic>
      <p:graphicFrame>
        <p:nvGraphicFramePr>
          <p:cNvPr id="3" name="对象 2"/>
          <p:cNvGraphicFramePr/>
          <p:nvPr/>
        </p:nvGraphicFramePr>
        <p:xfrm>
          <a:off x="2887980" y="1145540"/>
          <a:ext cx="2444115" cy="54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4" imgW="2051050" imgH="570230" progId="Equation.DSMT4">
                  <p:embed/>
                </p:oleObj>
              </mc:Choice>
              <mc:Fallback>
                <p:oleObj name="" r:id="rId4" imgW="2051050" imgH="57023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7980" y="1145540"/>
                        <a:ext cx="2444115" cy="54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0" name="图片 9" descr="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210" y="1240155"/>
            <a:ext cx="5006340" cy="4511040"/>
          </a:xfrm>
          <a:prstGeom prst="rect">
            <a:avLst/>
          </a:prstGeom>
        </p:spPr>
      </p:pic>
      <p:pic>
        <p:nvPicPr>
          <p:cNvPr id="21" name="图片 20" descr="m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1013460"/>
            <a:ext cx="4701540" cy="387096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264275" y="5022850"/>
            <a:ext cx="5252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Chen,Guan,He,Ma,Wang , (Arxiv:2508.20777)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113336" y="2627352"/>
            <a:ext cx="863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Thank you for your attention</a:t>
            </a:r>
            <a:r>
              <a:rPr lang="zh-CN" altLang="en-US" sz="5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！</a:t>
            </a:r>
            <a:endParaRPr lang="en-US" altLang="zh-CN" sz="5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/>
          </a:p>
        </p:txBody>
      </p:sp>
      <p:sp>
        <p:nvSpPr>
          <p:cNvPr id="8" name="标题 1 2"/>
          <p:cNvSpPr txBox="1"/>
          <p:nvPr/>
        </p:nvSpPr>
        <p:spPr>
          <a:xfrm>
            <a:off x="1499402" y="877043"/>
            <a:ext cx="7629525" cy="1311275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0662" y="1300599"/>
            <a:ext cx="111664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实验方面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背景</a:t>
            </a:r>
            <a:endParaRPr lang="zh-CN" altLang="en-US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" y="2213610"/>
            <a:ext cx="11338560" cy="15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85" y="482687"/>
            <a:ext cx="2703273" cy="3691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8200" y="4512504"/>
            <a:ext cx="84044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衰变为大于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个带电径迹末态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的分支比。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15" y="4660900"/>
            <a:ext cx="431800" cy="232410"/>
          </a:xfrm>
          <a:prstGeom prst="rect">
            <a:avLst/>
          </a:prstGeom>
        </p:spPr>
      </p:pic>
      <p:graphicFrame>
        <p:nvGraphicFramePr>
          <p:cNvPr id="5" name="对象 -2147482624"/>
          <p:cNvGraphicFramePr/>
          <p:nvPr/>
        </p:nvGraphicFramePr>
        <p:xfrm>
          <a:off x="4369435" y="4509770"/>
          <a:ext cx="306705" cy="46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65100" imgH="228600" progId="Equation.DSMT4">
                  <p:embed/>
                </p:oleObj>
              </mc:Choice>
              <mc:Fallback>
                <p:oleObj name="" r:id="rId7" imgW="1651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9435" y="4509770"/>
                        <a:ext cx="306705" cy="462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/>
          </a:p>
        </p:txBody>
      </p:sp>
      <p:sp>
        <p:nvSpPr>
          <p:cNvPr id="8" name="标题 1 2"/>
          <p:cNvSpPr txBox="1"/>
          <p:nvPr/>
        </p:nvSpPr>
        <p:spPr>
          <a:xfrm>
            <a:off x="1499402" y="877043"/>
            <a:ext cx="7629525" cy="1311275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0662" y="1116578"/>
            <a:ext cx="111664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过程，已有大量基于不同方法的理论研究。以下是在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NRQCD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框架下的部分研究：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背景</a:t>
            </a:r>
            <a:endParaRPr lang="zh-CN" altLang="en-US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85" y="482687"/>
            <a:ext cx="2703273" cy="369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5918" y="2511339"/>
            <a:ext cx="10753534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Braaten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Lee,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PRD(2003)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He, Chao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PLB(2003)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Gao, Chao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PRL(2006) ----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corrections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Bodwin, Kang, Lee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PRD(2006)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Bodwin, Kang, Kim, Lee, Yu,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hep-ph/0611002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Fan, Chao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PRD(2007)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Bodwin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Lee, Yu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PRD(2008)  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Gong, Wang, </a:t>
            </a:r>
            <a:r>
              <a:rPr lang="en-US" altLang="zh-CN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PRD(2008)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Dong, Feng,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PRD(2012) ----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QCD and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corrections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Wang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CPC(2014)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50" y="5551055"/>
            <a:ext cx="1058875" cy="327355"/>
          </a:xfrm>
          <a:prstGeom prst="rect">
            <a:avLst/>
          </a:prstGeom>
        </p:spPr>
      </p:pic>
      <p:graphicFrame>
        <p:nvGraphicFramePr>
          <p:cNvPr id="3" name="对象 -2147482624"/>
          <p:cNvGraphicFramePr/>
          <p:nvPr/>
        </p:nvGraphicFramePr>
        <p:xfrm>
          <a:off x="1499235" y="1116330"/>
          <a:ext cx="216662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091565" imgH="241300" progId="Equation.DSMT4">
                  <p:embed/>
                </p:oleObj>
              </mc:Choice>
              <mc:Fallback>
                <p:oleObj name="" r:id="rId5" imgW="1091565" imgH="2413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235" y="1116330"/>
                        <a:ext cx="2166620" cy="589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/>
          </a:p>
        </p:txBody>
      </p:sp>
      <p:sp>
        <p:nvSpPr>
          <p:cNvPr id="8" name="标题 1 2"/>
          <p:cNvSpPr txBox="1"/>
          <p:nvPr/>
        </p:nvSpPr>
        <p:spPr>
          <a:xfrm>
            <a:off x="1231548" y="933706"/>
            <a:ext cx="7629525" cy="1311275"/>
          </a:xfrm>
          <a:prstGeom prst="rect">
            <a:avLst/>
          </a:prstGeom>
        </p:spPr>
        <p:txBody>
          <a:bodyPr vert="horz" lIns="72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9651" y="933430"/>
            <a:ext cx="5813049" cy="675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Feng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Jia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Mo,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SWL</a:t>
            </a: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0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Zhang,  </a:t>
            </a:r>
            <a:r>
              <a:rPr lang="en-US" altLang="zh-CN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arXiv</a:t>
            </a:r>
            <a:r>
              <a:rPr lang="en-US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1901.08447 (PLB 2024)</a:t>
            </a: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83" y="548476"/>
            <a:ext cx="2703273" cy="3691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74415" y="4844415"/>
            <a:ext cx="3940810" cy="870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Note:  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two-loop corrections were confirmed by 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Huang, Gong, Wang, JHEP(2023)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背景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282700"/>
            <a:ext cx="11372850" cy="182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745" y="3317240"/>
            <a:ext cx="4581525" cy="28016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96387" y="2242021"/>
            <a:ext cx="3904736" cy="9456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0665" y="2900680"/>
            <a:ext cx="7828915" cy="2522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重整化标度和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mass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存在显著不确定性；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数值结果仅针对特定输入参数（如粲夸克质量</a:t>
            </a:r>
            <a:r>
              <a:rPr lang="en-US" altLang="el-GR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和质心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能量）给出；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NLO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修正较大，且大对数项主导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NLO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修正。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大对数项是否也主导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NNLO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修正尚不明确，是否需要重求和？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575" y="4822190"/>
            <a:ext cx="4000500" cy="8007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Jia, Wang, Yang, JHEP(2011) , 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Bodwin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Chung, Lee, PRD(2014)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933440"/>
            <a:ext cx="7358380" cy="993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若能推导出解析表达式，不仅能在很大程度上解决上述问题，还能为重求和大对数项提供帮助！</a:t>
            </a:r>
            <a:endParaRPr lang="zh-CN" alt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背景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882" y="1244312"/>
            <a:ext cx="112203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推导出截面的解析表达式很有挑战性，</a:t>
            </a:r>
            <a:r>
              <a:rPr lang="zh-CN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似乎做不到！</a:t>
            </a:r>
            <a:endParaRPr lang="zh-CN" alt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\documentclass{article}&#10;\usepackage{amsmath}&#10;\usepackage{color}&#10;\pagestyle{empty}&#10;\begin{document}&#10;&#10;\color{red}{$\eta_c\to 2\gamma$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32" y="2018620"/>
            <a:ext cx="1233067" cy="3114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8" y="2569248"/>
            <a:ext cx="1352550" cy="8667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65" y="2578948"/>
            <a:ext cx="1333500" cy="8763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533" y="2309414"/>
            <a:ext cx="1771650" cy="1447800"/>
          </a:xfrm>
          <a:prstGeom prst="rect">
            <a:avLst/>
          </a:prstGeom>
        </p:spPr>
      </p:pic>
      <p:pic>
        <p:nvPicPr>
          <p:cNvPr id="23" name="图片 22" descr="\documentclass{article}&#10;\usepackage{amsmath}&#10;\usepackage{color}&#10;\pagestyle{empty}&#10;\begin{document}&#10;&#10;\color{red}{$\gamma^*\to \eta_c+\gamma$}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3" y="1874368"/>
            <a:ext cx="1860267" cy="3200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72266" y="3889776"/>
            <a:ext cx="8121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涉及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 multiple polylogarithms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integrals over elliptic integrals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非常难算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99" y="4816105"/>
            <a:ext cx="3209925" cy="12001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275667" y="5229849"/>
            <a:ext cx="25823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非常复杂！</a:t>
            </a:r>
            <a:endParaRPr lang="zh-CN" alt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56505" y="1902199"/>
            <a:ext cx="3031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Abreu, Matteo </a:t>
            </a:r>
            <a:r>
              <a:rPr lang="en-US" altLang="zh-CN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Becchetti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Duhr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Ozcelike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2211.08838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747699" y="1780595"/>
            <a:ext cx="20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Chen, Liang, </a:t>
            </a:r>
            <a:r>
              <a:rPr lang="en-US" altLang="zh-CN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1710.07865</a:t>
            </a:r>
            <a:endParaRPr lang="zh-CN" altLang="en-US" b="0" i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计算框架</a:t>
            </a:r>
            <a:endParaRPr lang="zh-CN" altLang="en-US" sz="36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98" y="510724"/>
            <a:ext cx="2703273" cy="369113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74700" y="1232535"/>
            <a:ext cx="1085850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Time-like electromagnetic (EM) form factor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（洛伦兹不变性与宇称守恒）</a:t>
            </a:r>
            <a:endParaRPr lang="zh-CN" altLang="en-US" sz="32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3" name="图片 52" descr="\documentclass{article}&#10;\usepackage{amsmath}&#10;\pagestyle{empty}&#10;\begin{document}&#10;\begin{eqnarray}&#10;%------------------------------&#10;%-----------------------------&#10;\langle J/\psi(P_1,\lambda)+\eta_c(P_2)\vert J_{\rm EM}^\mu \vert 0&#10;\rangle = i\,F (s)\,\epsilon^{\mu\nu\rho\sigma} P_{1\nu} P_{2 \rho}&#10;\varepsilon^*_\sigma (\lambda),&#10;%-----------------------------&#10;%------------------------------&#10;\end{eqnarray}&#10;%------------------------------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83" y="1959600"/>
            <a:ext cx="9561905" cy="3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21"/>
          <p:cNvSpPr txBox="1"/>
          <p:nvPr/>
        </p:nvSpPr>
        <p:spPr>
          <a:xfrm>
            <a:off x="774842" y="2655566"/>
            <a:ext cx="68796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应用NRQCD因子化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图片 63" descr="\documentclass{article}&#10;\usepackage{amsmath}&#10;\pagestyle{empty}&#10;\usepackage{bm}&#10;\usepackage{bbm}&#10;\usepackage{color}&#10;\newcommand{\beq}{\begin{equation}}&#10;\newcommand{\eeq}{\end{equation}}&#10;\newcommand{\bqa}{\begin{eqnarray}}&#10;\newcommand{\eqa}{\end{eqnarray}}&#10;&#10;\begin{document}&#10;&#10;%-----------------------------&#10;\bqa&#10;%---------------------------------&#10;F(s)=\sqrt{2 M_{J/\psi}} \sqrt{2 M_{\eta_c}} \frac{\langle J/\psi| \psi^\dagger&#10;\bm{\sigma} \cdot \bm{\epsilon} \chi |0\rangle}{\color{red}m_c} \frac{\langle \eta_c|&#10;\psi^\dagger \chi | 0 \rangle}{\color{red}m_c} \times {\color{blue}f}\nonumber&#10;%---------------------------------&#10;%-----------------------------&#10;\eqa&#10;%-----------------------------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76" y="3064425"/>
            <a:ext cx="7771424" cy="750476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08308" y="3830126"/>
            <a:ext cx="68796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散射截面表示为：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91189" y="5464831"/>
            <a:ext cx="1076959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我们截面中保留了        和       的物理质量,这些质量源自态的归一化、相空间因子或式（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）的洛伦兹收缩。相比之下，在计算     时，我们取         和      的质量为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图片 57" descr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qa&#10;%---------------------------------&#10;\sigma[e^+e^-\to J/\psi + \eta_c] =\dfrac{16\pi\alpha^2 M_{J/\psi} M_{\eta_c}|{\bm P_{1}|}^3 }{3s^\frac{3}{2}}\frac{\langle&#10;{\mathcal O}\rangle_{J/\psi}}{m_c^2} \frac{ \langle{\mathcal&#10;O}\rangle_{\eta_c}}{m_c^2} \,|f|^2\nn&#10;%---------------------------------&#10;%-----------------------------&#10;\eqa&#10;%-----------------------------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" y="4414520"/>
            <a:ext cx="7947025" cy="773430"/>
          </a:xfrm>
          <a:prstGeom prst="rect">
            <a:avLst/>
          </a:prstGeom>
        </p:spPr>
      </p:pic>
      <p:graphicFrame>
        <p:nvGraphicFramePr>
          <p:cNvPr id="3" name="对象 -2147482624"/>
          <p:cNvGraphicFramePr/>
          <p:nvPr/>
        </p:nvGraphicFramePr>
        <p:xfrm>
          <a:off x="3410585" y="5519420"/>
          <a:ext cx="489585" cy="43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355600" imgH="203200" progId="Equation.DSMT4">
                  <p:embed/>
                </p:oleObj>
              </mc:Choice>
              <mc:Fallback>
                <p:oleObj name="" r:id="rId9" imgW="3556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0585" y="5519420"/>
                        <a:ext cx="489585" cy="432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624"/>
          <p:cNvGraphicFramePr/>
          <p:nvPr/>
        </p:nvGraphicFramePr>
        <p:xfrm>
          <a:off x="4256405" y="5464810"/>
          <a:ext cx="48704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1" imgW="165100" imgH="228600" progId="Equation.DSMT4">
                  <p:embed/>
                </p:oleObj>
              </mc:Choice>
              <mc:Fallback>
                <p:oleObj name="" r:id="rId11" imgW="1651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6405" y="5464810"/>
                        <a:ext cx="487045" cy="487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24"/>
          <p:cNvGraphicFramePr/>
          <p:nvPr/>
        </p:nvGraphicFramePr>
        <p:xfrm>
          <a:off x="7284720" y="5893435"/>
          <a:ext cx="296545" cy="34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152400" imgH="203200" progId="Equation.DSMT4">
                  <p:embed/>
                </p:oleObj>
              </mc:Choice>
              <mc:Fallback>
                <p:oleObj name="" r:id="rId13" imgW="1524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84720" y="5893435"/>
                        <a:ext cx="296545" cy="344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624"/>
          <p:cNvGraphicFramePr/>
          <p:nvPr/>
        </p:nvGraphicFramePr>
        <p:xfrm>
          <a:off x="9247505" y="5866130"/>
          <a:ext cx="489585" cy="43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5" imgW="355600" imgH="203200" progId="Equation.DSMT4">
                  <p:embed/>
                </p:oleObj>
              </mc:Choice>
              <mc:Fallback>
                <p:oleObj name="" r:id="rId15" imgW="3556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47505" y="5866130"/>
                        <a:ext cx="489585" cy="432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24"/>
          <p:cNvGraphicFramePr/>
          <p:nvPr/>
        </p:nvGraphicFramePr>
        <p:xfrm>
          <a:off x="10122535" y="5811520"/>
          <a:ext cx="48704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6" imgW="165100" imgH="228600" progId="Equation.DSMT4">
                  <p:embed/>
                </p:oleObj>
              </mc:Choice>
              <mc:Fallback>
                <p:oleObj name="" r:id="rId16" imgW="1651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22535" y="5811520"/>
                        <a:ext cx="487045" cy="487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-2147482624"/>
          <p:cNvGraphicFramePr/>
          <p:nvPr/>
        </p:nvGraphicFramePr>
        <p:xfrm>
          <a:off x="1339850" y="6247765"/>
          <a:ext cx="66167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7" imgW="279400" imgH="228600" progId="Equation.DSMT4">
                  <p:embed/>
                </p:oleObj>
              </mc:Choice>
              <mc:Fallback>
                <p:oleObj name="" r:id="rId17" imgW="2794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39850" y="6247765"/>
                        <a:ext cx="661670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计算框架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44" y="618423"/>
            <a:ext cx="2703273" cy="369113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74842" y="1232706"/>
            <a:ext cx="8410575" cy="461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 SDC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的幂次进行展开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 descr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%-----------------------------&#10;\bqa&#10;%-----------------------------&#10;f(r)&amp;=&amp;f^{(0)}(r)&#10;\Big[1+\frac{\alpha_s}{\pi} \left(\frac{\beta_0}{4} \ln \frac{4\mu_R^2}{s} +f^{(1)}(r)\right)\nn\\&#10;&amp;+&amp;\frac{\alpha_s^2}{\pi^2} \Big(\frac{\beta_0^2}{16} \ln^2 \frac{4\mu_R^2}{s}+\big(\frac{\beta_1}{16}+\frac{\beta_0}{2}f^{(1)}(r)\big) \ln \frac{4\mu_R^2}{s}&#10;+\big(\gamma_{J/\psi}+\gamma_{\eta_c}\big) \ln \frac{\mu_\Lambda^2}{m_{c}^{2}}+f^{(2)}(r)\Big)+\mathcal{O}\left(\alpha_s^3\right)\Big],\nn&#10;%-----------------------------&#10;\label{eq-sdcs}&#10;%-----------------------------&#10;\eqa&#10;%-----------------------------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9" y="1786197"/>
            <a:ext cx="10790102" cy="1336383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831994" y="5445570"/>
            <a:ext cx="9277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双圈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83916" y="3854823"/>
            <a:ext cx="105036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图片 61" descr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%-----------------------------&#10;\bqa&#10;%-----------------------------&#10;\gamma_{J/\psi}&amp;=-\pi^2\left(\frac{C_A C_F}{4}+\frac{C_F^2}{6}\right) \nn\\&#10;\gamma_{\eta_c}&amp;=-\pi^2\left(\frac{C_A C_F}{4}+\frac{C_F^2}{2}\right) \nn&#10;%-----------------------------&#10;\label{eq-sdcs}&#10;%-----------------------------&#10;\eqa&#10;%-----------------------------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45" y="4997450"/>
            <a:ext cx="3881120" cy="1264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41960" y="4213225"/>
                <a:ext cx="10679430" cy="77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𝜇</m:t>
                        </m:r>
                      </m:e>
                      <m:sub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𝛬</m:t>
                        </m:r>
                      </m:sub>
                    </m:sSub>
                    <m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因子化标度，</m:t>
                    </m:r>
                    <m:sSub>
                      <m:sSubPr>
                        <m:ctrlP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𝜇</m:t>
                        </m:r>
                      </m:e>
                      <m:sub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𝑅</m:t>
                        </m:r>
                      </m:sub>
                    </m:sSub>
                    <m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重整化标度，</m:t>
                    </m:r>
                    <m:sSub>
                      <m:sSubPr>
                        <m:ctrlP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𝛽</m:t>
                        </m:r>
                      </m:e>
                      <m:sub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b>
                    </m:sSub>
                    <m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和</m:t>
                    </m:r>
                    <m:sSub>
                      <m:sSubPr>
                        <m:ctrlP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𝛽</m:t>
                        </m:r>
                      </m:e>
                      <m:sub>
                        <m:r>
                          <a:rPr lang="zh-CN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分别为单圈和双圈的</a:t>
                </a:r>
                <a14:m>
                  <m:oMath xmlns:m="http://schemas.openxmlformats.org/officeDocument/2006/math">
                    <m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函数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4213225"/>
                <a:ext cx="10679430" cy="7772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-2147482624"/>
          <p:cNvGraphicFramePr/>
          <p:nvPr/>
        </p:nvGraphicFramePr>
        <p:xfrm>
          <a:off x="4077653" y="3214370"/>
          <a:ext cx="2708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8" imgW="1193800" imgH="393700" progId="Equation.DSMT4">
                  <p:embed/>
                </p:oleObj>
              </mc:Choice>
              <mc:Fallback>
                <p:oleObj name="" r:id="rId8" imgW="11938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7653" y="3214370"/>
                        <a:ext cx="270827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624"/>
          <p:cNvGraphicFramePr/>
          <p:nvPr/>
        </p:nvGraphicFramePr>
        <p:xfrm>
          <a:off x="1828800" y="1350010"/>
          <a:ext cx="296545" cy="34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0" imgW="152400" imgH="203200" progId="Equation.DSMT4">
                  <p:embed/>
                </p:oleObj>
              </mc:Choice>
              <mc:Fallback>
                <p:oleObj name="" r:id="rId10" imgW="152400" imgH="203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8800" y="1350010"/>
                        <a:ext cx="296545" cy="344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24"/>
          <p:cNvGraphicFramePr/>
          <p:nvPr/>
        </p:nvGraphicFramePr>
        <p:xfrm>
          <a:off x="2759710" y="1249045"/>
          <a:ext cx="34480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2" imgW="177165" imgH="228600" progId="Equation.DSMT4">
                  <p:embed/>
                </p:oleObj>
              </mc:Choice>
              <mc:Fallback>
                <p:oleObj name="" r:id="rId12" imgW="177165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9710" y="1249045"/>
                        <a:ext cx="344805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559A3-73FF-4746-A29C-7DDC4DE76B9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3" name="标题 1 1"/>
          <p:cNvSpPr txBox="1"/>
          <p:nvPr/>
        </p:nvSpPr>
        <p:spPr>
          <a:xfrm>
            <a:off x="508308" y="377506"/>
            <a:ext cx="9684315" cy="635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计算框架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0" y="167497"/>
            <a:ext cx="5933016" cy="2391038"/>
          </a:xfrm>
          <a:prstGeom prst="rect">
            <a:avLst/>
          </a:prstGeom>
        </p:spPr>
      </p:pic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508000" y="2914015"/>
            <a:ext cx="10855960" cy="26403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Feynman 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图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&amp;&amp; 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振幅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FeynArts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Trace &amp;&amp; 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洛伦兹收缩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FeynCalc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/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FormLink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拆分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Apart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0" name="内容占位符 1"/>
          <p:cNvSpPr txBox="1"/>
          <p:nvPr/>
        </p:nvSpPr>
        <p:spPr>
          <a:xfrm>
            <a:off x="508271" y="4385394"/>
            <a:ext cx="10855825" cy="63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IBP 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约化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AMFlow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包括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Kira、Blade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、FIRE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61251" y="4385473"/>
            <a:ext cx="867522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大约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families, 500 MIs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内容占位符 1"/>
          <p:cNvSpPr txBox="1"/>
          <p:nvPr/>
        </p:nvSpPr>
        <p:spPr>
          <a:xfrm>
            <a:off x="508308" y="5021532"/>
            <a:ext cx="10855825" cy="63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微分方程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AMFlow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1158" y="5021769"/>
            <a:ext cx="867522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得到主积分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r→0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渐近展开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OUTPUTDPI" val="1200"/>
  <p:tag name="ORIGINALHEIGHT" val="519"/>
  <p:tag name="ORIGINALWIDTH" val="3816"/>
  <p:tag name="LATEXADDIN" val="\documentclass{article}&#10;\usepackage{amsmath}&#10;\usepackage{color}&#10;\pagestyle{empty}&#10;\begin{document}&#10;\begin{eqnarray}&#10;%------------------------------&#10;\sigma(e^+e^-\to J/\psi+\eta_c)\times\mathcal{B}_{&gt;4}&amp;=&amp;&#10;33^{+7}_{-6} \pm 9\; {\rm fb} \;\;\;@ {\rm BELLE}(2002), \nonumber\\&#10;\sigma(e^+e^-\to J/\psi+\eta_c)\times\mathcal{B}_{&gt;2}&amp;=&amp;&#10;{\color{red}25.6\pm 2.8 \pm 3.4}\; {\rm fb} \;\;\;@ {\rm BELLE}(2004), \nonumber\\&#10;\sigma(e^+e^-\to J/\psi+\eta_c)\times\mathcal{B}_{&gt;2}&amp;=&amp;&#10;{\color{red}17.6\pm 2.8^{+1.5}_{-2.1}}\; {\rm fb} \;\;\; @ {\rm BABAR}(2005), \nonumber&#10;%------------------------------&#10;\end{eqnarray}&#10;%------------------------------&#10;\end{document}"/>
  <p:tag name="IGUANATEXSIZE" val="20"/>
  <p:tag name="IGUANATEXCURSOR" val="5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10.xml><?xml version="1.0" encoding="utf-8"?>
<p:tagLst xmlns:p="http://schemas.openxmlformats.org/presentationml/2006/main">
  <p:tag name="OUTPUTDPI" val="1200"/>
  <p:tag name="ORIGINALHEIGHT" val="135.7331"/>
  <p:tag name="ORIGINALWIDTH" val="3764.53"/>
  <p:tag name="LATEXADDIN" val="\documentclass{article}&#10;\usepackage{amsmath}&#10;\pagestyle{empty}&#10;\begin{document}&#10;\begin{eqnarray}&#10;%------------------------------&#10;%-----------------------------&#10;\langle J/\psi(P_1,\lambda)+\eta_c(P_2)\vert J_{\rm EM}^\mu \vert 0&#10;\rangle = i\,F (s)\,\epsilon^{\mu\nu\rho\sigma} P_{1\nu} P_{2 \rho}&#10;\varepsilon^*_\sigma (\lambda),&#10;%-----------------------------&#10;%------------------------------&#10;\end{eqnarray}&#10;%------------------------------&#10;\end{document}"/>
  <p:tag name="IGUANATEXSIZE" val="25"/>
  <p:tag name="IGUANATEXCURSOR" val="327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False"/>
  <p:tag name="BITMAPVECTOR" val="0"/>
</p:tagLst>
</file>

<file path=ppt/tags/tag11.xml><?xml version="1.0" encoding="utf-8"?>
<p:tagLst xmlns:p="http://schemas.openxmlformats.org/presentationml/2006/main">
  <p:tag name="OUTPUTDPI" val="1200"/>
  <p:tag name="ORIGINALHEIGHT" val="295.4631"/>
  <p:tag name="ORIGINALWIDTH" val="3059.618"/>
  <p:tag name="LATEXADDIN" val="\documentclass{article}&#10;\usepackage{amsmath}&#10;\pagestyle{empty}&#10;\usepackage{bm}&#10;\usepackage{bbm}&#10;\usepackage{color}&#10;\newcommand{\beq}{\begin{equation}}&#10;\newcommand{\eeq}{\end{equation}}&#10;\newcommand{\bqa}{\begin{eqnarray}}&#10;\newcommand{\eqa}{\end{eqnarray}}&#10;&#10;\begin{document}&#10;&#10;%-----------------------------&#10;\bqa&#10;%---------------------------------&#10;F(s)=\sqrt{2 M_{J/\psi}} \sqrt{2 M_{\eta_c}} \frac{\langle J/\psi| \psi^\dagger&#10;\bm{\sigma} \cdot \bm{\epsilon} \chi |0\rangle}{\color{red}m_c} \frac{\langle \eta_c|&#10;\psi^\dagger \chi | 0 \rangle}{\color{red}m_c} \times {\color{blue}f}\nonumber&#10;%---------------------------------&#10;%-----------------------------&#10;\eqa&#10;%-----------------------------&#10;\end{document}"/>
  <p:tag name="IGUANATEXSIZE" val="25"/>
  <p:tag name="IGUANATEXCURSOR" val="580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False"/>
  <p:tag name="BITMAPVECTOR" val="0"/>
</p:tagLst>
</file>

<file path=ppt/tags/tag12.xml><?xml version="1.0" encoding="utf-8"?>
<p:tagLst xmlns:p="http://schemas.openxmlformats.org/presentationml/2006/main">
  <p:tag name="OUTPUTDPI" val="1200"/>
  <p:tag name="ORIGINALHEIGHT" val="329.9587"/>
  <p:tag name="ORIGINALWIDTH" val="3391.076"/>
  <p:tag name="LATEXADDIN" val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qa&#10;%---------------------------------&#10;\sigma[e^+e^-\to J/\psi + \eta_c] =\dfrac{16\pi\alpha^2 M_{J/\psi} M_{\eta_c}|{\bm P_{1}|}^3 }{3s^\frac{3}{2}}\frac{\langle&#10;{\mathcal O}\rangle_{J/\psi}}{m_c^2} \frac{ \langle{\mathcal&#10;O}\rangle_{\eta_c}}{m_c^2} \,|f|^2\nn&#10;%---------------------------------&#10;%-----------------------------&#10;\eqa&#10;%-----------------------------&#10;&#10;&#10;&#10;\end{document}"/>
  <p:tag name="IGUANATEXSIZE" val="20"/>
  <p:tag name="IGUANATEXCURSOR" val="266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p="http://schemas.openxmlformats.org/presentationml/2006/main">
  <p:tag name="OUTPUTDPI" val="1200"/>
  <p:tag name="ORIGINALHEIGHT" val="129.75"/>
  <p:tag name="ORIGINALWIDTH" val="950.25"/>
  <p:tag name="LATEXADDIN" val="\documentclass{article}&#10;\usepackage{amsmath}&#10;\usepackage{color}&#10;\pagestyle{empty}&#10;\begin{document}&#10;&#10;\color{red}{$e^+e^-\to J/\psi+\eta_c$}&#10;&#10;&#10;\end{document}"/>
  <p:tag name="IGUANATEXSIZE" val="2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14.xml><?xml version="1.0" encoding="utf-8"?>
<p:tagLst xmlns:p="http://schemas.openxmlformats.org/presentationml/2006/main">
  <p:tag name="OUTPUTDPI" val="1200"/>
  <p:tag name="ORIGINALHEIGHT" val="657.6678"/>
  <p:tag name="ORIGINALWIDTH" val="5310.086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%-----------------------------&#10;\bqa&#10;%-----------------------------&#10;f(r)&amp;=&amp;f^{(0)}(r)&#10;\Big[1+\frac{\alpha_s}{\pi} \left(\frac{\beta_0}{4} \ln \frac{4\mu_R^2}{s} +f^{(1)}(r)\right)\nn\\&#10;&amp;+&amp;\frac{\alpha_s^2}{\pi^2} \Big(\frac{\beta_0^2}{16} \ln^2 \frac{4\mu_R^2}{s}+\big(\frac{\beta_1}{16}+\frac{\beta_0}{2}f^{(1)}(r)\big) \ln \frac{4\mu_R^2}{s}&#10;+\big(\gamma_{J/\psi}+\gamma_{\eta_c}\big) \ln \frac{\mu_\Lambda^2}{m_{c}^{2}}+f^{(2)}(r)\Big)+\mathcal{O}\left(\alpha_s^3\right)\Big],\nn&#10;%-----------------------------&#10;\label{eq-sdcs}&#10;%-----------------------------&#10;\eqa&#10;%-----------------------------&#10;&#10;\end{document}"/>
  <p:tag name="IGUANATEXSIZE" val="20"/>
  <p:tag name="IGUANATEXCURSOR" val="650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p="http://schemas.openxmlformats.org/presentationml/2006/main">
  <p:tag name="OUTPUTDPI" val="1200"/>
  <p:tag name="ORIGINALHEIGHT" val="497.9377"/>
  <p:tag name="ORIGINALWIDTH" val="1527.559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%-----------------------------&#10;\bqa&#10;%-----------------------------&#10;\gamma_{J/\psi}&amp;=-\pi^2\left(\frac{C_A C_F}{4}+\frac{C_F^2}{6}\right) \nn\\&#10;\gamma_{\eta_c}&amp;=-\pi^2\left(\frac{C_A C_F}{4}+\frac{C_F^2}{2}\right) \nn&#10;%-----------------------------&#10;\label{eq-sdcs}&#10;%-----------------------------&#10;\eqa&#10;%-----------------------------&#10;&#10;\end{document}"/>
  <p:tag name="IGUANATEXSIZE" val="20"/>
  <p:tag name="IGUANATEXCURSOR" val="519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p="http://schemas.openxmlformats.org/presentationml/2006/main">
  <p:tag name="OUTPUTDPI" val="1200"/>
  <p:tag name="ORIGINALHEIGHT" val="185.2269"/>
  <p:tag name="ORIGINALWIDTH" val="1482.565"/>
  <p:tag name="LATEXADDIN" val="\documentclass{article}&#10;\usepackage{amsmath}&#10;\pagestyle{empty}&#10;\begin{document}&#10;&#10;$f^{(2)}(r)=\sum_{i,j\ge 0} f^{(2)}_{i,j} r^i \ln^j r$&#10;&#10;&#10;\end{document}"/>
  <p:tag name="IGUANATEXSIZE" val="20"/>
  <p:tag name="IGUANATEXCURSOR" val="114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p="http://schemas.openxmlformats.org/presentationml/2006/main">
  <p:tag name="OUTPUTDPI" val="1200"/>
  <p:tag name="ORIGINALHEIGHT" val="185.2269"/>
  <p:tag name="ORIGINALWIDTH" val="1482.565"/>
  <p:tag name="LATEXADDIN" val="\documentclass{article}&#10;\usepackage{amsmath}&#10;\pagestyle{empty}&#10;\begin{document}&#10;&#10;$f^{(2)}(r)=\sum_{i,j\ge 0} f^{(2)}_{i,j} r^i \ln^j r$&#10;&#10;&#10;\end{document}"/>
  <p:tag name="IGUANATEXSIZE" val="20"/>
  <p:tag name="IGUANATEXCURSOR" val="114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p="http://schemas.openxmlformats.org/presentationml/2006/main">
  <p:tag name="OUTPUTDPI" val="1200"/>
  <p:tag name="ORIGINALHEIGHT" val="581.1773"/>
  <p:tag name="ORIGINALWIDTH" val="1421.072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f^{(1)}_{0,2}&amp;=&amp;\frac{11C_F}{16}-\frac{C_A}{8},\nn \\&#10;f^{(2)}_{0,4}&amp;=&amp;\frac{19C_{F}^{2}}{384}-\frac{C_A C_F}{64}.\nn&#10;\eqa&#10;%---------------------------------&#10;&#10;\end{document}"/>
  <p:tag name="IGUANATEXSIZE" val="20"/>
  <p:tag name="IGUANATEXCURSOR" val="511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p="http://schemas.openxmlformats.org/presentationml/2006/main">
  <p:tag name="OUTPUTDPI" val="1200"/>
  <p:tag name="ORIGINALHEIGHT" val="380.9524"/>
  <p:tag name="ORIGINALWIDTH" val="1346.082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g^{(1)}_{a,b} = \sum_{i=0}^{a}\sum_{j=b}^{2}f^{(1)}_{i,j}r^i\ln^{j}r.\nn&#10;\eqa&#10;%---------------------------------&#10;&#10;\end{document}"/>
  <p:tag name="IGUANATEXSIZE" val="20"/>
  <p:tag name="IGUANATEXCURSOR" val="438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2.xml><?xml version="1.0" encoding="utf-8"?>
<p:tagLst xmlns:p="http://schemas.openxmlformats.org/presentationml/2006/main">
  <p:tag name="OUTPUTDPI" val="1200"/>
  <p:tag name="ORIGINALHEIGHT" val="129.75"/>
  <p:tag name="ORIGINALWIDTH" val="950.25"/>
  <p:tag name="LATEXADDIN" val="\documentclass{article}&#10;\usepackage{amsmath}&#10;\usepackage{color}&#10;\pagestyle{empty}&#10;\begin{document}&#10;&#10;\color{red}{$e^+e^-\to J/\psi+\eta_c$}&#10;&#10;&#10;\end{document}"/>
  <p:tag name="IGUANATEXSIZE" val="2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20.xml><?xml version="1.0" encoding="utf-8"?>
<p:tagLst xmlns:p="http://schemas.openxmlformats.org/presentationml/2006/main">
  <p:tag name="OUTPUTDPI" val="1200"/>
  <p:tag name="ORIGINALHEIGHT" val="381.7023"/>
  <p:tag name="ORIGINALWIDTH" val="1346.082"/>
  <p:tag name="LATEXADDIN" val="\documentclass{article}&#10;\usepackage{amsmath}&#10;\pagestyle{empty}&#10;\newcommand{\nn}{\nonumber}&#10;\newcommand{\lc}{\lowercase}&#10;\newcommand{\bn}{{\bar n}}&#10;\newcommand{\beq}{\begin{equation}}&#10;\newcommand{\eeq}{\end{equation}}&#10;\newcommand{\bqa}{\begin{eqnarray}}&#10;\newcommand{\eqa}{\end{eqnarray}}&#10;&#10;\begin{document}&#10;&#10;&#10; %---------------------------------&#10;\bqa\label{f02n}&#10;%---------------------------------&#10;g^{(2)}_{a,b} = \sum_{i=0}^{a}\sum_{j=b}^{4}f^{(2)}_{i,j}r^i\ln^{j}r.\nn&#10;\eqa&#10;%---------------------------------&#10;&#10;\end{document}"/>
  <p:tag name="IGUANATEXSIZE" val="20"/>
  <p:tag name="IGUANATEXCURSOR" val="464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2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3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4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5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6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7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8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29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3.xml><?xml version="1.0" encoding="utf-8"?>
<p:tagLst xmlns:p="http://schemas.openxmlformats.org/presentationml/2006/main">
  <p:tag name="OUTPUTDPI" val="1200"/>
  <p:tag name="ORIGINALHEIGHT" val="113.25"/>
  <p:tag name="ORIGINALWIDTH" val="201"/>
  <p:tag name="LATEXADDIN" val="\documentclass{article}&#10;\usepackage{amsmath}&#10;\pagestyle{empty}&#10;\begin{document}&#10;&#10;$\mathcal{B}_{&gt;2}$ &#10;&#10;\end{document}"/>
  <p:tag name="IGUANATEXSIZE" val="3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30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31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32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33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34.xml><?xml version="1.0" encoding="utf-8"?>
<p:tagLst xmlns:p="http://schemas.openxmlformats.org/presentationml/2006/main">
  <p:tag name="OUTPUTDPI" val="1200"/>
  <p:tag name="ORIGINALHEIGHT" val="340.4574"/>
  <p:tag name="ORIGINALWIDTH" val="2530.934"/>
  <p:tag name="LATEXADDIN" val="\documentclass{article}&#10;\usepackage{amsmath}&#10;\pagestyle{empty}&#10;\usepackage{bm}&#10;\usepackage{bbm}&#10;\newcommand{\beq}{\begin{equation}}&#10;\newcommand{\eeq}{\end{equation}}&#10;\newcommand{\bqa}{\begin{eqnarray}}&#10;\newcommand{\eqa}{\end{eqnarray}}&#10;&#10;\begin{document}&#10;&#10;%-----------------------------&#10;\bqa\label{eq-msbar-pole-mass-relation}&#10;%-----------------------------&#10;m_c=\overline{m}_c(\mu_m)\bigg(1+\sum_{n=1}^{\infty}\bigg(\frac{\alpha_s(\mu_m)}{\pi}\bigg)^n d^{(k)}(\mu_m)\bigg),\nonumber&#10;%-----------------------------&#10;\eqa&#10;%-----------------------------&#10;\end{document}"/>
  <p:tag name="IGUANATEXSIZE" val="25"/>
  <p:tag name="IGUANATEXCURSOR" val="481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False"/>
  <p:tag name="BITMAPVECTOR" val="0"/>
</p:tagLst>
</file>

<file path=ppt/tags/tag35.xml><?xml version="1.0" encoding="utf-8"?>
<p:tagLst xmlns:p="http://schemas.openxmlformats.org/presentationml/2006/main">
  <p:tag name="OUTPUTDPI" val="1200"/>
  <p:tag name="ORIGINALHEIGHT" val="1250.844"/>
  <p:tag name="ORIGINALWIDTH" val="4270.716"/>
  <p:tag name="LATEXADDIN" val="\documentclass{article}&#10;\usepackage{amsmath}&#10;\pagestyle{empty}&#10;\usepackage{bm}&#10;\usepackage{bbm}&#10;\newcommand{\beq}{\begin{equation}}&#10;\newcommand{\eeq}{\end{equation}}&#10;\newcommand{\bqa}{\begin{eqnarray}}&#10;\newcommand{\eqa}{\end{eqnarray}}&#10;&#10;\begin{document}&#10;&#10;%-----------------------------&#10;\bqa\label{eq-msbar-pole-mass-relation}&#10;%-----------------------------&#10;d^{(1)}(\mu_m)&amp;=&amp;\frac{4}{3}+L_m,\nonumber\\&#10;d^{(2)}(\mu_m)&amp;=&amp;\frac{3049}{288}+\frac{2}{9}\pi^2+\frac{\pi^2}{9}\ln2-\frac{1}{6}\zeta_3+\frac{173}{24}L_m+\frac{15}{8}L_m^2-\bigg(\frac{71}{144}+\frac{1}{18}\pi^2\nonumber\\&#10;&amp;&amp;+\frac{13}{36}L_m+\frac{1}{12}L_m^2\bigg)n_l&#10;-\bigg(\frac{143}{144}-\frac{1}{9}\pi^2+\frac{13}{36}L_m+\frac{1}{12}L_m^2\bigg)n_h,\nonumber&#10;%-----------------------------&#10;\eqa&#10;%-----------------------------&#10;where $L_m=2\ln\frac{\mu_m}{\overline{m}_c(\mu_m)}$.&#10;&#10;\end{document}"/>
  <p:tag name="IGUANATEXSIZE" val="25"/>
  <p:tag name="IGUANATEXCURSOR" val="718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False"/>
  <p:tag name="BITMAPVECTOR" val="0"/>
</p:tagLst>
</file>

<file path=ppt/tags/tag36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p="http://schemas.openxmlformats.org/presentationml/2006/main">
  <p:tag name="OUTPUTDPI" val="1200"/>
  <p:tag name="ORIGINALHEIGHT" val="155.9805"/>
  <p:tag name="ORIGINALWIDTH" val="2468.691"/>
  <p:tag name="LATEXADDIN" val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egin{equation}&#10;%-----------------------------&#10;\langle{\mathcal O} \rangle_{J/\psi}=0.440~\mathrm{GeV}^3,\quad \langle{\mathcal O}\rangle_{\eta_c}=0.437~\mathrm{GeV}^3,\nonumber&#10;%-----------------------------&#10;\end{equation}&#10;%-----------------------------&#10;&#10;&#10;\end{document}"/>
  <p:tag name="IGUANATEXSIZE" val="20"/>
  <p:tag name="IGUANATEXCURSOR" val="495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p="http://schemas.openxmlformats.org/presentationml/2006/main">
  <p:tag name="OUTPUTDPI" val="1200"/>
  <p:tag name="ORIGINALHEIGHT" val="164.9794"/>
  <p:tag name="ORIGINALWIDTH" val="3532.059"/>
  <p:tag name="LATEXADDIN" val="\documentclass{article}&#10;\usepackage{amsmath}&#10;\pagestyle{empty}&#10;\newcommand{\beq}{\begin{equation}}&#10; \newcommand{\eeq}{\end{equation}}&#10;\newcommand{\bqa}{\begin{eqnarray}}&#10; \newcommand{\eqa}{\end{eqnarray}}&#10;&#10;\usepackage{bm}&#10;\usepackage{bbm}&#10;\newcommand{\nn}{\nonumber}&#10;&#10;\begin{document}&#10;&#10;%-----------------------------&#10;\begin{equation}&#10;%-----------------------------&#10;\alpha_{s}^{(n_f=5)}(M_Z)=0.118,\quad \overline{m}_c^{(n_f=3)}(\overline{m}_c)=1.273~\mathrm{GeV},&#10;%-----------------------------&#10;\end{equation}&#10;%-----------------------------&#10;&#10;\end{document}"/>
  <p:tag name="IGUANATEXSIZE" val="20"/>
  <p:tag name="IGUANATEXCURSOR" val="540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.xml><?xml version="1.0" encoding="utf-8"?>
<p:tagLst xmlns:p="http://schemas.openxmlformats.org/presentationml/2006/main">
  <p:tag name="OUTPUTDPI" val="1200"/>
  <p:tag name="ORIGINALHEIGHT" val="129.75"/>
  <p:tag name="ORIGINALWIDTH" val="950.25"/>
  <p:tag name="LATEXADDIN" val="\documentclass{article}&#10;\usepackage{amsmath}&#10;\usepackage{color}&#10;\pagestyle{empty}&#10;\begin{document}&#10;&#10;\color{red}{$e^+e^-\to J/\psi+\eta_c$}&#10;&#10;&#10;\end{document}"/>
  <p:tag name="IGUANATEXSIZE" val="2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40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41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42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44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45.xml><?xml version="1.0" encoding="utf-8"?>
<p:tagLst xmlns:p="http://schemas.openxmlformats.org/presentationml/2006/main">
  <p:tag name="OUTPUTDPI" val="1200"/>
  <p:tag name="ORIGINALHEIGHT" val="176.5108"/>
  <p:tag name="ORIGINALWIDTH" val="959.3548"/>
  <p:tag name="LATEXADDIN" val="\documentclass{article}&#10;\usepackage{amsmath}&#10;\pagestyle{empty}&#10;\newcommand{\beq}{\begin{equation}}&#10; \newcommand{\eeq}{\end{equation}}&#10;\newcommand{\bqa}{\begin{eqnarray}}&#10; \newcommand{\eqa}{\end{eqnarray}}&#10;\usepackage{hyperref}&#10;\usepackage{amsfonts}&#10;\usepackage{multirow}&#10;\usepackage{mathrsfs}&#10;\usepackage{graphicx}&#10;\usepackage{amsmath}&#10;\usepackage{amssymb}&#10;\usepackage{bm}&#10;\usepackage{bbm}&#10;\usepackage{color}&#10;\usepackage{array}&#10;\usepackage{diagbox}&#10;&#10;%\usepackage{geometry}&#10;\usepackage{float}&#10;\usepackage{makecell}&#10;\allowdisplaybreaks[4]&#10;\renewcommand{\log}{\ln}&#10;\usepackage{bm}&#10;\usepackage{bbm}&#10;\newcommand{\nn}{\nonumber}&#10;&#10;\begin{document}&#10;&#10;%-------------------------&#10;\begin{table}[!h]&#10;\begin{center}&#10;%\caption{}&#10;\label{tab: 1}&#10;\begin{tabular}{|c|c|c|c|c|c|c|c|c|}&#10;\hline&#10;\multirow{2}{*}{$\sqrt{s}(\mathrm{GeV})$} &amp; \multicolumn{3}{c|}{OS scheme} &amp; \multicolumn{3}{c|}{$\overline{\rm MS}$ scheme} \\ \cline{2-7}&#10; &amp; LO &amp; NLO &amp; NNLO &amp; LO &amp; NLO &amp; NNLO  \\ \hline&#10;8 &amp; $25.5^{+4.8+8.4}_{-7.7-5.6}$ &amp; $53.7^{+8.8+23.9}_{-15.0-15.0}$ &amp; $67.8^{+6.3+35.7}_{-14.0-21.0}$ &amp; $24.2^{+7.0}_{-10.0}$  &amp; $52.9^{+14.9}_{-21.9}$ &amp; $63.7^{+9.2}_{-20.2}$ \\ \hline&#10;10.52 &amp; $4.8^{+1.8+1.6}_{-1.4-1.1}$ &amp; $11.1^{+4.0+4.8}_{-3.1-3.0}$ &amp; $15.8^{+4.2+7.9}_{-3.7-4.7}$ &amp;$4.3^{+2.6}_{-1.7}$ &amp;$10.1^{+6.3}_{-4.0} $ &amp; $14.2^{+5.9}_{-4.9}$  \\ \hline&#10;10.58 &amp; $4.7^{+1.8+1.5}_{-1.3-1.0}$ &amp; $10.7^{+3.9+4.6}_{-2.9-2.9}$ &amp; $15.2^{+4.1+7.6}_{-3.6-4.6}$&amp;$4.1^{+2.5}_{-1.6} $&amp;$9.7^{+6.1}_{-3.9} $&amp;  $13.7^{+5.7}_{-4.7}$ \\ \hline&#10;12 &amp; $1.9^{+0.9+0.6}_{-0.5-0.4}$ &amp; $4.4^{+2.1+1.9}_{-1.2-1.2}$ &amp; $6.6^{+2.4+3.3}_{-1.6-1.9}$ &amp; $1.6^{+1.2}_{-0.6}$  &amp;$ 3.9^{+3.2}_{-1.5} $&amp;$5.8^{+3.4}_{-2.0} $  \\ \hline&#10;\end{tabular}&#10;\end{center}&#10;\end{table}&#10;%-------------------------&#10;\end{document}"/>
  <p:tag name="IGUANATEXSIZE" val="40"/>
  <p:tag name="IGUANATEXCURSOR" val="703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p="http://schemas.openxmlformats.org/presentationml/2006/main">
  <p:tag name="OUTPUTDPI" val="1200"/>
  <p:tag name="ORIGINALHEIGHT" val="125.2343"/>
  <p:tag name="ORIGINALWIDTH" val="3542.557"/>
  <p:tag name="LATEXADDIN" val="\documentclass{article}&#10;\usepackage{amsmath}&#10;\pagestyle{empty}&#10;\begin{document}&#10;&#10;Uncertainties:  $\quad \sqrt{s}&gt;\mu_R&gt;2m_c=3\,{\rm GeV},\quad m_c=1.5\pm 0.2\,{\rm GeV}$&#10;&#10;&#10;\end{document}"/>
  <p:tag name="IGUANATEXSIZE" val="20"/>
  <p:tag name="IGUANATEXCURSOR" val="97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p="http://schemas.openxmlformats.org/presentationml/2006/main">
  <p:tag name="OUTPUTDPI" val="1200"/>
  <p:tag name="ORIGINALHEIGHT" val="125.2343"/>
  <p:tag name="ORIGINALWIDTH" val="969.6288"/>
  <p:tag name="LATEXADDIN" val="\documentclass{article}&#10;\usepackage{amsmath}&#10;\pagestyle{empty}&#10;\begin{document}&#10;&#10;$\quad \sqrt{s}&gt;\mu_R&gt;3\,{\rm GeV}$&#10;&#10;&#10;\end{document}"/>
  <p:tag name="IGUANATEXSIZE" val="20"/>
  <p:tag name="IGUANATEXCURSOR" val="103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5.xml><?xml version="1.0" encoding="utf-8"?>
<p:tagLst xmlns:p="http://schemas.openxmlformats.org/presentationml/2006/main">
  <p:tag name="OUTPUTDPI" val="1200"/>
  <p:tag name="ORIGINALHEIGHT" val="134.25"/>
  <p:tag name="ORIGINALWIDTH" val="434.25"/>
  <p:tag name="LATEXADDIN" val="\documentclass{article}&#10;\usepackage{amsmath}&#10;\pagestyle{empty}&#10;\begin{document}&#10;&#10;$\mathcal{O}(\alpha_s v^2)$&#10;&#10;\end{document}"/>
  <p:tag name="IGUANATEXSIZE" val="24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50.xml><?xml version="1.0" encoding="utf-8"?>
<p:tagLst xmlns:p="http://schemas.openxmlformats.org/presentationml/2006/main">
  <p:tag name="KSO_WM_DIAGRAM_VIRTUALLY_FRAME" val="{&quot;height&quot;:328.35,&quot;left&quot;:497.85,&quot;top&quot;:163.6,&quot;width&quot;:435.75}"/>
</p:tagLst>
</file>

<file path=ppt/tags/tag51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p="http://schemas.openxmlformats.org/presentationml/2006/main">
  <p:tag name="OUTPUTDPI" val="1200"/>
  <p:tag name="ORIGINALHEIGHT" val="108.7364"/>
  <p:tag name="ORIGINALWIDTH" val="183.727"/>
  <p:tag name="LATEXADDIN" val="\documentclass{article}&#10;\usepackage{amsmath}&#10;\pagestyle{empty}&#10;\begin{document}&#10;&#10;$\overline{\rm{MS}}$&#10;&#10;&#10;\end{document}"/>
  <p:tag name="IGUANATEXSIZE" val="20"/>
  <p:tag name="IGUANATEXCURSOR" val="8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6.xml><?xml version="1.0" encoding="utf-8"?>
<p:tagLst xmlns:p="http://schemas.openxmlformats.org/presentationml/2006/main">
  <p:tag name="OUTPUTDPI" val="1200"/>
  <p:tag name="ORIGINALHEIGHT" val="129.75"/>
  <p:tag name="ORIGINALWIDTH" val="950.25"/>
  <p:tag name="LATEXADDIN" val="\documentclass{article}&#10;\usepackage{amsmath}&#10;\usepackage{color}&#10;\pagestyle{empty}&#10;\begin{document}&#10;&#10;\color{red}{$e^+e^-\to J/\psi+\eta_c$}&#10;&#10;&#10;\end{document}"/>
  <p:tag name="IGUANATEXSIZE" val="2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7.xml><?xml version="1.0" encoding="utf-8"?>
<p:tagLst xmlns:p="http://schemas.openxmlformats.org/presentationml/2006/main">
  <p:tag name="OUTPUTDPI" val="1200"/>
  <p:tag name="ORIGINALHEIGHT" val="109.4863"/>
  <p:tag name="ORIGINALWIDTH" val="433.4458"/>
  <p:tag name="LATEXADDIN" val="\documentclass{article}&#10;\usepackage{amsmath}&#10;\usepackage{color}&#10;\pagestyle{empty}&#10;\begin{document}&#10;&#10;\color{red}{$\eta_c\to 2\gamma$}&#10;&#10;&#10;\end{document}"/>
  <p:tag name="IGUANATEXSIZE" val="28"/>
  <p:tag name="IGUANATEXCURSOR" val="130"/>
  <p:tag name="TRANSPARENCY" val="True"/>
  <p:tag name="FILENAME" val=""/>
  <p:tag name="LATEXENGINEID" val="0"/>
  <p:tag name="TEMPFOLDER" val="E:\数据保存\网页保存\ppt-iguanaTex-write\"/>
  <p:tag name="LATEXFORMHEIGHT" val="312"/>
  <p:tag name="LATEXFORMWIDTH" val="384"/>
  <p:tag name="LATEXFORMWRAP" val="False"/>
  <p:tag name="BITMAPVECTOR" val="0"/>
</p:tagLst>
</file>

<file path=ppt/tags/tag8.xml><?xml version="1.0" encoding="utf-8"?>
<p:tagLst xmlns:p="http://schemas.openxmlformats.org/presentationml/2006/main">
  <p:tag name="OUTPUTDPI" val="1200"/>
  <p:tag name="ORIGINALHEIGHT" val="112.4859"/>
  <p:tag name="ORIGINALWIDTH" val="653.9183"/>
  <p:tag name="LATEXADDIN" val="\documentclass{article}&#10;\usepackage{amsmath}&#10;\usepackage{color}&#10;\pagestyle{empty}&#10;\begin{document}&#10;&#10;\color{red}{$\gamma^*\to \eta_c+\gamma$}&#10;&#10;&#10;\end{document}"/>
  <p:tag name="IGUANATEXSIZE" val="28"/>
  <p:tag name="IGUANATEXCURSOR" val="132"/>
  <p:tag name="TRANSPARENCY" val="True"/>
  <p:tag name="FILENAME" val=""/>
  <p:tag name="LATEXENGINEID" val="0"/>
  <p:tag name="TEMPFOLDER" val="E:\数据保存\网页保存\"/>
  <p:tag name="LATEXFORMHEIGHT" val="312"/>
  <p:tag name="LATEXFORMWIDTH" val="384"/>
  <p:tag name="LATEXFORMWRAP" val="False"/>
  <p:tag name="BITMAPVECTOR" val="0"/>
</p:tagLst>
</file>

<file path=ppt/tags/tag9.xml><?xml version="1.0" encoding="utf-8"?>
<p:tagLst xmlns:p="http://schemas.openxmlformats.org/presentationml/2006/main">
  <p:tag name="OUTPUTDPI" val="1200"/>
  <p:tag name="ORIGINALHEIGHT" val="129.75"/>
  <p:tag name="ORIGINALWIDTH" val="950.25"/>
  <p:tag name="LATEXADDIN" val="\documentclass{article}&#10;\usepackage{amsmath}&#10;\usepackage{color}&#10;\pagestyle{empty}&#10;\begin{document}&#10;&#10;\color{red}{$e^+e^-\to J/\psi+\eta_c$}&#10;&#10;&#10;\end{document}"/>
  <p:tag name="IGUANATEXSIZE" val="28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heme/theme1.xml><?xml version="1.0" encoding="utf-8"?>
<a:theme xmlns:a="http://schemas.openxmlformats.org/drawingml/2006/main" name="版式1">
  <a:themeElements>
    <a:clrScheme name="西大模板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34C9C"/>
      </a:accent1>
      <a:accent2>
        <a:srgbClr val="1373D3"/>
      </a:accent2>
      <a:accent3>
        <a:srgbClr val="65CFFF"/>
      </a:accent3>
      <a:accent4>
        <a:srgbClr val="D4D9DD"/>
      </a:accent4>
      <a:accent5>
        <a:srgbClr val="66BE96"/>
      </a:accent5>
      <a:accent6>
        <a:srgbClr val="104685"/>
      </a:accent6>
      <a:hlink>
        <a:srgbClr val="0563C1"/>
      </a:hlink>
      <a:folHlink>
        <a:srgbClr val="954F72"/>
      </a:folHlink>
    </a:clrScheme>
    <a:fontScheme name="西大模板">
      <a:majorFont>
        <a:latin typeface="Segoe UI Black"/>
        <a:ea typeface="方正大标宋简体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版式2">
  <a:themeElements>
    <a:clrScheme name="西大模板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34C9C"/>
      </a:accent1>
      <a:accent2>
        <a:srgbClr val="1373D3"/>
      </a:accent2>
      <a:accent3>
        <a:srgbClr val="65CFFF"/>
      </a:accent3>
      <a:accent4>
        <a:srgbClr val="D4D9DD"/>
      </a:accent4>
      <a:accent5>
        <a:srgbClr val="66BE96"/>
      </a:accent5>
      <a:accent6>
        <a:srgbClr val="104685"/>
      </a:accent6>
      <a:hlink>
        <a:srgbClr val="0563C1"/>
      </a:hlink>
      <a:folHlink>
        <a:srgbClr val="954F72"/>
      </a:folHlink>
    </a:clrScheme>
    <a:fontScheme name="西大模板">
      <a:majorFont>
        <a:latin typeface="Segoe UI Black"/>
        <a:ea typeface="方正大标宋简体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版式3">
  <a:themeElements>
    <a:clrScheme name="西大模板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34C9C"/>
      </a:accent1>
      <a:accent2>
        <a:srgbClr val="1373D3"/>
      </a:accent2>
      <a:accent3>
        <a:srgbClr val="65CFFF"/>
      </a:accent3>
      <a:accent4>
        <a:srgbClr val="D4D9DD"/>
      </a:accent4>
      <a:accent5>
        <a:srgbClr val="66BE96"/>
      </a:accent5>
      <a:accent6>
        <a:srgbClr val="104685"/>
      </a:accent6>
      <a:hlink>
        <a:srgbClr val="0563C1"/>
      </a:hlink>
      <a:folHlink>
        <a:srgbClr val="954F72"/>
      </a:folHlink>
    </a:clrScheme>
    <a:fontScheme name="西大模板">
      <a:majorFont>
        <a:latin typeface="Segoe UI Black"/>
        <a:ea typeface="方正大标宋简体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3444</Words>
  <Application>WPS 演示</Application>
  <PresentationFormat>宽屏</PresentationFormat>
  <Paragraphs>280</Paragraphs>
  <Slides>22</Slides>
  <Notes>1</Notes>
  <HiddenSlides>1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52</vt:i4>
      </vt:variant>
      <vt:variant>
        <vt:lpstr>幻灯片标题</vt:lpstr>
      </vt:variant>
      <vt:variant>
        <vt:i4>22</vt:i4>
      </vt:variant>
    </vt:vector>
  </HeadingPairs>
  <TitlesOfParts>
    <vt:vector size="96" baseType="lpstr">
      <vt:lpstr>Arial</vt:lpstr>
      <vt:lpstr>宋体</vt:lpstr>
      <vt:lpstr>Wingdings</vt:lpstr>
      <vt:lpstr>Segoe UI</vt:lpstr>
      <vt:lpstr>微软雅黑</vt:lpstr>
      <vt:lpstr>微软雅黑 Light</vt:lpstr>
      <vt:lpstr>等线</vt:lpstr>
      <vt:lpstr>Times New Roman</vt:lpstr>
      <vt:lpstr>华文楷体</vt:lpstr>
      <vt:lpstr>Calibri</vt:lpstr>
      <vt:lpstr>Symbol</vt:lpstr>
      <vt:lpstr>仿宋_GB2312</vt:lpstr>
      <vt:lpstr>楷体</vt:lpstr>
      <vt:lpstr>Segoe UI Light</vt:lpstr>
      <vt:lpstr>Arial Unicode MS</vt:lpstr>
      <vt:lpstr>方正大标宋简体</vt:lpstr>
      <vt:lpstr>Arial</vt:lpstr>
      <vt:lpstr>Cambria Math</vt:lpstr>
      <vt:lpstr>仿宋</vt:lpstr>
      <vt:lpstr>版式1</vt:lpstr>
      <vt:lpstr>版式2</vt:lpstr>
      <vt:lpstr>版式3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Two loop QCD corrections to e+e− → J/ψ + ηc in asymptotic expansion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陶丽华</dc:creator>
  <cp:lastModifiedBy>。。。</cp:lastModifiedBy>
  <cp:revision>4997</cp:revision>
  <cp:lastPrinted>2020-04-13T03:26:00Z</cp:lastPrinted>
  <dcterms:created xsi:type="dcterms:W3CDTF">2019-04-19T02:13:00Z</dcterms:created>
  <dcterms:modified xsi:type="dcterms:W3CDTF">2025-09-13T20:58:55Z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7D289C037DD94026B152A2425D3398D2_12</vt:lpwstr>
  </property>
  <property fmtid="{D5CDD505-2E9C-101B-9397-08002B2CF9AE}" pid="3" name="KSOProductBuildVer">
    <vt:lpwstr>2052-12.1.0.21541</vt:lpwstr>
  </property>
</Properties>
</file>