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1870" r:id="rId3"/>
    <p:sldId id="1873" r:id="rId4"/>
    <p:sldId id="1874" r:id="rId5"/>
    <p:sldId id="1875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697" autoAdjust="0"/>
  </p:normalViewPr>
  <p:slideViewPr>
    <p:cSldViewPr snapToGrid="0">
      <p:cViewPr varScale="1">
        <p:scale>
          <a:sx n="115" d="100"/>
          <a:sy n="115" d="100"/>
        </p:scale>
        <p:origin x="2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C064D4E-6A59-417B-A767-5EA937989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1FAF4F-29E3-4715-8BE0-2396F4DD7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1630-68EE-498E-8CBC-93198619C25B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8BD85-1C28-4011-97FB-5BE6C36EC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7D5CCF-43DD-43C9-A73C-A6A3209C1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8253-F690-4AE4-B2CD-CCB6F90CB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193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568F-0AD9-4F93-8839-C38794A96F95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AD07-4286-4764-988A-894E9FEFEA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13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1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652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29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730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68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BE1A7-3ED7-4DB8-8C07-0E9EFE746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2151C67-0E89-432B-B628-22B34526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77633B-9057-4325-87A7-8A25D1A7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E48-265C-4708-9958-BCC3D46E3FF5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C0FE9-B547-4AB4-9573-51E0CB6B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84FC18-E8E4-421C-BAA0-08E1451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D495D-CFEA-4971-B440-76BBA04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60F985-217D-435D-B9EA-A6DF9FFE2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2D177-0132-4DFB-84A0-159D691E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ADC2-8B28-4632-BA15-148946C91D02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08143B-B1F4-4DD4-84C5-73E1EA30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F7577-4F29-4C09-8CA0-1B8B0DAC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34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A4E63C-B053-4ECF-9637-98BB644E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667CA-FD49-4AE7-B248-A21903E7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FCEAD5-AA11-4598-AAC2-C8BD5F67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F10E-07E9-450C-9B7F-7A63DABC8EAB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812D1-B73C-4693-B27E-42BAB33C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61BF8-3C78-43C1-AB7F-00E1393E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65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40448"/>
            <a:ext cx="9144000" cy="2334683"/>
          </a:xfrm>
          <a:prstGeom prst="rect">
            <a:avLst/>
          </a:prstGeom>
          <a:solidFill>
            <a:srgbClr val="711A5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 hasCustomPrompt="1"/>
          </p:nvPr>
        </p:nvSpPr>
        <p:spPr>
          <a:xfrm>
            <a:off x="1523979" y="2341522"/>
            <a:ext cx="6096041" cy="932533"/>
          </a:xfrm>
          <a:prstGeom prst="rect">
            <a:avLst/>
          </a:prstGeom>
        </p:spPr>
        <p:txBody>
          <a:bodyPr spcFirstLastPara="1" wrap="square" lIns="0" tIns="91425" rIns="0" bIns="91425" anchor="ctr" anchorCtr="1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2700" b="1">
                <a:solidFill>
                  <a:srgbClr val="711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9pPr>
          </a:lstStyle>
          <a:p>
            <a:r>
              <a:rPr lang="en-US" dirty="0"/>
              <a:t>Search for Lepton number violation decay at BESIII</a:t>
            </a:r>
            <a:endParaRPr dirty="0"/>
          </a:p>
        </p:txBody>
      </p:sp>
      <p:pic>
        <p:nvPicPr>
          <p:cNvPr id="15" name="Shape 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83643" y="151931"/>
            <a:ext cx="1110300" cy="113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11D09F9-0947-FF4F-8601-83B6B3C48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114" y="262376"/>
            <a:ext cx="1757559" cy="10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090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73671-B052-457D-9901-FC618E7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F99C8-780E-4E9C-BEF2-6F491134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64439-FDF0-4CCD-8558-DC0823B0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6C5-54D8-478D-90EE-C9918212DA19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296433-4CE5-4184-BECE-3DCBC5CA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010A71-2F88-4C85-99DC-68AF008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9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ADC34-DC6E-4566-A83C-AA611E4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06ABD4-A112-4B3F-8AF4-ED759C3CD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61480-5C17-4BC1-8D4D-7C1E37D6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A58-40DD-4005-AA53-0C6712E339F2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C242A-EEA9-409D-887D-3F1EC46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C0E60-9936-4919-B43B-154FEBF3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8D0DB-66D7-40D8-AC63-5A50CAC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2025E-BAE3-4AB5-8E9F-E7617995E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7AC9AB-B1E4-4B37-AAD1-1FAAFF37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BECF5-82BA-4CF9-8E6A-41B50945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2AA5-53A9-45BC-BEDC-931408137623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DE221-68B8-4E32-AD43-1927BCF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7F639-B4B3-4CEE-81CB-01D24AFF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CAC28-D35B-4FC7-92EB-2E5EB72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8B3F2-B1EE-4E19-89BD-F2A37751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0D39BE-1774-44D6-A5BC-01C69AFCB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9C3F040-64AB-480E-B155-3F19F921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3FFA73-CBD7-43DD-90C4-483FB0A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5F50CB-7BDD-4CFE-9156-563C9462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63AA-999D-48F6-9731-08B226C717F9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AC0501-6393-4C0E-97F4-7AE306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60B669-F363-4373-9564-A743CF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A2B840-C78C-4188-91A1-EBF7353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B4FAE6-D7B2-42B0-A0E2-CDBC9264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098-C256-4C66-A54C-4391C04F4E29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FBAB7-551C-4560-B26F-F83D793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BC02F0-866C-4B06-9926-C588922F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5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016436F-76E4-4EB7-8C4C-4D407714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0084-E21A-4DEC-9136-EE9E64D78BDC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B5F9E9-C191-4725-95D8-D8A9BE6E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4E5B9C-A955-4CAE-8063-BF586298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089" y="649287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146D64B-CE35-4CB1-99F3-8D83A5281A5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74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B5611-5450-482A-AD1F-9D961B9A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5A0CC-6653-4AA5-BFE4-D22000394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1AF32F-A447-415F-A3E9-892E0CA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B65AE-9288-443E-8E41-E41AB536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B926-57FD-4A17-A571-8FBB96C1D875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0F62B-9082-4BEF-96E0-34BF5419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DC5B36-BCEC-4C1A-A304-E35F942F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040C1-0B0F-4964-848B-097E0843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BF2DD1-9D0E-40D0-864E-0A8634830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163D-EA41-460C-A41E-13F5908B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E869E-4406-4ED6-84C1-4B181FF6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CF9-BD9F-42FD-A78B-6705207634D8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D88575-2919-47A2-BC86-60D316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FE08F-C4BC-4E25-B2D4-1BF3E3A2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3CD35-071D-4927-850B-67952E5E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AB9B2-7DBF-455D-9028-58A3B88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3F188-3219-4CF1-B65F-34D910948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A557-E252-4718-9CC6-4C88518CCF5D}" type="datetime1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0B044-F567-4DAB-96ED-75AC16528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40B138-152C-468C-A819-34A7DD57A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3488" y="2436448"/>
            <a:ext cx="6096041" cy="1015632"/>
          </a:xfrm>
        </p:spPr>
        <p:txBody>
          <a:bodyPr/>
          <a:lstStyle/>
          <a:p>
            <a:r>
              <a:rPr lang="en-US" altLang="zh-CN" sz="6000" dirty="0">
                <a:solidFill>
                  <a:schemeClr val="bg1"/>
                </a:solidFill>
              </a:rPr>
              <a:t>Weekly Report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F6486A-AB58-F418-B7B1-F989862BC0B6}"/>
              </a:ext>
            </a:extLst>
          </p:cNvPr>
          <p:cNvSpPr txBox="1"/>
          <p:nvPr/>
        </p:nvSpPr>
        <p:spPr>
          <a:xfrm>
            <a:off x="2698595" y="48835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Minghao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Li                    2025.08.12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D9C52E0-16BA-7D8E-3DC5-49172EC71705}"/>
              </a:ext>
            </a:extLst>
          </p:cNvPr>
          <p:cNvSpPr txBox="1"/>
          <p:nvPr/>
        </p:nvSpPr>
        <p:spPr>
          <a:xfrm>
            <a:off x="908823" y="4534973"/>
            <a:ext cx="73263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I am currently preparing Prof. Zhao's question and updated the memo.</a:t>
            </a:r>
            <a:r>
              <a:rPr lang="zh-CN" altLang="zh-CN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>
              <a:latin typeface="Comic Sans MS" panose="030F0902030302020204" pitchFamily="66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kern="1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Read theoretical articles to prepare for writing the draft.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D613031-13CD-AC40-4E9E-1F9599D86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23" y="1287359"/>
            <a:ext cx="7772400" cy="214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0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6D08547-9C12-ECA8-AE2D-09F6E16F66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924" y="3182230"/>
            <a:ext cx="5818149" cy="356858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D73B881-678C-EB1D-DC0B-CDF2E277C4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224" y="737220"/>
            <a:ext cx="5059865" cy="230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2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52F315A-305A-8239-B27A-76CEDD6774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15" y="3034796"/>
            <a:ext cx="6567350" cy="31003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9AFC2E8-B078-E402-0763-32A59D0B9D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49" y="967458"/>
            <a:ext cx="71501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55C9EC6-0008-3653-A31D-D835BD7253C6}"/>
              </a:ext>
            </a:extLst>
          </p:cNvPr>
          <p:cNvSpPr txBox="1"/>
          <p:nvPr/>
        </p:nvSpPr>
        <p:spPr>
          <a:xfrm>
            <a:off x="844240" y="4570400"/>
            <a:ext cx="7577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p12, L4: we can see your factor is 8.89, so the subtraction may introduce larger statistical error. so what about using the 3.77 GeV data?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861815B-8FBD-27DB-A478-B159FA7166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0" y="1375911"/>
            <a:ext cx="7277100" cy="23622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105AC24-EB90-7ADA-3255-8256FF1EB7A1}"/>
              </a:ext>
            </a:extLst>
          </p:cNvPr>
          <p:cNvSpPr txBox="1"/>
          <p:nvPr/>
        </p:nvSpPr>
        <p:spPr>
          <a:xfrm>
            <a:off x="2147856" y="5610070"/>
            <a:ext cx="4669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need to run the data at 3.773 GeV</a:t>
            </a:r>
            <a:r>
              <a:rPr kumimoji="1"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301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14330</TotalTime>
  <Words>121</Words>
  <Application>Microsoft Macintosh PowerPoint</Application>
  <PresentationFormat>全屏显示(4:3)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等线</vt:lpstr>
      <vt:lpstr>等线</vt:lpstr>
      <vt:lpstr>等线 Light</vt:lpstr>
      <vt:lpstr>宋体</vt:lpstr>
      <vt:lpstr>Microsoft YaHei</vt:lpstr>
      <vt:lpstr>Arial</vt:lpstr>
      <vt:lpstr>Cambria Math</vt:lpstr>
      <vt:lpstr>Comic Sans MS</vt:lpstr>
      <vt:lpstr>Times New Roman</vt:lpstr>
      <vt:lpstr>Office 主题​​</vt:lpstr>
      <vt:lpstr>Weekly Report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BNV/LNV decay D0  pe</dc:title>
  <dc:creator>Administrator</dc:creator>
  <cp:lastModifiedBy>明浩 李</cp:lastModifiedBy>
  <cp:revision>1551</cp:revision>
  <dcterms:created xsi:type="dcterms:W3CDTF">2019-09-27T12:30:10Z</dcterms:created>
  <dcterms:modified xsi:type="dcterms:W3CDTF">2025-08-12T10:47:58Z</dcterms:modified>
</cp:coreProperties>
</file>