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3"/>
    <p:sldId id="264" r:id="rId4"/>
    <p:sldId id="265" r:id="rId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74090" y="747395"/>
            <a:ext cx="1029779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Task 1:Recently I was </a:t>
            </a:r>
            <a:r>
              <a:rPr lang="en-US" altLang="zh-CN">
                <a:sym typeface="+mn-ea"/>
              </a:rPr>
              <a:t>mainly </a:t>
            </a:r>
            <a:r>
              <a:rPr lang="en-US" altLang="zh-CN"/>
              <a:t>learning Geant4.</a:t>
            </a:r>
            <a:endParaRPr lang="en-US" altLang="zh-CN"/>
          </a:p>
          <a:p>
            <a:r>
              <a:rPr lang="en-US" altLang="zh-CN"/>
              <a:t>Task 2:Modify the model of CEPC.</a:t>
            </a:r>
            <a:endParaRPr lang="en-US" altLang="zh-CN"/>
          </a:p>
          <a:p>
            <a:r>
              <a:rPr lang="en-US" altLang="zh-CN"/>
              <a:t>Task 3:Run the neutrino interected with detector on fluka.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Next plan:Go on learning the Geant4.</a:t>
            </a:r>
            <a:endParaRPr lang="en-US" altLang="zh-C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37df12ced06c86d3c7d7bca66395f1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9095" y="322580"/>
            <a:ext cx="4374515" cy="3394710"/>
          </a:xfrm>
          <a:prstGeom prst="rect">
            <a:avLst/>
          </a:prstGeom>
        </p:spPr>
      </p:pic>
      <p:pic>
        <p:nvPicPr>
          <p:cNvPr id="5" name="图片 4" descr="f067ccb6bf2f7e73627deea75a5488d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915" y="322580"/>
            <a:ext cx="3996690" cy="3355340"/>
          </a:xfrm>
          <a:prstGeom prst="rect">
            <a:avLst/>
          </a:prstGeom>
        </p:spPr>
      </p:pic>
      <p:pic>
        <p:nvPicPr>
          <p:cNvPr id="6" name="图片 5" descr="7432a4dac7dfb5c735f62f9e201aabf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095" y="3623310"/>
            <a:ext cx="4446270" cy="30276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785610" y="3978910"/>
            <a:ext cx="39033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Just want to check out whether the cross section of neutrino interacted with matters during the transport is zero.</a:t>
            </a:r>
            <a:endParaRPr lang="en-US" altLang="zh-C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p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0520" y="706755"/>
            <a:ext cx="12192000" cy="3333750"/>
          </a:xfrm>
          <a:prstGeom prst="rect">
            <a:avLst/>
          </a:prstGeom>
        </p:spPr>
      </p:pic>
      <p:pic>
        <p:nvPicPr>
          <p:cNvPr id="5" name="图片 4" descr="p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" y="3652520"/>
            <a:ext cx="12192000" cy="32054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91895" y="334010"/>
            <a:ext cx="9778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Check out the circumstance after modifying the detector of CEPC.</a:t>
            </a:r>
            <a:endParaRPr lang="en-US" altLang="zh-CN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349</Words>
  <Application>WPS 演示</Application>
  <PresentationFormat>宽屏</PresentationFormat>
  <Paragraphs>10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2" baseType="lpstr">
      <vt:lpstr>Arial</vt:lpstr>
      <vt:lpstr>宋体</vt:lpstr>
      <vt:lpstr>Wingdings</vt:lpstr>
      <vt:lpstr>Wingdings</vt:lpstr>
      <vt:lpstr>Cambria Math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尚继强</cp:lastModifiedBy>
  <cp:revision>164</cp:revision>
  <dcterms:created xsi:type="dcterms:W3CDTF">2019-06-19T02:08:00Z</dcterms:created>
  <dcterms:modified xsi:type="dcterms:W3CDTF">2025-08-12T13:26:58Z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9AC41B0E93BA43A29CC3AE4A518C0DA2_11</vt:lpwstr>
  </property>
</Properties>
</file>