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57" r:id="rId5"/>
    <p:sldId id="260" r:id="rId6"/>
    <p:sldId id="261" r:id="rId7"/>
    <p:sldId id="270" r:id="rId8"/>
    <p:sldId id="262" r:id="rId9"/>
    <p:sldId id="264" r:id="rId10"/>
    <p:sldId id="265" r:id="rId11"/>
    <p:sldId id="266" r:id="rId12"/>
    <p:sldId id="268" r:id="rId13"/>
    <p:sldId id="269" r:id="rId14"/>
    <p:sldId id="285" r:id="rId15"/>
    <p:sldId id="271" r:id="rId16"/>
    <p:sldId id="273" r:id="rId17"/>
    <p:sldId id="286" r:id="rId18"/>
    <p:sldId id="287" r:id="rId19"/>
    <p:sldId id="274" r:id="rId20"/>
    <p:sldId id="280" r:id="rId21"/>
    <p:sldId id="275" r:id="rId22"/>
    <p:sldId id="276" r:id="rId23"/>
    <p:sldId id="289" r:id="rId24"/>
    <p:sldId id="290" r:id="rId25"/>
    <p:sldId id="292" r:id="rId26"/>
    <p:sldId id="277" r:id="rId27"/>
    <p:sldId id="296" r:id="rId28"/>
    <p:sldId id="297" r:id="rId29"/>
    <p:sldId id="295" r:id="rId30"/>
    <p:sldId id="283" r:id="rId31"/>
    <p:sldId id="282" r:id="rId32"/>
    <p:sldId id="294"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0033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94660"/>
  </p:normalViewPr>
  <p:slideViewPr>
    <p:cSldViewPr snapToGrid="0">
      <p:cViewPr varScale="1">
        <p:scale>
          <a:sx n="104" d="100"/>
          <a:sy n="104" d="100"/>
        </p:scale>
        <p:origin x="372" y="11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43A1A-8D18-45BA-85B5-06B70D3E443C}" type="datetimeFigureOut">
              <a:rPr lang="zh-CN" altLang="en-US" smtClean="0"/>
              <a:t>2025/11/22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DC02F-941D-4575-8FB4-70059F35728F}" type="slidenum">
              <a:rPr lang="zh-CN" altLang="en-US" smtClean="0"/>
              <a:t>‹#›</a:t>
            </a:fld>
            <a:endParaRPr lang="zh-CN" altLang="en-US"/>
          </a:p>
        </p:txBody>
      </p:sp>
    </p:spTree>
    <p:extLst>
      <p:ext uri="{BB962C8B-B14F-4D97-AF65-F5344CB8AC3E}">
        <p14:creationId xmlns:p14="http://schemas.microsoft.com/office/powerpoint/2010/main" val="112821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D477B-B727-4573-B40B-92474AE397E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EF1EFF7-3AEA-4E2C-BB9B-197AD548F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4EFEE34-ECB0-42BA-9E45-C64AB16BE0B8}"/>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5" name="页脚占位符 4">
            <a:extLst>
              <a:ext uri="{FF2B5EF4-FFF2-40B4-BE49-F238E27FC236}">
                <a16:creationId xmlns:a16="http://schemas.microsoft.com/office/drawing/2014/main" id="{B541AC2C-4E45-4D06-ABD9-543DACDFE6E9}"/>
              </a:ext>
            </a:extLst>
          </p:cNvPr>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967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A23203-9442-4EA7-BD5D-FA739FFC22C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CD11005-9144-433A-B1B0-8AE87002B24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C0977D4-243C-4E80-9D52-5FF397F17DFA}"/>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5" name="页脚占位符 4">
            <a:extLst>
              <a:ext uri="{FF2B5EF4-FFF2-40B4-BE49-F238E27FC236}">
                <a16:creationId xmlns:a16="http://schemas.microsoft.com/office/drawing/2014/main" id="{8B85C08E-925A-4C47-8624-17B3EE8571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448C9C-7B24-4B60-8699-1E6B2C8FF040}"/>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106733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81CFC3-A3A2-465A-AA3F-4CD155A3F63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F1A8D6-3911-4017-AD42-2453F5D6082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BCBDB1-F5ED-43A4-844A-6CF0AFD27F6F}"/>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5" name="页脚占位符 4">
            <a:extLst>
              <a:ext uri="{FF2B5EF4-FFF2-40B4-BE49-F238E27FC236}">
                <a16:creationId xmlns:a16="http://schemas.microsoft.com/office/drawing/2014/main" id="{842E65BF-DBA5-4C27-BD58-C9C67A66A8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FE5FF8-6052-4F5C-9F50-2FC9C6C8321D}"/>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54822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77827D-2840-4375-A5FC-BF7583323FD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F194AC-9C09-458F-B60F-163D6E0C7AE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4130F2-82FB-C713-8A27-4124BF72E852}"/>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8" name="页脚占位符 7">
            <a:extLst>
              <a:ext uri="{FF2B5EF4-FFF2-40B4-BE49-F238E27FC236}">
                <a16:creationId xmlns:a16="http://schemas.microsoft.com/office/drawing/2014/main" id="{FEF15BF3-64B6-3CB0-5172-28422FC9499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BCD435-1A64-333C-8434-0B63B2C69881}"/>
              </a:ext>
            </a:extLst>
          </p:cNvPr>
          <p:cNvSpPr>
            <a:spLocks noGrp="1"/>
          </p:cNvSpPr>
          <p:nvPr>
            <p:ph type="sldNum" sz="quarter" idx="12"/>
          </p:nvPr>
        </p:nvSpPr>
        <p:spPr/>
        <p:txBody>
          <a:bodyPr/>
          <a:lstStyle/>
          <a:p>
            <a:fld id="{4F63FDCC-BE2B-4168-A6CE-56921C2B2C23}" type="slidenum">
              <a:rPr lang="zh-CN" altLang="en-US" smtClean="0"/>
              <a:pPr/>
              <a:t>‹#›</a:t>
            </a:fld>
            <a:endParaRPr lang="zh-CN" altLang="en-US" dirty="0"/>
          </a:p>
        </p:txBody>
      </p:sp>
    </p:spTree>
    <p:extLst>
      <p:ext uri="{BB962C8B-B14F-4D97-AF65-F5344CB8AC3E}">
        <p14:creationId xmlns:p14="http://schemas.microsoft.com/office/powerpoint/2010/main" val="96240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68D640-27CC-4D2C-B6CD-E9A04B74E00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F5C7B1A-320E-41B4-97E8-53DCC9FA6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F77C30A-500D-459F-801D-33E3E7BEA177}"/>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5" name="页脚占位符 4">
            <a:extLst>
              <a:ext uri="{FF2B5EF4-FFF2-40B4-BE49-F238E27FC236}">
                <a16:creationId xmlns:a16="http://schemas.microsoft.com/office/drawing/2014/main" id="{F5CBF572-DDC7-44A1-B15C-6DF895F8F5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37CFDB-0945-42D0-8331-DD4544E07B29}"/>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312893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8CBCF-B0C6-4DD4-BBA6-5FF0F990C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DED0E3-10E6-49F4-A470-2EA4FFB776E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ADC5AB6-A78E-4290-84B5-56D0C4ACBDD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205EAA4-EEE6-4B03-8C3B-77915671D796}"/>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6" name="页脚占位符 5">
            <a:extLst>
              <a:ext uri="{FF2B5EF4-FFF2-40B4-BE49-F238E27FC236}">
                <a16:creationId xmlns:a16="http://schemas.microsoft.com/office/drawing/2014/main" id="{7BD20924-70BA-4B72-81B0-0984641CD0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C46A6C-751F-4327-9185-65BAA6540234}"/>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103984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DE25C-39EB-483C-BE74-FBBCA58CD0C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FE0A1-124E-4E93-8849-8C36F3737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FF9F485-B459-4087-B765-0526D6261A1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4FEBBE7-657E-4BC5-9ABC-C3413BFFF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C35FF91-C819-4350-8D29-DDFD46BA775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AA77706-3867-405C-89D7-1865858A5F39}"/>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8" name="页脚占位符 7">
            <a:extLst>
              <a:ext uri="{FF2B5EF4-FFF2-40B4-BE49-F238E27FC236}">
                <a16:creationId xmlns:a16="http://schemas.microsoft.com/office/drawing/2014/main" id="{A598BBEF-F2CB-47ED-AB4B-0650D0F25F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6DD7BF1-CD9F-4B97-8BA0-9014C7AD1108}"/>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318004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DFC5A2-38C2-4B20-B9E5-B3980424F03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3A2880E-F48A-4791-8434-FFE217FC1DF2}"/>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4" name="页脚占位符 3">
            <a:extLst>
              <a:ext uri="{FF2B5EF4-FFF2-40B4-BE49-F238E27FC236}">
                <a16:creationId xmlns:a16="http://schemas.microsoft.com/office/drawing/2014/main" id="{96B8B55A-5D9C-4FE4-A25C-21C5CF8593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232DB7-A05C-4169-BAB3-51B9B17C43CA}"/>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167114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A49E6C6-B3AC-4FEE-8B7E-FB7B16C6E478}"/>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3" name="页脚占位符 2">
            <a:extLst>
              <a:ext uri="{FF2B5EF4-FFF2-40B4-BE49-F238E27FC236}">
                <a16:creationId xmlns:a16="http://schemas.microsoft.com/office/drawing/2014/main" id="{99A72097-04E6-453D-9C9B-AE28FC6A94C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42F4DD9-DBF6-4FEE-850A-5A426767CECB}"/>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84590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5F7902-7733-4906-B6C7-3904D23438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165C56-386D-4E12-A124-9A075F537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8CFFA3D-06AA-4632-ABBE-4F6A56B1D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BF387F0-B139-4E16-B1C8-EE6E4F2FA206}"/>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6" name="页脚占位符 5">
            <a:extLst>
              <a:ext uri="{FF2B5EF4-FFF2-40B4-BE49-F238E27FC236}">
                <a16:creationId xmlns:a16="http://schemas.microsoft.com/office/drawing/2014/main" id="{B8D4A542-CE1F-40B9-BC79-00D18A24BA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19562A8-2B64-42D1-908D-C5B47498D776}"/>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7481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04333-1D9E-4BD2-AE83-24D80C9801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15CC55F-B268-4478-9D39-0B95357E3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6F6F2A1-DC14-4316-957F-BD9DFE272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4D4939E-205D-4B75-8382-25C253DDBFAB}"/>
              </a:ext>
            </a:extLst>
          </p:cNvPr>
          <p:cNvSpPr>
            <a:spLocks noGrp="1"/>
          </p:cNvSpPr>
          <p:nvPr>
            <p:ph type="dt" sz="half" idx="10"/>
          </p:nvPr>
        </p:nvSpPr>
        <p:spPr/>
        <p:txBody>
          <a:bodyPr/>
          <a:lstStyle/>
          <a:p>
            <a:fld id="{8DEEE189-C7BC-4C3B-A2E8-F18E82393856}" type="datetimeFigureOut">
              <a:rPr lang="zh-CN" altLang="en-US" smtClean="0"/>
              <a:t>2025/11/22</a:t>
            </a:fld>
            <a:endParaRPr lang="zh-CN" altLang="en-US"/>
          </a:p>
        </p:txBody>
      </p:sp>
      <p:sp>
        <p:nvSpPr>
          <p:cNvPr id="6" name="页脚占位符 5">
            <a:extLst>
              <a:ext uri="{FF2B5EF4-FFF2-40B4-BE49-F238E27FC236}">
                <a16:creationId xmlns:a16="http://schemas.microsoft.com/office/drawing/2014/main" id="{83ACB24E-AD00-42DA-85C9-32E6944C56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E08DD7D-4D47-4E21-A337-8903F0E65DFC}"/>
              </a:ext>
            </a:extLst>
          </p:cNvPr>
          <p:cNvSpPr>
            <a:spLocks noGrp="1"/>
          </p:cNvSpPr>
          <p:nvPr>
            <p:ph type="sldNum" sz="quarter" idx="12"/>
          </p:nvPr>
        </p:nvSpPr>
        <p:spPr/>
        <p:txBody>
          <a:bodyPr/>
          <a:lstStyle/>
          <a:p>
            <a:fld id="{4F63FDCC-BE2B-4168-A6CE-56921C2B2C23}" type="slidenum">
              <a:rPr lang="zh-CN" altLang="en-US" smtClean="0"/>
              <a:t>‹#›</a:t>
            </a:fld>
            <a:endParaRPr lang="zh-CN" altLang="en-US"/>
          </a:p>
        </p:txBody>
      </p:sp>
    </p:spTree>
    <p:extLst>
      <p:ext uri="{BB962C8B-B14F-4D97-AF65-F5344CB8AC3E}">
        <p14:creationId xmlns:p14="http://schemas.microsoft.com/office/powerpoint/2010/main" val="10968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D65E89-714D-482B-ACD4-75B3F4C65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A5C164-44A8-418E-9E66-F1198D025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C1E17C-F438-49CF-86EA-3AC0BAB45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E189-C7BC-4C3B-A2E8-F18E82393856}" type="datetimeFigureOut">
              <a:rPr lang="zh-CN" altLang="en-US" smtClean="0"/>
              <a:t>2025/11/22</a:t>
            </a:fld>
            <a:endParaRPr lang="zh-CN" altLang="en-US"/>
          </a:p>
        </p:txBody>
      </p:sp>
      <p:sp>
        <p:nvSpPr>
          <p:cNvPr id="5" name="页脚占位符 4">
            <a:extLst>
              <a:ext uri="{FF2B5EF4-FFF2-40B4-BE49-F238E27FC236}">
                <a16:creationId xmlns:a16="http://schemas.microsoft.com/office/drawing/2014/main" id="{B5C84943-EB88-45D1-8446-C499C54AA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2CD02-99D0-4295-8F44-AC8D76174F85}"/>
              </a:ext>
            </a:extLst>
          </p:cNvPr>
          <p:cNvSpPr>
            <a:spLocks noGrp="1"/>
          </p:cNvSpPr>
          <p:nvPr>
            <p:ph type="sldNum" sz="quarter" idx="4"/>
          </p:nvPr>
        </p:nvSpPr>
        <p:spPr>
          <a:xfrm>
            <a:off x="10901000" y="273369"/>
            <a:ext cx="554400" cy="316800"/>
          </a:xfrm>
          <a:prstGeom prst="rect">
            <a:avLst/>
          </a:prstGeom>
          <a:solidFill>
            <a:schemeClr val="accent4"/>
          </a:solidFill>
        </p:spPr>
        <p:txBody>
          <a:bodyPr vert="horz" lIns="91440" tIns="45720" rIns="91440" bIns="45720" rtlCol="0" anchor="ctr"/>
          <a:lstStyle>
            <a:lvl1pPr algn="r">
              <a:defRPr sz="1200">
                <a:solidFill>
                  <a:schemeClr val="tx1">
                    <a:tint val="75000"/>
                  </a:schemeClr>
                </a:solidFill>
              </a:defRPr>
            </a:lvl1pPr>
          </a:lstStyle>
          <a:p>
            <a:fld id="{4F63FDCC-BE2B-4168-A6CE-56921C2B2C23}" type="slidenum">
              <a:rPr lang="zh-CN" altLang="en-US" smtClean="0"/>
              <a:pPr/>
              <a:t>‹#›</a:t>
            </a:fld>
            <a:endParaRPr lang="zh-CN" altLang="en-US" dirty="0"/>
          </a:p>
        </p:txBody>
      </p:sp>
      <p:sp>
        <p:nvSpPr>
          <p:cNvPr id="8" name="矩形 7">
            <a:extLst>
              <a:ext uri="{FF2B5EF4-FFF2-40B4-BE49-F238E27FC236}">
                <a16:creationId xmlns:a16="http://schemas.microsoft.com/office/drawing/2014/main" id="{B29D36C4-3BA9-F955-5BA9-9D2483CBA575}"/>
              </a:ext>
            </a:extLst>
          </p:cNvPr>
          <p:cNvSpPr/>
          <p:nvPr userDrawn="1"/>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Tree>
    <p:extLst>
      <p:ext uri="{BB962C8B-B14F-4D97-AF65-F5344CB8AC3E}">
        <p14:creationId xmlns:p14="http://schemas.microsoft.com/office/powerpoint/2010/main" val="260685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8.png"/><Relationship Id="rId5" Type="http://schemas.openxmlformats.org/officeDocument/2006/relationships/image" Target="../media/image14.wmf"/><Relationship Id="rId10" Type="http://schemas.openxmlformats.org/officeDocument/2006/relationships/image" Target="../media/image17.png"/><Relationship Id="rId4" Type="http://schemas.openxmlformats.org/officeDocument/2006/relationships/oleObject" Target="../embeddings/oleObject2.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ACC142E-6F14-43E0-1A04-7C42995B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409"/>
            <a:ext cx="12192000" cy="5611917"/>
          </a:xfrm>
          <a:prstGeom prst="rect">
            <a:avLst/>
          </a:prstGeom>
        </p:spPr>
      </p:pic>
      <p:pic>
        <p:nvPicPr>
          <p:cNvPr id="7" name="图片 6">
            <a:extLst>
              <a:ext uri="{FF2B5EF4-FFF2-40B4-BE49-F238E27FC236}">
                <a16:creationId xmlns:a16="http://schemas.microsoft.com/office/drawing/2014/main" id="{697E1587-FA3E-451C-808E-36EBCC97D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150" y="107950"/>
            <a:ext cx="1080000" cy="1080000"/>
          </a:xfrm>
          <a:prstGeom prst="rect">
            <a:avLst/>
          </a:prstGeom>
        </p:spPr>
      </p:pic>
      <p:sp>
        <p:nvSpPr>
          <p:cNvPr id="8" name="文本框 7">
            <a:extLst>
              <a:ext uri="{FF2B5EF4-FFF2-40B4-BE49-F238E27FC236}">
                <a16:creationId xmlns:a16="http://schemas.microsoft.com/office/drawing/2014/main" id="{FBCA8490-3320-4C2D-9595-3EA981EEAEAB}"/>
              </a:ext>
            </a:extLst>
          </p:cNvPr>
          <p:cNvSpPr txBox="1"/>
          <p:nvPr/>
        </p:nvSpPr>
        <p:spPr>
          <a:xfrm>
            <a:off x="996694" y="1684784"/>
            <a:ext cx="10198625" cy="1169551"/>
          </a:xfrm>
          <a:prstGeom prst="rect">
            <a:avLst/>
          </a:prstGeom>
          <a:noFill/>
        </p:spPr>
        <p:txBody>
          <a:bodyPr wrap="none" rtlCol="0">
            <a:spAutoFit/>
          </a:bodyPr>
          <a:lstStyle/>
          <a:p>
            <a:pPr algn="ctr"/>
            <a:r>
              <a:rPr lang="en-US" altLang="zh-CN" sz="7000" dirty="0">
                <a:solidFill>
                  <a:schemeClr val="bg1"/>
                </a:solidFill>
                <a:latin typeface="微软雅黑" panose="020B0503020204020204" pitchFamily="34" charset="-122"/>
                <a:ea typeface="微软雅黑" panose="020B0503020204020204" pitchFamily="34" charset="-122"/>
              </a:rPr>
              <a:t>Neutrino in Cosmology</a:t>
            </a:r>
            <a:endParaRPr lang="zh-CN" altLang="en-US" sz="70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5D3CD015-D7EA-4CDF-82DD-7F97990B2517}"/>
              </a:ext>
            </a:extLst>
          </p:cNvPr>
          <p:cNvSpPr/>
          <p:nvPr/>
        </p:nvSpPr>
        <p:spPr>
          <a:xfrm>
            <a:off x="10581595" y="193925"/>
            <a:ext cx="45719" cy="908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8A7C10B-A378-4165-ACBB-E1F25521DF18}"/>
              </a:ext>
            </a:extLst>
          </p:cNvPr>
          <p:cNvSpPr txBox="1"/>
          <p:nvPr/>
        </p:nvSpPr>
        <p:spPr>
          <a:xfrm>
            <a:off x="7595191" y="324784"/>
            <a:ext cx="2954655" cy="646331"/>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rPr>
              <a:t>中微子及相关新物理研讨会</a:t>
            </a:r>
            <a:endParaRPr lang="en-US" altLang="zh-CN" dirty="0">
              <a:latin typeface="微软雅黑" panose="020B0503020204020204" pitchFamily="34" charset="-122"/>
              <a:ea typeface="微软雅黑" panose="020B0503020204020204" pitchFamily="34" charset="-122"/>
            </a:endParaRPr>
          </a:p>
          <a:p>
            <a:pPr algn="r"/>
            <a:r>
              <a:rPr lang="en-US" altLang="zh-CN" dirty="0" err="1">
                <a:latin typeface="微软雅黑" panose="020B0503020204020204" pitchFamily="34" charset="-122"/>
                <a:ea typeface="微软雅黑" panose="020B0503020204020204" pitchFamily="34" charset="-122"/>
              </a:rPr>
              <a:t>NuPhyR</a:t>
            </a:r>
            <a:endParaRPr lang="zh-CN" altLang="en-US"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6C9569C-A61B-4FEB-9A14-59735DE9295C}"/>
              </a:ext>
            </a:extLst>
          </p:cNvPr>
          <p:cNvSpPr txBox="1"/>
          <p:nvPr/>
        </p:nvSpPr>
        <p:spPr>
          <a:xfrm>
            <a:off x="4107317" y="3886488"/>
            <a:ext cx="3977372" cy="830997"/>
          </a:xfrm>
          <a:prstGeom prst="rect">
            <a:avLst/>
          </a:prstGeom>
          <a:noFill/>
        </p:spPr>
        <p:txBody>
          <a:bodyPr wrap="non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Jun-Qing Xia</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F418D0FD-6052-4FE7-8AA4-7EF8E32FE715}"/>
              </a:ext>
            </a:extLst>
          </p:cNvPr>
          <p:cNvSpPr txBox="1"/>
          <p:nvPr/>
        </p:nvSpPr>
        <p:spPr>
          <a:xfrm>
            <a:off x="3507219" y="5126548"/>
            <a:ext cx="5177571" cy="1077218"/>
          </a:xfrm>
          <a:prstGeom prst="rect">
            <a:avLst/>
          </a:prstGeom>
          <a:noFill/>
        </p:spPr>
        <p:txBody>
          <a:bodyPr wrap="non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Beijing Normal University</a:t>
            </a:r>
          </a:p>
          <a:p>
            <a:pPr algn="ctr"/>
            <a:r>
              <a:rPr lang="en-US" altLang="zh-CN" sz="3200" dirty="0">
                <a:solidFill>
                  <a:schemeClr val="bg1"/>
                </a:solidFill>
                <a:latin typeface="微软雅黑" panose="020B0503020204020204" pitchFamily="34" charset="-122"/>
                <a:ea typeface="微软雅黑" panose="020B0503020204020204" pitchFamily="34" charset="-122"/>
              </a:rPr>
              <a:t>2025-11-29</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3EFEBA46-0862-03B6-70CA-2961F795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84" y="44506"/>
            <a:ext cx="1425571" cy="1206885"/>
          </a:xfrm>
          <a:prstGeom prst="rect">
            <a:avLst/>
          </a:prstGeom>
        </p:spPr>
      </p:pic>
    </p:spTree>
    <p:extLst>
      <p:ext uri="{BB962C8B-B14F-4D97-AF65-F5344CB8AC3E}">
        <p14:creationId xmlns:p14="http://schemas.microsoft.com/office/powerpoint/2010/main" val="160840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10</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6909712"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Relativistic Particles in Universe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10740210-5F4C-9F57-8630-5B5E0A5CB187}"/>
              </a:ext>
            </a:extLst>
          </p:cNvPr>
          <p:cNvSpPr/>
          <p:nvPr/>
        </p:nvSpPr>
        <p:spPr>
          <a:xfrm>
            <a:off x="660400" y="1083389"/>
            <a:ext cx="10896600" cy="5324535"/>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At this stage, the radiation content of Universe contains </a:t>
            </a: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eff</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effective number of relativistic neutrino-like particles</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If considering the non-instantaneous decoupling, </a:t>
            </a: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eff</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 3.046</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eff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directly effect the expansion of Universe,</a:t>
            </a:r>
          </a:p>
        </p:txBody>
      </p:sp>
      <p:graphicFrame>
        <p:nvGraphicFramePr>
          <p:cNvPr id="4" name="Object 10">
            <a:extLst>
              <a:ext uri="{FF2B5EF4-FFF2-40B4-BE49-F238E27FC236}">
                <a16:creationId xmlns:a16="http://schemas.microsoft.com/office/drawing/2014/main" id="{C1735CBA-59DE-4993-5951-4D59F8FFE83A}"/>
              </a:ext>
            </a:extLst>
          </p:cNvPr>
          <p:cNvGraphicFramePr>
            <a:graphicFrameLocks noGrp="1" noChangeAspect="1"/>
          </p:cNvGraphicFramePr>
          <p:nvPr>
            <p:ph idx="1"/>
            <p:extLst>
              <p:ext uri="{D42A27DB-BD31-4B8C-83A1-F6EECF244321}">
                <p14:modId xmlns:p14="http://schemas.microsoft.com/office/powerpoint/2010/main" val="1617565665"/>
              </p:ext>
            </p:extLst>
          </p:nvPr>
        </p:nvGraphicFramePr>
        <p:xfrm>
          <a:off x="2954337" y="1740700"/>
          <a:ext cx="6308725" cy="963612"/>
        </p:xfrm>
        <a:graphic>
          <a:graphicData uri="http://schemas.openxmlformats.org/presentationml/2006/ole">
            <mc:AlternateContent xmlns:mc="http://schemas.openxmlformats.org/markup-compatibility/2006">
              <mc:Choice xmlns:v="urn:schemas-microsoft-com:vml" Requires="v">
                <p:oleObj name="Ecuación" r:id="rId2" imgW="3492360" imgH="533160" progId="Equation.3">
                  <p:embed/>
                </p:oleObj>
              </mc:Choice>
              <mc:Fallback>
                <p:oleObj name="Ecuación" r:id="rId2" imgW="3492360" imgH="533160" progId="Equation.3">
                  <p:embed/>
                  <p:pic>
                    <p:nvPicPr>
                      <p:cNvPr id="1158154" name="Object 10">
                        <a:extLst>
                          <a:ext uri="{FF2B5EF4-FFF2-40B4-BE49-F238E27FC236}">
                            <a16:creationId xmlns:a16="http://schemas.microsoft.com/office/drawing/2014/main" id="{043D3317-13B8-7A7A-BB8A-5587C825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337" y="1740700"/>
                        <a:ext cx="6308725" cy="9636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Group 14">
            <a:extLst>
              <a:ext uri="{FF2B5EF4-FFF2-40B4-BE49-F238E27FC236}">
                <a16:creationId xmlns:a16="http://schemas.microsoft.com/office/drawing/2014/main" id="{6129B1B2-05CC-E642-7431-31D477048D1C}"/>
              </a:ext>
            </a:extLst>
          </p:cNvPr>
          <p:cNvGrpSpPr>
            <a:grpSpLocks/>
          </p:cNvGrpSpPr>
          <p:nvPr/>
        </p:nvGrpSpPr>
        <p:grpSpPr bwMode="auto">
          <a:xfrm>
            <a:off x="3448050" y="2943912"/>
            <a:ext cx="5295900" cy="1066800"/>
            <a:chOff x="1167" y="2170"/>
            <a:chExt cx="3336" cy="672"/>
          </a:xfrm>
        </p:grpSpPr>
        <p:grpSp>
          <p:nvGrpSpPr>
            <p:cNvPr id="11" name="Group 12">
              <a:extLst>
                <a:ext uri="{FF2B5EF4-FFF2-40B4-BE49-F238E27FC236}">
                  <a16:creationId xmlns:a16="http://schemas.microsoft.com/office/drawing/2014/main" id="{79B66BBF-3DAC-BA86-C9E8-049D89342081}"/>
                </a:ext>
              </a:extLst>
            </p:cNvPr>
            <p:cNvGrpSpPr>
              <a:grpSpLocks/>
            </p:cNvGrpSpPr>
            <p:nvPr/>
          </p:nvGrpSpPr>
          <p:grpSpPr bwMode="auto">
            <a:xfrm>
              <a:off x="1167" y="2170"/>
              <a:ext cx="3336" cy="672"/>
              <a:chOff x="920" y="1998"/>
              <a:chExt cx="3336" cy="672"/>
            </a:xfrm>
          </p:grpSpPr>
          <p:pic>
            <p:nvPicPr>
              <p:cNvPr id="13" name="Picture 4">
                <a:extLst>
                  <a:ext uri="{FF2B5EF4-FFF2-40B4-BE49-F238E27FC236}">
                    <a16:creationId xmlns:a16="http://schemas.microsoft.com/office/drawing/2014/main" id="{E091B739-7342-784C-A430-DEFA4C39D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431"/>
              <a:stretch>
                <a:fillRect/>
              </a:stretch>
            </p:blipFill>
            <p:spPr bwMode="auto">
              <a:xfrm>
                <a:off x="1943" y="1998"/>
                <a:ext cx="2313" cy="672"/>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extLst>
                  <a:ext uri="{FF2B5EF4-FFF2-40B4-BE49-F238E27FC236}">
                    <a16:creationId xmlns:a16="http://schemas.microsoft.com/office/drawing/2014/main" id="{06D3F000-7826-D0E5-EAE0-66DC28F2F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1182"/>
              <a:stretch>
                <a:fillRect/>
              </a:stretch>
            </p:blipFill>
            <p:spPr bwMode="auto">
              <a:xfrm>
                <a:off x="920" y="1998"/>
                <a:ext cx="1066" cy="672"/>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3">
              <a:extLst>
                <a:ext uri="{FF2B5EF4-FFF2-40B4-BE49-F238E27FC236}">
                  <a16:creationId xmlns:a16="http://schemas.microsoft.com/office/drawing/2014/main" id="{5CBC2453-7C00-E5C2-EC81-B8699AEB6989}"/>
                </a:ext>
              </a:extLst>
            </p:cNvPr>
            <p:cNvSpPr>
              <a:spLocks noChangeArrowheads="1"/>
            </p:cNvSpPr>
            <p:nvPr/>
          </p:nvSpPr>
          <p:spPr bwMode="auto">
            <a:xfrm>
              <a:off x="2190" y="2170"/>
              <a:ext cx="97" cy="672"/>
            </a:xfrm>
            <a:prstGeom prst="rect">
              <a:avLst/>
            </a:prstGeom>
            <a:solidFill>
              <a:srgbClr val="FFFFFF"/>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22" name="图片 21">
            <a:extLst>
              <a:ext uri="{FF2B5EF4-FFF2-40B4-BE49-F238E27FC236}">
                <a16:creationId xmlns:a16="http://schemas.microsoft.com/office/drawing/2014/main" id="{167D9475-FF9F-70ED-294B-9100CBF264A0}"/>
              </a:ext>
            </a:extLst>
          </p:cNvPr>
          <p:cNvPicPr>
            <a:picLocks noChangeAspect="1"/>
          </p:cNvPicPr>
          <p:nvPr/>
        </p:nvPicPr>
        <p:blipFill>
          <a:blip r:embed="rId6"/>
          <a:stretch>
            <a:fillRect/>
          </a:stretch>
        </p:blipFill>
        <p:spPr>
          <a:xfrm>
            <a:off x="8286090" y="5716341"/>
            <a:ext cx="1953943" cy="811383"/>
          </a:xfrm>
          <a:prstGeom prst="rect">
            <a:avLst/>
          </a:prstGeom>
        </p:spPr>
      </p:pic>
    </p:spTree>
    <p:extLst>
      <p:ext uri="{BB962C8B-B14F-4D97-AF65-F5344CB8AC3E}">
        <p14:creationId xmlns:p14="http://schemas.microsoft.com/office/powerpoint/2010/main" val="4257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520AB62-219D-FF15-B8C4-EEBFEC887309}"/>
              </a:ext>
            </a:extLst>
          </p:cNvPr>
          <p:cNvGrpSpPr/>
          <p:nvPr/>
        </p:nvGrpSpPr>
        <p:grpSpPr>
          <a:xfrm>
            <a:off x="1388051" y="4758526"/>
            <a:ext cx="4550894" cy="2099474"/>
            <a:chOff x="3189179" y="1892266"/>
            <a:chExt cx="5163904" cy="2451647"/>
          </a:xfrm>
        </p:grpSpPr>
        <p:pic>
          <p:nvPicPr>
            <p:cNvPr id="4" name="图片 3">
              <a:extLst>
                <a:ext uri="{FF2B5EF4-FFF2-40B4-BE49-F238E27FC236}">
                  <a16:creationId xmlns:a16="http://schemas.microsoft.com/office/drawing/2014/main" id="{1EC35296-41FE-A80A-0DB6-40D2B10D2D4E}"/>
                </a:ext>
              </a:extLst>
            </p:cNvPr>
            <p:cNvPicPr>
              <a:picLocks noChangeAspect="1"/>
            </p:cNvPicPr>
            <p:nvPr/>
          </p:nvPicPr>
          <p:blipFill rotWithShape="1">
            <a:blip r:embed="rId2"/>
            <a:srcRect b="67956"/>
            <a:stretch/>
          </p:blipFill>
          <p:spPr>
            <a:xfrm>
              <a:off x="3189179" y="1892266"/>
              <a:ext cx="5040421" cy="1914338"/>
            </a:xfrm>
            <a:prstGeom prst="rect">
              <a:avLst/>
            </a:prstGeom>
          </p:spPr>
        </p:pic>
        <p:pic>
          <p:nvPicPr>
            <p:cNvPr id="9" name="图片 8">
              <a:extLst>
                <a:ext uri="{FF2B5EF4-FFF2-40B4-BE49-F238E27FC236}">
                  <a16:creationId xmlns:a16="http://schemas.microsoft.com/office/drawing/2014/main" id="{C6EB606A-068A-5B7C-C16A-698210018FFE}"/>
                </a:ext>
              </a:extLst>
            </p:cNvPr>
            <p:cNvPicPr>
              <a:picLocks noChangeAspect="1"/>
            </p:cNvPicPr>
            <p:nvPr/>
          </p:nvPicPr>
          <p:blipFill>
            <a:blip r:embed="rId3"/>
            <a:stretch>
              <a:fillRect/>
            </a:stretch>
          </p:blipFill>
          <p:spPr>
            <a:xfrm>
              <a:off x="3709679" y="3814129"/>
              <a:ext cx="4643404" cy="529784"/>
            </a:xfrm>
            <a:prstGeom prst="rect">
              <a:avLst/>
            </a:prstGeom>
          </p:spPr>
        </p:pic>
      </p:grpSp>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11</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6006196"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Primordial</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Nucleosynthesis</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10740210-5F4C-9F57-8630-5B5E0A5CB187}"/>
              </a:ext>
            </a:extLst>
          </p:cNvPr>
          <p:cNvSpPr/>
          <p:nvPr/>
        </p:nvSpPr>
        <p:spPr>
          <a:xfrm>
            <a:off x="200048" y="1089875"/>
            <a:ext cx="6926900" cy="3785652"/>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The BBN begins with the formation of Deuterium. Nearly all the free neutrons end up bound in the most stable light element </a:t>
            </a:r>
            <a:r>
              <a:rPr lang="en-US" altLang="zh-CN" sz="3000" baseline="30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He</a:t>
            </a:r>
          </a:p>
          <a:p>
            <a:pPr marL="571500" indent="-571500">
              <a:buFont typeface="Wingdings" panose="05000000000000000000" pitchFamily="2" charset="2"/>
              <a:buChar char="Ø"/>
            </a:pPr>
            <a:r>
              <a:rPr lang="en-US" altLang="zh-CN" sz="3000" baseline="30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He abundance (</a:t>
            </a:r>
            <a:r>
              <a:rPr lang="en-US" altLang="zh-CN" sz="3000" i="1" dirty="0" err="1">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strongly depends on the expansion rate of Universe</a:t>
            </a: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Its measurement can be used to constrain the </a:t>
            </a: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eff</a:t>
            </a:r>
          </a:p>
        </p:txBody>
      </p:sp>
      <p:pic>
        <p:nvPicPr>
          <p:cNvPr id="20" name="图片 19">
            <a:extLst>
              <a:ext uri="{FF2B5EF4-FFF2-40B4-BE49-F238E27FC236}">
                <a16:creationId xmlns:a16="http://schemas.microsoft.com/office/drawing/2014/main" id="{7DC2374E-A0D2-39FA-9EB4-FD05939AC198}"/>
              </a:ext>
            </a:extLst>
          </p:cNvPr>
          <p:cNvPicPr>
            <a:picLocks noChangeAspect="1"/>
          </p:cNvPicPr>
          <p:nvPr/>
        </p:nvPicPr>
        <p:blipFill>
          <a:blip r:embed="rId4"/>
          <a:stretch>
            <a:fillRect/>
          </a:stretch>
        </p:blipFill>
        <p:spPr>
          <a:xfrm>
            <a:off x="7189822" y="1700461"/>
            <a:ext cx="4643403" cy="3938623"/>
          </a:xfrm>
          <a:prstGeom prst="rect">
            <a:avLst/>
          </a:prstGeom>
        </p:spPr>
      </p:pic>
    </p:spTree>
    <p:extLst>
      <p:ext uri="{BB962C8B-B14F-4D97-AF65-F5344CB8AC3E}">
        <p14:creationId xmlns:p14="http://schemas.microsoft.com/office/powerpoint/2010/main" val="352605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12</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7208705"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Recent Limits on </a:t>
            </a:r>
            <a:r>
              <a:rPr lang="en-US" altLang="zh-CN" sz="3300" b="1" i="1" dirty="0">
                <a:latin typeface="微软雅黑" panose="020B0503020204020204" pitchFamily="34" charset="-122"/>
                <a:ea typeface="微软雅黑" panose="020B0503020204020204" pitchFamily="34" charset="-122"/>
              </a:rPr>
              <a:t>N</a:t>
            </a:r>
            <a:r>
              <a:rPr lang="en-US" altLang="zh-CN" sz="3300" b="1" baseline="-25000" dirty="0">
                <a:latin typeface="微软雅黑" panose="020B0503020204020204" pitchFamily="34" charset="-122"/>
                <a:ea typeface="微软雅黑" panose="020B0503020204020204" pitchFamily="34" charset="-122"/>
              </a:rPr>
              <a:t>eff</a:t>
            </a:r>
            <a:r>
              <a:rPr lang="en-US" altLang="zh-CN" sz="3300" b="1" dirty="0">
                <a:latin typeface="微软雅黑" panose="020B0503020204020204" pitchFamily="34" charset="-122"/>
                <a:ea typeface="微软雅黑" panose="020B0503020204020204" pitchFamily="34" charset="-122"/>
              </a:rPr>
              <a:t> </a:t>
            </a:r>
            <a:r>
              <a:rPr lang="en-US" altLang="zh-CN" sz="3300" b="1" dirty="0">
                <a:latin typeface="Times New Roman" panose="02020603050405020304" pitchFamily="18" charset="0"/>
                <a:ea typeface="微软雅黑" panose="020B0503020204020204" pitchFamily="34" charset="-122"/>
                <a:cs typeface="Times New Roman" panose="02020603050405020304" pitchFamily="18" charset="0"/>
              </a:rPr>
              <a:t>(2207.13133)</a:t>
            </a:r>
            <a:endParaRPr lang="zh-CN" altLang="en-US" sz="33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10740210-5F4C-9F57-8630-5B5E0A5CB187}"/>
              </a:ext>
            </a:extLst>
          </p:cNvPr>
          <p:cNvSpPr/>
          <p:nvPr/>
        </p:nvSpPr>
        <p:spPr>
          <a:xfrm>
            <a:off x="660400" y="1083389"/>
            <a:ext cx="10896600" cy="1938992"/>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Measurements of </a:t>
            </a:r>
            <a:r>
              <a:rPr lang="en-US" altLang="zh-CN" sz="3000" i="1" dirty="0" err="1">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&amp; [D/H] from BBN can give tight constraint</a:t>
            </a:r>
          </a:p>
          <a:p>
            <a:pPr marL="571500" indent="-571500">
              <a:buFont typeface="Wingdings" panose="05000000000000000000" pitchFamily="2" charset="2"/>
              <a:buChar char="Ø"/>
            </a:pPr>
            <a:endPar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If including the Planck measurement from CMB further, we have</a:t>
            </a:r>
          </a:p>
        </p:txBody>
      </p:sp>
      <p:pic>
        <p:nvPicPr>
          <p:cNvPr id="17" name="图片 16">
            <a:extLst>
              <a:ext uri="{FF2B5EF4-FFF2-40B4-BE49-F238E27FC236}">
                <a16:creationId xmlns:a16="http://schemas.microsoft.com/office/drawing/2014/main" id="{31431400-00C4-B30E-CF74-660B422D6621}"/>
              </a:ext>
            </a:extLst>
          </p:cNvPr>
          <p:cNvPicPr>
            <a:picLocks noChangeAspect="1"/>
          </p:cNvPicPr>
          <p:nvPr/>
        </p:nvPicPr>
        <p:blipFill>
          <a:blip r:embed="rId2"/>
          <a:stretch>
            <a:fillRect/>
          </a:stretch>
        </p:blipFill>
        <p:spPr>
          <a:xfrm>
            <a:off x="3748087" y="1757610"/>
            <a:ext cx="4724400" cy="590550"/>
          </a:xfrm>
          <a:prstGeom prst="rect">
            <a:avLst/>
          </a:prstGeom>
        </p:spPr>
      </p:pic>
      <p:pic>
        <p:nvPicPr>
          <p:cNvPr id="19" name="图片 18">
            <a:extLst>
              <a:ext uri="{FF2B5EF4-FFF2-40B4-BE49-F238E27FC236}">
                <a16:creationId xmlns:a16="http://schemas.microsoft.com/office/drawing/2014/main" id="{84030990-A4BD-41AE-C4AB-CB6144864094}"/>
              </a:ext>
            </a:extLst>
          </p:cNvPr>
          <p:cNvPicPr>
            <a:picLocks noChangeAspect="1"/>
          </p:cNvPicPr>
          <p:nvPr/>
        </p:nvPicPr>
        <p:blipFill>
          <a:blip r:embed="rId3"/>
          <a:stretch>
            <a:fillRect/>
          </a:stretch>
        </p:blipFill>
        <p:spPr>
          <a:xfrm>
            <a:off x="3719512" y="3143250"/>
            <a:ext cx="4752975" cy="571500"/>
          </a:xfrm>
          <a:prstGeom prst="rect">
            <a:avLst/>
          </a:prstGeom>
        </p:spPr>
      </p:pic>
      <p:pic>
        <p:nvPicPr>
          <p:cNvPr id="21" name="图片 20">
            <a:extLst>
              <a:ext uri="{FF2B5EF4-FFF2-40B4-BE49-F238E27FC236}">
                <a16:creationId xmlns:a16="http://schemas.microsoft.com/office/drawing/2014/main" id="{5BC36B51-1198-427B-E10D-B0B8D894B3E7}"/>
              </a:ext>
            </a:extLst>
          </p:cNvPr>
          <p:cNvPicPr>
            <a:picLocks noChangeAspect="1"/>
          </p:cNvPicPr>
          <p:nvPr/>
        </p:nvPicPr>
        <p:blipFill>
          <a:blip r:embed="rId4"/>
          <a:stretch>
            <a:fillRect/>
          </a:stretch>
        </p:blipFill>
        <p:spPr>
          <a:xfrm>
            <a:off x="1214873" y="3717753"/>
            <a:ext cx="9787654" cy="3081463"/>
          </a:xfrm>
          <a:prstGeom prst="rect">
            <a:avLst/>
          </a:prstGeom>
        </p:spPr>
      </p:pic>
    </p:spTree>
    <p:extLst>
      <p:ext uri="{BB962C8B-B14F-4D97-AF65-F5344CB8AC3E}">
        <p14:creationId xmlns:p14="http://schemas.microsoft.com/office/powerpoint/2010/main" val="13892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13</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22827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Effects</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of</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6" name="Group 1053">
            <a:extLst>
              <a:ext uri="{FF2B5EF4-FFF2-40B4-BE49-F238E27FC236}">
                <a16:creationId xmlns:a16="http://schemas.microsoft.com/office/drawing/2014/main" id="{92F404B6-9448-70FF-6653-A4AAEF889B43}"/>
              </a:ext>
            </a:extLst>
          </p:cNvPr>
          <p:cNvGrpSpPr>
            <a:grpSpLocks/>
          </p:cNvGrpSpPr>
          <p:nvPr/>
        </p:nvGrpSpPr>
        <p:grpSpPr bwMode="auto">
          <a:xfrm>
            <a:off x="2444750" y="1277144"/>
            <a:ext cx="7302500" cy="4303712"/>
            <a:chOff x="565" y="990"/>
            <a:chExt cx="4600" cy="2711"/>
          </a:xfrm>
        </p:grpSpPr>
        <p:sp>
          <p:nvSpPr>
            <p:cNvPr id="10" name="Rectangle 1029">
              <a:extLst>
                <a:ext uri="{FF2B5EF4-FFF2-40B4-BE49-F238E27FC236}">
                  <a16:creationId xmlns:a16="http://schemas.microsoft.com/office/drawing/2014/main" id="{C4DE8D14-C4B3-77F1-2F8D-8E8B5FEEAC81}"/>
                </a:ext>
              </a:extLst>
            </p:cNvPr>
            <p:cNvSpPr>
              <a:spLocks noChangeArrowheads="1"/>
            </p:cNvSpPr>
            <p:nvPr/>
          </p:nvSpPr>
          <p:spPr bwMode="auto">
            <a:xfrm>
              <a:off x="1954" y="2951"/>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&lt; eV</a:t>
              </a:r>
            </a:p>
          </p:txBody>
        </p:sp>
        <p:sp>
          <p:nvSpPr>
            <p:cNvPr id="11" name="Rectangle 1030">
              <a:extLst>
                <a:ext uri="{FF2B5EF4-FFF2-40B4-BE49-F238E27FC236}">
                  <a16:creationId xmlns:a16="http://schemas.microsoft.com/office/drawing/2014/main" id="{1D6A989E-BC62-E4D0-DE2E-AEB5C9ECE451}"/>
                </a:ext>
              </a:extLst>
            </p:cNvPr>
            <p:cNvSpPr>
              <a:spLocks noChangeArrowheads="1"/>
            </p:cNvSpPr>
            <p:nvPr/>
          </p:nvSpPr>
          <p:spPr bwMode="auto">
            <a:xfrm>
              <a:off x="565" y="2951"/>
              <a:ext cx="1389" cy="375"/>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 MeV</a:t>
              </a:r>
            </a:p>
          </p:txBody>
        </p:sp>
        <p:sp>
          <p:nvSpPr>
            <p:cNvPr id="12" name="Rectangle 1031">
              <a:extLst>
                <a:ext uri="{FF2B5EF4-FFF2-40B4-BE49-F238E27FC236}">
                  <a16:creationId xmlns:a16="http://schemas.microsoft.com/office/drawing/2014/main" id="{0160BFC8-96A0-88E9-0710-5226EDBEC92D}"/>
                </a:ext>
              </a:extLst>
            </p:cNvPr>
            <p:cNvSpPr>
              <a:spLocks noChangeArrowheads="1"/>
            </p:cNvSpPr>
            <p:nvPr/>
          </p:nvSpPr>
          <p:spPr bwMode="auto">
            <a:xfrm>
              <a:off x="3620" y="2154"/>
              <a:ext cx="1545" cy="797"/>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LSS</a:t>
              </a:r>
            </a:p>
          </p:txBody>
        </p:sp>
        <p:sp>
          <p:nvSpPr>
            <p:cNvPr id="13" name="Rectangle 1032">
              <a:extLst>
                <a:ext uri="{FF2B5EF4-FFF2-40B4-BE49-F238E27FC236}">
                  <a16:creationId xmlns:a16="http://schemas.microsoft.com/office/drawing/2014/main" id="{CB4E1071-68DA-E842-0785-B25FAC8D6332}"/>
                </a:ext>
              </a:extLst>
            </p:cNvPr>
            <p:cNvSpPr>
              <a:spLocks noChangeArrowheads="1"/>
            </p:cNvSpPr>
            <p:nvPr/>
          </p:nvSpPr>
          <p:spPr bwMode="auto">
            <a:xfrm>
              <a:off x="1954" y="2154"/>
              <a:ext cx="1666"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CMB</a:t>
              </a:r>
            </a:p>
          </p:txBody>
        </p:sp>
        <p:sp>
          <p:nvSpPr>
            <p:cNvPr id="14" name="Rectangle 1033">
              <a:extLst>
                <a:ext uri="{FF2B5EF4-FFF2-40B4-BE49-F238E27FC236}">
                  <a16:creationId xmlns:a16="http://schemas.microsoft.com/office/drawing/2014/main" id="{0CBA0502-1E8C-1A9C-5891-01402FD6D0A7}"/>
                </a:ext>
              </a:extLst>
            </p:cNvPr>
            <p:cNvSpPr>
              <a:spLocks noChangeArrowheads="1"/>
            </p:cNvSpPr>
            <p:nvPr/>
          </p:nvSpPr>
          <p:spPr bwMode="auto">
            <a:xfrm>
              <a:off x="565" y="2154"/>
              <a:ext cx="1389" cy="797"/>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BBN</a:t>
              </a:r>
            </a:p>
          </p:txBody>
        </p:sp>
        <p:sp>
          <p:nvSpPr>
            <p:cNvPr id="15" name="Rectangle 1034">
              <a:extLst>
                <a:ext uri="{FF2B5EF4-FFF2-40B4-BE49-F238E27FC236}">
                  <a16:creationId xmlns:a16="http://schemas.microsoft.com/office/drawing/2014/main" id="{3A48DB98-5EF6-7C70-0AB8-2AD039836A4F}"/>
                </a:ext>
              </a:extLst>
            </p:cNvPr>
            <p:cNvSpPr>
              <a:spLocks noChangeArrowheads="1"/>
            </p:cNvSpPr>
            <p:nvPr/>
          </p:nvSpPr>
          <p:spPr bwMode="auto">
            <a:xfrm>
              <a:off x="1954" y="3326"/>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r>
                <a:rPr lang="es-ES_tradnl" altLang="zh-CN" sz="2200" dirty="0">
                  <a:ea typeface="宋体" panose="02010600030101010101" pitchFamily="2" charset="-122"/>
                </a:rPr>
                <a:t> &amp; </a:t>
              </a:r>
              <a:r>
                <a:rPr lang="es-ES_tradnl" altLang="zh-CN" sz="2200" i="1" dirty="0">
                  <a:ea typeface="宋体" panose="02010600030101010101" pitchFamily="2" charset="-122"/>
                </a:rPr>
                <a:t>m</a:t>
              </a:r>
              <a:r>
                <a:rPr lang="es-ES_tradnl" altLang="zh-CN" sz="2200" baseline="-25000" dirty="0">
                  <a:ea typeface="宋体" panose="02010600030101010101" pitchFamily="2" charset="-122"/>
                </a:rPr>
                <a:t>ν</a:t>
              </a:r>
              <a:endParaRPr lang="en-GB" altLang="zh-CN" sz="2200" baseline="-25000" dirty="0"/>
            </a:p>
          </p:txBody>
        </p:sp>
        <p:sp>
          <p:nvSpPr>
            <p:cNvPr id="16" name="Rectangle 1035">
              <a:extLst>
                <a:ext uri="{FF2B5EF4-FFF2-40B4-BE49-F238E27FC236}">
                  <a16:creationId xmlns:a16="http://schemas.microsoft.com/office/drawing/2014/main" id="{7C58E659-E31A-A6ED-65B7-3CF0A3227DB5}"/>
                </a:ext>
              </a:extLst>
            </p:cNvPr>
            <p:cNvSpPr>
              <a:spLocks noChangeArrowheads="1"/>
            </p:cNvSpPr>
            <p:nvPr/>
          </p:nvSpPr>
          <p:spPr bwMode="auto">
            <a:xfrm>
              <a:off x="565" y="3326"/>
              <a:ext cx="1389" cy="375"/>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endParaRPr lang="en-GB" altLang="zh-CN" sz="2200" baseline="-25000" dirty="0"/>
            </a:p>
          </p:txBody>
        </p:sp>
        <p:sp>
          <p:nvSpPr>
            <p:cNvPr id="17" name="Rectangle 1036">
              <a:extLst>
                <a:ext uri="{FF2B5EF4-FFF2-40B4-BE49-F238E27FC236}">
                  <a16:creationId xmlns:a16="http://schemas.microsoft.com/office/drawing/2014/main" id="{31C33C55-6196-8292-368E-ED3C154A40F3}"/>
                </a:ext>
              </a:extLst>
            </p:cNvPr>
            <p:cNvSpPr>
              <a:spLocks noChangeArrowheads="1"/>
            </p:cNvSpPr>
            <p:nvPr/>
          </p:nvSpPr>
          <p:spPr bwMode="auto">
            <a:xfrm>
              <a:off x="3620" y="990"/>
              <a:ext cx="1545" cy="1164"/>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8" name="Rectangle 1037">
              <a:extLst>
                <a:ext uri="{FF2B5EF4-FFF2-40B4-BE49-F238E27FC236}">
                  <a16:creationId xmlns:a16="http://schemas.microsoft.com/office/drawing/2014/main" id="{AB7FEC7A-8C57-890B-3C3F-BBF94F29CC66}"/>
                </a:ext>
              </a:extLst>
            </p:cNvPr>
            <p:cNvSpPr>
              <a:spLocks noChangeArrowheads="1"/>
            </p:cNvSpPr>
            <p:nvPr/>
          </p:nvSpPr>
          <p:spPr bwMode="auto">
            <a:xfrm>
              <a:off x="1954" y="990"/>
              <a:ext cx="1666"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9" name="Rectangle 1038">
              <a:extLst>
                <a:ext uri="{FF2B5EF4-FFF2-40B4-BE49-F238E27FC236}">
                  <a16:creationId xmlns:a16="http://schemas.microsoft.com/office/drawing/2014/main" id="{E46C3C8A-A4BA-E8D2-4F0C-25533755D0E9}"/>
                </a:ext>
              </a:extLst>
            </p:cNvPr>
            <p:cNvSpPr>
              <a:spLocks noChangeArrowheads="1"/>
            </p:cNvSpPr>
            <p:nvPr/>
          </p:nvSpPr>
          <p:spPr bwMode="auto">
            <a:xfrm>
              <a:off x="565" y="990"/>
              <a:ext cx="1389" cy="1164"/>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20" name="Line 1039">
              <a:extLst>
                <a:ext uri="{FF2B5EF4-FFF2-40B4-BE49-F238E27FC236}">
                  <a16:creationId xmlns:a16="http://schemas.microsoft.com/office/drawing/2014/main" id="{5A76B153-BB80-E1E2-BF47-5B8DBC59CB1B}"/>
                </a:ext>
              </a:extLst>
            </p:cNvPr>
            <p:cNvSpPr>
              <a:spLocks noChangeShapeType="1"/>
            </p:cNvSpPr>
            <p:nvPr/>
          </p:nvSpPr>
          <p:spPr bwMode="auto">
            <a:xfrm>
              <a:off x="565" y="990"/>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040">
              <a:extLst>
                <a:ext uri="{FF2B5EF4-FFF2-40B4-BE49-F238E27FC236}">
                  <a16:creationId xmlns:a16="http://schemas.microsoft.com/office/drawing/2014/main" id="{B4B4EEFD-C5B4-0273-FCD0-6F3D520ABA9F}"/>
                </a:ext>
              </a:extLst>
            </p:cNvPr>
            <p:cNvSpPr>
              <a:spLocks noChangeShapeType="1"/>
            </p:cNvSpPr>
            <p:nvPr/>
          </p:nvSpPr>
          <p:spPr bwMode="auto">
            <a:xfrm>
              <a:off x="565" y="2154"/>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041">
              <a:extLst>
                <a:ext uri="{FF2B5EF4-FFF2-40B4-BE49-F238E27FC236}">
                  <a16:creationId xmlns:a16="http://schemas.microsoft.com/office/drawing/2014/main" id="{2DB39008-756A-A8C8-C8DA-EDA3D72E5506}"/>
                </a:ext>
              </a:extLst>
            </p:cNvPr>
            <p:cNvSpPr>
              <a:spLocks noChangeShapeType="1"/>
            </p:cNvSpPr>
            <p:nvPr/>
          </p:nvSpPr>
          <p:spPr bwMode="auto">
            <a:xfrm>
              <a:off x="565" y="3701"/>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042">
              <a:extLst>
                <a:ext uri="{FF2B5EF4-FFF2-40B4-BE49-F238E27FC236}">
                  <a16:creationId xmlns:a16="http://schemas.microsoft.com/office/drawing/2014/main" id="{BC01223A-5C38-8A18-94E9-D52F3D16126C}"/>
                </a:ext>
              </a:extLst>
            </p:cNvPr>
            <p:cNvSpPr>
              <a:spLocks noChangeShapeType="1"/>
            </p:cNvSpPr>
            <p:nvPr/>
          </p:nvSpPr>
          <p:spPr bwMode="auto">
            <a:xfrm>
              <a:off x="5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43">
              <a:extLst>
                <a:ext uri="{FF2B5EF4-FFF2-40B4-BE49-F238E27FC236}">
                  <a16:creationId xmlns:a16="http://schemas.microsoft.com/office/drawing/2014/main" id="{BDC65E9B-4C2D-752E-9B5D-A585539AFFD7}"/>
                </a:ext>
              </a:extLst>
            </p:cNvPr>
            <p:cNvSpPr>
              <a:spLocks noChangeShapeType="1"/>
            </p:cNvSpPr>
            <p:nvPr/>
          </p:nvSpPr>
          <p:spPr bwMode="auto">
            <a:xfrm>
              <a:off x="1954" y="990"/>
              <a:ext cx="0" cy="27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044">
              <a:extLst>
                <a:ext uri="{FF2B5EF4-FFF2-40B4-BE49-F238E27FC236}">
                  <a16:creationId xmlns:a16="http://schemas.microsoft.com/office/drawing/2014/main" id="{5381F146-D04F-7C44-97A5-5B3045370F14}"/>
                </a:ext>
              </a:extLst>
            </p:cNvPr>
            <p:cNvSpPr>
              <a:spLocks noChangeShapeType="1"/>
            </p:cNvSpPr>
            <p:nvPr/>
          </p:nvSpPr>
          <p:spPr bwMode="auto">
            <a:xfrm>
              <a:off x="3620" y="990"/>
              <a:ext cx="0" cy="1961"/>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45">
              <a:extLst>
                <a:ext uri="{FF2B5EF4-FFF2-40B4-BE49-F238E27FC236}">
                  <a16:creationId xmlns:a16="http://schemas.microsoft.com/office/drawing/2014/main" id="{DAA8A8C2-34AA-40E6-0974-0DB05E8234DD}"/>
                </a:ext>
              </a:extLst>
            </p:cNvPr>
            <p:cNvSpPr>
              <a:spLocks noChangeShapeType="1"/>
            </p:cNvSpPr>
            <p:nvPr/>
          </p:nvSpPr>
          <p:spPr bwMode="auto">
            <a:xfrm>
              <a:off x="51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046">
              <a:extLst>
                <a:ext uri="{FF2B5EF4-FFF2-40B4-BE49-F238E27FC236}">
                  <a16:creationId xmlns:a16="http://schemas.microsoft.com/office/drawing/2014/main" id="{7FEDE17C-3E7D-8542-0745-B1EA991B9A2F}"/>
                </a:ext>
              </a:extLst>
            </p:cNvPr>
            <p:cNvSpPr>
              <a:spLocks noChangeShapeType="1"/>
            </p:cNvSpPr>
            <p:nvPr/>
          </p:nvSpPr>
          <p:spPr bwMode="auto">
            <a:xfrm>
              <a:off x="565" y="2951"/>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047">
              <a:extLst>
                <a:ext uri="{FF2B5EF4-FFF2-40B4-BE49-F238E27FC236}">
                  <a16:creationId xmlns:a16="http://schemas.microsoft.com/office/drawing/2014/main" id="{7F29F14E-5F70-781D-8350-907350F848CF}"/>
                </a:ext>
              </a:extLst>
            </p:cNvPr>
            <p:cNvSpPr>
              <a:spLocks noChangeShapeType="1"/>
            </p:cNvSpPr>
            <p:nvPr/>
          </p:nvSpPr>
          <p:spPr bwMode="auto">
            <a:xfrm>
              <a:off x="565" y="3326"/>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9" name="Picture 1048">
              <a:extLst>
                <a:ext uri="{FF2B5EF4-FFF2-40B4-BE49-F238E27FC236}">
                  <a16:creationId xmlns:a16="http://schemas.microsoft.com/office/drawing/2014/main" id="{68E7BEAF-9EBD-3314-B788-9E2E965D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 y="1091"/>
              <a:ext cx="992" cy="9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49">
              <a:extLst>
                <a:ext uri="{FF2B5EF4-FFF2-40B4-BE49-F238E27FC236}">
                  <a16:creationId xmlns:a16="http://schemas.microsoft.com/office/drawing/2014/main" id="{7DDC231A-082C-7798-7CE8-B995FEA6B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 y="1174"/>
              <a:ext cx="1331" cy="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3" name="图片 32">
            <a:extLst>
              <a:ext uri="{FF2B5EF4-FFF2-40B4-BE49-F238E27FC236}">
                <a16:creationId xmlns:a16="http://schemas.microsoft.com/office/drawing/2014/main" id="{35E37923-7B89-6103-2473-19C3E259D31C}"/>
              </a:ext>
            </a:extLst>
          </p:cNvPr>
          <p:cNvPicPr>
            <a:picLocks noChangeAspect="1"/>
          </p:cNvPicPr>
          <p:nvPr/>
        </p:nvPicPr>
        <p:blipFill>
          <a:blip r:embed="rId4"/>
          <a:stretch>
            <a:fillRect/>
          </a:stretch>
        </p:blipFill>
        <p:spPr>
          <a:xfrm>
            <a:off x="7500640" y="1518095"/>
            <a:ext cx="2040534" cy="1467547"/>
          </a:xfrm>
          <a:prstGeom prst="rect">
            <a:avLst/>
          </a:prstGeom>
        </p:spPr>
      </p:pic>
    </p:spTree>
    <p:extLst>
      <p:ext uri="{BB962C8B-B14F-4D97-AF65-F5344CB8AC3E}">
        <p14:creationId xmlns:p14="http://schemas.microsoft.com/office/powerpoint/2010/main" val="132876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14</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6853928"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Cosmic Microwave Background</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4">
            <a:extLst>
              <a:ext uri="{FF2B5EF4-FFF2-40B4-BE49-F238E27FC236}">
                <a16:creationId xmlns:a16="http://schemas.microsoft.com/office/drawing/2014/main" id="{20FB1A8A-8315-AF28-0145-F17B73FD5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42" y="880903"/>
            <a:ext cx="8053376" cy="590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77738D7C-1751-4900-7DAD-BA117F0F3319}"/>
              </a:ext>
            </a:extLst>
          </p:cNvPr>
          <p:cNvSpPr/>
          <p:nvPr/>
        </p:nvSpPr>
        <p:spPr>
          <a:xfrm>
            <a:off x="82382" y="1490699"/>
            <a:ext cx="3973860" cy="4247317"/>
          </a:xfrm>
          <a:prstGeom prst="rect">
            <a:avLst/>
          </a:prstGeom>
        </p:spPr>
        <p:txBody>
          <a:bodyPr wrap="square">
            <a:spAutoFit/>
          </a:bodyPr>
          <a:lstStyle/>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 0.1eV (</a:t>
            </a:r>
            <a:r>
              <a:rPr lang="en-US" altLang="zh-CN" sz="3000" dirty="0" err="1">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cmb</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 1100), free electrons were captured by protons to form the neutral hydrogen</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The</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photon</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can travel freely, forming the CMB</a:t>
            </a:r>
          </a:p>
        </p:txBody>
      </p:sp>
      <p:sp>
        <p:nvSpPr>
          <p:cNvPr id="4" name="Arc 4">
            <a:extLst>
              <a:ext uri="{FF2B5EF4-FFF2-40B4-BE49-F238E27FC236}">
                <a16:creationId xmlns:a16="http://schemas.microsoft.com/office/drawing/2014/main" id="{055A176D-942B-B9B8-FC9B-FC16A4381529}"/>
              </a:ext>
            </a:extLst>
          </p:cNvPr>
          <p:cNvSpPr>
            <a:spLocks/>
          </p:cNvSpPr>
          <p:nvPr/>
        </p:nvSpPr>
        <p:spPr bwMode="auto">
          <a:xfrm>
            <a:off x="8648986" y="1567543"/>
            <a:ext cx="962739" cy="3560719"/>
          </a:xfrm>
          <a:custGeom>
            <a:avLst/>
            <a:gdLst>
              <a:gd name="G0" fmla="+- 0 0 0"/>
              <a:gd name="G1" fmla="+- 17692 0 0"/>
              <a:gd name="G2" fmla="+- 21600 0 0"/>
              <a:gd name="T0" fmla="*/ 12392 w 21600"/>
              <a:gd name="T1" fmla="*/ 0 h 35784"/>
              <a:gd name="T2" fmla="*/ 11800 w 21600"/>
              <a:gd name="T3" fmla="*/ 35784 h 35784"/>
              <a:gd name="T4" fmla="*/ 0 w 21600"/>
              <a:gd name="T5" fmla="*/ 17692 h 35784"/>
            </a:gdLst>
            <a:ahLst/>
            <a:cxnLst>
              <a:cxn ang="0">
                <a:pos x="T0" y="T1"/>
              </a:cxn>
              <a:cxn ang="0">
                <a:pos x="T2" y="T3"/>
              </a:cxn>
              <a:cxn ang="0">
                <a:pos x="T4" y="T5"/>
              </a:cxn>
            </a:cxnLst>
            <a:rect l="0" t="0" r="r" b="b"/>
            <a:pathLst>
              <a:path w="21600" h="35784" fill="none" extrusionOk="0">
                <a:moveTo>
                  <a:pt x="12391" y="0"/>
                </a:moveTo>
                <a:cubicBezTo>
                  <a:pt x="18163" y="4042"/>
                  <a:pt x="21600" y="10645"/>
                  <a:pt x="21600" y="17692"/>
                </a:cubicBezTo>
                <a:cubicBezTo>
                  <a:pt x="21600" y="24991"/>
                  <a:pt x="17913" y="31796"/>
                  <a:pt x="11799" y="35783"/>
                </a:cubicBezTo>
              </a:path>
              <a:path w="21600" h="35784" stroke="0" extrusionOk="0">
                <a:moveTo>
                  <a:pt x="12391" y="0"/>
                </a:moveTo>
                <a:cubicBezTo>
                  <a:pt x="18163" y="4042"/>
                  <a:pt x="21600" y="10645"/>
                  <a:pt x="21600" y="17692"/>
                </a:cubicBezTo>
                <a:cubicBezTo>
                  <a:pt x="21600" y="24991"/>
                  <a:pt x="17913" y="31796"/>
                  <a:pt x="11799" y="35783"/>
                </a:cubicBezTo>
                <a:lnTo>
                  <a:pt x="0" y="17692"/>
                </a:lnTo>
                <a:close/>
              </a:path>
            </a:pathLst>
          </a:custGeom>
          <a:noFill/>
          <a:ln w="635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85706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15</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82151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CMB Power Spectrum</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3">
            <a:extLst>
              <a:ext uri="{FF2B5EF4-FFF2-40B4-BE49-F238E27FC236}">
                <a16:creationId xmlns:a16="http://schemas.microsoft.com/office/drawing/2014/main" id="{3C91CE23-C5E6-3E24-FCD4-B5428FC32DDF}"/>
              </a:ext>
            </a:extLst>
          </p:cNvPr>
          <p:cNvPicPr>
            <a:picLocks noChangeAspect="1" noChangeArrowheads="1"/>
          </p:cNvPicPr>
          <p:nvPr/>
        </p:nvPicPr>
        <p:blipFill>
          <a:blip r:embed="rId2" cstate="print"/>
          <a:srcRect/>
          <a:stretch>
            <a:fillRect/>
          </a:stretch>
        </p:blipFill>
        <p:spPr bwMode="auto">
          <a:xfrm>
            <a:off x="982040" y="1362972"/>
            <a:ext cx="4698445" cy="2740262"/>
          </a:xfrm>
          <a:prstGeom prst="rect">
            <a:avLst/>
          </a:prstGeom>
          <a:noFill/>
          <a:ln w="9525">
            <a:noFill/>
            <a:miter lim="800000"/>
            <a:headEnd/>
            <a:tailEnd/>
          </a:ln>
        </p:spPr>
      </p:pic>
      <p:pic>
        <p:nvPicPr>
          <p:cNvPr id="6" name="图片 5">
            <a:extLst>
              <a:ext uri="{FF2B5EF4-FFF2-40B4-BE49-F238E27FC236}">
                <a16:creationId xmlns:a16="http://schemas.microsoft.com/office/drawing/2014/main" id="{99332A67-0986-1868-3122-F8F16CFFCA75}"/>
              </a:ext>
            </a:extLst>
          </p:cNvPr>
          <p:cNvPicPr>
            <a:picLocks noChangeAspect="1"/>
          </p:cNvPicPr>
          <p:nvPr/>
        </p:nvPicPr>
        <p:blipFill>
          <a:blip r:embed="rId3"/>
          <a:stretch>
            <a:fillRect/>
          </a:stretch>
        </p:blipFill>
        <p:spPr>
          <a:xfrm>
            <a:off x="1483413" y="4622418"/>
            <a:ext cx="3695700" cy="762000"/>
          </a:xfrm>
          <a:prstGeom prst="rect">
            <a:avLst/>
          </a:prstGeom>
        </p:spPr>
      </p:pic>
      <p:pic>
        <p:nvPicPr>
          <p:cNvPr id="10" name="图片 9">
            <a:extLst>
              <a:ext uri="{FF2B5EF4-FFF2-40B4-BE49-F238E27FC236}">
                <a16:creationId xmlns:a16="http://schemas.microsoft.com/office/drawing/2014/main" id="{065ADDF6-F80B-82B3-2395-073943C268DA}"/>
              </a:ext>
            </a:extLst>
          </p:cNvPr>
          <p:cNvPicPr>
            <a:picLocks noChangeAspect="1"/>
          </p:cNvPicPr>
          <p:nvPr/>
        </p:nvPicPr>
        <p:blipFill rotWithShape="1">
          <a:blip r:embed="rId4">
            <a:extLst>
              <a:ext uri="{28A0092B-C50C-407E-A947-70E740481C1C}">
                <a14:useLocalDpi xmlns:a14="http://schemas.microsoft.com/office/drawing/2010/main" val="0"/>
              </a:ext>
            </a:extLst>
          </a:blip>
          <a:srcRect l="3781" t="4537" r="5265"/>
          <a:stretch/>
        </p:blipFill>
        <p:spPr>
          <a:xfrm>
            <a:off x="6511517" y="1362972"/>
            <a:ext cx="4714948" cy="2739600"/>
          </a:xfrm>
          <a:prstGeom prst="rect">
            <a:avLst/>
          </a:prstGeom>
        </p:spPr>
      </p:pic>
      <p:pic>
        <p:nvPicPr>
          <p:cNvPr id="12" name="图片 11">
            <a:extLst>
              <a:ext uri="{FF2B5EF4-FFF2-40B4-BE49-F238E27FC236}">
                <a16:creationId xmlns:a16="http://schemas.microsoft.com/office/drawing/2014/main" id="{B8AAF322-14C5-7D50-2D6E-C9766606CD99}"/>
              </a:ext>
            </a:extLst>
          </p:cNvPr>
          <p:cNvPicPr>
            <a:picLocks noChangeAspect="1"/>
          </p:cNvPicPr>
          <p:nvPr/>
        </p:nvPicPr>
        <p:blipFill>
          <a:blip r:embed="rId5"/>
          <a:stretch>
            <a:fillRect/>
          </a:stretch>
        </p:blipFill>
        <p:spPr>
          <a:xfrm>
            <a:off x="1040499" y="5542724"/>
            <a:ext cx="4581525" cy="942975"/>
          </a:xfrm>
          <a:prstGeom prst="rect">
            <a:avLst/>
          </a:prstGeom>
        </p:spPr>
      </p:pic>
      <p:pic>
        <p:nvPicPr>
          <p:cNvPr id="14" name="图片 13">
            <a:extLst>
              <a:ext uri="{FF2B5EF4-FFF2-40B4-BE49-F238E27FC236}">
                <a16:creationId xmlns:a16="http://schemas.microsoft.com/office/drawing/2014/main" id="{0D03F748-9CCC-7046-6AD0-8AEC5F76E534}"/>
              </a:ext>
            </a:extLst>
          </p:cNvPr>
          <p:cNvPicPr>
            <a:picLocks noChangeAspect="1"/>
          </p:cNvPicPr>
          <p:nvPr/>
        </p:nvPicPr>
        <p:blipFill>
          <a:blip r:embed="rId6"/>
          <a:stretch>
            <a:fillRect/>
          </a:stretch>
        </p:blipFill>
        <p:spPr>
          <a:xfrm>
            <a:off x="6958978" y="4645217"/>
            <a:ext cx="4076700" cy="714375"/>
          </a:xfrm>
          <a:prstGeom prst="rect">
            <a:avLst/>
          </a:prstGeom>
        </p:spPr>
      </p:pic>
      <p:pic>
        <p:nvPicPr>
          <p:cNvPr id="16" name="图片 15">
            <a:extLst>
              <a:ext uri="{FF2B5EF4-FFF2-40B4-BE49-F238E27FC236}">
                <a16:creationId xmlns:a16="http://schemas.microsoft.com/office/drawing/2014/main" id="{E9AC7D54-EC78-4F74-B457-420B4DF211F7}"/>
              </a:ext>
            </a:extLst>
          </p:cNvPr>
          <p:cNvPicPr>
            <a:picLocks noChangeAspect="1"/>
          </p:cNvPicPr>
          <p:nvPr/>
        </p:nvPicPr>
        <p:blipFill>
          <a:blip r:embed="rId7"/>
          <a:stretch>
            <a:fillRect/>
          </a:stretch>
        </p:blipFill>
        <p:spPr>
          <a:xfrm>
            <a:off x="7401891" y="5809423"/>
            <a:ext cx="3190875" cy="409575"/>
          </a:xfrm>
          <a:prstGeom prst="rect">
            <a:avLst/>
          </a:prstGeom>
        </p:spPr>
      </p:pic>
    </p:spTree>
    <p:extLst>
      <p:ext uri="{BB962C8B-B14F-4D97-AF65-F5344CB8AC3E}">
        <p14:creationId xmlns:p14="http://schemas.microsoft.com/office/powerpoint/2010/main" val="226891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16</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7711085"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Early Integrated Sachs-Wolfe Effect</a:t>
            </a:r>
            <a:endParaRPr lang="zh-CN" altLang="en-US" sz="3300" b="1" baseline="-250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11" name="矩形 10">
            <a:extLst>
              <a:ext uri="{FF2B5EF4-FFF2-40B4-BE49-F238E27FC236}">
                <a16:creationId xmlns:a16="http://schemas.microsoft.com/office/drawing/2014/main" id="{E8119326-68DC-B339-B36C-688B5286C9AB}"/>
              </a:ext>
            </a:extLst>
          </p:cNvPr>
          <p:cNvSpPr/>
          <p:nvPr/>
        </p:nvSpPr>
        <p:spPr>
          <a:xfrm>
            <a:off x="243090" y="1342776"/>
            <a:ext cx="6501837" cy="2554545"/>
          </a:xfrm>
          <a:prstGeom prst="rect">
            <a:avLst/>
          </a:prstGeom>
        </p:spPr>
        <p:txBody>
          <a:bodyPr wrap="square">
            <a:spAutoFit/>
          </a:bodyPr>
          <a:lstStyle/>
          <a:p>
            <a:pPr marL="571500" indent="-571500">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The time-variation of gravitational potentials which occurs during the radiation-dominated, but not during the matter-dominated era, and leads to an enhancement of PS</a:t>
            </a: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内容占位符 4" descr="clmatter.gif">
            <a:extLst>
              <a:ext uri="{FF2B5EF4-FFF2-40B4-BE49-F238E27FC236}">
                <a16:creationId xmlns:a16="http://schemas.microsoft.com/office/drawing/2014/main" id="{6A5B7767-DA2D-B77F-4C06-9240424C541D}"/>
              </a:ext>
            </a:extLst>
          </p:cNvPr>
          <p:cNvPicPr>
            <a:picLocks noChangeAspect="1"/>
          </p:cNvPicPr>
          <p:nvPr/>
        </p:nvPicPr>
        <p:blipFill>
          <a:blip r:embed="rId2" cstate="print"/>
          <a:stretch>
            <a:fillRect/>
          </a:stretch>
        </p:blipFill>
        <p:spPr bwMode="auto">
          <a:xfrm>
            <a:off x="7121950" y="1610026"/>
            <a:ext cx="4566614" cy="4320000"/>
          </a:xfrm>
          <a:prstGeom prst="rect">
            <a:avLst/>
          </a:prstGeom>
          <a:noFill/>
          <a:ln w="9525">
            <a:noFill/>
            <a:miter lim="800000"/>
            <a:headEnd/>
            <a:tailEnd/>
          </a:ln>
        </p:spPr>
      </p:pic>
      <p:pic>
        <p:nvPicPr>
          <p:cNvPr id="13" name="内容占位符 4" descr="drivinganim.gif">
            <a:extLst>
              <a:ext uri="{FF2B5EF4-FFF2-40B4-BE49-F238E27FC236}">
                <a16:creationId xmlns:a16="http://schemas.microsoft.com/office/drawing/2014/main" id="{18FD607B-D6EA-2572-0790-B4588D7B13AA}"/>
              </a:ext>
            </a:extLst>
          </p:cNvPr>
          <p:cNvPicPr>
            <a:picLocks noChangeAspect="1"/>
          </p:cNvPicPr>
          <p:nvPr/>
        </p:nvPicPr>
        <p:blipFill>
          <a:blip r:embed="rId3" cstate="print"/>
          <a:stretch>
            <a:fillRect/>
          </a:stretch>
        </p:blipFill>
        <p:spPr bwMode="auto">
          <a:xfrm>
            <a:off x="1492858" y="4215248"/>
            <a:ext cx="4002300" cy="2004404"/>
          </a:xfrm>
          <a:prstGeom prst="rect">
            <a:avLst/>
          </a:prstGeom>
          <a:noFill/>
          <a:ln w="9525">
            <a:noFill/>
            <a:miter lim="800000"/>
            <a:headEnd/>
            <a:tailEnd/>
          </a:ln>
        </p:spPr>
      </p:pic>
    </p:spTree>
    <p:extLst>
      <p:ext uri="{BB962C8B-B14F-4D97-AF65-F5344CB8AC3E}">
        <p14:creationId xmlns:p14="http://schemas.microsoft.com/office/powerpoint/2010/main" val="414092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17</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2856231"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 of </a:t>
            </a:r>
            <a:r>
              <a:rPr lang="en-US" altLang="zh-CN" sz="3300" b="1" i="1" dirty="0">
                <a:latin typeface="微软雅黑" panose="020B0503020204020204" pitchFamily="34" charset="-122"/>
                <a:ea typeface="微软雅黑" panose="020B0503020204020204" pitchFamily="34" charset="-122"/>
              </a:rPr>
              <a:t>N</a:t>
            </a:r>
            <a:r>
              <a:rPr lang="en-US" altLang="zh-CN" sz="3300" b="1" baseline="-25000" dirty="0">
                <a:latin typeface="微软雅黑" panose="020B0503020204020204" pitchFamily="34" charset="-122"/>
                <a:ea typeface="微软雅黑" panose="020B0503020204020204" pitchFamily="34" charset="-122"/>
              </a:rPr>
              <a:t>eff</a:t>
            </a:r>
            <a:endParaRPr lang="zh-CN" altLang="en-US" sz="3300" b="1" baseline="-250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3" name="Group 14">
            <a:extLst>
              <a:ext uri="{FF2B5EF4-FFF2-40B4-BE49-F238E27FC236}">
                <a16:creationId xmlns:a16="http://schemas.microsoft.com/office/drawing/2014/main" id="{EC3F6E95-7C63-FE18-B413-05B5784E9C83}"/>
              </a:ext>
            </a:extLst>
          </p:cNvPr>
          <p:cNvGrpSpPr>
            <a:grpSpLocks/>
          </p:cNvGrpSpPr>
          <p:nvPr/>
        </p:nvGrpSpPr>
        <p:grpSpPr bwMode="auto">
          <a:xfrm>
            <a:off x="3448050" y="956076"/>
            <a:ext cx="5295900" cy="1066800"/>
            <a:chOff x="1167" y="2170"/>
            <a:chExt cx="3336" cy="672"/>
          </a:xfrm>
        </p:grpSpPr>
        <p:grpSp>
          <p:nvGrpSpPr>
            <p:cNvPr id="4" name="Group 12">
              <a:extLst>
                <a:ext uri="{FF2B5EF4-FFF2-40B4-BE49-F238E27FC236}">
                  <a16:creationId xmlns:a16="http://schemas.microsoft.com/office/drawing/2014/main" id="{D4887312-7B0A-9A6D-4159-805AFF5F213E}"/>
                </a:ext>
              </a:extLst>
            </p:cNvPr>
            <p:cNvGrpSpPr>
              <a:grpSpLocks/>
            </p:cNvGrpSpPr>
            <p:nvPr/>
          </p:nvGrpSpPr>
          <p:grpSpPr bwMode="auto">
            <a:xfrm>
              <a:off x="1167" y="2170"/>
              <a:ext cx="3336" cy="672"/>
              <a:chOff x="920" y="1998"/>
              <a:chExt cx="3336" cy="672"/>
            </a:xfrm>
          </p:grpSpPr>
          <p:pic>
            <p:nvPicPr>
              <p:cNvPr id="9" name="Picture 4">
                <a:extLst>
                  <a:ext uri="{FF2B5EF4-FFF2-40B4-BE49-F238E27FC236}">
                    <a16:creationId xmlns:a16="http://schemas.microsoft.com/office/drawing/2014/main" id="{0A84D4E8-7476-EA25-3636-E105318F9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31"/>
              <a:stretch>
                <a:fillRect/>
              </a:stretch>
            </p:blipFill>
            <p:spPr bwMode="auto">
              <a:xfrm>
                <a:off x="1943" y="1998"/>
                <a:ext cx="2313" cy="672"/>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F73E5C3F-DC9D-CA93-69F1-26C0AF15E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182"/>
              <a:stretch>
                <a:fillRect/>
              </a:stretch>
            </p:blipFill>
            <p:spPr bwMode="auto">
              <a:xfrm>
                <a:off x="920" y="1998"/>
                <a:ext cx="1066" cy="672"/>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13">
              <a:extLst>
                <a:ext uri="{FF2B5EF4-FFF2-40B4-BE49-F238E27FC236}">
                  <a16:creationId xmlns:a16="http://schemas.microsoft.com/office/drawing/2014/main" id="{048D180C-A7A8-01C2-3E28-366430841168}"/>
                </a:ext>
              </a:extLst>
            </p:cNvPr>
            <p:cNvSpPr>
              <a:spLocks noChangeArrowheads="1"/>
            </p:cNvSpPr>
            <p:nvPr/>
          </p:nvSpPr>
          <p:spPr bwMode="auto">
            <a:xfrm>
              <a:off x="2190" y="2170"/>
              <a:ext cx="97" cy="672"/>
            </a:xfrm>
            <a:prstGeom prst="rect">
              <a:avLst/>
            </a:prstGeom>
            <a:solidFill>
              <a:srgbClr val="FFFFFF"/>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1" name="矩形 10">
            <a:extLst>
              <a:ext uri="{FF2B5EF4-FFF2-40B4-BE49-F238E27FC236}">
                <a16:creationId xmlns:a16="http://schemas.microsoft.com/office/drawing/2014/main" id="{E8119326-68DC-B339-B36C-688B5286C9AB}"/>
              </a:ext>
            </a:extLst>
          </p:cNvPr>
          <p:cNvSpPr/>
          <p:nvPr/>
        </p:nvSpPr>
        <p:spPr>
          <a:xfrm>
            <a:off x="745718" y="2119546"/>
            <a:ext cx="10709242" cy="10156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The large value of </a:t>
            </a: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eff</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will increase the energy density contributions of radiation. The effect of EISW will be enhanced.</a:t>
            </a:r>
          </a:p>
        </p:txBody>
      </p:sp>
      <p:pic>
        <p:nvPicPr>
          <p:cNvPr id="15" name="图片 14">
            <a:extLst>
              <a:ext uri="{FF2B5EF4-FFF2-40B4-BE49-F238E27FC236}">
                <a16:creationId xmlns:a16="http://schemas.microsoft.com/office/drawing/2014/main" id="{8B77F99E-FC58-5D4A-24C4-5C3DD59C4D72}"/>
              </a:ext>
            </a:extLst>
          </p:cNvPr>
          <p:cNvPicPr>
            <a:picLocks noChangeAspect="1"/>
          </p:cNvPicPr>
          <p:nvPr/>
        </p:nvPicPr>
        <p:blipFill>
          <a:blip r:embed="rId4"/>
          <a:stretch>
            <a:fillRect/>
          </a:stretch>
        </p:blipFill>
        <p:spPr>
          <a:xfrm>
            <a:off x="749551" y="3298633"/>
            <a:ext cx="4476500" cy="3261126"/>
          </a:xfrm>
          <a:prstGeom prst="rect">
            <a:avLst/>
          </a:prstGeom>
        </p:spPr>
      </p:pic>
      <p:pic>
        <p:nvPicPr>
          <p:cNvPr id="17" name="图片 16">
            <a:extLst>
              <a:ext uri="{FF2B5EF4-FFF2-40B4-BE49-F238E27FC236}">
                <a16:creationId xmlns:a16="http://schemas.microsoft.com/office/drawing/2014/main" id="{2FCC9F86-5417-5724-980C-507C60250138}"/>
              </a:ext>
            </a:extLst>
          </p:cNvPr>
          <p:cNvPicPr>
            <a:picLocks noChangeAspect="1"/>
          </p:cNvPicPr>
          <p:nvPr/>
        </p:nvPicPr>
        <p:blipFill>
          <a:blip r:embed="rId5"/>
          <a:stretch>
            <a:fillRect/>
          </a:stretch>
        </p:blipFill>
        <p:spPr>
          <a:xfrm>
            <a:off x="5543852" y="3298633"/>
            <a:ext cx="6013148" cy="3096000"/>
          </a:xfrm>
          <a:prstGeom prst="rect">
            <a:avLst/>
          </a:prstGeom>
        </p:spPr>
      </p:pic>
    </p:spTree>
    <p:extLst>
      <p:ext uri="{BB962C8B-B14F-4D97-AF65-F5344CB8AC3E}">
        <p14:creationId xmlns:p14="http://schemas.microsoft.com/office/powerpoint/2010/main" val="348907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18</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5713167"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Matter/Radiation Equality</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11" name="矩形 10">
            <a:extLst>
              <a:ext uri="{FF2B5EF4-FFF2-40B4-BE49-F238E27FC236}">
                <a16:creationId xmlns:a16="http://schemas.microsoft.com/office/drawing/2014/main" id="{E8119326-68DC-B339-B36C-688B5286C9AB}"/>
              </a:ext>
            </a:extLst>
          </p:cNvPr>
          <p:cNvSpPr/>
          <p:nvPr/>
        </p:nvSpPr>
        <p:spPr>
          <a:xfrm>
            <a:off x="403395" y="1103556"/>
            <a:ext cx="6657423" cy="4093428"/>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At</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i="1" dirty="0" err="1">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eq</a:t>
            </a:r>
            <a:r>
              <a:rPr lang="en-US" altLang="zh-CN" sz="3000" baseline="-25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3300, the energy density of matter and radiation are equal</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For the massive Neutrino, </a:t>
            </a:r>
            <a:r>
              <a:rPr lang="en-US" altLang="zh-CN" sz="3000" i="1" dirty="0" err="1">
                <a:latin typeface="Times New Roman" panose="02020603050405020304" pitchFamily="18" charset="0"/>
                <a:ea typeface="微软雅黑" panose="020B0503020204020204" pitchFamily="34" charset="-122"/>
                <a:cs typeface="Times New Roman" panose="02020603050405020304" pitchFamily="18" charset="0"/>
              </a:rPr>
              <a:t>f</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ν</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&gt; 0, it will delay the epoch of matter-radiation equality, which increases the energy density of radiation at </a:t>
            </a:r>
            <a:r>
              <a:rPr lang="en-US" altLang="zh-CN" sz="3000" dirty="0" err="1">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cmb</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The effect of EISW is enhanced further. </a:t>
            </a:r>
          </a:p>
        </p:txBody>
      </p:sp>
      <p:pic>
        <p:nvPicPr>
          <p:cNvPr id="13" name="图片 12">
            <a:extLst>
              <a:ext uri="{FF2B5EF4-FFF2-40B4-BE49-F238E27FC236}">
                <a16:creationId xmlns:a16="http://schemas.microsoft.com/office/drawing/2014/main" id="{588418AD-56D9-B082-F731-A330A1376CA6}"/>
              </a:ext>
            </a:extLst>
          </p:cNvPr>
          <p:cNvPicPr>
            <a:picLocks noChangeAspect="1"/>
          </p:cNvPicPr>
          <p:nvPr/>
        </p:nvPicPr>
        <p:blipFill>
          <a:blip r:embed="rId2"/>
          <a:stretch>
            <a:fillRect/>
          </a:stretch>
        </p:blipFill>
        <p:spPr>
          <a:xfrm>
            <a:off x="7674344" y="212344"/>
            <a:ext cx="2771775" cy="438150"/>
          </a:xfrm>
          <a:prstGeom prst="rect">
            <a:avLst/>
          </a:prstGeom>
        </p:spPr>
      </p:pic>
      <p:pic>
        <p:nvPicPr>
          <p:cNvPr id="28" name="图片 27">
            <a:extLst>
              <a:ext uri="{FF2B5EF4-FFF2-40B4-BE49-F238E27FC236}">
                <a16:creationId xmlns:a16="http://schemas.microsoft.com/office/drawing/2014/main" id="{91EDF73F-0B82-D006-E1AD-4869018284D3}"/>
              </a:ext>
            </a:extLst>
          </p:cNvPr>
          <p:cNvPicPr>
            <a:picLocks noChangeAspect="1"/>
          </p:cNvPicPr>
          <p:nvPr/>
        </p:nvPicPr>
        <p:blipFill>
          <a:blip r:embed="rId3"/>
          <a:stretch>
            <a:fillRect/>
          </a:stretch>
        </p:blipFill>
        <p:spPr>
          <a:xfrm>
            <a:off x="1722331" y="5277977"/>
            <a:ext cx="4019550" cy="857250"/>
          </a:xfrm>
          <a:prstGeom prst="rect">
            <a:avLst/>
          </a:prstGeom>
        </p:spPr>
      </p:pic>
      <p:pic>
        <p:nvPicPr>
          <p:cNvPr id="30" name="Picture 3">
            <a:extLst>
              <a:ext uri="{FF2B5EF4-FFF2-40B4-BE49-F238E27FC236}">
                <a16:creationId xmlns:a16="http://schemas.microsoft.com/office/drawing/2014/main" id="{890E7EC1-1223-2EEA-B7E9-5903A40CF3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02900" y="1376072"/>
            <a:ext cx="4830325" cy="484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71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19</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851008"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Degeneracies on</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CMB</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6C19882D-6DB6-3CB1-94D8-2408D4C4BABD}"/>
              </a:ext>
            </a:extLst>
          </p:cNvPr>
          <p:cNvSpPr/>
          <p:nvPr/>
        </p:nvSpPr>
        <p:spPr>
          <a:xfrm>
            <a:off x="403396" y="936412"/>
            <a:ext cx="6650548" cy="4093428"/>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Although these effects may suggest that the CMB is exquisitely sensitive to the neutrino mass, in practice, the shape of the CMB anisotropy spectra is governed by several parameters. Changing some of parameters can mimic the effects of Neutrino.</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Latest constraints from Planck data</a:t>
            </a:r>
          </a:p>
        </p:txBody>
      </p:sp>
      <p:pic>
        <p:nvPicPr>
          <p:cNvPr id="4" name="Picture 4">
            <a:extLst>
              <a:ext uri="{FF2B5EF4-FFF2-40B4-BE49-F238E27FC236}">
                <a16:creationId xmlns:a16="http://schemas.microsoft.com/office/drawing/2014/main" id="{B54C0EBB-1E04-0823-6A50-103370D48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146" y="997137"/>
            <a:ext cx="4902079" cy="369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a:extLst>
              <a:ext uri="{FF2B5EF4-FFF2-40B4-BE49-F238E27FC236}">
                <a16:creationId xmlns:a16="http://schemas.microsoft.com/office/drawing/2014/main" id="{84ECE0D5-A51C-2DA6-CFF4-8276D7D8E239}"/>
              </a:ext>
            </a:extLst>
          </p:cNvPr>
          <p:cNvPicPr>
            <a:picLocks noChangeAspect="1"/>
          </p:cNvPicPr>
          <p:nvPr/>
        </p:nvPicPr>
        <p:blipFill>
          <a:blip r:embed="rId3"/>
          <a:stretch>
            <a:fillRect/>
          </a:stretch>
        </p:blipFill>
        <p:spPr>
          <a:xfrm>
            <a:off x="1036469" y="5065281"/>
            <a:ext cx="8258175" cy="762000"/>
          </a:xfrm>
          <a:prstGeom prst="rect">
            <a:avLst/>
          </a:prstGeom>
        </p:spPr>
      </p:pic>
      <p:pic>
        <p:nvPicPr>
          <p:cNvPr id="11" name="图片 10">
            <a:extLst>
              <a:ext uri="{FF2B5EF4-FFF2-40B4-BE49-F238E27FC236}">
                <a16:creationId xmlns:a16="http://schemas.microsoft.com/office/drawing/2014/main" id="{B7F64B21-6AD0-10FE-9A2B-BBEA8650D44F}"/>
              </a:ext>
            </a:extLst>
          </p:cNvPr>
          <p:cNvPicPr>
            <a:picLocks noChangeAspect="1"/>
          </p:cNvPicPr>
          <p:nvPr/>
        </p:nvPicPr>
        <p:blipFill>
          <a:blip r:embed="rId4"/>
          <a:stretch>
            <a:fillRect/>
          </a:stretch>
        </p:blipFill>
        <p:spPr>
          <a:xfrm>
            <a:off x="1107657" y="5887636"/>
            <a:ext cx="7762875" cy="638175"/>
          </a:xfrm>
          <a:prstGeom prst="rect">
            <a:avLst/>
          </a:prstGeom>
        </p:spPr>
      </p:pic>
      <p:sp>
        <p:nvSpPr>
          <p:cNvPr id="10" name="文本框 9">
            <a:extLst>
              <a:ext uri="{FF2B5EF4-FFF2-40B4-BE49-F238E27FC236}">
                <a16:creationId xmlns:a16="http://schemas.microsoft.com/office/drawing/2014/main" id="{30727D26-B44F-7889-513B-E4AFC77CB497}"/>
              </a:ext>
            </a:extLst>
          </p:cNvPr>
          <p:cNvSpPr txBox="1"/>
          <p:nvPr/>
        </p:nvSpPr>
        <p:spPr>
          <a:xfrm>
            <a:off x="6512521" y="4441467"/>
            <a:ext cx="2624603" cy="553998"/>
          </a:xfrm>
          <a:prstGeom prst="rect">
            <a:avLst/>
          </a:prstGeom>
          <a:noFill/>
        </p:spPr>
        <p:txBody>
          <a:bodyPr wrap="square">
            <a:spAutoFit/>
          </a:bodyPr>
          <a:lstStyle/>
          <a:p>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(1807.06209):</a:t>
            </a:r>
            <a:endParaRPr lang="zh-CN" altLang="en-US" sz="3000" dirty="0"/>
          </a:p>
        </p:txBody>
      </p:sp>
    </p:spTree>
    <p:extLst>
      <p:ext uri="{BB962C8B-B14F-4D97-AF65-F5344CB8AC3E}">
        <p14:creationId xmlns:p14="http://schemas.microsoft.com/office/powerpoint/2010/main" val="312551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1750800"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Outline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4" name="矩形 3">
            <a:extLst>
              <a:ext uri="{FF2B5EF4-FFF2-40B4-BE49-F238E27FC236}">
                <a16:creationId xmlns:a16="http://schemas.microsoft.com/office/drawing/2014/main" id="{BA5418D3-DE42-4D34-95FA-139DE431BA5B}"/>
              </a:ext>
            </a:extLst>
          </p:cNvPr>
          <p:cNvSpPr/>
          <p:nvPr/>
        </p:nvSpPr>
        <p:spPr>
          <a:xfrm>
            <a:off x="1373385" y="2244060"/>
            <a:ext cx="9445229" cy="2369880"/>
          </a:xfrm>
          <a:prstGeom prst="rect">
            <a:avLst/>
          </a:prstGeom>
        </p:spPr>
        <p:txBody>
          <a:bodyPr wrap="square">
            <a:spAutoFit/>
          </a:bodyPr>
          <a:lstStyle/>
          <a:p>
            <a:pPr marL="571500" indent="-571500">
              <a:buFont typeface="Wingdings" panose="05000000000000000000" pitchFamily="2" charset="2"/>
              <a:buChar char="Ø"/>
            </a:pPr>
            <a:r>
              <a:rPr lang="en-US" altLang="zh-CN" sz="3600" dirty="0">
                <a:latin typeface="微软雅黑" panose="020B0503020204020204" pitchFamily="34" charset="-122"/>
                <a:ea typeface="微软雅黑" panose="020B0503020204020204" pitchFamily="34" charset="-122"/>
              </a:rPr>
              <a:t>History of Universe on Neutrino</a:t>
            </a:r>
          </a:p>
          <a:p>
            <a:pPr marL="571500" indent="-5715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571500" indent="-571500">
              <a:buFont typeface="Wingdings" panose="05000000000000000000" pitchFamily="2" charset="2"/>
              <a:buChar char="Ø"/>
            </a:pPr>
            <a:r>
              <a:rPr lang="en-US" altLang="zh-CN" sz="3600" dirty="0">
                <a:latin typeface="微软雅黑" panose="020B0503020204020204" pitchFamily="34" charset="-122"/>
                <a:ea typeface="微软雅黑" panose="020B0503020204020204" pitchFamily="34" charset="-122"/>
              </a:rPr>
              <a:t>Effects</a:t>
            </a:r>
            <a:r>
              <a:rPr lang="zh-CN" altLang="en-US" sz="3600" dirty="0">
                <a:latin typeface="微软雅黑" panose="020B0503020204020204" pitchFamily="34" charset="-122"/>
                <a:ea typeface="微软雅黑" panose="020B0503020204020204" pitchFamily="34" charset="-122"/>
              </a:rPr>
              <a:t> </a:t>
            </a:r>
            <a:r>
              <a:rPr lang="en-US" altLang="zh-CN" sz="3600" dirty="0">
                <a:latin typeface="微软雅黑" panose="020B0503020204020204" pitchFamily="34" charset="-122"/>
                <a:ea typeface="微软雅黑" panose="020B0503020204020204" pitchFamily="34" charset="-122"/>
              </a:rPr>
              <a:t>of</a:t>
            </a:r>
            <a:r>
              <a:rPr lang="zh-CN" altLang="en-US" sz="3600" dirty="0">
                <a:latin typeface="微软雅黑" panose="020B0503020204020204" pitchFamily="34" charset="-122"/>
                <a:ea typeface="微软雅黑" panose="020B0503020204020204" pitchFamily="34" charset="-122"/>
              </a:rPr>
              <a:t> </a:t>
            </a:r>
            <a:r>
              <a:rPr lang="en-US" altLang="zh-CN" sz="3600" dirty="0">
                <a:latin typeface="微软雅黑" panose="020B0503020204020204" pitchFamily="34" charset="-122"/>
                <a:ea typeface="微软雅黑" panose="020B0503020204020204" pitchFamily="34" charset="-122"/>
              </a:rPr>
              <a:t>Neutrino</a:t>
            </a:r>
            <a:r>
              <a:rPr lang="zh-CN" altLang="en-US" sz="3600" dirty="0">
                <a:latin typeface="微软雅黑" panose="020B0503020204020204" pitchFamily="34" charset="-122"/>
                <a:ea typeface="微软雅黑" panose="020B0503020204020204" pitchFamily="34" charset="-122"/>
              </a:rPr>
              <a:t> </a:t>
            </a:r>
            <a:r>
              <a:rPr lang="en-US" altLang="zh-CN" sz="3600" dirty="0">
                <a:latin typeface="微软雅黑" panose="020B0503020204020204" pitchFamily="34" charset="-122"/>
                <a:ea typeface="微软雅黑" panose="020B0503020204020204" pitchFamily="34" charset="-122"/>
              </a:rPr>
              <a:t>on</a:t>
            </a:r>
            <a:r>
              <a:rPr lang="zh-CN" altLang="en-US" sz="3600" dirty="0">
                <a:latin typeface="微软雅黑" panose="020B0503020204020204" pitchFamily="34" charset="-122"/>
                <a:ea typeface="微软雅黑" panose="020B0503020204020204" pitchFamily="34" charset="-122"/>
              </a:rPr>
              <a:t> </a:t>
            </a:r>
            <a:r>
              <a:rPr lang="en-US" altLang="zh-CN" sz="3600" dirty="0">
                <a:latin typeface="微软雅黑" panose="020B0503020204020204" pitchFamily="34" charset="-122"/>
                <a:ea typeface="微软雅黑" panose="020B0503020204020204" pitchFamily="34" charset="-122"/>
              </a:rPr>
              <a:t>BBN, CMB &amp; LSS</a:t>
            </a:r>
          </a:p>
          <a:p>
            <a:pPr marL="571500" indent="-5715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571500" indent="-571500">
              <a:buFont typeface="Wingdings" panose="05000000000000000000" pitchFamily="2" charset="2"/>
              <a:buChar char="Ø"/>
            </a:pPr>
            <a:r>
              <a:rPr lang="en-US" altLang="zh-CN" sz="3600" dirty="0">
                <a:latin typeface="微软雅黑" panose="020B0503020204020204" pitchFamily="34" charset="-122"/>
                <a:ea typeface="微软雅黑" panose="020B0503020204020204" pitchFamily="34" charset="-122"/>
              </a:rPr>
              <a:t>Current Limits &amp; Future Perspective</a:t>
            </a:r>
          </a:p>
        </p:txBody>
      </p:sp>
    </p:spTree>
    <p:extLst>
      <p:ext uri="{BB962C8B-B14F-4D97-AF65-F5344CB8AC3E}">
        <p14:creationId xmlns:p14="http://schemas.microsoft.com/office/powerpoint/2010/main" val="336259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20</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22827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Effects</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of</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6" name="Group 1053">
            <a:extLst>
              <a:ext uri="{FF2B5EF4-FFF2-40B4-BE49-F238E27FC236}">
                <a16:creationId xmlns:a16="http://schemas.microsoft.com/office/drawing/2014/main" id="{92F404B6-9448-70FF-6653-A4AAEF889B43}"/>
              </a:ext>
            </a:extLst>
          </p:cNvPr>
          <p:cNvGrpSpPr>
            <a:grpSpLocks/>
          </p:cNvGrpSpPr>
          <p:nvPr/>
        </p:nvGrpSpPr>
        <p:grpSpPr bwMode="auto">
          <a:xfrm>
            <a:off x="2444750" y="1277144"/>
            <a:ext cx="7302500" cy="4303712"/>
            <a:chOff x="565" y="990"/>
            <a:chExt cx="4600" cy="2711"/>
          </a:xfrm>
        </p:grpSpPr>
        <p:sp>
          <p:nvSpPr>
            <p:cNvPr id="10" name="Rectangle 1029">
              <a:extLst>
                <a:ext uri="{FF2B5EF4-FFF2-40B4-BE49-F238E27FC236}">
                  <a16:creationId xmlns:a16="http://schemas.microsoft.com/office/drawing/2014/main" id="{C4DE8D14-C4B3-77F1-2F8D-8E8B5FEEAC81}"/>
                </a:ext>
              </a:extLst>
            </p:cNvPr>
            <p:cNvSpPr>
              <a:spLocks noChangeArrowheads="1"/>
            </p:cNvSpPr>
            <p:nvPr/>
          </p:nvSpPr>
          <p:spPr bwMode="auto">
            <a:xfrm>
              <a:off x="1954" y="2951"/>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&lt; eV</a:t>
              </a:r>
            </a:p>
          </p:txBody>
        </p:sp>
        <p:sp>
          <p:nvSpPr>
            <p:cNvPr id="11" name="Rectangle 1030">
              <a:extLst>
                <a:ext uri="{FF2B5EF4-FFF2-40B4-BE49-F238E27FC236}">
                  <a16:creationId xmlns:a16="http://schemas.microsoft.com/office/drawing/2014/main" id="{1D6A989E-BC62-E4D0-DE2E-AEB5C9ECE451}"/>
                </a:ext>
              </a:extLst>
            </p:cNvPr>
            <p:cNvSpPr>
              <a:spLocks noChangeArrowheads="1"/>
            </p:cNvSpPr>
            <p:nvPr/>
          </p:nvSpPr>
          <p:spPr bwMode="auto">
            <a:xfrm>
              <a:off x="565" y="2951"/>
              <a:ext cx="1389" cy="375"/>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 MeV</a:t>
              </a:r>
            </a:p>
          </p:txBody>
        </p:sp>
        <p:sp>
          <p:nvSpPr>
            <p:cNvPr id="12" name="Rectangle 1031">
              <a:extLst>
                <a:ext uri="{FF2B5EF4-FFF2-40B4-BE49-F238E27FC236}">
                  <a16:creationId xmlns:a16="http://schemas.microsoft.com/office/drawing/2014/main" id="{0160BFC8-96A0-88E9-0710-5226EDBEC92D}"/>
                </a:ext>
              </a:extLst>
            </p:cNvPr>
            <p:cNvSpPr>
              <a:spLocks noChangeArrowheads="1"/>
            </p:cNvSpPr>
            <p:nvPr/>
          </p:nvSpPr>
          <p:spPr bwMode="auto">
            <a:xfrm>
              <a:off x="3620" y="2154"/>
              <a:ext cx="1545"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LSS</a:t>
              </a:r>
            </a:p>
          </p:txBody>
        </p:sp>
        <p:sp>
          <p:nvSpPr>
            <p:cNvPr id="13" name="Rectangle 1032">
              <a:extLst>
                <a:ext uri="{FF2B5EF4-FFF2-40B4-BE49-F238E27FC236}">
                  <a16:creationId xmlns:a16="http://schemas.microsoft.com/office/drawing/2014/main" id="{CB4E1071-68DA-E842-0785-B25FAC8D6332}"/>
                </a:ext>
              </a:extLst>
            </p:cNvPr>
            <p:cNvSpPr>
              <a:spLocks noChangeArrowheads="1"/>
            </p:cNvSpPr>
            <p:nvPr/>
          </p:nvSpPr>
          <p:spPr bwMode="auto">
            <a:xfrm>
              <a:off x="1954" y="2154"/>
              <a:ext cx="1666" cy="797"/>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CMB</a:t>
              </a:r>
            </a:p>
          </p:txBody>
        </p:sp>
        <p:sp>
          <p:nvSpPr>
            <p:cNvPr id="14" name="Rectangle 1033">
              <a:extLst>
                <a:ext uri="{FF2B5EF4-FFF2-40B4-BE49-F238E27FC236}">
                  <a16:creationId xmlns:a16="http://schemas.microsoft.com/office/drawing/2014/main" id="{0CBA0502-1E8C-1A9C-5891-01402FD6D0A7}"/>
                </a:ext>
              </a:extLst>
            </p:cNvPr>
            <p:cNvSpPr>
              <a:spLocks noChangeArrowheads="1"/>
            </p:cNvSpPr>
            <p:nvPr/>
          </p:nvSpPr>
          <p:spPr bwMode="auto">
            <a:xfrm>
              <a:off x="565" y="2154"/>
              <a:ext cx="1389" cy="797"/>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BBN</a:t>
              </a:r>
            </a:p>
          </p:txBody>
        </p:sp>
        <p:sp>
          <p:nvSpPr>
            <p:cNvPr id="15" name="Rectangle 1034">
              <a:extLst>
                <a:ext uri="{FF2B5EF4-FFF2-40B4-BE49-F238E27FC236}">
                  <a16:creationId xmlns:a16="http://schemas.microsoft.com/office/drawing/2014/main" id="{3A48DB98-5EF6-7C70-0AB8-2AD039836A4F}"/>
                </a:ext>
              </a:extLst>
            </p:cNvPr>
            <p:cNvSpPr>
              <a:spLocks noChangeArrowheads="1"/>
            </p:cNvSpPr>
            <p:nvPr/>
          </p:nvSpPr>
          <p:spPr bwMode="auto">
            <a:xfrm>
              <a:off x="1954" y="3326"/>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r>
                <a:rPr lang="es-ES_tradnl" altLang="zh-CN" sz="2200" dirty="0">
                  <a:ea typeface="宋体" panose="02010600030101010101" pitchFamily="2" charset="-122"/>
                </a:rPr>
                <a:t> &amp; </a:t>
              </a:r>
              <a:r>
                <a:rPr lang="es-ES_tradnl" altLang="zh-CN" sz="2200" i="1" dirty="0">
                  <a:ea typeface="宋体" panose="02010600030101010101" pitchFamily="2" charset="-122"/>
                </a:rPr>
                <a:t>m</a:t>
              </a:r>
              <a:r>
                <a:rPr lang="es-ES_tradnl" altLang="zh-CN" sz="2200" baseline="-25000" dirty="0">
                  <a:ea typeface="宋体" panose="02010600030101010101" pitchFamily="2" charset="-122"/>
                </a:rPr>
                <a:t>ν</a:t>
              </a:r>
              <a:endParaRPr lang="en-GB" altLang="zh-CN" sz="2200" baseline="-25000" dirty="0"/>
            </a:p>
          </p:txBody>
        </p:sp>
        <p:sp>
          <p:nvSpPr>
            <p:cNvPr id="16" name="Rectangle 1035">
              <a:extLst>
                <a:ext uri="{FF2B5EF4-FFF2-40B4-BE49-F238E27FC236}">
                  <a16:creationId xmlns:a16="http://schemas.microsoft.com/office/drawing/2014/main" id="{7C58E659-E31A-A6ED-65B7-3CF0A3227DB5}"/>
                </a:ext>
              </a:extLst>
            </p:cNvPr>
            <p:cNvSpPr>
              <a:spLocks noChangeArrowheads="1"/>
            </p:cNvSpPr>
            <p:nvPr/>
          </p:nvSpPr>
          <p:spPr bwMode="auto">
            <a:xfrm>
              <a:off x="565" y="3326"/>
              <a:ext cx="1389" cy="375"/>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endParaRPr lang="en-GB" altLang="zh-CN" sz="2200" baseline="-25000" dirty="0"/>
            </a:p>
          </p:txBody>
        </p:sp>
        <p:sp>
          <p:nvSpPr>
            <p:cNvPr id="17" name="Rectangle 1036">
              <a:extLst>
                <a:ext uri="{FF2B5EF4-FFF2-40B4-BE49-F238E27FC236}">
                  <a16:creationId xmlns:a16="http://schemas.microsoft.com/office/drawing/2014/main" id="{31C33C55-6196-8292-368E-ED3C154A40F3}"/>
                </a:ext>
              </a:extLst>
            </p:cNvPr>
            <p:cNvSpPr>
              <a:spLocks noChangeArrowheads="1"/>
            </p:cNvSpPr>
            <p:nvPr/>
          </p:nvSpPr>
          <p:spPr bwMode="auto">
            <a:xfrm>
              <a:off x="3620" y="990"/>
              <a:ext cx="1545"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8" name="Rectangle 1037">
              <a:extLst>
                <a:ext uri="{FF2B5EF4-FFF2-40B4-BE49-F238E27FC236}">
                  <a16:creationId xmlns:a16="http://schemas.microsoft.com/office/drawing/2014/main" id="{AB7FEC7A-8C57-890B-3C3F-BBF94F29CC66}"/>
                </a:ext>
              </a:extLst>
            </p:cNvPr>
            <p:cNvSpPr>
              <a:spLocks noChangeArrowheads="1"/>
            </p:cNvSpPr>
            <p:nvPr/>
          </p:nvSpPr>
          <p:spPr bwMode="auto">
            <a:xfrm>
              <a:off x="1954" y="990"/>
              <a:ext cx="1666" cy="1164"/>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9" name="Rectangle 1038">
              <a:extLst>
                <a:ext uri="{FF2B5EF4-FFF2-40B4-BE49-F238E27FC236}">
                  <a16:creationId xmlns:a16="http://schemas.microsoft.com/office/drawing/2014/main" id="{E46C3C8A-A4BA-E8D2-4F0C-25533755D0E9}"/>
                </a:ext>
              </a:extLst>
            </p:cNvPr>
            <p:cNvSpPr>
              <a:spLocks noChangeArrowheads="1"/>
            </p:cNvSpPr>
            <p:nvPr/>
          </p:nvSpPr>
          <p:spPr bwMode="auto">
            <a:xfrm>
              <a:off x="565" y="990"/>
              <a:ext cx="1389" cy="1164"/>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20" name="Line 1039">
              <a:extLst>
                <a:ext uri="{FF2B5EF4-FFF2-40B4-BE49-F238E27FC236}">
                  <a16:creationId xmlns:a16="http://schemas.microsoft.com/office/drawing/2014/main" id="{5A76B153-BB80-E1E2-BF47-5B8DBC59CB1B}"/>
                </a:ext>
              </a:extLst>
            </p:cNvPr>
            <p:cNvSpPr>
              <a:spLocks noChangeShapeType="1"/>
            </p:cNvSpPr>
            <p:nvPr/>
          </p:nvSpPr>
          <p:spPr bwMode="auto">
            <a:xfrm>
              <a:off x="565" y="990"/>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040">
              <a:extLst>
                <a:ext uri="{FF2B5EF4-FFF2-40B4-BE49-F238E27FC236}">
                  <a16:creationId xmlns:a16="http://schemas.microsoft.com/office/drawing/2014/main" id="{B4B4EEFD-C5B4-0273-FCD0-6F3D520ABA9F}"/>
                </a:ext>
              </a:extLst>
            </p:cNvPr>
            <p:cNvSpPr>
              <a:spLocks noChangeShapeType="1"/>
            </p:cNvSpPr>
            <p:nvPr/>
          </p:nvSpPr>
          <p:spPr bwMode="auto">
            <a:xfrm>
              <a:off x="565" y="2154"/>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041">
              <a:extLst>
                <a:ext uri="{FF2B5EF4-FFF2-40B4-BE49-F238E27FC236}">
                  <a16:creationId xmlns:a16="http://schemas.microsoft.com/office/drawing/2014/main" id="{2DB39008-756A-A8C8-C8DA-EDA3D72E5506}"/>
                </a:ext>
              </a:extLst>
            </p:cNvPr>
            <p:cNvSpPr>
              <a:spLocks noChangeShapeType="1"/>
            </p:cNvSpPr>
            <p:nvPr/>
          </p:nvSpPr>
          <p:spPr bwMode="auto">
            <a:xfrm>
              <a:off x="565" y="3701"/>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042">
              <a:extLst>
                <a:ext uri="{FF2B5EF4-FFF2-40B4-BE49-F238E27FC236}">
                  <a16:creationId xmlns:a16="http://schemas.microsoft.com/office/drawing/2014/main" id="{BC01223A-5C38-8A18-94E9-D52F3D16126C}"/>
                </a:ext>
              </a:extLst>
            </p:cNvPr>
            <p:cNvSpPr>
              <a:spLocks noChangeShapeType="1"/>
            </p:cNvSpPr>
            <p:nvPr/>
          </p:nvSpPr>
          <p:spPr bwMode="auto">
            <a:xfrm>
              <a:off x="5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43">
              <a:extLst>
                <a:ext uri="{FF2B5EF4-FFF2-40B4-BE49-F238E27FC236}">
                  <a16:creationId xmlns:a16="http://schemas.microsoft.com/office/drawing/2014/main" id="{BDC65E9B-4C2D-752E-9B5D-A585539AFFD7}"/>
                </a:ext>
              </a:extLst>
            </p:cNvPr>
            <p:cNvSpPr>
              <a:spLocks noChangeShapeType="1"/>
            </p:cNvSpPr>
            <p:nvPr/>
          </p:nvSpPr>
          <p:spPr bwMode="auto">
            <a:xfrm>
              <a:off x="1954" y="990"/>
              <a:ext cx="0" cy="27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044">
              <a:extLst>
                <a:ext uri="{FF2B5EF4-FFF2-40B4-BE49-F238E27FC236}">
                  <a16:creationId xmlns:a16="http://schemas.microsoft.com/office/drawing/2014/main" id="{5381F146-D04F-7C44-97A5-5B3045370F14}"/>
                </a:ext>
              </a:extLst>
            </p:cNvPr>
            <p:cNvSpPr>
              <a:spLocks noChangeShapeType="1"/>
            </p:cNvSpPr>
            <p:nvPr/>
          </p:nvSpPr>
          <p:spPr bwMode="auto">
            <a:xfrm>
              <a:off x="3620" y="990"/>
              <a:ext cx="0" cy="19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45">
              <a:extLst>
                <a:ext uri="{FF2B5EF4-FFF2-40B4-BE49-F238E27FC236}">
                  <a16:creationId xmlns:a16="http://schemas.microsoft.com/office/drawing/2014/main" id="{DAA8A8C2-34AA-40E6-0974-0DB05E8234DD}"/>
                </a:ext>
              </a:extLst>
            </p:cNvPr>
            <p:cNvSpPr>
              <a:spLocks noChangeShapeType="1"/>
            </p:cNvSpPr>
            <p:nvPr/>
          </p:nvSpPr>
          <p:spPr bwMode="auto">
            <a:xfrm>
              <a:off x="51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046">
              <a:extLst>
                <a:ext uri="{FF2B5EF4-FFF2-40B4-BE49-F238E27FC236}">
                  <a16:creationId xmlns:a16="http://schemas.microsoft.com/office/drawing/2014/main" id="{7FEDE17C-3E7D-8542-0745-B1EA991B9A2F}"/>
                </a:ext>
              </a:extLst>
            </p:cNvPr>
            <p:cNvSpPr>
              <a:spLocks noChangeShapeType="1"/>
            </p:cNvSpPr>
            <p:nvPr/>
          </p:nvSpPr>
          <p:spPr bwMode="auto">
            <a:xfrm>
              <a:off x="565" y="2951"/>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047">
              <a:extLst>
                <a:ext uri="{FF2B5EF4-FFF2-40B4-BE49-F238E27FC236}">
                  <a16:creationId xmlns:a16="http://schemas.microsoft.com/office/drawing/2014/main" id="{7F29F14E-5F70-781D-8350-907350F848CF}"/>
                </a:ext>
              </a:extLst>
            </p:cNvPr>
            <p:cNvSpPr>
              <a:spLocks noChangeShapeType="1"/>
            </p:cNvSpPr>
            <p:nvPr/>
          </p:nvSpPr>
          <p:spPr bwMode="auto">
            <a:xfrm>
              <a:off x="565" y="3326"/>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9" name="Picture 1048">
              <a:extLst>
                <a:ext uri="{FF2B5EF4-FFF2-40B4-BE49-F238E27FC236}">
                  <a16:creationId xmlns:a16="http://schemas.microsoft.com/office/drawing/2014/main" id="{68E7BEAF-9EBD-3314-B788-9E2E965D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 y="1091"/>
              <a:ext cx="992" cy="9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49">
              <a:extLst>
                <a:ext uri="{FF2B5EF4-FFF2-40B4-BE49-F238E27FC236}">
                  <a16:creationId xmlns:a16="http://schemas.microsoft.com/office/drawing/2014/main" id="{7DDC231A-082C-7798-7CE8-B995FEA6B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 y="1174"/>
              <a:ext cx="1331" cy="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3" name="图片 32">
            <a:extLst>
              <a:ext uri="{FF2B5EF4-FFF2-40B4-BE49-F238E27FC236}">
                <a16:creationId xmlns:a16="http://schemas.microsoft.com/office/drawing/2014/main" id="{35E37923-7B89-6103-2473-19C3E259D31C}"/>
              </a:ext>
            </a:extLst>
          </p:cNvPr>
          <p:cNvPicPr>
            <a:picLocks noChangeAspect="1"/>
          </p:cNvPicPr>
          <p:nvPr/>
        </p:nvPicPr>
        <p:blipFill>
          <a:blip r:embed="rId4"/>
          <a:stretch>
            <a:fillRect/>
          </a:stretch>
        </p:blipFill>
        <p:spPr>
          <a:xfrm>
            <a:off x="7500640" y="1518095"/>
            <a:ext cx="2040534" cy="1467547"/>
          </a:xfrm>
          <a:prstGeom prst="rect">
            <a:avLst/>
          </a:prstGeom>
        </p:spPr>
      </p:pic>
    </p:spTree>
    <p:extLst>
      <p:ext uri="{BB962C8B-B14F-4D97-AF65-F5344CB8AC3E}">
        <p14:creationId xmlns:p14="http://schemas.microsoft.com/office/powerpoint/2010/main" val="39966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21</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669420"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Large Scale Structure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B1916F5D-3074-D08C-B241-BFDA02464F47}"/>
              </a:ext>
            </a:extLst>
          </p:cNvPr>
          <p:cNvSpPr/>
          <p:nvPr/>
        </p:nvSpPr>
        <p:spPr>
          <a:xfrm>
            <a:off x="403395" y="985120"/>
            <a:ext cx="11153605" cy="1477328"/>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In the late time of Universe, due to the gravitational instability, the</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fluctuations</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of</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energy density increase exponentially and finally form the observed large scale structure.</a:t>
            </a:r>
          </a:p>
        </p:txBody>
      </p:sp>
      <p:pic>
        <p:nvPicPr>
          <p:cNvPr id="6" name="图片 5">
            <a:extLst>
              <a:ext uri="{FF2B5EF4-FFF2-40B4-BE49-F238E27FC236}">
                <a16:creationId xmlns:a16="http://schemas.microsoft.com/office/drawing/2014/main" id="{3F4875E3-9C7A-6544-8C8A-0E7335BF9395}"/>
              </a:ext>
            </a:extLst>
          </p:cNvPr>
          <p:cNvPicPr>
            <a:picLocks noChangeAspect="1"/>
          </p:cNvPicPr>
          <p:nvPr/>
        </p:nvPicPr>
        <p:blipFill>
          <a:blip r:embed="rId2"/>
          <a:stretch>
            <a:fillRect/>
          </a:stretch>
        </p:blipFill>
        <p:spPr>
          <a:xfrm>
            <a:off x="1177222" y="2483463"/>
            <a:ext cx="4210050" cy="4124315"/>
          </a:xfrm>
          <a:prstGeom prst="rect">
            <a:avLst/>
          </a:prstGeom>
        </p:spPr>
      </p:pic>
      <p:pic>
        <p:nvPicPr>
          <p:cNvPr id="10" name="图片 9">
            <a:extLst>
              <a:ext uri="{FF2B5EF4-FFF2-40B4-BE49-F238E27FC236}">
                <a16:creationId xmlns:a16="http://schemas.microsoft.com/office/drawing/2014/main" id="{D552D7FA-8EC7-5016-3EF8-9BC496084392}"/>
              </a:ext>
            </a:extLst>
          </p:cNvPr>
          <p:cNvPicPr>
            <a:picLocks noChangeAspect="1"/>
          </p:cNvPicPr>
          <p:nvPr/>
        </p:nvPicPr>
        <p:blipFill>
          <a:blip r:embed="rId3"/>
          <a:stretch>
            <a:fillRect/>
          </a:stretch>
        </p:blipFill>
        <p:spPr>
          <a:xfrm>
            <a:off x="7736009" y="2842588"/>
            <a:ext cx="2114550" cy="733425"/>
          </a:xfrm>
          <a:prstGeom prst="rect">
            <a:avLst/>
          </a:prstGeom>
        </p:spPr>
      </p:pic>
      <p:pic>
        <p:nvPicPr>
          <p:cNvPr id="12" name="图片 11">
            <a:extLst>
              <a:ext uri="{FF2B5EF4-FFF2-40B4-BE49-F238E27FC236}">
                <a16:creationId xmlns:a16="http://schemas.microsoft.com/office/drawing/2014/main" id="{0C709EB4-B504-D9C2-18D9-F3D26C2C6F57}"/>
              </a:ext>
            </a:extLst>
          </p:cNvPr>
          <p:cNvPicPr>
            <a:picLocks noChangeAspect="1"/>
          </p:cNvPicPr>
          <p:nvPr/>
        </p:nvPicPr>
        <p:blipFill>
          <a:blip r:embed="rId4"/>
          <a:stretch>
            <a:fillRect/>
          </a:stretch>
        </p:blipFill>
        <p:spPr>
          <a:xfrm>
            <a:off x="7495292" y="3954752"/>
            <a:ext cx="2828925" cy="371475"/>
          </a:xfrm>
          <a:prstGeom prst="rect">
            <a:avLst/>
          </a:prstGeom>
        </p:spPr>
      </p:pic>
      <p:pic>
        <p:nvPicPr>
          <p:cNvPr id="14" name="图片 13">
            <a:extLst>
              <a:ext uri="{FF2B5EF4-FFF2-40B4-BE49-F238E27FC236}">
                <a16:creationId xmlns:a16="http://schemas.microsoft.com/office/drawing/2014/main" id="{CFEAE359-F465-97B4-6FCA-65CE0145DFFF}"/>
              </a:ext>
            </a:extLst>
          </p:cNvPr>
          <p:cNvPicPr>
            <a:picLocks noChangeAspect="1"/>
          </p:cNvPicPr>
          <p:nvPr/>
        </p:nvPicPr>
        <p:blipFill>
          <a:blip r:embed="rId5"/>
          <a:stretch>
            <a:fillRect/>
          </a:stretch>
        </p:blipFill>
        <p:spPr>
          <a:xfrm>
            <a:off x="6804730" y="4759319"/>
            <a:ext cx="4210050" cy="752475"/>
          </a:xfrm>
          <a:prstGeom prst="rect">
            <a:avLst/>
          </a:prstGeom>
        </p:spPr>
      </p:pic>
      <p:pic>
        <p:nvPicPr>
          <p:cNvPr id="16" name="图片 15">
            <a:extLst>
              <a:ext uri="{FF2B5EF4-FFF2-40B4-BE49-F238E27FC236}">
                <a16:creationId xmlns:a16="http://schemas.microsoft.com/office/drawing/2014/main" id="{AD69F1F9-EB8A-8521-0910-25D8980D0DE1}"/>
              </a:ext>
            </a:extLst>
          </p:cNvPr>
          <p:cNvPicPr>
            <a:picLocks noChangeAspect="1"/>
          </p:cNvPicPr>
          <p:nvPr/>
        </p:nvPicPr>
        <p:blipFill>
          <a:blip r:embed="rId6"/>
          <a:stretch>
            <a:fillRect/>
          </a:stretch>
        </p:blipFill>
        <p:spPr>
          <a:xfrm>
            <a:off x="6935909" y="5916313"/>
            <a:ext cx="3714750" cy="466725"/>
          </a:xfrm>
          <a:prstGeom prst="rect">
            <a:avLst/>
          </a:prstGeom>
        </p:spPr>
      </p:pic>
    </p:spTree>
    <p:extLst>
      <p:ext uri="{BB962C8B-B14F-4D97-AF65-F5344CB8AC3E}">
        <p14:creationId xmlns:p14="http://schemas.microsoft.com/office/powerpoint/2010/main" val="64005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22</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5852371"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 of Massive 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FFB678BF-664E-EFEF-90FE-B891F9021B21}"/>
              </a:ext>
            </a:extLst>
          </p:cNvPr>
          <p:cNvSpPr/>
          <p:nvPr/>
        </p:nvSpPr>
        <p:spPr>
          <a:xfrm>
            <a:off x="403395" y="985120"/>
            <a:ext cx="11153605" cy="10156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Neutrinos cannot cluster as their thermal velocity exceeds the escape velocity of the gravitational potentials on small scales</a:t>
            </a:r>
          </a:p>
        </p:txBody>
      </p:sp>
      <p:pic>
        <p:nvPicPr>
          <p:cNvPr id="34" name="图片 33">
            <a:extLst>
              <a:ext uri="{FF2B5EF4-FFF2-40B4-BE49-F238E27FC236}">
                <a16:creationId xmlns:a16="http://schemas.microsoft.com/office/drawing/2014/main" id="{3E998FAE-E09C-0612-1E04-2B436582A9E5}"/>
              </a:ext>
            </a:extLst>
          </p:cNvPr>
          <p:cNvPicPr>
            <a:picLocks noChangeAspect="1"/>
          </p:cNvPicPr>
          <p:nvPr/>
        </p:nvPicPr>
        <p:blipFill>
          <a:blip r:embed="rId2"/>
          <a:stretch>
            <a:fillRect/>
          </a:stretch>
        </p:blipFill>
        <p:spPr>
          <a:xfrm>
            <a:off x="3361612" y="2000779"/>
            <a:ext cx="5536953" cy="1650818"/>
          </a:xfrm>
          <a:prstGeom prst="rect">
            <a:avLst/>
          </a:prstGeom>
        </p:spPr>
      </p:pic>
      <p:grpSp>
        <p:nvGrpSpPr>
          <p:cNvPr id="35" name="Group 4">
            <a:extLst>
              <a:ext uri="{FF2B5EF4-FFF2-40B4-BE49-F238E27FC236}">
                <a16:creationId xmlns:a16="http://schemas.microsoft.com/office/drawing/2014/main" id="{74F19E75-A0B8-FA94-175F-DED74728A02E}"/>
              </a:ext>
            </a:extLst>
          </p:cNvPr>
          <p:cNvGrpSpPr>
            <a:grpSpLocks/>
          </p:cNvGrpSpPr>
          <p:nvPr/>
        </p:nvGrpSpPr>
        <p:grpSpPr bwMode="auto">
          <a:xfrm>
            <a:off x="2035185" y="3735272"/>
            <a:ext cx="3199827" cy="2678331"/>
            <a:chOff x="1488" y="1104"/>
            <a:chExt cx="2208" cy="1872"/>
          </a:xfrm>
        </p:grpSpPr>
        <p:sp>
          <p:nvSpPr>
            <p:cNvPr id="36" name="Oval 5">
              <a:extLst>
                <a:ext uri="{FF2B5EF4-FFF2-40B4-BE49-F238E27FC236}">
                  <a16:creationId xmlns:a16="http://schemas.microsoft.com/office/drawing/2014/main" id="{9AFB7D5E-03A1-566D-4AA4-83F9C6BAF408}"/>
                </a:ext>
              </a:extLst>
            </p:cNvPr>
            <p:cNvSpPr>
              <a:spLocks noChangeArrowheads="1"/>
            </p:cNvSpPr>
            <p:nvPr/>
          </p:nvSpPr>
          <p:spPr bwMode="auto">
            <a:xfrm>
              <a:off x="2112" y="14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Oval 6">
              <a:extLst>
                <a:ext uri="{FF2B5EF4-FFF2-40B4-BE49-F238E27FC236}">
                  <a16:creationId xmlns:a16="http://schemas.microsoft.com/office/drawing/2014/main" id="{CE088722-3422-5C53-7144-13BF0C5275ED}"/>
                </a:ext>
              </a:extLst>
            </p:cNvPr>
            <p:cNvSpPr>
              <a:spLocks noChangeArrowheads="1"/>
            </p:cNvSpPr>
            <p:nvPr/>
          </p:nvSpPr>
          <p:spPr bwMode="auto">
            <a:xfrm>
              <a:off x="2256" y="16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7">
              <a:extLst>
                <a:ext uri="{FF2B5EF4-FFF2-40B4-BE49-F238E27FC236}">
                  <a16:creationId xmlns:a16="http://schemas.microsoft.com/office/drawing/2014/main" id="{D93AFF9B-98BD-25E6-7562-18F549370BF6}"/>
                </a:ext>
              </a:extLst>
            </p:cNvPr>
            <p:cNvSpPr>
              <a:spLocks noChangeArrowheads="1"/>
            </p:cNvSpPr>
            <p:nvPr/>
          </p:nvSpPr>
          <p:spPr bwMode="auto">
            <a:xfrm>
              <a:off x="3024"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Oval 8">
              <a:extLst>
                <a:ext uri="{FF2B5EF4-FFF2-40B4-BE49-F238E27FC236}">
                  <a16:creationId xmlns:a16="http://schemas.microsoft.com/office/drawing/2014/main" id="{10C73D3E-2051-08EB-2349-153579017520}"/>
                </a:ext>
              </a:extLst>
            </p:cNvPr>
            <p:cNvSpPr>
              <a:spLocks noChangeArrowheads="1"/>
            </p:cNvSpPr>
            <p:nvPr/>
          </p:nvSpPr>
          <p:spPr bwMode="auto">
            <a:xfrm>
              <a:off x="2448" y="177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Oval 9">
              <a:extLst>
                <a:ext uri="{FF2B5EF4-FFF2-40B4-BE49-F238E27FC236}">
                  <a16:creationId xmlns:a16="http://schemas.microsoft.com/office/drawing/2014/main" id="{F5C470E8-1A1C-BAA0-B534-A24AF14978F7}"/>
                </a:ext>
              </a:extLst>
            </p:cNvPr>
            <p:cNvSpPr>
              <a:spLocks noChangeArrowheads="1"/>
            </p:cNvSpPr>
            <p:nvPr/>
          </p:nvSpPr>
          <p:spPr bwMode="auto">
            <a:xfrm>
              <a:off x="2448"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Oval 10">
              <a:extLst>
                <a:ext uri="{FF2B5EF4-FFF2-40B4-BE49-F238E27FC236}">
                  <a16:creationId xmlns:a16="http://schemas.microsoft.com/office/drawing/2014/main" id="{54CC3C9D-83E2-DDDC-5B0C-BA1FE47F7B95}"/>
                </a:ext>
              </a:extLst>
            </p:cNvPr>
            <p:cNvSpPr>
              <a:spLocks noChangeArrowheads="1"/>
            </p:cNvSpPr>
            <p:nvPr/>
          </p:nvSpPr>
          <p:spPr bwMode="auto">
            <a:xfrm>
              <a:off x="2688" y="187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Oval 11">
              <a:extLst>
                <a:ext uri="{FF2B5EF4-FFF2-40B4-BE49-F238E27FC236}">
                  <a16:creationId xmlns:a16="http://schemas.microsoft.com/office/drawing/2014/main" id="{5E6CE0EF-A4B7-F9C6-984D-5B89C0F0DC36}"/>
                </a:ext>
              </a:extLst>
            </p:cNvPr>
            <p:cNvSpPr>
              <a:spLocks noChangeArrowheads="1"/>
            </p:cNvSpPr>
            <p:nvPr/>
          </p:nvSpPr>
          <p:spPr bwMode="auto">
            <a:xfrm>
              <a:off x="2832" y="12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Oval 12">
              <a:extLst>
                <a:ext uri="{FF2B5EF4-FFF2-40B4-BE49-F238E27FC236}">
                  <a16:creationId xmlns:a16="http://schemas.microsoft.com/office/drawing/2014/main" id="{02C1C878-173D-94D5-A029-28E7D4E91D5F}"/>
                </a:ext>
              </a:extLst>
            </p:cNvPr>
            <p:cNvSpPr>
              <a:spLocks noChangeArrowheads="1"/>
            </p:cNvSpPr>
            <p:nvPr/>
          </p:nvSpPr>
          <p:spPr bwMode="auto">
            <a:xfrm>
              <a:off x="2544" y="110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Oval 13">
              <a:extLst>
                <a:ext uri="{FF2B5EF4-FFF2-40B4-BE49-F238E27FC236}">
                  <a16:creationId xmlns:a16="http://schemas.microsoft.com/office/drawing/2014/main" id="{2806AB83-BF5B-3384-8A78-94150E308108}"/>
                </a:ext>
              </a:extLst>
            </p:cNvPr>
            <p:cNvSpPr>
              <a:spLocks noChangeArrowheads="1"/>
            </p:cNvSpPr>
            <p:nvPr/>
          </p:nvSpPr>
          <p:spPr bwMode="auto">
            <a:xfrm>
              <a:off x="2832" y="172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Oval 14">
              <a:extLst>
                <a:ext uri="{FF2B5EF4-FFF2-40B4-BE49-F238E27FC236}">
                  <a16:creationId xmlns:a16="http://schemas.microsoft.com/office/drawing/2014/main" id="{06837CFC-4A98-D8D3-A00E-5820F8B2A3FF}"/>
                </a:ext>
              </a:extLst>
            </p:cNvPr>
            <p:cNvSpPr>
              <a:spLocks noChangeArrowheads="1"/>
            </p:cNvSpPr>
            <p:nvPr/>
          </p:nvSpPr>
          <p:spPr bwMode="auto">
            <a:xfrm>
              <a:off x="2880" y="153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Oval 15">
              <a:extLst>
                <a:ext uri="{FF2B5EF4-FFF2-40B4-BE49-F238E27FC236}">
                  <a16:creationId xmlns:a16="http://schemas.microsoft.com/office/drawing/2014/main" id="{A3A96623-60EA-57E9-EAFF-5462C989409E}"/>
                </a:ext>
              </a:extLst>
            </p:cNvPr>
            <p:cNvSpPr>
              <a:spLocks noChangeArrowheads="1"/>
            </p:cNvSpPr>
            <p:nvPr/>
          </p:nvSpPr>
          <p:spPr bwMode="auto">
            <a:xfrm>
              <a:off x="2640"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Oval 16">
              <a:extLst>
                <a:ext uri="{FF2B5EF4-FFF2-40B4-BE49-F238E27FC236}">
                  <a16:creationId xmlns:a16="http://schemas.microsoft.com/office/drawing/2014/main" id="{E9EA7627-EB50-283E-EDA2-A9B8FF4405A2}"/>
                </a:ext>
              </a:extLst>
            </p:cNvPr>
            <p:cNvSpPr>
              <a:spLocks noChangeArrowheads="1"/>
            </p:cNvSpPr>
            <p:nvPr/>
          </p:nvSpPr>
          <p:spPr bwMode="auto">
            <a:xfrm>
              <a:off x="2592" y="14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Oval 17">
              <a:extLst>
                <a:ext uri="{FF2B5EF4-FFF2-40B4-BE49-F238E27FC236}">
                  <a16:creationId xmlns:a16="http://schemas.microsoft.com/office/drawing/2014/main" id="{241203B6-58B2-568B-E072-58FD4914B244}"/>
                </a:ext>
              </a:extLst>
            </p:cNvPr>
            <p:cNvSpPr>
              <a:spLocks noChangeArrowheads="1"/>
            </p:cNvSpPr>
            <p:nvPr/>
          </p:nvSpPr>
          <p:spPr bwMode="auto">
            <a:xfrm>
              <a:off x="2544" y="16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Oval 18">
              <a:extLst>
                <a:ext uri="{FF2B5EF4-FFF2-40B4-BE49-F238E27FC236}">
                  <a16:creationId xmlns:a16="http://schemas.microsoft.com/office/drawing/2014/main" id="{E8211196-F4E4-8D05-FDB5-2E536ACF5988}"/>
                </a:ext>
              </a:extLst>
            </p:cNvPr>
            <p:cNvSpPr>
              <a:spLocks noChangeArrowheads="1"/>
            </p:cNvSpPr>
            <p:nvPr/>
          </p:nvSpPr>
          <p:spPr bwMode="auto">
            <a:xfrm>
              <a:off x="2784"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Oval 19">
              <a:extLst>
                <a:ext uri="{FF2B5EF4-FFF2-40B4-BE49-F238E27FC236}">
                  <a16:creationId xmlns:a16="http://schemas.microsoft.com/office/drawing/2014/main" id="{372D503A-289D-FD59-2004-0B086D71D5C6}"/>
                </a:ext>
              </a:extLst>
            </p:cNvPr>
            <p:cNvSpPr>
              <a:spLocks noChangeArrowheads="1"/>
            </p:cNvSpPr>
            <p:nvPr/>
          </p:nvSpPr>
          <p:spPr bwMode="auto">
            <a:xfrm>
              <a:off x="2736"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Oval 20">
              <a:extLst>
                <a:ext uri="{FF2B5EF4-FFF2-40B4-BE49-F238E27FC236}">
                  <a16:creationId xmlns:a16="http://schemas.microsoft.com/office/drawing/2014/main" id="{2FBA01FC-4999-1E4E-3320-784ACDFDC84B}"/>
                </a:ext>
              </a:extLst>
            </p:cNvPr>
            <p:cNvSpPr>
              <a:spLocks noChangeArrowheads="1"/>
            </p:cNvSpPr>
            <p:nvPr/>
          </p:nvSpPr>
          <p:spPr bwMode="auto">
            <a:xfrm>
              <a:off x="2352"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Oval 21">
              <a:extLst>
                <a:ext uri="{FF2B5EF4-FFF2-40B4-BE49-F238E27FC236}">
                  <a16:creationId xmlns:a16="http://schemas.microsoft.com/office/drawing/2014/main" id="{A483D433-8A0B-0956-87A3-56E9ADD9E988}"/>
                </a:ext>
              </a:extLst>
            </p:cNvPr>
            <p:cNvSpPr>
              <a:spLocks noChangeArrowheads="1"/>
            </p:cNvSpPr>
            <p:nvPr/>
          </p:nvSpPr>
          <p:spPr bwMode="auto">
            <a:xfrm>
              <a:off x="2640" y="13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Oval 22">
              <a:extLst>
                <a:ext uri="{FF2B5EF4-FFF2-40B4-BE49-F238E27FC236}">
                  <a16:creationId xmlns:a16="http://schemas.microsoft.com/office/drawing/2014/main" id="{15379A64-8ACB-27D7-E1CF-4E938C89AE7B}"/>
                </a:ext>
              </a:extLst>
            </p:cNvPr>
            <p:cNvSpPr>
              <a:spLocks noChangeArrowheads="1"/>
            </p:cNvSpPr>
            <p:nvPr/>
          </p:nvSpPr>
          <p:spPr bwMode="auto">
            <a:xfrm>
              <a:off x="2496" y="14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Oval 23">
              <a:extLst>
                <a:ext uri="{FF2B5EF4-FFF2-40B4-BE49-F238E27FC236}">
                  <a16:creationId xmlns:a16="http://schemas.microsoft.com/office/drawing/2014/main" id="{DE13ABEF-C50C-A9A9-C31F-B95EE74DEA7E}"/>
                </a:ext>
              </a:extLst>
            </p:cNvPr>
            <p:cNvSpPr>
              <a:spLocks noChangeArrowheads="1"/>
            </p:cNvSpPr>
            <p:nvPr/>
          </p:nvSpPr>
          <p:spPr bwMode="auto">
            <a:xfrm>
              <a:off x="2544" y="12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Oval 24">
              <a:extLst>
                <a:ext uri="{FF2B5EF4-FFF2-40B4-BE49-F238E27FC236}">
                  <a16:creationId xmlns:a16="http://schemas.microsoft.com/office/drawing/2014/main" id="{D1BF26D3-95AE-2922-134E-91E974160E5D}"/>
                </a:ext>
              </a:extLst>
            </p:cNvPr>
            <p:cNvSpPr>
              <a:spLocks noChangeArrowheads="1"/>
            </p:cNvSpPr>
            <p:nvPr/>
          </p:nvSpPr>
          <p:spPr bwMode="auto">
            <a:xfrm>
              <a:off x="2400" y="12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Oval 25">
              <a:extLst>
                <a:ext uri="{FF2B5EF4-FFF2-40B4-BE49-F238E27FC236}">
                  <a16:creationId xmlns:a16="http://schemas.microsoft.com/office/drawing/2014/main" id="{85CD1B99-BA1B-F82C-0B83-D02CCF2F62D4}"/>
                </a:ext>
              </a:extLst>
            </p:cNvPr>
            <p:cNvSpPr>
              <a:spLocks noChangeArrowheads="1"/>
            </p:cNvSpPr>
            <p:nvPr/>
          </p:nvSpPr>
          <p:spPr bwMode="auto">
            <a:xfrm>
              <a:off x="2688" y="12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Oval 26">
              <a:extLst>
                <a:ext uri="{FF2B5EF4-FFF2-40B4-BE49-F238E27FC236}">
                  <a16:creationId xmlns:a16="http://schemas.microsoft.com/office/drawing/2014/main" id="{2755785B-75C3-0531-4914-987766DBA0C2}"/>
                </a:ext>
              </a:extLst>
            </p:cNvPr>
            <p:cNvSpPr>
              <a:spLocks noChangeArrowheads="1"/>
            </p:cNvSpPr>
            <p:nvPr/>
          </p:nvSpPr>
          <p:spPr bwMode="auto">
            <a:xfrm>
              <a:off x="2688" y="16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Oval 27">
              <a:extLst>
                <a:ext uri="{FF2B5EF4-FFF2-40B4-BE49-F238E27FC236}">
                  <a16:creationId xmlns:a16="http://schemas.microsoft.com/office/drawing/2014/main" id="{D06169AC-D752-3FF7-AC9C-A1579BE58EFC}"/>
                </a:ext>
              </a:extLst>
            </p:cNvPr>
            <p:cNvSpPr>
              <a:spLocks noChangeArrowheads="1"/>
            </p:cNvSpPr>
            <p:nvPr/>
          </p:nvSpPr>
          <p:spPr bwMode="auto">
            <a:xfrm>
              <a:off x="2688" y="14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Oval 28">
              <a:extLst>
                <a:ext uri="{FF2B5EF4-FFF2-40B4-BE49-F238E27FC236}">
                  <a16:creationId xmlns:a16="http://schemas.microsoft.com/office/drawing/2014/main" id="{466B8DEF-A5F0-5DE3-B95B-6071F69AD68D}"/>
                </a:ext>
              </a:extLst>
            </p:cNvPr>
            <p:cNvSpPr>
              <a:spLocks noChangeArrowheads="1"/>
            </p:cNvSpPr>
            <p:nvPr/>
          </p:nvSpPr>
          <p:spPr bwMode="auto">
            <a:xfrm>
              <a:off x="2544"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Oval 29">
              <a:extLst>
                <a:ext uri="{FF2B5EF4-FFF2-40B4-BE49-F238E27FC236}">
                  <a16:creationId xmlns:a16="http://schemas.microsoft.com/office/drawing/2014/main" id="{FE3E0BED-9EEB-DDCE-6742-292F9B0F76DF}"/>
                </a:ext>
              </a:extLst>
            </p:cNvPr>
            <p:cNvSpPr>
              <a:spLocks noChangeArrowheads="1"/>
            </p:cNvSpPr>
            <p:nvPr/>
          </p:nvSpPr>
          <p:spPr bwMode="auto">
            <a:xfrm>
              <a:off x="2496"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Oval 30">
              <a:extLst>
                <a:ext uri="{FF2B5EF4-FFF2-40B4-BE49-F238E27FC236}">
                  <a16:creationId xmlns:a16="http://schemas.microsoft.com/office/drawing/2014/main" id="{457CA1E3-D8FA-49E7-895A-27C2E061D6FB}"/>
                </a:ext>
              </a:extLst>
            </p:cNvPr>
            <p:cNvSpPr>
              <a:spLocks noChangeArrowheads="1"/>
            </p:cNvSpPr>
            <p:nvPr/>
          </p:nvSpPr>
          <p:spPr bwMode="auto">
            <a:xfrm>
              <a:off x="2352" y="153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Oval 31">
              <a:extLst>
                <a:ext uri="{FF2B5EF4-FFF2-40B4-BE49-F238E27FC236}">
                  <a16:creationId xmlns:a16="http://schemas.microsoft.com/office/drawing/2014/main" id="{5975B152-ED0F-2FC6-A029-4EDAE4CB0C66}"/>
                </a:ext>
              </a:extLst>
            </p:cNvPr>
            <p:cNvSpPr>
              <a:spLocks noChangeArrowheads="1"/>
            </p:cNvSpPr>
            <p:nvPr/>
          </p:nvSpPr>
          <p:spPr bwMode="auto">
            <a:xfrm>
              <a:off x="2304" y="13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Oval 32">
              <a:extLst>
                <a:ext uri="{FF2B5EF4-FFF2-40B4-BE49-F238E27FC236}">
                  <a16:creationId xmlns:a16="http://schemas.microsoft.com/office/drawing/2014/main" id="{374D939E-63A8-F20D-35F3-06450854EA24}"/>
                </a:ext>
              </a:extLst>
            </p:cNvPr>
            <p:cNvSpPr>
              <a:spLocks noChangeArrowheads="1"/>
            </p:cNvSpPr>
            <p:nvPr/>
          </p:nvSpPr>
          <p:spPr bwMode="auto">
            <a:xfrm rot="5400000" flipV="1">
              <a:off x="2688"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Oval 33">
              <a:extLst>
                <a:ext uri="{FF2B5EF4-FFF2-40B4-BE49-F238E27FC236}">
                  <a16:creationId xmlns:a16="http://schemas.microsoft.com/office/drawing/2014/main" id="{FC4807C3-32E6-BFE2-2D9F-6E72C80B5161}"/>
                </a:ext>
              </a:extLst>
            </p:cNvPr>
            <p:cNvSpPr>
              <a:spLocks noChangeArrowheads="1"/>
            </p:cNvSpPr>
            <p:nvPr/>
          </p:nvSpPr>
          <p:spPr bwMode="auto">
            <a:xfrm rot="5400000" flipV="1">
              <a:off x="2832" y="26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Oval 34">
              <a:extLst>
                <a:ext uri="{FF2B5EF4-FFF2-40B4-BE49-F238E27FC236}">
                  <a16:creationId xmlns:a16="http://schemas.microsoft.com/office/drawing/2014/main" id="{DA55E90D-CD6E-2AAC-16FD-CCE7526E023B}"/>
                </a:ext>
              </a:extLst>
            </p:cNvPr>
            <p:cNvSpPr>
              <a:spLocks noChangeArrowheads="1"/>
            </p:cNvSpPr>
            <p:nvPr/>
          </p:nvSpPr>
          <p:spPr bwMode="auto">
            <a:xfrm rot="5400000" flipV="1">
              <a:off x="3600"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Oval 35">
              <a:extLst>
                <a:ext uri="{FF2B5EF4-FFF2-40B4-BE49-F238E27FC236}">
                  <a16:creationId xmlns:a16="http://schemas.microsoft.com/office/drawing/2014/main" id="{48B6B8F9-FCA9-6505-4A0C-69C0A70B8089}"/>
                </a:ext>
              </a:extLst>
            </p:cNvPr>
            <p:cNvSpPr>
              <a:spLocks noChangeArrowheads="1"/>
            </p:cNvSpPr>
            <p:nvPr/>
          </p:nvSpPr>
          <p:spPr bwMode="auto">
            <a:xfrm rot="5400000" flipV="1">
              <a:off x="3024" y="273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Oval 36">
              <a:extLst>
                <a:ext uri="{FF2B5EF4-FFF2-40B4-BE49-F238E27FC236}">
                  <a16:creationId xmlns:a16="http://schemas.microsoft.com/office/drawing/2014/main" id="{D1D3D409-7B95-B686-6795-86B515780D27}"/>
                </a:ext>
              </a:extLst>
            </p:cNvPr>
            <p:cNvSpPr>
              <a:spLocks noChangeArrowheads="1"/>
            </p:cNvSpPr>
            <p:nvPr/>
          </p:nvSpPr>
          <p:spPr bwMode="auto">
            <a:xfrm rot="5400000" flipV="1">
              <a:off x="3024"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Oval 37">
              <a:extLst>
                <a:ext uri="{FF2B5EF4-FFF2-40B4-BE49-F238E27FC236}">
                  <a16:creationId xmlns:a16="http://schemas.microsoft.com/office/drawing/2014/main" id="{C703734A-D945-B5A6-D78B-B2EC0AFEEED5}"/>
                </a:ext>
              </a:extLst>
            </p:cNvPr>
            <p:cNvSpPr>
              <a:spLocks noChangeArrowheads="1"/>
            </p:cNvSpPr>
            <p:nvPr/>
          </p:nvSpPr>
          <p:spPr bwMode="auto">
            <a:xfrm rot="5400000" flipV="1">
              <a:off x="3264" y="283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Oval 38">
              <a:extLst>
                <a:ext uri="{FF2B5EF4-FFF2-40B4-BE49-F238E27FC236}">
                  <a16:creationId xmlns:a16="http://schemas.microsoft.com/office/drawing/2014/main" id="{266ED919-63E2-A3AE-9C54-7BBDE070BC96}"/>
                </a:ext>
              </a:extLst>
            </p:cNvPr>
            <p:cNvSpPr>
              <a:spLocks noChangeArrowheads="1"/>
            </p:cNvSpPr>
            <p:nvPr/>
          </p:nvSpPr>
          <p:spPr bwMode="auto">
            <a:xfrm rot="5400000" flipV="1">
              <a:off x="3408" y="220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Oval 39">
              <a:extLst>
                <a:ext uri="{FF2B5EF4-FFF2-40B4-BE49-F238E27FC236}">
                  <a16:creationId xmlns:a16="http://schemas.microsoft.com/office/drawing/2014/main" id="{BB8098F7-BF12-A2C3-27F4-5860FA326A3E}"/>
                </a:ext>
              </a:extLst>
            </p:cNvPr>
            <p:cNvSpPr>
              <a:spLocks noChangeArrowheads="1"/>
            </p:cNvSpPr>
            <p:nvPr/>
          </p:nvSpPr>
          <p:spPr bwMode="auto">
            <a:xfrm rot="5400000" flipV="1">
              <a:off x="3120" y="206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Oval 40">
              <a:extLst>
                <a:ext uri="{FF2B5EF4-FFF2-40B4-BE49-F238E27FC236}">
                  <a16:creationId xmlns:a16="http://schemas.microsoft.com/office/drawing/2014/main" id="{EE027079-AF27-B81B-EE64-F8BE7EE67E26}"/>
                </a:ext>
              </a:extLst>
            </p:cNvPr>
            <p:cNvSpPr>
              <a:spLocks noChangeArrowheads="1"/>
            </p:cNvSpPr>
            <p:nvPr/>
          </p:nvSpPr>
          <p:spPr bwMode="auto">
            <a:xfrm rot="5400000" flipV="1">
              <a:off x="3408"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Oval 41">
              <a:extLst>
                <a:ext uri="{FF2B5EF4-FFF2-40B4-BE49-F238E27FC236}">
                  <a16:creationId xmlns:a16="http://schemas.microsoft.com/office/drawing/2014/main" id="{2C735490-02D2-3AB0-E2E7-B0FD27869AC0}"/>
                </a:ext>
              </a:extLst>
            </p:cNvPr>
            <p:cNvSpPr>
              <a:spLocks noChangeArrowheads="1"/>
            </p:cNvSpPr>
            <p:nvPr/>
          </p:nvSpPr>
          <p:spPr bwMode="auto">
            <a:xfrm rot="5400000" flipV="1">
              <a:off x="3456"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Oval 42">
              <a:extLst>
                <a:ext uri="{FF2B5EF4-FFF2-40B4-BE49-F238E27FC236}">
                  <a16:creationId xmlns:a16="http://schemas.microsoft.com/office/drawing/2014/main" id="{D97226ED-7B9B-638B-34AA-9EE9D7D1CD16}"/>
                </a:ext>
              </a:extLst>
            </p:cNvPr>
            <p:cNvSpPr>
              <a:spLocks noChangeArrowheads="1"/>
            </p:cNvSpPr>
            <p:nvPr/>
          </p:nvSpPr>
          <p:spPr bwMode="auto">
            <a:xfrm rot="5400000" flipV="1">
              <a:off x="3216"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Oval 43">
              <a:extLst>
                <a:ext uri="{FF2B5EF4-FFF2-40B4-BE49-F238E27FC236}">
                  <a16:creationId xmlns:a16="http://schemas.microsoft.com/office/drawing/2014/main" id="{E6800CBC-5031-F0A8-B142-E657C866FAE0}"/>
                </a:ext>
              </a:extLst>
            </p:cNvPr>
            <p:cNvSpPr>
              <a:spLocks noChangeArrowheads="1"/>
            </p:cNvSpPr>
            <p:nvPr/>
          </p:nvSpPr>
          <p:spPr bwMode="auto">
            <a:xfrm rot="5400000" flipV="1">
              <a:off x="3168"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Oval 44">
              <a:extLst>
                <a:ext uri="{FF2B5EF4-FFF2-40B4-BE49-F238E27FC236}">
                  <a16:creationId xmlns:a16="http://schemas.microsoft.com/office/drawing/2014/main" id="{00DCDBFD-8B0E-1B26-E7FD-5AD8538A631C}"/>
                </a:ext>
              </a:extLst>
            </p:cNvPr>
            <p:cNvSpPr>
              <a:spLocks noChangeArrowheads="1"/>
            </p:cNvSpPr>
            <p:nvPr/>
          </p:nvSpPr>
          <p:spPr bwMode="auto">
            <a:xfrm rot="5400000" flipV="1">
              <a:off x="3120" y="26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Oval 45">
              <a:extLst>
                <a:ext uri="{FF2B5EF4-FFF2-40B4-BE49-F238E27FC236}">
                  <a16:creationId xmlns:a16="http://schemas.microsoft.com/office/drawing/2014/main" id="{714C701E-9526-B2B1-B4B7-F6F316294350}"/>
                </a:ext>
              </a:extLst>
            </p:cNvPr>
            <p:cNvSpPr>
              <a:spLocks noChangeArrowheads="1"/>
            </p:cNvSpPr>
            <p:nvPr/>
          </p:nvSpPr>
          <p:spPr bwMode="auto">
            <a:xfrm rot="5400000" flipV="1">
              <a:off x="3360"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Oval 46">
              <a:extLst>
                <a:ext uri="{FF2B5EF4-FFF2-40B4-BE49-F238E27FC236}">
                  <a16:creationId xmlns:a16="http://schemas.microsoft.com/office/drawing/2014/main" id="{4368A8B5-BEE2-CD4C-70FF-26779AAE9204}"/>
                </a:ext>
              </a:extLst>
            </p:cNvPr>
            <p:cNvSpPr>
              <a:spLocks noChangeArrowheads="1"/>
            </p:cNvSpPr>
            <p:nvPr/>
          </p:nvSpPr>
          <p:spPr bwMode="auto">
            <a:xfrm rot="5400000" flipV="1">
              <a:off x="3312"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Oval 47">
              <a:extLst>
                <a:ext uri="{FF2B5EF4-FFF2-40B4-BE49-F238E27FC236}">
                  <a16:creationId xmlns:a16="http://schemas.microsoft.com/office/drawing/2014/main" id="{2A1ADAB3-8649-38CF-9B9E-91FEEB0E649A}"/>
                </a:ext>
              </a:extLst>
            </p:cNvPr>
            <p:cNvSpPr>
              <a:spLocks noChangeArrowheads="1"/>
            </p:cNvSpPr>
            <p:nvPr/>
          </p:nvSpPr>
          <p:spPr bwMode="auto">
            <a:xfrm rot="5400000" flipV="1">
              <a:off x="2928"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Oval 48">
              <a:extLst>
                <a:ext uri="{FF2B5EF4-FFF2-40B4-BE49-F238E27FC236}">
                  <a16:creationId xmlns:a16="http://schemas.microsoft.com/office/drawing/2014/main" id="{E893C233-F387-81E2-5BEE-145950E9E078}"/>
                </a:ext>
              </a:extLst>
            </p:cNvPr>
            <p:cNvSpPr>
              <a:spLocks noChangeArrowheads="1"/>
            </p:cNvSpPr>
            <p:nvPr/>
          </p:nvSpPr>
          <p:spPr bwMode="auto">
            <a:xfrm rot="5400000" flipV="1">
              <a:off x="3216" y="230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Oval 49">
              <a:extLst>
                <a:ext uri="{FF2B5EF4-FFF2-40B4-BE49-F238E27FC236}">
                  <a16:creationId xmlns:a16="http://schemas.microsoft.com/office/drawing/2014/main" id="{FAF5D077-7EF6-4694-4792-D5E6295821EE}"/>
                </a:ext>
              </a:extLst>
            </p:cNvPr>
            <p:cNvSpPr>
              <a:spLocks noChangeArrowheads="1"/>
            </p:cNvSpPr>
            <p:nvPr/>
          </p:nvSpPr>
          <p:spPr bwMode="auto">
            <a:xfrm rot="5400000" flipV="1">
              <a:off x="3072"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Oval 50">
              <a:extLst>
                <a:ext uri="{FF2B5EF4-FFF2-40B4-BE49-F238E27FC236}">
                  <a16:creationId xmlns:a16="http://schemas.microsoft.com/office/drawing/2014/main" id="{0CA29016-320F-03A4-7C65-513EA56A3C3A}"/>
                </a:ext>
              </a:extLst>
            </p:cNvPr>
            <p:cNvSpPr>
              <a:spLocks noChangeArrowheads="1"/>
            </p:cNvSpPr>
            <p:nvPr/>
          </p:nvSpPr>
          <p:spPr bwMode="auto">
            <a:xfrm rot="5400000" flipV="1">
              <a:off x="3120" y="220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Oval 51">
              <a:extLst>
                <a:ext uri="{FF2B5EF4-FFF2-40B4-BE49-F238E27FC236}">
                  <a16:creationId xmlns:a16="http://schemas.microsoft.com/office/drawing/2014/main" id="{58EAB9DC-923A-F8AC-CB8E-50BE39D23A6C}"/>
                </a:ext>
              </a:extLst>
            </p:cNvPr>
            <p:cNvSpPr>
              <a:spLocks noChangeArrowheads="1"/>
            </p:cNvSpPr>
            <p:nvPr/>
          </p:nvSpPr>
          <p:spPr bwMode="auto">
            <a:xfrm rot="5400000" flipV="1">
              <a:off x="2976" y="220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Oval 52">
              <a:extLst>
                <a:ext uri="{FF2B5EF4-FFF2-40B4-BE49-F238E27FC236}">
                  <a16:creationId xmlns:a16="http://schemas.microsoft.com/office/drawing/2014/main" id="{74D7C397-A682-5142-9D4E-2C9B52972283}"/>
                </a:ext>
              </a:extLst>
            </p:cNvPr>
            <p:cNvSpPr>
              <a:spLocks noChangeArrowheads="1"/>
            </p:cNvSpPr>
            <p:nvPr/>
          </p:nvSpPr>
          <p:spPr bwMode="auto">
            <a:xfrm rot="5400000" flipV="1">
              <a:off x="3264" y="220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Oval 53">
              <a:extLst>
                <a:ext uri="{FF2B5EF4-FFF2-40B4-BE49-F238E27FC236}">
                  <a16:creationId xmlns:a16="http://schemas.microsoft.com/office/drawing/2014/main" id="{79D47BC2-D811-96EB-588C-51B606AA1A34}"/>
                </a:ext>
              </a:extLst>
            </p:cNvPr>
            <p:cNvSpPr>
              <a:spLocks noChangeArrowheads="1"/>
            </p:cNvSpPr>
            <p:nvPr/>
          </p:nvSpPr>
          <p:spPr bwMode="auto">
            <a:xfrm rot="5400000" flipV="1">
              <a:off x="3264" y="26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Oval 54">
              <a:extLst>
                <a:ext uri="{FF2B5EF4-FFF2-40B4-BE49-F238E27FC236}">
                  <a16:creationId xmlns:a16="http://schemas.microsoft.com/office/drawing/2014/main" id="{A4F0B147-D040-6106-AE51-B3394DEB0ADA}"/>
                </a:ext>
              </a:extLst>
            </p:cNvPr>
            <p:cNvSpPr>
              <a:spLocks noChangeArrowheads="1"/>
            </p:cNvSpPr>
            <p:nvPr/>
          </p:nvSpPr>
          <p:spPr bwMode="auto">
            <a:xfrm rot="5400000" flipV="1">
              <a:off x="3264"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Oval 55">
              <a:extLst>
                <a:ext uri="{FF2B5EF4-FFF2-40B4-BE49-F238E27FC236}">
                  <a16:creationId xmlns:a16="http://schemas.microsoft.com/office/drawing/2014/main" id="{9388C54A-552C-BAC7-EF69-039A443F753F}"/>
                </a:ext>
              </a:extLst>
            </p:cNvPr>
            <p:cNvSpPr>
              <a:spLocks noChangeArrowheads="1"/>
            </p:cNvSpPr>
            <p:nvPr/>
          </p:nvSpPr>
          <p:spPr bwMode="auto">
            <a:xfrm rot="5400000" flipV="1">
              <a:off x="3120"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Oval 56">
              <a:extLst>
                <a:ext uri="{FF2B5EF4-FFF2-40B4-BE49-F238E27FC236}">
                  <a16:creationId xmlns:a16="http://schemas.microsoft.com/office/drawing/2014/main" id="{93083D9E-DDB1-E901-A3B8-1295706AF7CA}"/>
                </a:ext>
              </a:extLst>
            </p:cNvPr>
            <p:cNvSpPr>
              <a:spLocks noChangeArrowheads="1"/>
            </p:cNvSpPr>
            <p:nvPr/>
          </p:nvSpPr>
          <p:spPr bwMode="auto">
            <a:xfrm rot="5400000" flipV="1">
              <a:off x="3072"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Oval 57">
              <a:extLst>
                <a:ext uri="{FF2B5EF4-FFF2-40B4-BE49-F238E27FC236}">
                  <a16:creationId xmlns:a16="http://schemas.microsoft.com/office/drawing/2014/main" id="{60BB01F9-1CDE-E7E3-F387-17828961DD1B}"/>
                </a:ext>
              </a:extLst>
            </p:cNvPr>
            <p:cNvSpPr>
              <a:spLocks noChangeArrowheads="1"/>
            </p:cNvSpPr>
            <p:nvPr/>
          </p:nvSpPr>
          <p:spPr bwMode="auto">
            <a:xfrm rot="5400000" flipV="1">
              <a:off x="2928"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Oval 58">
              <a:extLst>
                <a:ext uri="{FF2B5EF4-FFF2-40B4-BE49-F238E27FC236}">
                  <a16:creationId xmlns:a16="http://schemas.microsoft.com/office/drawing/2014/main" id="{7EAF4EA3-6420-035F-5533-2A4740E1AC62}"/>
                </a:ext>
              </a:extLst>
            </p:cNvPr>
            <p:cNvSpPr>
              <a:spLocks noChangeArrowheads="1"/>
            </p:cNvSpPr>
            <p:nvPr/>
          </p:nvSpPr>
          <p:spPr bwMode="auto">
            <a:xfrm rot="5400000" flipV="1">
              <a:off x="2880" y="230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Oval 59">
              <a:extLst>
                <a:ext uri="{FF2B5EF4-FFF2-40B4-BE49-F238E27FC236}">
                  <a16:creationId xmlns:a16="http://schemas.microsoft.com/office/drawing/2014/main" id="{EE1255AE-3500-5C3E-E6FE-EA3ABA776D0C}"/>
                </a:ext>
              </a:extLst>
            </p:cNvPr>
            <p:cNvSpPr>
              <a:spLocks noChangeArrowheads="1"/>
            </p:cNvSpPr>
            <p:nvPr/>
          </p:nvSpPr>
          <p:spPr bwMode="auto">
            <a:xfrm rot="5400000">
              <a:off x="1488"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Oval 60">
              <a:extLst>
                <a:ext uri="{FF2B5EF4-FFF2-40B4-BE49-F238E27FC236}">
                  <a16:creationId xmlns:a16="http://schemas.microsoft.com/office/drawing/2014/main" id="{29B90F9E-9560-0551-F6C3-788C2256E42C}"/>
                </a:ext>
              </a:extLst>
            </p:cNvPr>
            <p:cNvSpPr>
              <a:spLocks noChangeArrowheads="1"/>
            </p:cNvSpPr>
            <p:nvPr/>
          </p:nvSpPr>
          <p:spPr bwMode="auto">
            <a:xfrm rot="5400000">
              <a:off x="1632"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Oval 61">
              <a:extLst>
                <a:ext uri="{FF2B5EF4-FFF2-40B4-BE49-F238E27FC236}">
                  <a16:creationId xmlns:a16="http://schemas.microsoft.com/office/drawing/2014/main" id="{E658B24F-389D-565E-1BD1-E36E99277FCC}"/>
                </a:ext>
              </a:extLst>
            </p:cNvPr>
            <p:cNvSpPr>
              <a:spLocks noChangeArrowheads="1"/>
            </p:cNvSpPr>
            <p:nvPr/>
          </p:nvSpPr>
          <p:spPr bwMode="auto">
            <a:xfrm rot="5400000">
              <a:off x="2400"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Oval 62">
              <a:extLst>
                <a:ext uri="{FF2B5EF4-FFF2-40B4-BE49-F238E27FC236}">
                  <a16:creationId xmlns:a16="http://schemas.microsoft.com/office/drawing/2014/main" id="{6606E428-C81D-96E2-3674-511711024B5D}"/>
                </a:ext>
              </a:extLst>
            </p:cNvPr>
            <p:cNvSpPr>
              <a:spLocks noChangeArrowheads="1"/>
            </p:cNvSpPr>
            <p:nvPr/>
          </p:nvSpPr>
          <p:spPr bwMode="auto">
            <a:xfrm rot="5400000">
              <a:off x="1824" y="27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Oval 63">
              <a:extLst>
                <a:ext uri="{FF2B5EF4-FFF2-40B4-BE49-F238E27FC236}">
                  <a16:creationId xmlns:a16="http://schemas.microsoft.com/office/drawing/2014/main" id="{1D477986-E442-7A26-458F-B381473356B1}"/>
                </a:ext>
              </a:extLst>
            </p:cNvPr>
            <p:cNvSpPr>
              <a:spLocks noChangeArrowheads="1"/>
            </p:cNvSpPr>
            <p:nvPr/>
          </p:nvSpPr>
          <p:spPr bwMode="auto">
            <a:xfrm rot="5400000">
              <a:off x="1824"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 name="Oval 64">
              <a:extLst>
                <a:ext uri="{FF2B5EF4-FFF2-40B4-BE49-F238E27FC236}">
                  <a16:creationId xmlns:a16="http://schemas.microsoft.com/office/drawing/2014/main" id="{35B8A818-384F-9F34-8CAC-C43523DA3A32}"/>
                </a:ext>
              </a:extLst>
            </p:cNvPr>
            <p:cNvSpPr>
              <a:spLocks noChangeArrowheads="1"/>
            </p:cNvSpPr>
            <p:nvPr/>
          </p:nvSpPr>
          <p:spPr bwMode="auto">
            <a:xfrm rot="5400000">
              <a:off x="2064" y="28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Oval 65">
              <a:extLst>
                <a:ext uri="{FF2B5EF4-FFF2-40B4-BE49-F238E27FC236}">
                  <a16:creationId xmlns:a16="http://schemas.microsoft.com/office/drawing/2014/main" id="{6F911140-3ED5-3418-928E-473EB9279717}"/>
                </a:ext>
              </a:extLst>
            </p:cNvPr>
            <p:cNvSpPr>
              <a:spLocks noChangeArrowheads="1"/>
            </p:cNvSpPr>
            <p:nvPr/>
          </p:nvSpPr>
          <p:spPr bwMode="auto">
            <a:xfrm rot="5400000">
              <a:off x="2208" y="225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Oval 66">
              <a:extLst>
                <a:ext uri="{FF2B5EF4-FFF2-40B4-BE49-F238E27FC236}">
                  <a16:creationId xmlns:a16="http://schemas.microsoft.com/office/drawing/2014/main" id="{A2FDB987-4F03-27E9-C3E3-C8F59B7ACC6A}"/>
                </a:ext>
              </a:extLst>
            </p:cNvPr>
            <p:cNvSpPr>
              <a:spLocks noChangeArrowheads="1"/>
            </p:cNvSpPr>
            <p:nvPr/>
          </p:nvSpPr>
          <p:spPr bwMode="auto">
            <a:xfrm rot="5400000">
              <a:off x="1920" y="211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Oval 67">
              <a:extLst>
                <a:ext uri="{FF2B5EF4-FFF2-40B4-BE49-F238E27FC236}">
                  <a16:creationId xmlns:a16="http://schemas.microsoft.com/office/drawing/2014/main" id="{9F970A50-62D6-47C8-B0C1-0F400ABD4F3A}"/>
                </a:ext>
              </a:extLst>
            </p:cNvPr>
            <p:cNvSpPr>
              <a:spLocks noChangeArrowheads="1"/>
            </p:cNvSpPr>
            <p:nvPr/>
          </p:nvSpPr>
          <p:spPr bwMode="auto">
            <a:xfrm rot="5400000">
              <a:off x="2208" y="273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Oval 68">
              <a:extLst>
                <a:ext uri="{FF2B5EF4-FFF2-40B4-BE49-F238E27FC236}">
                  <a16:creationId xmlns:a16="http://schemas.microsoft.com/office/drawing/2014/main" id="{8DE471C8-729D-D485-0B59-916B67258AEC}"/>
                </a:ext>
              </a:extLst>
            </p:cNvPr>
            <p:cNvSpPr>
              <a:spLocks noChangeArrowheads="1"/>
            </p:cNvSpPr>
            <p:nvPr/>
          </p:nvSpPr>
          <p:spPr bwMode="auto">
            <a:xfrm rot="5400000">
              <a:off x="2256"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0" name="Oval 69">
              <a:extLst>
                <a:ext uri="{FF2B5EF4-FFF2-40B4-BE49-F238E27FC236}">
                  <a16:creationId xmlns:a16="http://schemas.microsoft.com/office/drawing/2014/main" id="{0ABCA8A6-34A4-B47C-8879-F3B38BFA7DCF}"/>
                </a:ext>
              </a:extLst>
            </p:cNvPr>
            <p:cNvSpPr>
              <a:spLocks noChangeArrowheads="1"/>
            </p:cNvSpPr>
            <p:nvPr/>
          </p:nvSpPr>
          <p:spPr bwMode="auto">
            <a:xfrm rot="5400000">
              <a:off x="2016"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Oval 70">
              <a:extLst>
                <a:ext uri="{FF2B5EF4-FFF2-40B4-BE49-F238E27FC236}">
                  <a16:creationId xmlns:a16="http://schemas.microsoft.com/office/drawing/2014/main" id="{F2A20204-6A67-C4BA-C289-4F3EAA1C22B8}"/>
                </a:ext>
              </a:extLst>
            </p:cNvPr>
            <p:cNvSpPr>
              <a:spLocks noChangeArrowheads="1"/>
            </p:cNvSpPr>
            <p:nvPr/>
          </p:nvSpPr>
          <p:spPr bwMode="auto">
            <a:xfrm rot="5400000">
              <a:off x="1968"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 name="Oval 71">
              <a:extLst>
                <a:ext uri="{FF2B5EF4-FFF2-40B4-BE49-F238E27FC236}">
                  <a16:creationId xmlns:a16="http://schemas.microsoft.com/office/drawing/2014/main" id="{DB086A1A-8BB7-4DD6-26A7-B27EF836EAEB}"/>
                </a:ext>
              </a:extLst>
            </p:cNvPr>
            <p:cNvSpPr>
              <a:spLocks noChangeArrowheads="1"/>
            </p:cNvSpPr>
            <p:nvPr/>
          </p:nvSpPr>
          <p:spPr bwMode="auto">
            <a:xfrm rot="5400000">
              <a:off x="1920"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Oval 72">
              <a:extLst>
                <a:ext uri="{FF2B5EF4-FFF2-40B4-BE49-F238E27FC236}">
                  <a16:creationId xmlns:a16="http://schemas.microsoft.com/office/drawing/2014/main" id="{D93792C4-ADB8-E2AE-FE1A-2D987FB6E00A}"/>
                </a:ext>
              </a:extLst>
            </p:cNvPr>
            <p:cNvSpPr>
              <a:spLocks noChangeArrowheads="1"/>
            </p:cNvSpPr>
            <p:nvPr/>
          </p:nvSpPr>
          <p:spPr bwMode="auto">
            <a:xfrm rot="5400000">
              <a:off x="2160"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 name="Oval 73">
              <a:extLst>
                <a:ext uri="{FF2B5EF4-FFF2-40B4-BE49-F238E27FC236}">
                  <a16:creationId xmlns:a16="http://schemas.microsoft.com/office/drawing/2014/main" id="{87631A2B-7348-17A6-A18C-973FC63BBEA6}"/>
                </a:ext>
              </a:extLst>
            </p:cNvPr>
            <p:cNvSpPr>
              <a:spLocks noChangeArrowheads="1"/>
            </p:cNvSpPr>
            <p:nvPr/>
          </p:nvSpPr>
          <p:spPr bwMode="auto">
            <a:xfrm rot="5400000">
              <a:off x="2112"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Oval 74">
              <a:extLst>
                <a:ext uri="{FF2B5EF4-FFF2-40B4-BE49-F238E27FC236}">
                  <a16:creationId xmlns:a16="http://schemas.microsoft.com/office/drawing/2014/main" id="{A4F06B87-6DCD-4D4D-32E8-576DBE0D490A}"/>
                </a:ext>
              </a:extLst>
            </p:cNvPr>
            <p:cNvSpPr>
              <a:spLocks noChangeArrowheads="1"/>
            </p:cNvSpPr>
            <p:nvPr/>
          </p:nvSpPr>
          <p:spPr bwMode="auto">
            <a:xfrm rot="5400000">
              <a:off x="1728"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 name="Oval 75">
              <a:extLst>
                <a:ext uri="{FF2B5EF4-FFF2-40B4-BE49-F238E27FC236}">
                  <a16:creationId xmlns:a16="http://schemas.microsoft.com/office/drawing/2014/main" id="{62A53BCA-F4AA-B47B-ED43-0F73DA2B9F32}"/>
                </a:ext>
              </a:extLst>
            </p:cNvPr>
            <p:cNvSpPr>
              <a:spLocks noChangeArrowheads="1"/>
            </p:cNvSpPr>
            <p:nvPr/>
          </p:nvSpPr>
          <p:spPr bwMode="auto">
            <a:xfrm rot="5400000">
              <a:off x="2016"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 name="Oval 76">
              <a:extLst>
                <a:ext uri="{FF2B5EF4-FFF2-40B4-BE49-F238E27FC236}">
                  <a16:creationId xmlns:a16="http://schemas.microsoft.com/office/drawing/2014/main" id="{66070D31-847A-95D4-6024-CF611EFA2E6F}"/>
                </a:ext>
              </a:extLst>
            </p:cNvPr>
            <p:cNvSpPr>
              <a:spLocks noChangeArrowheads="1"/>
            </p:cNvSpPr>
            <p:nvPr/>
          </p:nvSpPr>
          <p:spPr bwMode="auto">
            <a:xfrm rot="5400000">
              <a:off x="1872"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 name="Oval 77">
              <a:extLst>
                <a:ext uri="{FF2B5EF4-FFF2-40B4-BE49-F238E27FC236}">
                  <a16:creationId xmlns:a16="http://schemas.microsoft.com/office/drawing/2014/main" id="{D727DF8B-FED9-C77F-227D-BD8C8DEA31EC}"/>
                </a:ext>
              </a:extLst>
            </p:cNvPr>
            <p:cNvSpPr>
              <a:spLocks noChangeArrowheads="1"/>
            </p:cNvSpPr>
            <p:nvPr/>
          </p:nvSpPr>
          <p:spPr bwMode="auto">
            <a:xfrm rot="5400000">
              <a:off x="1920" y="225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 name="Oval 78">
              <a:extLst>
                <a:ext uri="{FF2B5EF4-FFF2-40B4-BE49-F238E27FC236}">
                  <a16:creationId xmlns:a16="http://schemas.microsoft.com/office/drawing/2014/main" id="{39DC521C-0843-1D41-BB30-00ADA8D1DF6E}"/>
                </a:ext>
              </a:extLst>
            </p:cNvPr>
            <p:cNvSpPr>
              <a:spLocks noChangeArrowheads="1"/>
            </p:cNvSpPr>
            <p:nvPr/>
          </p:nvSpPr>
          <p:spPr bwMode="auto">
            <a:xfrm rot="5400000">
              <a:off x="1776" y="225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 name="Oval 79">
              <a:extLst>
                <a:ext uri="{FF2B5EF4-FFF2-40B4-BE49-F238E27FC236}">
                  <a16:creationId xmlns:a16="http://schemas.microsoft.com/office/drawing/2014/main" id="{07F20780-6B92-2663-1A0D-92FAC3619DD6}"/>
                </a:ext>
              </a:extLst>
            </p:cNvPr>
            <p:cNvSpPr>
              <a:spLocks noChangeArrowheads="1"/>
            </p:cNvSpPr>
            <p:nvPr/>
          </p:nvSpPr>
          <p:spPr bwMode="auto">
            <a:xfrm rot="5400000">
              <a:off x="2064" y="225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 name="Oval 80">
              <a:extLst>
                <a:ext uri="{FF2B5EF4-FFF2-40B4-BE49-F238E27FC236}">
                  <a16:creationId xmlns:a16="http://schemas.microsoft.com/office/drawing/2014/main" id="{E6BC9DB8-6929-C1C5-BF18-DF5B14299330}"/>
                </a:ext>
              </a:extLst>
            </p:cNvPr>
            <p:cNvSpPr>
              <a:spLocks noChangeArrowheads="1"/>
            </p:cNvSpPr>
            <p:nvPr/>
          </p:nvSpPr>
          <p:spPr bwMode="auto">
            <a:xfrm rot="5400000">
              <a:off x="2064"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 name="Oval 81">
              <a:extLst>
                <a:ext uri="{FF2B5EF4-FFF2-40B4-BE49-F238E27FC236}">
                  <a16:creationId xmlns:a16="http://schemas.microsoft.com/office/drawing/2014/main" id="{AD381BC0-E396-58C3-865E-92902FE7E997}"/>
                </a:ext>
              </a:extLst>
            </p:cNvPr>
            <p:cNvSpPr>
              <a:spLocks noChangeArrowheads="1"/>
            </p:cNvSpPr>
            <p:nvPr/>
          </p:nvSpPr>
          <p:spPr bwMode="auto">
            <a:xfrm rot="5400000">
              <a:off x="2064"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 name="Oval 82">
              <a:extLst>
                <a:ext uri="{FF2B5EF4-FFF2-40B4-BE49-F238E27FC236}">
                  <a16:creationId xmlns:a16="http://schemas.microsoft.com/office/drawing/2014/main" id="{5E796712-CF38-1E3D-6F38-DCF419B9FC0E}"/>
                </a:ext>
              </a:extLst>
            </p:cNvPr>
            <p:cNvSpPr>
              <a:spLocks noChangeArrowheads="1"/>
            </p:cNvSpPr>
            <p:nvPr/>
          </p:nvSpPr>
          <p:spPr bwMode="auto">
            <a:xfrm rot="5400000">
              <a:off x="1920"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 name="Oval 83">
              <a:extLst>
                <a:ext uri="{FF2B5EF4-FFF2-40B4-BE49-F238E27FC236}">
                  <a16:creationId xmlns:a16="http://schemas.microsoft.com/office/drawing/2014/main" id="{BD141E3F-FD18-1695-7278-26C01B5AE2AA}"/>
                </a:ext>
              </a:extLst>
            </p:cNvPr>
            <p:cNvSpPr>
              <a:spLocks noChangeArrowheads="1"/>
            </p:cNvSpPr>
            <p:nvPr/>
          </p:nvSpPr>
          <p:spPr bwMode="auto">
            <a:xfrm rot="5400000">
              <a:off x="1872"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 name="Oval 84">
              <a:extLst>
                <a:ext uri="{FF2B5EF4-FFF2-40B4-BE49-F238E27FC236}">
                  <a16:creationId xmlns:a16="http://schemas.microsoft.com/office/drawing/2014/main" id="{CD14C480-8CAA-C4CD-7FC2-1D42DA031D4F}"/>
                </a:ext>
              </a:extLst>
            </p:cNvPr>
            <p:cNvSpPr>
              <a:spLocks noChangeArrowheads="1"/>
            </p:cNvSpPr>
            <p:nvPr/>
          </p:nvSpPr>
          <p:spPr bwMode="auto">
            <a:xfrm rot="5400000">
              <a:off x="1728"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 name="Oval 85">
              <a:extLst>
                <a:ext uri="{FF2B5EF4-FFF2-40B4-BE49-F238E27FC236}">
                  <a16:creationId xmlns:a16="http://schemas.microsoft.com/office/drawing/2014/main" id="{6923390C-4C37-06F4-092A-31D04DAE9AB2}"/>
                </a:ext>
              </a:extLst>
            </p:cNvPr>
            <p:cNvSpPr>
              <a:spLocks noChangeArrowheads="1"/>
            </p:cNvSpPr>
            <p:nvPr/>
          </p:nvSpPr>
          <p:spPr bwMode="auto">
            <a:xfrm rot="5400000">
              <a:off x="1680"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42" name="组合 441">
            <a:extLst>
              <a:ext uri="{FF2B5EF4-FFF2-40B4-BE49-F238E27FC236}">
                <a16:creationId xmlns:a16="http://schemas.microsoft.com/office/drawing/2014/main" id="{42787C88-E46E-6593-F894-8820EDE2E7D7}"/>
              </a:ext>
            </a:extLst>
          </p:cNvPr>
          <p:cNvGrpSpPr/>
          <p:nvPr/>
        </p:nvGrpSpPr>
        <p:grpSpPr>
          <a:xfrm>
            <a:off x="7170928" y="3619593"/>
            <a:ext cx="3162685" cy="2872773"/>
            <a:chOff x="7152495" y="3331445"/>
            <a:chExt cx="3810000" cy="3276600"/>
          </a:xfrm>
        </p:grpSpPr>
        <p:sp>
          <p:nvSpPr>
            <p:cNvPr id="199" name="Oval 2">
              <a:extLst>
                <a:ext uri="{FF2B5EF4-FFF2-40B4-BE49-F238E27FC236}">
                  <a16:creationId xmlns:a16="http://schemas.microsoft.com/office/drawing/2014/main" id="{4934DA39-1B19-D76B-2E0A-B636ECE04B16}"/>
                </a:ext>
              </a:extLst>
            </p:cNvPr>
            <p:cNvSpPr>
              <a:spLocks noChangeArrowheads="1"/>
            </p:cNvSpPr>
            <p:nvPr/>
          </p:nvSpPr>
          <p:spPr bwMode="auto">
            <a:xfrm>
              <a:off x="8219295" y="4017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 name="Oval 3">
              <a:extLst>
                <a:ext uri="{FF2B5EF4-FFF2-40B4-BE49-F238E27FC236}">
                  <a16:creationId xmlns:a16="http://schemas.microsoft.com/office/drawing/2014/main" id="{C4F2000A-39F6-3BEF-EC77-84F0EE77C2F3}"/>
                </a:ext>
              </a:extLst>
            </p:cNvPr>
            <p:cNvSpPr>
              <a:spLocks noChangeArrowheads="1"/>
            </p:cNvSpPr>
            <p:nvPr/>
          </p:nvSpPr>
          <p:spPr bwMode="auto">
            <a:xfrm>
              <a:off x="8447895" y="4322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 name="Oval 4">
              <a:extLst>
                <a:ext uri="{FF2B5EF4-FFF2-40B4-BE49-F238E27FC236}">
                  <a16:creationId xmlns:a16="http://schemas.microsoft.com/office/drawing/2014/main" id="{246DB2F0-B458-4571-60A1-C5BE847BF70E}"/>
                </a:ext>
              </a:extLst>
            </p:cNvPr>
            <p:cNvSpPr>
              <a:spLocks noChangeArrowheads="1"/>
            </p:cNvSpPr>
            <p:nvPr/>
          </p:nvSpPr>
          <p:spPr bwMode="auto">
            <a:xfrm>
              <a:off x="96670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 name="Oval 5">
              <a:extLst>
                <a:ext uri="{FF2B5EF4-FFF2-40B4-BE49-F238E27FC236}">
                  <a16:creationId xmlns:a16="http://schemas.microsoft.com/office/drawing/2014/main" id="{20AA5FF6-B041-4A8D-4D62-AC242E70B18A}"/>
                </a:ext>
              </a:extLst>
            </p:cNvPr>
            <p:cNvSpPr>
              <a:spLocks noChangeArrowheads="1"/>
            </p:cNvSpPr>
            <p:nvPr/>
          </p:nvSpPr>
          <p:spPr bwMode="auto">
            <a:xfrm>
              <a:off x="8752695" y="4474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 name="Oval 6">
              <a:extLst>
                <a:ext uri="{FF2B5EF4-FFF2-40B4-BE49-F238E27FC236}">
                  <a16:creationId xmlns:a16="http://schemas.microsoft.com/office/drawing/2014/main" id="{EF3C7D32-6CFE-D7E9-F353-20C98E3119E6}"/>
                </a:ext>
              </a:extLst>
            </p:cNvPr>
            <p:cNvSpPr>
              <a:spLocks noChangeArrowheads="1"/>
            </p:cNvSpPr>
            <p:nvPr/>
          </p:nvSpPr>
          <p:spPr bwMode="auto">
            <a:xfrm>
              <a:off x="8752695" y="4169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 name="Oval 7">
              <a:extLst>
                <a:ext uri="{FF2B5EF4-FFF2-40B4-BE49-F238E27FC236}">
                  <a16:creationId xmlns:a16="http://schemas.microsoft.com/office/drawing/2014/main" id="{BB2A1972-81C2-28A2-996E-F840212961C5}"/>
                </a:ext>
              </a:extLst>
            </p:cNvPr>
            <p:cNvSpPr>
              <a:spLocks noChangeArrowheads="1"/>
            </p:cNvSpPr>
            <p:nvPr/>
          </p:nvSpPr>
          <p:spPr bwMode="auto">
            <a:xfrm>
              <a:off x="9133695" y="4626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 name="Oval 8">
              <a:extLst>
                <a:ext uri="{FF2B5EF4-FFF2-40B4-BE49-F238E27FC236}">
                  <a16:creationId xmlns:a16="http://schemas.microsoft.com/office/drawing/2014/main" id="{F6F0DB64-6469-EFC6-6A39-68AF8B0BA4E8}"/>
                </a:ext>
              </a:extLst>
            </p:cNvPr>
            <p:cNvSpPr>
              <a:spLocks noChangeArrowheads="1"/>
            </p:cNvSpPr>
            <p:nvPr/>
          </p:nvSpPr>
          <p:spPr bwMode="auto">
            <a:xfrm>
              <a:off x="9362295" y="3636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 name="Oval 9">
              <a:extLst>
                <a:ext uri="{FF2B5EF4-FFF2-40B4-BE49-F238E27FC236}">
                  <a16:creationId xmlns:a16="http://schemas.microsoft.com/office/drawing/2014/main" id="{168C1A42-1772-0BCD-CFCA-2C6EA873ED17}"/>
                </a:ext>
              </a:extLst>
            </p:cNvPr>
            <p:cNvSpPr>
              <a:spLocks noChangeArrowheads="1"/>
            </p:cNvSpPr>
            <p:nvPr/>
          </p:nvSpPr>
          <p:spPr bwMode="auto">
            <a:xfrm>
              <a:off x="8905095" y="3407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 name="Oval 10">
              <a:extLst>
                <a:ext uri="{FF2B5EF4-FFF2-40B4-BE49-F238E27FC236}">
                  <a16:creationId xmlns:a16="http://schemas.microsoft.com/office/drawing/2014/main" id="{F2069251-B170-5D1A-F4F7-0B188BED93F2}"/>
                </a:ext>
              </a:extLst>
            </p:cNvPr>
            <p:cNvSpPr>
              <a:spLocks noChangeArrowheads="1"/>
            </p:cNvSpPr>
            <p:nvPr/>
          </p:nvSpPr>
          <p:spPr bwMode="auto">
            <a:xfrm>
              <a:off x="9362295" y="4398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 name="Oval 11">
              <a:extLst>
                <a:ext uri="{FF2B5EF4-FFF2-40B4-BE49-F238E27FC236}">
                  <a16:creationId xmlns:a16="http://schemas.microsoft.com/office/drawing/2014/main" id="{7A9B0B8A-43EA-5C8C-458E-DD4A1DFC20B7}"/>
                </a:ext>
              </a:extLst>
            </p:cNvPr>
            <p:cNvSpPr>
              <a:spLocks noChangeArrowheads="1"/>
            </p:cNvSpPr>
            <p:nvPr/>
          </p:nvSpPr>
          <p:spPr bwMode="auto">
            <a:xfrm>
              <a:off x="94384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 name="Oval 12">
              <a:extLst>
                <a:ext uri="{FF2B5EF4-FFF2-40B4-BE49-F238E27FC236}">
                  <a16:creationId xmlns:a16="http://schemas.microsoft.com/office/drawing/2014/main" id="{108F525D-55FF-F5B9-C7EB-641F90DD7EA0}"/>
                </a:ext>
              </a:extLst>
            </p:cNvPr>
            <p:cNvSpPr>
              <a:spLocks noChangeArrowheads="1"/>
            </p:cNvSpPr>
            <p:nvPr/>
          </p:nvSpPr>
          <p:spPr bwMode="auto">
            <a:xfrm>
              <a:off x="9057495" y="4169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 name="Oval 13">
              <a:extLst>
                <a:ext uri="{FF2B5EF4-FFF2-40B4-BE49-F238E27FC236}">
                  <a16:creationId xmlns:a16="http://schemas.microsoft.com/office/drawing/2014/main" id="{93078F5D-DE91-01A4-3502-C398BE0A1726}"/>
                </a:ext>
              </a:extLst>
            </p:cNvPr>
            <p:cNvSpPr>
              <a:spLocks noChangeArrowheads="1"/>
            </p:cNvSpPr>
            <p:nvPr/>
          </p:nvSpPr>
          <p:spPr bwMode="auto">
            <a:xfrm>
              <a:off x="8981295" y="3941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 name="Oval 14">
              <a:extLst>
                <a:ext uri="{FF2B5EF4-FFF2-40B4-BE49-F238E27FC236}">
                  <a16:creationId xmlns:a16="http://schemas.microsoft.com/office/drawing/2014/main" id="{BAEBF20C-42DD-9714-54DF-D78A170BFDEE}"/>
                </a:ext>
              </a:extLst>
            </p:cNvPr>
            <p:cNvSpPr>
              <a:spLocks noChangeArrowheads="1"/>
            </p:cNvSpPr>
            <p:nvPr/>
          </p:nvSpPr>
          <p:spPr bwMode="auto">
            <a:xfrm>
              <a:off x="8905095" y="4322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 name="Oval 15">
              <a:extLst>
                <a:ext uri="{FF2B5EF4-FFF2-40B4-BE49-F238E27FC236}">
                  <a16:creationId xmlns:a16="http://schemas.microsoft.com/office/drawing/2014/main" id="{87E39EC1-0156-8696-5A6F-AA05CAED9469}"/>
                </a:ext>
              </a:extLst>
            </p:cNvPr>
            <p:cNvSpPr>
              <a:spLocks noChangeArrowheads="1"/>
            </p:cNvSpPr>
            <p:nvPr/>
          </p:nvSpPr>
          <p:spPr bwMode="auto">
            <a:xfrm>
              <a:off x="92860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3" name="Oval 16">
              <a:extLst>
                <a:ext uri="{FF2B5EF4-FFF2-40B4-BE49-F238E27FC236}">
                  <a16:creationId xmlns:a16="http://schemas.microsoft.com/office/drawing/2014/main" id="{D84C2257-3066-DCC6-EF7B-45EFFFA619FD}"/>
                </a:ext>
              </a:extLst>
            </p:cNvPr>
            <p:cNvSpPr>
              <a:spLocks noChangeArrowheads="1"/>
            </p:cNvSpPr>
            <p:nvPr/>
          </p:nvSpPr>
          <p:spPr bwMode="auto">
            <a:xfrm>
              <a:off x="9209895" y="4169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4" name="Oval 17">
              <a:extLst>
                <a:ext uri="{FF2B5EF4-FFF2-40B4-BE49-F238E27FC236}">
                  <a16:creationId xmlns:a16="http://schemas.microsoft.com/office/drawing/2014/main" id="{64672A88-43A7-A527-A2A6-9F5B894F609E}"/>
                </a:ext>
              </a:extLst>
            </p:cNvPr>
            <p:cNvSpPr>
              <a:spLocks noChangeArrowheads="1"/>
            </p:cNvSpPr>
            <p:nvPr/>
          </p:nvSpPr>
          <p:spPr bwMode="auto">
            <a:xfrm>
              <a:off x="86002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 name="Oval 18">
              <a:extLst>
                <a:ext uri="{FF2B5EF4-FFF2-40B4-BE49-F238E27FC236}">
                  <a16:creationId xmlns:a16="http://schemas.microsoft.com/office/drawing/2014/main" id="{9CD66BC1-7810-AA69-90FD-E3DBE111FC90}"/>
                </a:ext>
              </a:extLst>
            </p:cNvPr>
            <p:cNvSpPr>
              <a:spLocks noChangeArrowheads="1"/>
            </p:cNvSpPr>
            <p:nvPr/>
          </p:nvSpPr>
          <p:spPr bwMode="auto">
            <a:xfrm>
              <a:off x="9057495" y="3788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 name="Oval 19">
              <a:extLst>
                <a:ext uri="{FF2B5EF4-FFF2-40B4-BE49-F238E27FC236}">
                  <a16:creationId xmlns:a16="http://schemas.microsoft.com/office/drawing/2014/main" id="{B6EE612C-7022-C558-E7EB-2203828222D9}"/>
                </a:ext>
              </a:extLst>
            </p:cNvPr>
            <p:cNvSpPr>
              <a:spLocks noChangeArrowheads="1"/>
            </p:cNvSpPr>
            <p:nvPr/>
          </p:nvSpPr>
          <p:spPr bwMode="auto">
            <a:xfrm>
              <a:off x="8828895" y="4017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 name="Oval 20">
              <a:extLst>
                <a:ext uri="{FF2B5EF4-FFF2-40B4-BE49-F238E27FC236}">
                  <a16:creationId xmlns:a16="http://schemas.microsoft.com/office/drawing/2014/main" id="{96709DA9-A923-0FEB-D040-5E7B74EBEC86}"/>
                </a:ext>
              </a:extLst>
            </p:cNvPr>
            <p:cNvSpPr>
              <a:spLocks noChangeArrowheads="1"/>
            </p:cNvSpPr>
            <p:nvPr/>
          </p:nvSpPr>
          <p:spPr bwMode="auto">
            <a:xfrm>
              <a:off x="8905095" y="3636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 name="Oval 21">
              <a:extLst>
                <a:ext uri="{FF2B5EF4-FFF2-40B4-BE49-F238E27FC236}">
                  <a16:creationId xmlns:a16="http://schemas.microsoft.com/office/drawing/2014/main" id="{D320B586-9B28-D7B1-E62B-3940AD71FE99}"/>
                </a:ext>
              </a:extLst>
            </p:cNvPr>
            <p:cNvSpPr>
              <a:spLocks noChangeArrowheads="1"/>
            </p:cNvSpPr>
            <p:nvPr/>
          </p:nvSpPr>
          <p:spPr bwMode="auto">
            <a:xfrm>
              <a:off x="8676495" y="3636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 name="Oval 22">
              <a:extLst>
                <a:ext uri="{FF2B5EF4-FFF2-40B4-BE49-F238E27FC236}">
                  <a16:creationId xmlns:a16="http://schemas.microsoft.com/office/drawing/2014/main" id="{E84A22BC-2D77-38E4-CDD6-E52D95BFB2E1}"/>
                </a:ext>
              </a:extLst>
            </p:cNvPr>
            <p:cNvSpPr>
              <a:spLocks noChangeArrowheads="1"/>
            </p:cNvSpPr>
            <p:nvPr/>
          </p:nvSpPr>
          <p:spPr bwMode="auto">
            <a:xfrm>
              <a:off x="9133695" y="3636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0" name="Oval 23">
              <a:extLst>
                <a:ext uri="{FF2B5EF4-FFF2-40B4-BE49-F238E27FC236}">
                  <a16:creationId xmlns:a16="http://schemas.microsoft.com/office/drawing/2014/main" id="{D05EBC9A-6C67-BA92-A44F-96FA83BE2BBB}"/>
                </a:ext>
              </a:extLst>
            </p:cNvPr>
            <p:cNvSpPr>
              <a:spLocks noChangeArrowheads="1"/>
            </p:cNvSpPr>
            <p:nvPr/>
          </p:nvSpPr>
          <p:spPr bwMode="auto">
            <a:xfrm>
              <a:off x="9133695" y="4322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1" name="Oval 24">
              <a:extLst>
                <a:ext uri="{FF2B5EF4-FFF2-40B4-BE49-F238E27FC236}">
                  <a16:creationId xmlns:a16="http://schemas.microsoft.com/office/drawing/2014/main" id="{078EB2D8-AD7A-2494-6F46-DDF0AB8506E5}"/>
                </a:ext>
              </a:extLst>
            </p:cNvPr>
            <p:cNvSpPr>
              <a:spLocks noChangeArrowheads="1"/>
            </p:cNvSpPr>
            <p:nvPr/>
          </p:nvSpPr>
          <p:spPr bwMode="auto">
            <a:xfrm>
              <a:off x="9133695" y="4017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 name="Oval 25">
              <a:extLst>
                <a:ext uri="{FF2B5EF4-FFF2-40B4-BE49-F238E27FC236}">
                  <a16:creationId xmlns:a16="http://schemas.microsoft.com/office/drawing/2014/main" id="{9E4FDF2D-898D-C9E8-5483-2EF4B891488A}"/>
                </a:ext>
              </a:extLst>
            </p:cNvPr>
            <p:cNvSpPr>
              <a:spLocks noChangeArrowheads="1"/>
            </p:cNvSpPr>
            <p:nvPr/>
          </p:nvSpPr>
          <p:spPr bwMode="auto">
            <a:xfrm>
              <a:off x="8905095" y="4169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3" name="Oval 26">
              <a:extLst>
                <a:ext uri="{FF2B5EF4-FFF2-40B4-BE49-F238E27FC236}">
                  <a16:creationId xmlns:a16="http://schemas.microsoft.com/office/drawing/2014/main" id="{0A08A747-13CC-123D-24AF-37680800587A}"/>
                </a:ext>
              </a:extLst>
            </p:cNvPr>
            <p:cNvSpPr>
              <a:spLocks noChangeArrowheads="1"/>
            </p:cNvSpPr>
            <p:nvPr/>
          </p:nvSpPr>
          <p:spPr bwMode="auto">
            <a:xfrm>
              <a:off x="88288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4" name="Oval 27">
              <a:extLst>
                <a:ext uri="{FF2B5EF4-FFF2-40B4-BE49-F238E27FC236}">
                  <a16:creationId xmlns:a16="http://schemas.microsoft.com/office/drawing/2014/main" id="{C115935F-2ACB-C155-F909-FF12D689BECC}"/>
                </a:ext>
              </a:extLst>
            </p:cNvPr>
            <p:cNvSpPr>
              <a:spLocks noChangeArrowheads="1"/>
            </p:cNvSpPr>
            <p:nvPr/>
          </p:nvSpPr>
          <p:spPr bwMode="auto">
            <a:xfrm>
              <a:off x="86002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 name="Oval 28">
              <a:extLst>
                <a:ext uri="{FF2B5EF4-FFF2-40B4-BE49-F238E27FC236}">
                  <a16:creationId xmlns:a16="http://schemas.microsoft.com/office/drawing/2014/main" id="{9ED6F1C9-AF27-9383-2F3E-2C18BAAF4169}"/>
                </a:ext>
              </a:extLst>
            </p:cNvPr>
            <p:cNvSpPr>
              <a:spLocks noChangeArrowheads="1"/>
            </p:cNvSpPr>
            <p:nvPr/>
          </p:nvSpPr>
          <p:spPr bwMode="auto">
            <a:xfrm>
              <a:off x="8524095" y="3788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 name="Oval 29">
              <a:extLst>
                <a:ext uri="{FF2B5EF4-FFF2-40B4-BE49-F238E27FC236}">
                  <a16:creationId xmlns:a16="http://schemas.microsoft.com/office/drawing/2014/main" id="{ABF27228-5D58-D9F3-D8F0-029D65DE1B8E}"/>
                </a:ext>
              </a:extLst>
            </p:cNvPr>
            <p:cNvSpPr>
              <a:spLocks noChangeArrowheads="1"/>
            </p:cNvSpPr>
            <p:nvPr/>
          </p:nvSpPr>
          <p:spPr bwMode="auto">
            <a:xfrm rot="5400000" flipV="1">
              <a:off x="91336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 name="Oval 30">
              <a:extLst>
                <a:ext uri="{FF2B5EF4-FFF2-40B4-BE49-F238E27FC236}">
                  <a16:creationId xmlns:a16="http://schemas.microsoft.com/office/drawing/2014/main" id="{C08B1E67-B150-DC1A-3EF3-0D0A8B5B70FE}"/>
                </a:ext>
              </a:extLst>
            </p:cNvPr>
            <p:cNvSpPr>
              <a:spLocks noChangeArrowheads="1"/>
            </p:cNvSpPr>
            <p:nvPr/>
          </p:nvSpPr>
          <p:spPr bwMode="auto">
            <a:xfrm rot="5400000" flipV="1">
              <a:off x="93622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8" name="Oval 31">
              <a:extLst>
                <a:ext uri="{FF2B5EF4-FFF2-40B4-BE49-F238E27FC236}">
                  <a16:creationId xmlns:a16="http://schemas.microsoft.com/office/drawing/2014/main" id="{C6254465-E6B7-D9DB-80FC-002BF42D6992}"/>
                </a:ext>
              </a:extLst>
            </p:cNvPr>
            <p:cNvSpPr>
              <a:spLocks noChangeArrowheads="1"/>
            </p:cNvSpPr>
            <p:nvPr/>
          </p:nvSpPr>
          <p:spPr bwMode="auto">
            <a:xfrm rot="5400000" flipV="1">
              <a:off x="105814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 name="Oval 32">
              <a:extLst>
                <a:ext uri="{FF2B5EF4-FFF2-40B4-BE49-F238E27FC236}">
                  <a16:creationId xmlns:a16="http://schemas.microsoft.com/office/drawing/2014/main" id="{F626C03D-4FAE-73A9-D5A7-7259CFF6687B}"/>
                </a:ext>
              </a:extLst>
            </p:cNvPr>
            <p:cNvSpPr>
              <a:spLocks noChangeArrowheads="1"/>
            </p:cNvSpPr>
            <p:nvPr/>
          </p:nvSpPr>
          <p:spPr bwMode="auto">
            <a:xfrm rot="5400000" flipV="1">
              <a:off x="96670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0" name="Oval 33">
              <a:extLst>
                <a:ext uri="{FF2B5EF4-FFF2-40B4-BE49-F238E27FC236}">
                  <a16:creationId xmlns:a16="http://schemas.microsoft.com/office/drawing/2014/main" id="{6E149913-25FF-B795-79AB-48DF5075E0DA}"/>
                </a:ext>
              </a:extLst>
            </p:cNvPr>
            <p:cNvSpPr>
              <a:spLocks noChangeArrowheads="1"/>
            </p:cNvSpPr>
            <p:nvPr/>
          </p:nvSpPr>
          <p:spPr bwMode="auto">
            <a:xfrm rot="5400000" flipV="1">
              <a:off x="96670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 name="Oval 34">
              <a:extLst>
                <a:ext uri="{FF2B5EF4-FFF2-40B4-BE49-F238E27FC236}">
                  <a16:creationId xmlns:a16="http://schemas.microsoft.com/office/drawing/2014/main" id="{2E90FA67-01B5-051A-2E55-1EDB65865D9C}"/>
                </a:ext>
              </a:extLst>
            </p:cNvPr>
            <p:cNvSpPr>
              <a:spLocks noChangeArrowheads="1"/>
            </p:cNvSpPr>
            <p:nvPr/>
          </p:nvSpPr>
          <p:spPr bwMode="auto">
            <a:xfrm rot="5400000" flipV="1">
              <a:off x="10048095" y="6150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2" name="Oval 35">
              <a:extLst>
                <a:ext uri="{FF2B5EF4-FFF2-40B4-BE49-F238E27FC236}">
                  <a16:creationId xmlns:a16="http://schemas.microsoft.com/office/drawing/2014/main" id="{2BF9B502-9201-4FE1-66DD-78888A94D1B0}"/>
                </a:ext>
              </a:extLst>
            </p:cNvPr>
            <p:cNvSpPr>
              <a:spLocks noChangeArrowheads="1"/>
            </p:cNvSpPr>
            <p:nvPr/>
          </p:nvSpPr>
          <p:spPr bwMode="auto">
            <a:xfrm rot="5400000" flipV="1">
              <a:off x="10276695" y="5160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3" name="Oval 36">
              <a:extLst>
                <a:ext uri="{FF2B5EF4-FFF2-40B4-BE49-F238E27FC236}">
                  <a16:creationId xmlns:a16="http://schemas.microsoft.com/office/drawing/2014/main" id="{CA8F3019-3E86-6FC2-CF9E-231D5DBE729F}"/>
                </a:ext>
              </a:extLst>
            </p:cNvPr>
            <p:cNvSpPr>
              <a:spLocks noChangeArrowheads="1"/>
            </p:cNvSpPr>
            <p:nvPr/>
          </p:nvSpPr>
          <p:spPr bwMode="auto">
            <a:xfrm rot="5400000" flipV="1">
              <a:off x="9819495" y="4931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 name="Oval 37">
              <a:extLst>
                <a:ext uri="{FF2B5EF4-FFF2-40B4-BE49-F238E27FC236}">
                  <a16:creationId xmlns:a16="http://schemas.microsoft.com/office/drawing/2014/main" id="{FC50351A-A98C-9E15-09D5-7993C06AC9FC}"/>
                </a:ext>
              </a:extLst>
            </p:cNvPr>
            <p:cNvSpPr>
              <a:spLocks noChangeArrowheads="1"/>
            </p:cNvSpPr>
            <p:nvPr/>
          </p:nvSpPr>
          <p:spPr bwMode="auto">
            <a:xfrm rot="5400000" flipV="1">
              <a:off x="102766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 name="Oval 38">
              <a:extLst>
                <a:ext uri="{FF2B5EF4-FFF2-40B4-BE49-F238E27FC236}">
                  <a16:creationId xmlns:a16="http://schemas.microsoft.com/office/drawing/2014/main" id="{D27EC37F-DF73-7FC9-81EF-A83B3C05084B}"/>
                </a:ext>
              </a:extLst>
            </p:cNvPr>
            <p:cNvSpPr>
              <a:spLocks noChangeArrowheads="1"/>
            </p:cNvSpPr>
            <p:nvPr/>
          </p:nvSpPr>
          <p:spPr bwMode="auto">
            <a:xfrm rot="5400000" flipV="1">
              <a:off x="103528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 name="Oval 39">
              <a:extLst>
                <a:ext uri="{FF2B5EF4-FFF2-40B4-BE49-F238E27FC236}">
                  <a16:creationId xmlns:a16="http://schemas.microsoft.com/office/drawing/2014/main" id="{C40B4B1E-34FF-289F-D4DA-BF23DE7D9998}"/>
                </a:ext>
              </a:extLst>
            </p:cNvPr>
            <p:cNvSpPr>
              <a:spLocks noChangeArrowheads="1"/>
            </p:cNvSpPr>
            <p:nvPr/>
          </p:nvSpPr>
          <p:spPr bwMode="auto">
            <a:xfrm rot="5400000" flipV="1">
              <a:off x="99718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7" name="Oval 40">
              <a:extLst>
                <a:ext uri="{FF2B5EF4-FFF2-40B4-BE49-F238E27FC236}">
                  <a16:creationId xmlns:a16="http://schemas.microsoft.com/office/drawing/2014/main" id="{6BDF36FE-57ED-9255-A234-89DFA74C58C0}"/>
                </a:ext>
              </a:extLst>
            </p:cNvPr>
            <p:cNvSpPr>
              <a:spLocks noChangeArrowheads="1"/>
            </p:cNvSpPr>
            <p:nvPr/>
          </p:nvSpPr>
          <p:spPr bwMode="auto">
            <a:xfrm rot="5400000" flipV="1">
              <a:off x="98956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8" name="Oval 41">
              <a:extLst>
                <a:ext uri="{FF2B5EF4-FFF2-40B4-BE49-F238E27FC236}">
                  <a16:creationId xmlns:a16="http://schemas.microsoft.com/office/drawing/2014/main" id="{BDD52F1F-2D23-EB18-9D2D-15C938D9ED02}"/>
                </a:ext>
              </a:extLst>
            </p:cNvPr>
            <p:cNvSpPr>
              <a:spLocks noChangeArrowheads="1"/>
            </p:cNvSpPr>
            <p:nvPr/>
          </p:nvSpPr>
          <p:spPr bwMode="auto">
            <a:xfrm rot="5400000" flipV="1">
              <a:off x="98194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9" name="Oval 42">
              <a:extLst>
                <a:ext uri="{FF2B5EF4-FFF2-40B4-BE49-F238E27FC236}">
                  <a16:creationId xmlns:a16="http://schemas.microsoft.com/office/drawing/2014/main" id="{CB8F0F33-ECD7-DDFF-083D-C1224AAFA98D}"/>
                </a:ext>
              </a:extLst>
            </p:cNvPr>
            <p:cNvSpPr>
              <a:spLocks noChangeArrowheads="1"/>
            </p:cNvSpPr>
            <p:nvPr/>
          </p:nvSpPr>
          <p:spPr bwMode="auto">
            <a:xfrm rot="5400000" flipV="1">
              <a:off x="102004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0" name="Oval 43">
              <a:extLst>
                <a:ext uri="{FF2B5EF4-FFF2-40B4-BE49-F238E27FC236}">
                  <a16:creationId xmlns:a16="http://schemas.microsoft.com/office/drawing/2014/main" id="{5EE7B909-70D6-F711-95BE-EF2EFE942D8D}"/>
                </a:ext>
              </a:extLst>
            </p:cNvPr>
            <p:cNvSpPr>
              <a:spLocks noChangeArrowheads="1"/>
            </p:cNvSpPr>
            <p:nvPr/>
          </p:nvSpPr>
          <p:spPr bwMode="auto">
            <a:xfrm rot="5400000" flipV="1">
              <a:off x="101242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1" name="Oval 44">
              <a:extLst>
                <a:ext uri="{FF2B5EF4-FFF2-40B4-BE49-F238E27FC236}">
                  <a16:creationId xmlns:a16="http://schemas.microsoft.com/office/drawing/2014/main" id="{D7D42FED-B6E1-7E59-871E-A2424E339098}"/>
                </a:ext>
              </a:extLst>
            </p:cNvPr>
            <p:cNvSpPr>
              <a:spLocks noChangeArrowheads="1"/>
            </p:cNvSpPr>
            <p:nvPr/>
          </p:nvSpPr>
          <p:spPr bwMode="auto">
            <a:xfrm rot="5400000" flipV="1">
              <a:off x="95146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2" name="Oval 45">
              <a:extLst>
                <a:ext uri="{FF2B5EF4-FFF2-40B4-BE49-F238E27FC236}">
                  <a16:creationId xmlns:a16="http://schemas.microsoft.com/office/drawing/2014/main" id="{EF7DFC93-4353-B38A-CB39-A566B9D42AF2}"/>
                </a:ext>
              </a:extLst>
            </p:cNvPr>
            <p:cNvSpPr>
              <a:spLocks noChangeArrowheads="1"/>
            </p:cNvSpPr>
            <p:nvPr/>
          </p:nvSpPr>
          <p:spPr bwMode="auto">
            <a:xfrm rot="5400000" flipV="1">
              <a:off x="9971895" y="5312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3" name="Oval 46">
              <a:extLst>
                <a:ext uri="{FF2B5EF4-FFF2-40B4-BE49-F238E27FC236}">
                  <a16:creationId xmlns:a16="http://schemas.microsoft.com/office/drawing/2014/main" id="{CB4C70FD-EAB9-1239-ABA4-BE7C586BCABF}"/>
                </a:ext>
              </a:extLst>
            </p:cNvPr>
            <p:cNvSpPr>
              <a:spLocks noChangeArrowheads="1"/>
            </p:cNvSpPr>
            <p:nvPr/>
          </p:nvSpPr>
          <p:spPr bwMode="auto">
            <a:xfrm rot="5400000" flipV="1">
              <a:off x="97432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 name="Oval 47">
              <a:extLst>
                <a:ext uri="{FF2B5EF4-FFF2-40B4-BE49-F238E27FC236}">
                  <a16:creationId xmlns:a16="http://schemas.microsoft.com/office/drawing/2014/main" id="{53769AA6-D360-877D-D8EC-A8C866A82F92}"/>
                </a:ext>
              </a:extLst>
            </p:cNvPr>
            <p:cNvSpPr>
              <a:spLocks noChangeArrowheads="1"/>
            </p:cNvSpPr>
            <p:nvPr/>
          </p:nvSpPr>
          <p:spPr bwMode="auto">
            <a:xfrm rot="5400000" flipV="1">
              <a:off x="9819495" y="5160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 name="Oval 48">
              <a:extLst>
                <a:ext uri="{FF2B5EF4-FFF2-40B4-BE49-F238E27FC236}">
                  <a16:creationId xmlns:a16="http://schemas.microsoft.com/office/drawing/2014/main" id="{B9F0E7D8-75CC-1F77-5763-0F3554951A10}"/>
                </a:ext>
              </a:extLst>
            </p:cNvPr>
            <p:cNvSpPr>
              <a:spLocks noChangeArrowheads="1"/>
            </p:cNvSpPr>
            <p:nvPr/>
          </p:nvSpPr>
          <p:spPr bwMode="auto">
            <a:xfrm rot="5400000" flipV="1">
              <a:off x="9590895" y="5160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 name="Oval 49">
              <a:extLst>
                <a:ext uri="{FF2B5EF4-FFF2-40B4-BE49-F238E27FC236}">
                  <a16:creationId xmlns:a16="http://schemas.microsoft.com/office/drawing/2014/main" id="{C7D0266B-E7ED-9D58-6EE2-9FC5EA319282}"/>
                </a:ext>
              </a:extLst>
            </p:cNvPr>
            <p:cNvSpPr>
              <a:spLocks noChangeArrowheads="1"/>
            </p:cNvSpPr>
            <p:nvPr/>
          </p:nvSpPr>
          <p:spPr bwMode="auto">
            <a:xfrm rot="5400000" flipV="1">
              <a:off x="10048095" y="5160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7" name="Oval 50">
              <a:extLst>
                <a:ext uri="{FF2B5EF4-FFF2-40B4-BE49-F238E27FC236}">
                  <a16:creationId xmlns:a16="http://schemas.microsoft.com/office/drawing/2014/main" id="{AAC6F8D8-8D18-5CEF-8A5D-701AC4349576}"/>
                </a:ext>
              </a:extLst>
            </p:cNvPr>
            <p:cNvSpPr>
              <a:spLocks noChangeArrowheads="1"/>
            </p:cNvSpPr>
            <p:nvPr/>
          </p:nvSpPr>
          <p:spPr bwMode="auto">
            <a:xfrm rot="5400000" flipV="1">
              <a:off x="100480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 name="Oval 51">
              <a:extLst>
                <a:ext uri="{FF2B5EF4-FFF2-40B4-BE49-F238E27FC236}">
                  <a16:creationId xmlns:a16="http://schemas.microsoft.com/office/drawing/2014/main" id="{CB2C1908-0BB5-B7A2-221F-067059EC4A2F}"/>
                </a:ext>
              </a:extLst>
            </p:cNvPr>
            <p:cNvSpPr>
              <a:spLocks noChangeArrowheads="1"/>
            </p:cNvSpPr>
            <p:nvPr/>
          </p:nvSpPr>
          <p:spPr bwMode="auto">
            <a:xfrm rot="5400000" flipV="1">
              <a:off x="100480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9" name="Oval 52">
              <a:extLst>
                <a:ext uri="{FF2B5EF4-FFF2-40B4-BE49-F238E27FC236}">
                  <a16:creationId xmlns:a16="http://schemas.microsoft.com/office/drawing/2014/main" id="{09773B40-4476-D3B0-55EB-8119D066FB94}"/>
                </a:ext>
              </a:extLst>
            </p:cNvPr>
            <p:cNvSpPr>
              <a:spLocks noChangeArrowheads="1"/>
            </p:cNvSpPr>
            <p:nvPr/>
          </p:nvSpPr>
          <p:spPr bwMode="auto">
            <a:xfrm rot="5400000" flipV="1">
              <a:off x="98194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0" name="Oval 53">
              <a:extLst>
                <a:ext uri="{FF2B5EF4-FFF2-40B4-BE49-F238E27FC236}">
                  <a16:creationId xmlns:a16="http://schemas.microsoft.com/office/drawing/2014/main" id="{4913FAC8-4FFF-79AA-5409-FCF0880BDD99}"/>
                </a:ext>
              </a:extLst>
            </p:cNvPr>
            <p:cNvSpPr>
              <a:spLocks noChangeArrowheads="1"/>
            </p:cNvSpPr>
            <p:nvPr/>
          </p:nvSpPr>
          <p:spPr bwMode="auto">
            <a:xfrm rot="5400000" flipV="1">
              <a:off x="97432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1" name="Oval 54">
              <a:extLst>
                <a:ext uri="{FF2B5EF4-FFF2-40B4-BE49-F238E27FC236}">
                  <a16:creationId xmlns:a16="http://schemas.microsoft.com/office/drawing/2014/main" id="{8BC08976-E89B-9452-1B15-B562EBFF6E67}"/>
                </a:ext>
              </a:extLst>
            </p:cNvPr>
            <p:cNvSpPr>
              <a:spLocks noChangeArrowheads="1"/>
            </p:cNvSpPr>
            <p:nvPr/>
          </p:nvSpPr>
          <p:spPr bwMode="auto">
            <a:xfrm rot="5400000" flipV="1">
              <a:off x="95146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2" name="Oval 55">
              <a:extLst>
                <a:ext uri="{FF2B5EF4-FFF2-40B4-BE49-F238E27FC236}">
                  <a16:creationId xmlns:a16="http://schemas.microsoft.com/office/drawing/2014/main" id="{8089A622-ADBC-15C3-4C1F-997A6D056C33}"/>
                </a:ext>
              </a:extLst>
            </p:cNvPr>
            <p:cNvSpPr>
              <a:spLocks noChangeArrowheads="1"/>
            </p:cNvSpPr>
            <p:nvPr/>
          </p:nvSpPr>
          <p:spPr bwMode="auto">
            <a:xfrm rot="5400000" flipV="1">
              <a:off x="9438495" y="5312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 name="Oval 56">
              <a:extLst>
                <a:ext uri="{FF2B5EF4-FFF2-40B4-BE49-F238E27FC236}">
                  <a16:creationId xmlns:a16="http://schemas.microsoft.com/office/drawing/2014/main" id="{CB85958B-F019-7182-AA83-9F3D3198C966}"/>
                </a:ext>
              </a:extLst>
            </p:cNvPr>
            <p:cNvSpPr>
              <a:spLocks noChangeArrowheads="1"/>
            </p:cNvSpPr>
            <p:nvPr/>
          </p:nvSpPr>
          <p:spPr bwMode="auto">
            <a:xfrm rot="5400000">
              <a:off x="72286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4" name="Oval 57">
              <a:extLst>
                <a:ext uri="{FF2B5EF4-FFF2-40B4-BE49-F238E27FC236}">
                  <a16:creationId xmlns:a16="http://schemas.microsoft.com/office/drawing/2014/main" id="{539EBFD9-8DE5-FB93-51D7-EC833A149037}"/>
                </a:ext>
              </a:extLst>
            </p:cNvPr>
            <p:cNvSpPr>
              <a:spLocks noChangeArrowheads="1"/>
            </p:cNvSpPr>
            <p:nvPr/>
          </p:nvSpPr>
          <p:spPr bwMode="auto">
            <a:xfrm rot="5400000">
              <a:off x="74572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5" name="Oval 58">
              <a:extLst>
                <a:ext uri="{FF2B5EF4-FFF2-40B4-BE49-F238E27FC236}">
                  <a16:creationId xmlns:a16="http://schemas.microsoft.com/office/drawing/2014/main" id="{CBFD3A10-311F-3779-AEB6-E0CD9813D435}"/>
                </a:ext>
              </a:extLst>
            </p:cNvPr>
            <p:cNvSpPr>
              <a:spLocks noChangeArrowheads="1"/>
            </p:cNvSpPr>
            <p:nvPr/>
          </p:nvSpPr>
          <p:spPr bwMode="auto">
            <a:xfrm rot="5400000">
              <a:off x="86764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 name="Oval 59">
              <a:extLst>
                <a:ext uri="{FF2B5EF4-FFF2-40B4-BE49-F238E27FC236}">
                  <a16:creationId xmlns:a16="http://schemas.microsoft.com/office/drawing/2014/main" id="{8C9E80EA-5B50-A9D3-AE6B-0B9587DD497B}"/>
                </a:ext>
              </a:extLst>
            </p:cNvPr>
            <p:cNvSpPr>
              <a:spLocks noChangeArrowheads="1"/>
            </p:cNvSpPr>
            <p:nvPr/>
          </p:nvSpPr>
          <p:spPr bwMode="auto">
            <a:xfrm rot="5400000">
              <a:off x="7762095" y="6074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7" name="Oval 60">
              <a:extLst>
                <a:ext uri="{FF2B5EF4-FFF2-40B4-BE49-F238E27FC236}">
                  <a16:creationId xmlns:a16="http://schemas.microsoft.com/office/drawing/2014/main" id="{0F3A2F10-EE7C-DBB5-4EF3-05BC61D8D145}"/>
                </a:ext>
              </a:extLst>
            </p:cNvPr>
            <p:cNvSpPr>
              <a:spLocks noChangeArrowheads="1"/>
            </p:cNvSpPr>
            <p:nvPr/>
          </p:nvSpPr>
          <p:spPr bwMode="auto">
            <a:xfrm rot="5400000">
              <a:off x="77620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8" name="Oval 61">
              <a:extLst>
                <a:ext uri="{FF2B5EF4-FFF2-40B4-BE49-F238E27FC236}">
                  <a16:creationId xmlns:a16="http://schemas.microsoft.com/office/drawing/2014/main" id="{F89A5BF3-9CB8-52E8-DB7B-5165F741EA8C}"/>
                </a:ext>
              </a:extLst>
            </p:cNvPr>
            <p:cNvSpPr>
              <a:spLocks noChangeArrowheads="1"/>
            </p:cNvSpPr>
            <p:nvPr/>
          </p:nvSpPr>
          <p:spPr bwMode="auto">
            <a:xfrm rot="5400000">
              <a:off x="8143095" y="6227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9" name="Oval 62">
              <a:extLst>
                <a:ext uri="{FF2B5EF4-FFF2-40B4-BE49-F238E27FC236}">
                  <a16:creationId xmlns:a16="http://schemas.microsoft.com/office/drawing/2014/main" id="{8E5E03DA-5AA4-CAA4-021A-B6D71D9A53B8}"/>
                </a:ext>
              </a:extLst>
            </p:cNvPr>
            <p:cNvSpPr>
              <a:spLocks noChangeArrowheads="1"/>
            </p:cNvSpPr>
            <p:nvPr/>
          </p:nvSpPr>
          <p:spPr bwMode="auto">
            <a:xfrm rot="5400000">
              <a:off x="8371695" y="5236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0" name="Oval 63">
              <a:extLst>
                <a:ext uri="{FF2B5EF4-FFF2-40B4-BE49-F238E27FC236}">
                  <a16:creationId xmlns:a16="http://schemas.microsoft.com/office/drawing/2014/main" id="{04D91A1F-337F-F25E-F555-CADF69F98E80}"/>
                </a:ext>
              </a:extLst>
            </p:cNvPr>
            <p:cNvSpPr>
              <a:spLocks noChangeArrowheads="1"/>
            </p:cNvSpPr>
            <p:nvPr/>
          </p:nvSpPr>
          <p:spPr bwMode="auto">
            <a:xfrm rot="5400000">
              <a:off x="7914495" y="5007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 name="Oval 64">
              <a:extLst>
                <a:ext uri="{FF2B5EF4-FFF2-40B4-BE49-F238E27FC236}">
                  <a16:creationId xmlns:a16="http://schemas.microsoft.com/office/drawing/2014/main" id="{19A1BB46-9102-3119-0CE9-0C917FA5C3B0}"/>
                </a:ext>
              </a:extLst>
            </p:cNvPr>
            <p:cNvSpPr>
              <a:spLocks noChangeArrowheads="1"/>
            </p:cNvSpPr>
            <p:nvPr/>
          </p:nvSpPr>
          <p:spPr bwMode="auto">
            <a:xfrm rot="5400000">
              <a:off x="83716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2" name="Oval 65">
              <a:extLst>
                <a:ext uri="{FF2B5EF4-FFF2-40B4-BE49-F238E27FC236}">
                  <a16:creationId xmlns:a16="http://schemas.microsoft.com/office/drawing/2014/main" id="{F98E17D2-A67A-25F8-DD33-AB801C32459E}"/>
                </a:ext>
              </a:extLst>
            </p:cNvPr>
            <p:cNvSpPr>
              <a:spLocks noChangeArrowheads="1"/>
            </p:cNvSpPr>
            <p:nvPr/>
          </p:nvSpPr>
          <p:spPr bwMode="auto">
            <a:xfrm rot="5400000">
              <a:off x="84478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 name="Oval 66">
              <a:extLst>
                <a:ext uri="{FF2B5EF4-FFF2-40B4-BE49-F238E27FC236}">
                  <a16:creationId xmlns:a16="http://schemas.microsoft.com/office/drawing/2014/main" id="{A29E9070-78A2-20F2-367D-27384E977DC9}"/>
                </a:ext>
              </a:extLst>
            </p:cNvPr>
            <p:cNvSpPr>
              <a:spLocks noChangeArrowheads="1"/>
            </p:cNvSpPr>
            <p:nvPr/>
          </p:nvSpPr>
          <p:spPr bwMode="auto">
            <a:xfrm rot="5400000">
              <a:off x="80668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4" name="Oval 67">
              <a:extLst>
                <a:ext uri="{FF2B5EF4-FFF2-40B4-BE49-F238E27FC236}">
                  <a16:creationId xmlns:a16="http://schemas.microsoft.com/office/drawing/2014/main" id="{50551967-E524-3E4D-CD11-081108C32F02}"/>
                </a:ext>
              </a:extLst>
            </p:cNvPr>
            <p:cNvSpPr>
              <a:spLocks noChangeArrowheads="1"/>
            </p:cNvSpPr>
            <p:nvPr/>
          </p:nvSpPr>
          <p:spPr bwMode="auto">
            <a:xfrm rot="5400000">
              <a:off x="79906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5" name="Oval 68">
              <a:extLst>
                <a:ext uri="{FF2B5EF4-FFF2-40B4-BE49-F238E27FC236}">
                  <a16:creationId xmlns:a16="http://schemas.microsoft.com/office/drawing/2014/main" id="{72CC7A44-BB91-8E64-0554-19D9C67279B4}"/>
                </a:ext>
              </a:extLst>
            </p:cNvPr>
            <p:cNvSpPr>
              <a:spLocks noChangeArrowheads="1"/>
            </p:cNvSpPr>
            <p:nvPr/>
          </p:nvSpPr>
          <p:spPr bwMode="auto">
            <a:xfrm rot="5400000">
              <a:off x="79144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 name="Oval 69">
              <a:extLst>
                <a:ext uri="{FF2B5EF4-FFF2-40B4-BE49-F238E27FC236}">
                  <a16:creationId xmlns:a16="http://schemas.microsoft.com/office/drawing/2014/main" id="{DA47CB98-AE32-BD63-3B3C-45AA520C89CC}"/>
                </a:ext>
              </a:extLst>
            </p:cNvPr>
            <p:cNvSpPr>
              <a:spLocks noChangeArrowheads="1"/>
            </p:cNvSpPr>
            <p:nvPr/>
          </p:nvSpPr>
          <p:spPr bwMode="auto">
            <a:xfrm rot="5400000">
              <a:off x="82954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7" name="Oval 70">
              <a:extLst>
                <a:ext uri="{FF2B5EF4-FFF2-40B4-BE49-F238E27FC236}">
                  <a16:creationId xmlns:a16="http://schemas.microsoft.com/office/drawing/2014/main" id="{57D27989-9EFE-D3A5-5CF8-D755FD35C420}"/>
                </a:ext>
              </a:extLst>
            </p:cNvPr>
            <p:cNvSpPr>
              <a:spLocks noChangeArrowheads="1"/>
            </p:cNvSpPr>
            <p:nvPr/>
          </p:nvSpPr>
          <p:spPr bwMode="auto">
            <a:xfrm rot="5400000">
              <a:off x="82192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8" name="Oval 71">
              <a:extLst>
                <a:ext uri="{FF2B5EF4-FFF2-40B4-BE49-F238E27FC236}">
                  <a16:creationId xmlns:a16="http://schemas.microsoft.com/office/drawing/2014/main" id="{04348B45-86AF-8F4C-AB71-DDAB886C9081}"/>
                </a:ext>
              </a:extLst>
            </p:cNvPr>
            <p:cNvSpPr>
              <a:spLocks noChangeArrowheads="1"/>
            </p:cNvSpPr>
            <p:nvPr/>
          </p:nvSpPr>
          <p:spPr bwMode="auto">
            <a:xfrm rot="5400000">
              <a:off x="76096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 name="Oval 72">
              <a:extLst>
                <a:ext uri="{FF2B5EF4-FFF2-40B4-BE49-F238E27FC236}">
                  <a16:creationId xmlns:a16="http://schemas.microsoft.com/office/drawing/2014/main" id="{E94DACCE-0B8F-1E5D-776E-1A7CEB2EFC66}"/>
                </a:ext>
              </a:extLst>
            </p:cNvPr>
            <p:cNvSpPr>
              <a:spLocks noChangeArrowheads="1"/>
            </p:cNvSpPr>
            <p:nvPr/>
          </p:nvSpPr>
          <p:spPr bwMode="auto">
            <a:xfrm rot="5400000">
              <a:off x="80668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0" name="Oval 73">
              <a:extLst>
                <a:ext uri="{FF2B5EF4-FFF2-40B4-BE49-F238E27FC236}">
                  <a16:creationId xmlns:a16="http://schemas.microsoft.com/office/drawing/2014/main" id="{708E35B5-7E1B-2686-B7A8-46F6960A68A6}"/>
                </a:ext>
              </a:extLst>
            </p:cNvPr>
            <p:cNvSpPr>
              <a:spLocks noChangeArrowheads="1"/>
            </p:cNvSpPr>
            <p:nvPr/>
          </p:nvSpPr>
          <p:spPr bwMode="auto">
            <a:xfrm rot="5400000">
              <a:off x="78382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1" name="Oval 74">
              <a:extLst>
                <a:ext uri="{FF2B5EF4-FFF2-40B4-BE49-F238E27FC236}">
                  <a16:creationId xmlns:a16="http://schemas.microsoft.com/office/drawing/2014/main" id="{DAC5746B-E7ED-2DAE-7ADD-7972AC94F7EF}"/>
                </a:ext>
              </a:extLst>
            </p:cNvPr>
            <p:cNvSpPr>
              <a:spLocks noChangeArrowheads="1"/>
            </p:cNvSpPr>
            <p:nvPr/>
          </p:nvSpPr>
          <p:spPr bwMode="auto">
            <a:xfrm rot="5400000">
              <a:off x="7914495" y="5236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2" name="Oval 75">
              <a:extLst>
                <a:ext uri="{FF2B5EF4-FFF2-40B4-BE49-F238E27FC236}">
                  <a16:creationId xmlns:a16="http://schemas.microsoft.com/office/drawing/2014/main" id="{A6EE1CEF-A84D-7FE9-612C-ED6C5234592E}"/>
                </a:ext>
              </a:extLst>
            </p:cNvPr>
            <p:cNvSpPr>
              <a:spLocks noChangeArrowheads="1"/>
            </p:cNvSpPr>
            <p:nvPr/>
          </p:nvSpPr>
          <p:spPr bwMode="auto">
            <a:xfrm rot="5400000">
              <a:off x="7685895" y="5236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 name="Oval 76">
              <a:extLst>
                <a:ext uri="{FF2B5EF4-FFF2-40B4-BE49-F238E27FC236}">
                  <a16:creationId xmlns:a16="http://schemas.microsoft.com/office/drawing/2014/main" id="{69FF5743-671C-FAEC-AA2D-D792175CF76F}"/>
                </a:ext>
              </a:extLst>
            </p:cNvPr>
            <p:cNvSpPr>
              <a:spLocks noChangeArrowheads="1"/>
            </p:cNvSpPr>
            <p:nvPr/>
          </p:nvSpPr>
          <p:spPr bwMode="auto">
            <a:xfrm rot="5400000">
              <a:off x="8143095" y="5236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4" name="Oval 77">
              <a:extLst>
                <a:ext uri="{FF2B5EF4-FFF2-40B4-BE49-F238E27FC236}">
                  <a16:creationId xmlns:a16="http://schemas.microsoft.com/office/drawing/2014/main" id="{E9CC9D0B-656B-8A4E-0D70-D1B35A5809B9}"/>
                </a:ext>
              </a:extLst>
            </p:cNvPr>
            <p:cNvSpPr>
              <a:spLocks noChangeArrowheads="1"/>
            </p:cNvSpPr>
            <p:nvPr/>
          </p:nvSpPr>
          <p:spPr bwMode="auto">
            <a:xfrm rot="5400000">
              <a:off x="81430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5" name="Oval 78">
              <a:extLst>
                <a:ext uri="{FF2B5EF4-FFF2-40B4-BE49-F238E27FC236}">
                  <a16:creationId xmlns:a16="http://schemas.microsoft.com/office/drawing/2014/main" id="{3C6BD010-99FD-568F-61F5-D9CE6C7151F3}"/>
                </a:ext>
              </a:extLst>
            </p:cNvPr>
            <p:cNvSpPr>
              <a:spLocks noChangeArrowheads="1"/>
            </p:cNvSpPr>
            <p:nvPr/>
          </p:nvSpPr>
          <p:spPr bwMode="auto">
            <a:xfrm rot="5400000">
              <a:off x="81430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 name="Oval 79">
              <a:extLst>
                <a:ext uri="{FF2B5EF4-FFF2-40B4-BE49-F238E27FC236}">
                  <a16:creationId xmlns:a16="http://schemas.microsoft.com/office/drawing/2014/main" id="{769E606A-147B-676C-B83A-9658FA89B84D}"/>
                </a:ext>
              </a:extLst>
            </p:cNvPr>
            <p:cNvSpPr>
              <a:spLocks noChangeArrowheads="1"/>
            </p:cNvSpPr>
            <p:nvPr/>
          </p:nvSpPr>
          <p:spPr bwMode="auto">
            <a:xfrm rot="5400000">
              <a:off x="79144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7" name="Oval 80">
              <a:extLst>
                <a:ext uri="{FF2B5EF4-FFF2-40B4-BE49-F238E27FC236}">
                  <a16:creationId xmlns:a16="http://schemas.microsoft.com/office/drawing/2014/main" id="{1C6F2ECD-2EE9-A7F9-FBD1-57B70BE20A48}"/>
                </a:ext>
              </a:extLst>
            </p:cNvPr>
            <p:cNvSpPr>
              <a:spLocks noChangeArrowheads="1"/>
            </p:cNvSpPr>
            <p:nvPr/>
          </p:nvSpPr>
          <p:spPr bwMode="auto">
            <a:xfrm rot="5400000">
              <a:off x="78382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8" name="Oval 81">
              <a:extLst>
                <a:ext uri="{FF2B5EF4-FFF2-40B4-BE49-F238E27FC236}">
                  <a16:creationId xmlns:a16="http://schemas.microsoft.com/office/drawing/2014/main" id="{CBF1B316-9F0E-29E3-1041-14BC4C21BC24}"/>
                </a:ext>
              </a:extLst>
            </p:cNvPr>
            <p:cNvSpPr>
              <a:spLocks noChangeArrowheads="1"/>
            </p:cNvSpPr>
            <p:nvPr/>
          </p:nvSpPr>
          <p:spPr bwMode="auto">
            <a:xfrm rot="5400000">
              <a:off x="76096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9" name="Oval 82">
              <a:extLst>
                <a:ext uri="{FF2B5EF4-FFF2-40B4-BE49-F238E27FC236}">
                  <a16:creationId xmlns:a16="http://schemas.microsoft.com/office/drawing/2014/main" id="{DF07A8D5-D96F-8E80-8F5A-0894C413A52C}"/>
                </a:ext>
              </a:extLst>
            </p:cNvPr>
            <p:cNvSpPr>
              <a:spLocks noChangeArrowheads="1"/>
            </p:cNvSpPr>
            <p:nvPr/>
          </p:nvSpPr>
          <p:spPr bwMode="auto">
            <a:xfrm rot="5400000">
              <a:off x="75334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0" name="Oval 83">
              <a:extLst>
                <a:ext uri="{FF2B5EF4-FFF2-40B4-BE49-F238E27FC236}">
                  <a16:creationId xmlns:a16="http://schemas.microsoft.com/office/drawing/2014/main" id="{2E8CC53C-2F82-18DA-53D1-225F3D06362C}"/>
                </a:ext>
              </a:extLst>
            </p:cNvPr>
            <p:cNvSpPr>
              <a:spLocks noChangeArrowheads="1"/>
            </p:cNvSpPr>
            <p:nvPr/>
          </p:nvSpPr>
          <p:spPr bwMode="auto">
            <a:xfrm>
              <a:off x="8143095" y="3941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 name="Oval 84">
              <a:extLst>
                <a:ext uri="{FF2B5EF4-FFF2-40B4-BE49-F238E27FC236}">
                  <a16:creationId xmlns:a16="http://schemas.microsoft.com/office/drawing/2014/main" id="{DFF4BC32-2131-43F9-6602-8BE284A5103A}"/>
                </a:ext>
              </a:extLst>
            </p:cNvPr>
            <p:cNvSpPr>
              <a:spLocks noChangeArrowheads="1"/>
            </p:cNvSpPr>
            <p:nvPr/>
          </p:nvSpPr>
          <p:spPr bwMode="auto">
            <a:xfrm>
              <a:off x="8371695" y="4245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2" name="Oval 85">
              <a:extLst>
                <a:ext uri="{FF2B5EF4-FFF2-40B4-BE49-F238E27FC236}">
                  <a16:creationId xmlns:a16="http://schemas.microsoft.com/office/drawing/2014/main" id="{728AAFCD-57DA-FDD2-0A5A-2BFE2D8870B1}"/>
                </a:ext>
              </a:extLst>
            </p:cNvPr>
            <p:cNvSpPr>
              <a:spLocks noChangeArrowheads="1"/>
            </p:cNvSpPr>
            <p:nvPr/>
          </p:nvSpPr>
          <p:spPr bwMode="auto">
            <a:xfrm>
              <a:off x="9590895" y="3788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3" name="Oval 86">
              <a:extLst>
                <a:ext uri="{FF2B5EF4-FFF2-40B4-BE49-F238E27FC236}">
                  <a16:creationId xmlns:a16="http://schemas.microsoft.com/office/drawing/2014/main" id="{02F2F3D5-BF4F-99EC-6A0A-40EA0BBA3082}"/>
                </a:ext>
              </a:extLst>
            </p:cNvPr>
            <p:cNvSpPr>
              <a:spLocks noChangeArrowheads="1"/>
            </p:cNvSpPr>
            <p:nvPr/>
          </p:nvSpPr>
          <p:spPr bwMode="auto">
            <a:xfrm>
              <a:off x="8676495" y="4398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 name="Oval 87">
              <a:extLst>
                <a:ext uri="{FF2B5EF4-FFF2-40B4-BE49-F238E27FC236}">
                  <a16:creationId xmlns:a16="http://schemas.microsoft.com/office/drawing/2014/main" id="{1603EA81-D69A-C8FA-2197-D39C34D3E3EB}"/>
                </a:ext>
              </a:extLst>
            </p:cNvPr>
            <p:cNvSpPr>
              <a:spLocks noChangeArrowheads="1"/>
            </p:cNvSpPr>
            <p:nvPr/>
          </p:nvSpPr>
          <p:spPr bwMode="auto">
            <a:xfrm>
              <a:off x="8676495" y="4093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5" name="Oval 88">
              <a:extLst>
                <a:ext uri="{FF2B5EF4-FFF2-40B4-BE49-F238E27FC236}">
                  <a16:creationId xmlns:a16="http://schemas.microsoft.com/office/drawing/2014/main" id="{EB0E1EC4-248C-AE71-3AC1-BB78782B2258}"/>
                </a:ext>
              </a:extLst>
            </p:cNvPr>
            <p:cNvSpPr>
              <a:spLocks noChangeArrowheads="1"/>
            </p:cNvSpPr>
            <p:nvPr/>
          </p:nvSpPr>
          <p:spPr bwMode="auto">
            <a:xfrm>
              <a:off x="9057495" y="4550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 name="Oval 89">
              <a:extLst>
                <a:ext uri="{FF2B5EF4-FFF2-40B4-BE49-F238E27FC236}">
                  <a16:creationId xmlns:a16="http://schemas.microsoft.com/office/drawing/2014/main" id="{DD86CE0F-8E1C-88CE-FEA1-021D119BFA94}"/>
                </a:ext>
              </a:extLst>
            </p:cNvPr>
            <p:cNvSpPr>
              <a:spLocks noChangeArrowheads="1"/>
            </p:cNvSpPr>
            <p:nvPr/>
          </p:nvSpPr>
          <p:spPr bwMode="auto">
            <a:xfrm>
              <a:off x="9286095" y="3560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 name="Oval 90">
              <a:extLst>
                <a:ext uri="{FF2B5EF4-FFF2-40B4-BE49-F238E27FC236}">
                  <a16:creationId xmlns:a16="http://schemas.microsoft.com/office/drawing/2014/main" id="{26E26E66-B58E-3E71-7C9C-92B8006D7B55}"/>
                </a:ext>
              </a:extLst>
            </p:cNvPr>
            <p:cNvSpPr>
              <a:spLocks noChangeArrowheads="1"/>
            </p:cNvSpPr>
            <p:nvPr/>
          </p:nvSpPr>
          <p:spPr bwMode="auto">
            <a:xfrm>
              <a:off x="8828895" y="3331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8" name="Oval 91">
              <a:extLst>
                <a:ext uri="{FF2B5EF4-FFF2-40B4-BE49-F238E27FC236}">
                  <a16:creationId xmlns:a16="http://schemas.microsoft.com/office/drawing/2014/main" id="{38682ADC-5812-266A-0DA0-9EDD2D156FCA}"/>
                </a:ext>
              </a:extLst>
            </p:cNvPr>
            <p:cNvSpPr>
              <a:spLocks noChangeArrowheads="1"/>
            </p:cNvSpPr>
            <p:nvPr/>
          </p:nvSpPr>
          <p:spPr bwMode="auto">
            <a:xfrm>
              <a:off x="9286095" y="4322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 name="Oval 92">
              <a:extLst>
                <a:ext uri="{FF2B5EF4-FFF2-40B4-BE49-F238E27FC236}">
                  <a16:creationId xmlns:a16="http://schemas.microsoft.com/office/drawing/2014/main" id="{5D2B5E3E-9F41-B220-BB42-BB806D2D55B5}"/>
                </a:ext>
              </a:extLst>
            </p:cNvPr>
            <p:cNvSpPr>
              <a:spLocks noChangeArrowheads="1"/>
            </p:cNvSpPr>
            <p:nvPr/>
          </p:nvSpPr>
          <p:spPr bwMode="auto">
            <a:xfrm>
              <a:off x="9362295" y="4017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0" name="Oval 93">
              <a:extLst>
                <a:ext uri="{FF2B5EF4-FFF2-40B4-BE49-F238E27FC236}">
                  <a16:creationId xmlns:a16="http://schemas.microsoft.com/office/drawing/2014/main" id="{32AEB149-5BF0-7C63-E6C1-EBACCE6C6C63}"/>
                </a:ext>
              </a:extLst>
            </p:cNvPr>
            <p:cNvSpPr>
              <a:spLocks noChangeArrowheads="1"/>
            </p:cNvSpPr>
            <p:nvPr/>
          </p:nvSpPr>
          <p:spPr bwMode="auto">
            <a:xfrm>
              <a:off x="8981295" y="4093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1" name="Oval 94">
              <a:extLst>
                <a:ext uri="{FF2B5EF4-FFF2-40B4-BE49-F238E27FC236}">
                  <a16:creationId xmlns:a16="http://schemas.microsoft.com/office/drawing/2014/main" id="{5586B46D-918B-E27D-530C-8944C4B36F3F}"/>
                </a:ext>
              </a:extLst>
            </p:cNvPr>
            <p:cNvSpPr>
              <a:spLocks noChangeArrowheads="1"/>
            </p:cNvSpPr>
            <p:nvPr/>
          </p:nvSpPr>
          <p:spPr bwMode="auto">
            <a:xfrm>
              <a:off x="8905095" y="3864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2" name="Oval 95">
              <a:extLst>
                <a:ext uri="{FF2B5EF4-FFF2-40B4-BE49-F238E27FC236}">
                  <a16:creationId xmlns:a16="http://schemas.microsoft.com/office/drawing/2014/main" id="{2C63CB11-271F-E7C5-D0E1-01CDADB28F4D}"/>
                </a:ext>
              </a:extLst>
            </p:cNvPr>
            <p:cNvSpPr>
              <a:spLocks noChangeArrowheads="1"/>
            </p:cNvSpPr>
            <p:nvPr/>
          </p:nvSpPr>
          <p:spPr bwMode="auto">
            <a:xfrm>
              <a:off x="8828895" y="4245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3" name="Oval 96">
              <a:extLst>
                <a:ext uri="{FF2B5EF4-FFF2-40B4-BE49-F238E27FC236}">
                  <a16:creationId xmlns:a16="http://schemas.microsoft.com/office/drawing/2014/main" id="{1949A51D-C337-17C1-452B-0F849533F381}"/>
                </a:ext>
              </a:extLst>
            </p:cNvPr>
            <p:cNvSpPr>
              <a:spLocks noChangeArrowheads="1"/>
            </p:cNvSpPr>
            <p:nvPr/>
          </p:nvSpPr>
          <p:spPr bwMode="auto">
            <a:xfrm>
              <a:off x="9209895" y="3788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4" name="Oval 97">
              <a:extLst>
                <a:ext uri="{FF2B5EF4-FFF2-40B4-BE49-F238E27FC236}">
                  <a16:creationId xmlns:a16="http://schemas.microsoft.com/office/drawing/2014/main" id="{3EBEE6CA-DDC4-0FE2-7058-C00DAEAB8AAF}"/>
                </a:ext>
              </a:extLst>
            </p:cNvPr>
            <p:cNvSpPr>
              <a:spLocks noChangeArrowheads="1"/>
            </p:cNvSpPr>
            <p:nvPr/>
          </p:nvSpPr>
          <p:spPr bwMode="auto">
            <a:xfrm>
              <a:off x="9133695" y="4093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5" name="Oval 98">
              <a:extLst>
                <a:ext uri="{FF2B5EF4-FFF2-40B4-BE49-F238E27FC236}">
                  <a16:creationId xmlns:a16="http://schemas.microsoft.com/office/drawing/2014/main" id="{C53CDD11-4F4E-84A6-C211-6679CC708421}"/>
                </a:ext>
              </a:extLst>
            </p:cNvPr>
            <p:cNvSpPr>
              <a:spLocks noChangeArrowheads="1"/>
            </p:cNvSpPr>
            <p:nvPr/>
          </p:nvSpPr>
          <p:spPr bwMode="auto">
            <a:xfrm>
              <a:off x="8524095" y="3788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6" name="Oval 99">
              <a:extLst>
                <a:ext uri="{FF2B5EF4-FFF2-40B4-BE49-F238E27FC236}">
                  <a16:creationId xmlns:a16="http://schemas.microsoft.com/office/drawing/2014/main" id="{CE326176-824E-74C3-3959-4B307511A1A6}"/>
                </a:ext>
              </a:extLst>
            </p:cNvPr>
            <p:cNvSpPr>
              <a:spLocks noChangeArrowheads="1"/>
            </p:cNvSpPr>
            <p:nvPr/>
          </p:nvSpPr>
          <p:spPr bwMode="auto">
            <a:xfrm>
              <a:off x="8981295" y="3712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 name="Oval 100">
              <a:extLst>
                <a:ext uri="{FF2B5EF4-FFF2-40B4-BE49-F238E27FC236}">
                  <a16:creationId xmlns:a16="http://schemas.microsoft.com/office/drawing/2014/main" id="{E313F3E2-F089-6D8F-C666-3763A8EF2D9F}"/>
                </a:ext>
              </a:extLst>
            </p:cNvPr>
            <p:cNvSpPr>
              <a:spLocks noChangeArrowheads="1"/>
            </p:cNvSpPr>
            <p:nvPr/>
          </p:nvSpPr>
          <p:spPr bwMode="auto">
            <a:xfrm>
              <a:off x="8752695" y="3941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8" name="Oval 101">
              <a:extLst>
                <a:ext uri="{FF2B5EF4-FFF2-40B4-BE49-F238E27FC236}">
                  <a16:creationId xmlns:a16="http://schemas.microsoft.com/office/drawing/2014/main" id="{2DDC305A-B8D3-D2F8-6D75-0E1FACD0C20E}"/>
                </a:ext>
              </a:extLst>
            </p:cNvPr>
            <p:cNvSpPr>
              <a:spLocks noChangeArrowheads="1"/>
            </p:cNvSpPr>
            <p:nvPr/>
          </p:nvSpPr>
          <p:spPr bwMode="auto">
            <a:xfrm>
              <a:off x="8828895" y="3560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 name="Oval 102">
              <a:extLst>
                <a:ext uri="{FF2B5EF4-FFF2-40B4-BE49-F238E27FC236}">
                  <a16:creationId xmlns:a16="http://schemas.microsoft.com/office/drawing/2014/main" id="{0F33814F-D829-0556-DF76-21B06D83553A}"/>
                </a:ext>
              </a:extLst>
            </p:cNvPr>
            <p:cNvSpPr>
              <a:spLocks noChangeArrowheads="1"/>
            </p:cNvSpPr>
            <p:nvPr/>
          </p:nvSpPr>
          <p:spPr bwMode="auto">
            <a:xfrm>
              <a:off x="8600295" y="3560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0" name="Oval 103">
              <a:extLst>
                <a:ext uri="{FF2B5EF4-FFF2-40B4-BE49-F238E27FC236}">
                  <a16:creationId xmlns:a16="http://schemas.microsoft.com/office/drawing/2014/main" id="{6DA71B1A-89C2-9CBF-DFC5-EF028D77EAF3}"/>
                </a:ext>
              </a:extLst>
            </p:cNvPr>
            <p:cNvSpPr>
              <a:spLocks noChangeArrowheads="1"/>
            </p:cNvSpPr>
            <p:nvPr/>
          </p:nvSpPr>
          <p:spPr bwMode="auto">
            <a:xfrm>
              <a:off x="9057495" y="3560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1" name="Oval 104">
              <a:extLst>
                <a:ext uri="{FF2B5EF4-FFF2-40B4-BE49-F238E27FC236}">
                  <a16:creationId xmlns:a16="http://schemas.microsoft.com/office/drawing/2014/main" id="{DDB33918-78AD-CDC6-157A-43C0DEAC7F1F}"/>
                </a:ext>
              </a:extLst>
            </p:cNvPr>
            <p:cNvSpPr>
              <a:spLocks noChangeArrowheads="1"/>
            </p:cNvSpPr>
            <p:nvPr/>
          </p:nvSpPr>
          <p:spPr bwMode="auto">
            <a:xfrm>
              <a:off x="9057495" y="4245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2" name="Oval 105">
              <a:extLst>
                <a:ext uri="{FF2B5EF4-FFF2-40B4-BE49-F238E27FC236}">
                  <a16:creationId xmlns:a16="http://schemas.microsoft.com/office/drawing/2014/main" id="{AD143D0F-CD91-EE9C-AFF8-FD190DF4DA67}"/>
                </a:ext>
              </a:extLst>
            </p:cNvPr>
            <p:cNvSpPr>
              <a:spLocks noChangeArrowheads="1"/>
            </p:cNvSpPr>
            <p:nvPr/>
          </p:nvSpPr>
          <p:spPr bwMode="auto">
            <a:xfrm>
              <a:off x="9057495" y="3941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3" name="Oval 106">
              <a:extLst>
                <a:ext uri="{FF2B5EF4-FFF2-40B4-BE49-F238E27FC236}">
                  <a16:creationId xmlns:a16="http://schemas.microsoft.com/office/drawing/2014/main" id="{4D201168-D6B1-F974-0A7B-48BA5F9E9540}"/>
                </a:ext>
              </a:extLst>
            </p:cNvPr>
            <p:cNvSpPr>
              <a:spLocks noChangeArrowheads="1"/>
            </p:cNvSpPr>
            <p:nvPr/>
          </p:nvSpPr>
          <p:spPr bwMode="auto">
            <a:xfrm>
              <a:off x="8828895" y="4093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4" name="Oval 107">
              <a:extLst>
                <a:ext uri="{FF2B5EF4-FFF2-40B4-BE49-F238E27FC236}">
                  <a16:creationId xmlns:a16="http://schemas.microsoft.com/office/drawing/2014/main" id="{EFB8754D-EF85-0168-7247-F8939428C0B2}"/>
                </a:ext>
              </a:extLst>
            </p:cNvPr>
            <p:cNvSpPr>
              <a:spLocks noChangeArrowheads="1"/>
            </p:cNvSpPr>
            <p:nvPr/>
          </p:nvSpPr>
          <p:spPr bwMode="auto">
            <a:xfrm>
              <a:off x="8752695" y="3788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5" name="Oval 108">
              <a:extLst>
                <a:ext uri="{FF2B5EF4-FFF2-40B4-BE49-F238E27FC236}">
                  <a16:creationId xmlns:a16="http://schemas.microsoft.com/office/drawing/2014/main" id="{034D3716-CA87-1F91-A7EB-0AA3108D5030}"/>
                </a:ext>
              </a:extLst>
            </p:cNvPr>
            <p:cNvSpPr>
              <a:spLocks noChangeArrowheads="1"/>
            </p:cNvSpPr>
            <p:nvPr/>
          </p:nvSpPr>
          <p:spPr bwMode="auto">
            <a:xfrm>
              <a:off x="8524095" y="4017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6" name="Oval 109">
              <a:extLst>
                <a:ext uri="{FF2B5EF4-FFF2-40B4-BE49-F238E27FC236}">
                  <a16:creationId xmlns:a16="http://schemas.microsoft.com/office/drawing/2014/main" id="{C9944F12-7453-A24B-407C-A5B843497716}"/>
                </a:ext>
              </a:extLst>
            </p:cNvPr>
            <p:cNvSpPr>
              <a:spLocks noChangeArrowheads="1"/>
            </p:cNvSpPr>
            <p:nvPr/>
          </p:nvSpPr>
          <p:spPr bwMode="auto">
            <a:xfrm>
              <a:off x="8447895" y="3712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 name="Oval 110">
              <a:extLst>
                <a:ext uri="{FF2B5EF4-FFF2-40B4-BE49-F238E27FC236}">
                  <a16:creationId xmlns:a16="http://schemas.microsoft.com/office/drawing/2014/main" id="{BD3868DB-D80B-E002-352D-3C127011770A}"/>
                </a:ext>
              </a:extLst>
            </p:cNvPr>
            <p:cNvSpPr>
              <a:spLocks noChangeArrowheads="1"/>
            </p:cNvSpPr>
            <p:nvPr/>
          </p:nvSpPr>
          <p:spPr bwMode="auto">
            <a:xfrm rot="5400000" flipV="1">
              <a:off x="9057495" y="5465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 name="Oval 111">
              <a:extLst>
                <a:ext uri="{FF2B5EF4-FFF2-40B4-BE49-F238E27FC236}">
                  <a16:creationId xmlns:a16="http://schemas.microsoft.com/office/drawing/2014/main" id="{3119FB9C-A13E-986A-163E-7852DE1BD446}"/>
                </a:ext>
              </a:extLst>
            </p:cNvPr>
            <p:cNvSpPr>
              <a:spLocks noChangeArrowheads="1"/>
            </p:cNvSpPr>
            <p:nvPr/>
          </p:nvSpPr>
          <p:spPr bwMode="auto">
            <a:xfrm rot="5400000" flipV="1">
              <a:off x="9286095" y="5769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9" name="Oval 112">
              <a:extLst>
                <a:ext uri="{FF2B5EF4-FFF2-40B4-BE49-F238E27FC236}">
                  <a16:creationId xmlns:a16="http://schemas.microsoft.com/office/drawing/2014/main" id="{E36F3113-DDF6-4A44-E293-EA8D9A1E96CC}"/>
                </a:ext>
              </a:extLst>
            </p:cNvPr>
            <p:cNvSpPr>
              <a:spLocks noChangeArrowheads="1"/>
            </p:cNvSpPr>
            <p:nvPr/>
          </p:nvSpPr>
          <p:spPr bwMode="auto">
            <a:xfrm rot="5400000" flipV="1">
              <a:off x="105052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0" name="Oval 113">
              <a:extLst>
                <a:ext uri="{FF2B5EF4-FFF2-40B4-BE49-F238E27FC236}">
                  <a16:creationId xmlns:a16="http://schemas.microsoft.com/office/drawing/2014/main" id="{32A92406-E3C7-47C3-658E-4D38B70670EB}"/>
                </a:ext>
              </a:extLst>
            </p:cNvPr>
            <p:cNvSpPr>
              <a:spLocks noChangeArrowheads="1"/>
            </p:cNvSpPr>
            <p:nvPr/>
          </p:nvSpPr>
          <p:spPr bwMode="auto">
            <a:xfrm rot="5400000" flipV="1">
              <a:off x="9590895" y="5922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1" name="Oval 114">
              <a:extLst>
                <a:ext uri="{FF2B5EF4-FFF2-40B4-BE49-F238E27FC236}">
                  <a16:creationId xmlns:a16="http://schemas.microsoft.com/office/drawing/2014/main" id="{80A2BED3-D229-5178-E345-1AAB1734E760}"/>
                </a:ext>
              </a:extLst>
            </p:cNvPr>
            <p:cNvSpPr>
              <a:spLocks noChangeArrowheads="1"/>
            </p:cNvSpPr>
            <p:nvPr/>
          </p:nvSpPr>
          <p:spPr bwMode="auto">
            <a:xfrm rot="5400000" flipV="1">
              <a:off x="95908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2" name="Oval 115">
              <a:extLst>
                <a:ext uri="{FF2B5EF4-FFF2-40B4-BE49-F238E27FC236}">
                  <a16:creationId xmlns:a16="http://schemas.microsoft.com/office/drawing/2014/main" id="{4C229A2B-6E44-DAB8-FE4A-58CC29D02B81}"/>
                </a:ext>
              </a:extLst>
            </p:cNvPr>
            <p:cNvSpPr>
              <a:spLocks noChangeArrowheads="1"/>
            </p:cNvSpPr>
            <p:nvPr/>
          </p:nvSpPr>
          <p:spPr bwMode="auto">
            <a:xfrm rot="5400000" flipV="1">
              <a:off x="9971895" y="6074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3" name="Oval 116">
              <a:extLst>
                <a:ext uri="{FF2B5EF4-FFF2-40B4-BE49-F238E27FC236}">
                  <a16:creationId xmlns:a16="http://schemas.microsoft.com/office/drawing/2014/main" id="{DF8029C8-C3F7-2FCC-5842-0E3875AB6FAC}"/>
                </a:ext>
              </a:extLst>
            </p:cNvPr>
            <p:cNvSpPr>
              <a:spLocks noChangeArrowheads="1"/>
            </p:cNvSpPr>
            <p:nvPr/>
          </p:nvSpPr>
          <p:spPr bwMode="auto">
            <a:xfrm rot="5400000" flipV="1">
              <a:off x="10200495" y="5084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 name="Oval 117">
              <a:extLst>
                <a:ext uri="{FF2B5EF4-FFF2-40B4-BE49-F238E27FC236}">
                  <a16:creationId xmlns:a16="http://schemas.microsoft.com/office/drawing/2014/main" id="{6E698650-7B38-A5B5-8857-DE99D9513BA9}"/>
                </a:ext>
              </a:extLst>
            </p:cNvPr>
            <p:cNvSpPr>
              <a:spLocks noChangeArrowheads="1"/>
            </p:cNvSpPr>
            <p:nvPr/>
          </p:nvSpPr>
          <p:spPr bwMode="auto">
            <a:xfrm rot="5400000" flipV="1">
              <a:off x="9743295" y="4855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 name="Oval 118">
              <a:extLst>
                <a:ext uri="{FF2B5EF4-FFF2-40B4-BE49-F238E27FC236}">
                  <a16:creationId xmlns:a16="http://schemas.microsoft.com/office/drawing/2014/main" id="{D6532D69-DE07-671F-A430-ABF7A42F681F}"/>
                </a:ext>
              </a:extLst>
            </p:cNvPr>
            <p:cNvSpPr>
              <a:spLocks noChangeArrowheads="1"/>
            </p:cNvSpPr>
            <p:nvPr/>
          </p:nvSpPr>
          <p:spPr bwMode="auto">
            <a:xfrm rot="5400000" flipV="1">
              <a:off x="10200495" y="5846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 name="Oval 119">
              <a:extLst>
                <a:ext uri="{FF2B5EF4-FFF2-40B4-BE49-F238E27FC236}">
                  <a16:creationId xmlns:a16="http://schemas.microsoft.com/office/drawing/2014/main" id="{4DA34090-1BB7-4673-8EBC-D08758F4E215}"/>
                </a:ext>
              </a:extLst>
            </p:cNvPr>
            <p:cNvSpPr>
              <a:spLocks noChangeArrowheads="1"/>
            </p:cNvSpPr>
            <p:nvPr/>
          </p:nvSpPr>
          <p:spPr bwMode="auto">
            <a:xfrm rot="5400000" flipV="1">
              <a:off x="10276695" y="5541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 name="Oval 120">
              <a:extLst>
                <a:ext uri="{FF2B5EF4-FFF2-40B4-BE49-F238E27FC236}">
                  <a16:creationId xmlns:a16="http://schemas.microsoft.com/office/drawing/2014/main" id="{8858EE15-753E-1960-563D-34D4F8954E6C}"/>
                </a:ext>
              </a:extLst>
            </p:cNvPr>
            <p:cNvSpPr>
              <a:spLocks noChangeArrowheads="1"/>
            </p:cNvSpPr>
            <p:nvPr/>
          </p:nvSpPr>
          <p:spPr bwMode="auto">
            <a:xfrm rot="5400000" flipV="1">
              <a:off x="98956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 name="Oval 121">
              <a:extLst>
                <a:ext uri="{FF2B5EF4-FFF2-40B4-BE49-F238E27FC236}">
                  <a16:creationId xmlns:a16="http://schemas.microsoft.com/office/drawing/2014/main" id="{704CDD32-7C73-209F-4FBC-6B46F69ADE91}"/>
                </a:ext>
              </a:extLst>
            </p:cNvPr>
            <p:cNvSpPr>
              <a:spLocks noChangeArrowheads="1"/>
            </p:cNvSpPr>
            <p:nvPr/>
          </p:nvSpPr>
          <p:spPr bwMode="auto">
            <a:xfrm rot="5400000" flipV="1">
              <a:off x="9819495" y="5388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 name="Oval 122">
              <a:extLst>
                <a:ext uri="{FF2B5EF4-FFF2-40B4-BE49-F238E27FC236}">
                  <a16:creationId xmlns:a16="http://schemas.microsoft.com/office/drawing/2014/main" id="{7DB59442-DD9F-462E-69E5-4EB01D9D557F}"/>
                </a:ext>
              </a:extLst>
            </p:cNvPr>
            <p:cNvSpPr>
              <a:spLocks noChangeArrowheads="1"/>
            </p:cNvSpPr>
            <p:nvPr/>
          </p:nvSpPr>
          <p:spPr bwMode="auto">
            <a:xfrm rot="5400000" flipV="1">
              <a:off x="9743295" y="5769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 name="Oval 123">
              <a:extLst>
                <a:ext uri="{FF2B5EF4-FFF2-40B4-BE49-F238E27FC236}">
                  <a16:creationId xmlns:a16="http://schemas.microsoft.com/office/drawing/2014/main" id="{01825F3B-D358-41D5-B53F-79480D2EDB87}"/>
                </a:ext>
              </a:extLst>
            </p:cNvPr>
            <p:cNvSpPr>
              <a:spLocks noChangeArrowheads="1"/>
            </p:cNvSpPr>
            <p:nvPr/>
          </p:nvSpPr>
          <p:spPr bwMode="auto">
            <a:xfrm rot="5400000" flipV="1">
              <a:off x="101242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 name="Oval 124">
              <a:extLst>
                <a:ext uri="{FF2B5EF4-FFF2-40B4-BE49-F238E27FC236}">
                  <a16:creationId xmlns:a16="http://schemas.microsoft.com/office/drawing/2014/main" id="{F3DD22C0-D0CA-4F5D-991F-6275029EF17D}"/>
                </a:ext>
              </a:extLst>
            </p:cNvPr>
            <p:cNvSpPr>
              <a:spLocks noChangeArrowheads="1"/>
            </p:cNvSpPr>
            <p:nvPr/>
          </p:nvSpPr>
          <p:spPr bwMode="auto">
            <a:xfrm rot="5400000" flipV="1">
              <a:off x="100480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 name="Oval 125">
              <a:extLst>
                <a:ext uri="{FF2B5EF4-FFF2-40B4-BE49-F238E27FC236}">
                  <a16:creationId xmlns:a16="http://schemas.microsoft.com/office/drawing/2014/main" id="{9B44147B-F803-C8BE-E90A-6D767E7FC311}"/>
                </a:ext>
              </a:extLst>
            </p:cNvPr>
            <p:cNvSpPr>
              <a:spLocks noChangeArrowheads="1"/>
            </p:cNvSpPr>
            <p:nvPr/>
          </p:nvSpPr>
          <p:spPr bwMode="auto">
            <a:xfrm rot="5400000" flipV="1">
              <a:off x="94384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 name="Oval 126">
              <a:extLst>
                <a:ext uri="{FF2B5EF4-FFF2-40B4-BE49-F238E27FC236}">
                  <a16:creationId xmlns:a16="http://schemas.microsoft.com/office/drawing/2014/main" id="{AA914499-E32C-3166-F1F2-E4C730919B15}"/>
                </a:ext>
              </a:extLst>
            </p:cNvPr>
            <p:cNvSpPr>
              <a:spLocks noChangeArrowheads="1"/>
            </p:cNvSpPr>
            <p:nvPr/>
          </p:nvSpPr>
          <p:spPr bwMode="auto">
            <a:xfrm rot="5400000" flipV="1">
              <a:off x="9895695" y="5236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4" name="Oval 127">
              <a:extLst>
                <a:ext uri="{FF2B5EF4-FFF2-40B4-BE49-F238E27FC236}">
                  <a16:creationId xmlns:a16="http://schemas.microsoft.com/office/drawing/2014/main" id="{8DEC0306-63FA-475F-A29E-D387C687E2DD}"/>
                </a:ext>
              </a:extLst>
            </p:cNvPr>
            <p:cNvSpPr>
              <a:spLocks noChangeArrowheads="1"/>
            </p:cNvSpPr>
            <p:nvPr/>
          </p:nvSpPr>
          <p:spPr bwMode="auto">
            <a:xfrm rot="5400000" flipV="1">
              <a:off x="9667095" y="5465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5" name="Oval 128">
              <a:extLst>
                <a:ext uri="{FF2B5EF4-FFF2-40B4-BE49-F238E27FC236}">
                  <a16:creationId xmlns:a16="http://schemas.microsoft.com/office/drawing/2014/main" id="{F6AED791-E4B2-F379-5679-3765AE09DA48}"/>
                </a:ext>
              </a:extLst>
            </p:cNvPr>
            <p:cNvSpPr>
              <a:spLocks noChangeArrowheads="1"/>
            </p:cNvSpPr>
            <p:nvPr/>
          </p:nvSpPr>
          <p:spPr bwMode="auto">
            <a:xfrm rot="5400000" flipV="1">
              <a:off x="9743295" y="5084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6" name="Oval 129">
              <a:extLst>
                <a:ext uri="{FF2B5EF4-FFF2-40B4-BE49-F238E27FC236}">
                  <a16:creationId xmlns:a16="http://schemas.microsoft.com/office/drawing/2014/main" id="{E7B00DEE-5D86-26D9-E9CB-100A4CFC8ACD}"/>
                </a:ext>
              </a:extLst>
            </p:cNvPr>
            <p:cNvSpPr>
              <a:spLocks noChangeArrowheads="1"/>
            </p:cNvSpPr>
            <p:nvPr/>
          </p:nvSpPr>
          <p:spPr bwMode="auto">
            <a:xfrm rot="5400000" flipV="1">
              <a:off x="9514695" y="5084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7" name="Oval 130">
              <a:extLst>
                <a:ext uri="{FF2B5EF4-FFF2-40B4-BE49-F238E27FC236}">
                  <a16:creationId xmlns:a16="http://schemas.microsoft.com/office/drawing/2014/main" id="{ED15E227-192C-45EC-6B4A-1BED55FC823D}"/>
                </a:ext>
              </a:extLst>
            </p:cNvPr>
            <p:cNvSpPr>
              <a:spLocks noChangeArrowheads="1"/>
            </p:cNvSpPr>
            <p:nvPr/>
          </p:nvSpPr>
          <p:spPr bwMode="auto">
            <a:xfrm rot="5400000" flipV="1">
              <a:off x="9971895" y="5084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8" name="Oval 131">
              <a:extLst>
                <a:ext uri="{FF2B5EF4-FFF2-40B4-BE49-F238E27FC236}">
                  <a16:creationId xmlns:a16="http://schemas.microsoft.com/office/drawing/2014/main" id="{1C5B2358-4736-F9EB-AB78-CFDF312C01D3}"/>
                </a:ext>
              </a:extLst>
            </p:cNvPr>
            <p:cNvSpPr>
              <a:spLocks noChangeArrowheads="1"/>
            </p:cNvSpPr>
            <p:nvPr/>
          </p:nvSpPr>
          <p:spPr bwMode="auto">
            <a:xfrm rot="5400000" flipV="1">
              <a:off x="9971895" y="5769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9" name="Oval 132">
              <a:extLst>
                <a:ext uri="{FF2B5EF4-FFF2-40B4-BE49-F238E27FC236}">
                  <a16:creationId xmlns:a16="http://schemas.microsoft.com/office/drawing/2014/main" id="{00938FF2-46CF-0374-5609-00B01E6C23A6}"/>
                </a:ext>
              </a:extLst>
            </p:cNvPr>
            <p:cNvSpPr>
              <a:spLocks noChangeArrowheads="1"/>
            </p:cNvSpPr>
            <p:nvPr/>
          </p:nvSpPr>
          <p:spPr bwMode="auto">
            <a:xfrm rot="5400000" flipV="1">
              <a:off x="9971895" y="5465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0" name="Oval 133">
              <a:extLst>
                <a:ext uri="{FF2B5EF4-FFF2-40B4-BE49-F238E27FC236}">
                  <a16:creationId xmlns:a16="http://schemas.microsoft.com/office/drawing/2014/main" id="{D2E19FF0-8B99-02A1-6B92-0051C9DE1884}"/>
                </a:ext>
              </a:extLst>
            </p:cNvPr>
            <p:cNvSpPr>
              <a:spLocks noChangeArrowheads="1"/>
            </p:cNvSpPr>
            <p:nvPr/>
          </p:nvSpPr>
          <p:spPr bwMode="auto">
            <a:xfrm rot="5400000" flipV="1">
              <a:off x="97432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1" name="Oval 134">
              <a:extLst>
                <a:ext uri="{FF2B5EF4-FFF2-40B4-BE49-F238E27FC236}">
                  <a16:creationId xmlns:a16="http://schemas.microsoft.com/office/drawing/2014/main" id="{6A46B568-B62C-0CB4-4806-B4E830458544}"/>
                </a:ext>
              </a:extLst>
            </p:cNvPr>
            <p:cNvSpPr>
              <a:spLocks noChangeArrowheads="1"/>
            </p:cNvSpPr>
            <p:nvPr/>
          </p:nvSpPr>
          <p:spPr bwMode="auto">
            <a:xfrm rot="5400000" flipV="1">
              <a:off x="96670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 name="Oval 135">
              <a:extLst>
                <a:ext uri="{FF2B5EF4-FFF2-40B4-BE49-F238E27FC236}">
                  <a16:creationId xmlns:a16="http://schemas.microsoft.com/office/drawing/2014/main" id="{E902B042-A655-3A2C-B071-BBEB9BC5EC93}"/>
                </a:ext>
              </a:extLst>
            </p:cNvPr>
            <p:cNvSpPr>
              <a:spLocks noChangeArrowheads="1"/>
            </p:cNvSpPr>
            <p:nvPr/>
          </p:nvSpPr>
          <p:spPr bwMode="auto">
            <a:xfrm rot="5400000" flipV="1">
              <a:off x="9438495" y="5541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 name="Oval 136">
              <a:extLst>
                <a:ext uri="{FF2B5EF4-FFF2-40B4-BE49-F238E27FC236}">
                  <a16:creationId xmlns:a16="http://schemas.microsoft.com/office/drawing/2014/main" id="{92F5C826-B4AF-79E8-3BE3-1D3D5CFD1F3E}"/>
                </a:ext>
              </a:extLst>
            </p:cNvPr>
            <p:cNvSpPr>
              <a:spLocks noChangeArrowheads="1"/>
            </p:cNvSpPr>
            <p:nvPr/>
          </p:nvSpPr>
          <p:spPr bwMode="auto">
            <a:xfrm rot="5400000" flipV="1">
              <a:off x="9362295" y="5236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4" name="Oval 137">
              <a:extLst>
                <a:ext uri="{FF2B5EF4-FFF2-40B4-BE49-F238E27FC236}">
                  <a16:creationId xmlns:a16="http://schemas.microsoft.com/office/drawing/2014/main" id="{75FEEF2E-9A47-ABD0-A80D-F01F45E5FF6C}"/>
                </a:ext>
              </a:extLst>
            </p:cNvPr>
            <p:cNvSpPr>
              <a:spLocks noChangeArrowheads="1"/>
            </p:cNvSpPr>
            <p:nvPr/>
          </p:nvSpPr>
          <p:spPr bwMode="auto">
            <a:xfrm rot="5400000">
              <a:off x="7152495" y="5541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5" name="Oval 138">
              <a:extLst>
                <a:ext uri="{FF2B5EF4-FFF2-40B4-BE49-F238E27FC236}">
                  <a16:creationId xmlns:a16="http://schemas.microsoft.com/office/drawing/2014/main" id="{C0FC30E4-C11E-352A-21B2-87E4D8A8C9BD}"/>
                </a:ext>
              </a:extLst>
            </p:cNvPr>
            <p:cNvSpPr>
              <a:spLocks noChangeArrowheads="1"/>
            </p:cNvSpPr>
            <p:nvPr/>
          </p:nvSpPr>
          <p:spPr bwMode="auto">
            <a:xfrm rot="5400000">
              <a:off x="7381095" y="5846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6" name="Oval 139">
              <a:extLst>
                <a:ext uri="{FF2B5EF4-FFF2-40B4-BE49-F238E27FC236}">
                  <a16:creationId xmlns:a16="http://schemas.microsoft.com/office/drawing/2014/main" id="{5A3E9EF0-A59C-CC26-9801-E382BA80CF4D}"/>
                </a:ext>
              </a:extLst>
            </p:cNvPr>
            <p:cNvSpPr>
              <a:spLocks noChangeArrowheads="1"/>
            </p:cNvSpPr>
            <p:nvPr/>
          </p:nvSpPr>
          <p:spPr bwMode="auto">
            <a:xfrm rot="5400000">
              <a:off x="8600295" y="5388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 name="Oval 140">
              <a:extLst>
                <a:ext uri="{FF2B5EF4-FFF2-40B4-BE49-F238E27FC236}">
                  <a16:creationId xmlns:a16="http://schemas.microsoft.com/office/drawing/2014/main" id="{C4445CB0-CA88-5D26-CDFB-FC52041B9F0C}"/>
                </a:ext>
              </a:extLst>
            </p:cNvPr>
            <p:cNvSpPr>
              <a:spLocks noChangeArrowheads="1"/>
            </p:cNvSpPr>
            <p:nvPr/>
          </p:nvSpPr>
          <p:spPr bwMode="auto">
            <a:xfrm rot="5400000">
              <a:off x="7685895" y="5998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8" name="Oval 141">
              <a:extLst>
                <a:ext uri="{FF2B5EF4-FFF2-40B4-BE49-F238E27FC236}">
                  <a16:creationId xmlns:a16="http://schemas.microsoft.com/office/drawing/2014/main" id="{889A5F05-0E4D-2BAF-97A0-AF1C980E91A6}"/>
                </a:ext>
              </a:extLst>
            </p:cNvPr>
            <p:cNvSpPr>
              <a:spLocks noChangeArrowheads="1"/>
            </p:cNvSpPr>
            <p:nvPr/>
          </p:nvSpPr>
          <p:spPr bwMode="auto">
            <a:xfrm rot="5400000">
              <a:off x="7685895" y="5693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9" name="Oval 142">
              <a:extLst>
                <a:ext uri="{FF2B5EF4-FFF2-40B4-BE49-F238E27FC236}">
                  <a16:creationId xmlns:a16="http://schemas.microsoft.com/office/drawing/2014/main" id="{2AA78654-0704-0AE0-31D2-41837BA06F8E}"/>
                </a:ext>
              </a:extLst>
            </p:cNvPr>
            <p:cNvSpPr>
              <a:spLocks noChangeArrowheads="1"/>
            </p:cNvSpPr>
            <p:nvPr/>
          </p:nvSpPr>
          <p:spPr bwMode="auto">
            <a:xfrm rot="5400000">
              <a:off x="8066895" y="6150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0" name="Oval 143">
              <a:extLst>
                <a:ext uri="{FF2B5EF4-FFF2-40B4-BE49-F238E27FC236}">
                  <a16:creationId xmlns:a16="http://schemas.microsoft.com/office/drawing/2014/main" id="{180E4DC4-AF1B-40FC-755D-E49E2BC3291C}"/>
                </a:ext>
              </a:extLst>
            </p:cNvPr>
            <p:cNvSpPr>
              <a:spLocks noChangeArrowheads="1"/>
            </p:cNvSpPr>
            <p:nvPr/>
          </p:nvSpPr>
          <p:spPr bwMode="auto">
            <a:xfrm rot="5400000">
              <a:off x="8295495" y="5160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1" name="Oval 144">
              <a:extLst>
                <a:ext uri="{FF2B5EF4-FFF2-40B4-BE49-F238E27FC236}">
                  <a16:creationId xmlns:a16="http://schemas.microsoft.com/office/drawing/2014/main" id="{832D076C-27B1-9FDC-5411-CEE839ADCAF5}"/>
                </a:ext>
              </a:extLst>
            </p:cNvPr>
            <p:cNvSpPr>
              <a:spLocks noChangeArrowheads="1"/>
            </p:cNvSpPr>
            <p:nvPr/>
          </p:nvSpPr>
          <p:spPr bwMode="auto">
            <a:xfrm rot="5400000">
              <a:off x="7838295" y="4931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2" name="Oval 145">
              <a:extLst>
                <a:ext uri="{FF2B5EF4-FFF2-40B4-BE49-F238E27FC236}">
                  <a16:creationId xmlns:a16="http://schemas.microsoft.com/office/drawing/2014/main" id="{9304B957-307C-A8B7-B769-35464092EB68}"/>
                </a:ext>
              </a:extLst>
            </p:cNvPr>
            <p:cNvSpPr>
              <a:spLocks noChangeArrowheads="1"/>
            </p:cNvSpPr>
            <p:nvPr/>
          </p:nvSpPr>
          <p:spPr bwMode="auto">
            <a:xfrm rot="5400000">
              <a:off x="8295495" y="5922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3" name="Oval 146">
              <a:extLst>
                <a:ext uri="{FF2B5EF4-FFF2-40B4-BE49-F238E27FC236}">
                  <a16:creationId xmlns:a16="http://schemas.microsoft.com/office/drawing/2014/main" id="{73D21576-848C-EC0D-A352-CB274206C3CA}"/>
                </a:ext>
              </a:extLst>
            </p:cNvPr>
            <p:cNvSpPr>
              <a:spLocks noChangeArrowheads="1"/>
            </p:cNvSpPr>
            <p:nvPr/>
          </p:nvSpPr>
          <p:spPr bwMode="auto">
            <a:xfrm rot="5400000">
              <a:off x="83716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4" name="Oval 147">
              <a:extLst>
                <a:ext uri="{FF2B5EF4-FFF2-40B4-BE49-F238E27FC236}">
                  <a16:creationId xmlns:a16="http://schemas.microsoft.com/office/drawing/2014/main" id="{C5532E67-1DA2-A8E7-ADF8-AAD848007488}"/>
                </a:ext>
              </a:extLst>
            </p:cNvPr>
            <p:cNvSpPr>
              <a:spLocks noChangeArrowheads="1"/>
            </p:cNvSpPr>
            <p:nvPr/>
          </p:nvSpPr>
          <p:spPr bwMode="auto">
            <a:xfrm rot="5400000">
              <a:off x="7990695" y="5693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5" name="Oval 148">
              <a:extLst>
                <a:ext uri="{FF2B5EF4-FFF2-40B4-BE49-F238E27FC236}">
                  <a16:creationId xmlns:a16="http://schemas.microsoft.com/office/drawing/2014/main" id="{09C0F427-A8D7-80F8-87A6-46D11CA21B26}"/>
                </a:ext>
              </a:extLst>
            </p:cNvPr>
            <p:cNvSpPr>
              <a:spLocks noChangeArrowheads="1"/>
            </p:cNvSpPr>
            <p:nvPr/>
          </p:nvSpPr>
          <p:spPr bwMode="auto">
            <a:xfrm rot="5400000">
              <a:off x="7914495" y="5465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6" name="Oval 149">
              <a:extLst>
                <a:ext uri="{FF2B5EF4-FFF2-40B4-BE49-F238E27FC236}">
                  <a16:creationId xmlns:a16="http://schemas.microsoft.com/office/drawing/2014/main" id="{42FA3910-B651-B2DB-B0F5-05F2465CB29D}"/>
                </a:ext>
              </a:extLst>
            </p:cNvPr>
            <p:cNvSpPr>
              <a:spLocks noChangeArrowheads="1"/>
            </p:cNvSpPr>
            <p:nvPr/>
          </p:nvSpPr>
          <p:spPr bwMode="auto">
            <a:xfrm rot="5400000">
              <a:off x="7838295" y="5846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7" name="Oval 150">
              <a:extLst>
                <a:ext uri="{FF2B5EF4-FFF2-40B4-BE49-F238E27FC236}">
                  <a16:creationId xmlns:a16="http://schemas.microsoft.com/office/drawing/2014/main" id="{05540CE8-38EA-FEA8-C86B-F0B58BCE3D9C}"/>
                </a:ext>
              </a:extLst>
            </p:cNvPr>
            <p:cNvSpPr>
              <a:spLocks noChangeArrowheads="1"/>
            </p:cNvSpPr>
            <p:nvPr/>
          </p:nvSpPr>
          <p:spPr bwMode="auto">
            <a:xfrm rot="5400000">
              <a:off x="8219295" y="5388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 name="Oval 151">
              <a:extLst>
                <a:ext uri="{FF2B5EF4-FFF2-40B4-BE49-F238E27FC236}">
                  <a16:creationId xmlns:a16="http://schemas.microsoft.com/office/drawing/2014/main" id="{CB990510-4462-BF50-697F-7E7FD6BF9D88}"/>
                </a:ext>
              </a:extLst>
            </p:cNvPr>
            <p:cNvSpPr>
              <a:spLocks noChangeArrowheads="1"/>
            </p:cNvSpPr>
            <p:nvPr/>
          </p:nvSpPr>
          <p:spPr bwMode="auto">
            <a:xfrm rot="5400000">
              <a:off x="8143095" y="5693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9" name="Oval 152">
              <a:extLst>
                <a:ext uri="{FF2B5EF4-FFF2-40B4-BE49-F238E27FC236}">
                  <a16:creationId xmlns:a16="http://schemas.microsoft.com/office/drawing/2014/main" id="{94ED1E71-3FFD-4696-EF32-FBCFC58CE4CA}"/>
                </a:ext>
              </a:extLst>
            </p:cNvPr>
            <p:cNvSpPr>
              <a:spLocks noChangeArrowheads="1"/>
            </p:cNvSpPr>
            <p:nvPr/>
          </p:nvSpPr>
          <p:spPr bwMode="auto">
            <a:xfrm rot="5400000">
              <a:off x="7533495" y="5388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0" name="Oval 153">
              <a:extLst>
                <a:ext uri="{FF2B5EF4-FFF2-40B4-BE49-F238E27FC236}">
                  <a16:creationId xmlns:a16="http://schemas.microsoft.com/office/drawing/2014/main" id="{FED8D663-0169-6A78-2D44-48BBBCC78794}"/>
                </a:ext>
              </a:extLst>
            </p:cNvPr>
            <p:cNvSpPr>
              <a:spLocks noChangeArrowheads="1"/>
            </p:cNvSpPr>
            <p:nvPr/>
          </p:nvSpPr>
          <p:spPr bwMode="auto">
            <a:xfrm rot="5400000">
              <a:off x="79906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1" name="Oval 154">
              <a:extLst>
                <a:ext uri="{FF2B5EF4-FFF2-40B4-BE49-F238E27FC236}">
                  <a16:creationId xmlns:a16="http://schemas.microsoft.com/office/drawing/2014/main" id="{2E03D697-B130-1422-30BA-68334A0332EA}"/>
                </a:ext>
              </a:extLst>
            </p:cNvPr>
            <p:cNvSpPr>
              <a:spLocks noChangeArrowheads="1"/>
            </p:cNvSpPr>
            <p:nvPr/>
          </p:nvSpPr>
          <p:spPr bwMode="auto">
            <a:xfrm rot="5400000">
              <a:off x="7762095" y="5541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2" name="Oval 155">
              <a:extLst>
                <a:ext uri="{FF2B5EF4-FFF2-40B4-BE49-F238E27FC236}">
                  <a16:creationId xmlns:a16="http://schemas.microsoft.com/office/drawing/2014/main" id="{578D7C85-683E-D40C-C655-AA74BACA00FC}"/>
                </a:ext>
              </a:extLst>
            </p:cNvPr>
            <p:cNvSpPr>
              <a:spLocks noChangeArrowheads="1"/>
            </p:cNvSpPr>
            <p:nvPr/>
          </p:nvSpPr>
          <p:spPr bwMode="auto">
            <a:xfrm rot="5400000">
              <a:off x="7838295" y="5160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3" name="Oval 156">
              <a:extLst>
                <a:ext uri="{FF2B5EF4-FFF2-40B4-BE49-F238E27FC236}">
                  <a16:creationId xmlns:a16="http://schemas.microsoft.com/office/drawing/2014/main" id="{2E24E4D0-688C-4B4A-8FD6-FD2A51940CE3}"/>
                </a:ext>
              </a:extLst>
            </p:cNvPr>
            <p:cNvSpPr>
              <a:spLocks noChangeArrowheads="1"/>
            </p:cNvSpPr>
            <p:nvPr/>
          </p:nvSpPr>
          <p:spPr bwMode="auto">
            <a:xfrm rot="5400000">
              <a:off x="7609695" y="5160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4" name="Oval 157">
              <a:extLst>
                <a:ext uri="{FF2B5EF4-FFF2-40B4-BE49-F238E27FC236}">
                  <a16:creationId xmlns:a16="http://schemas.microsoft.com/office/drawing/2014/main" id="{AC5418B1-2373-942C-C08F-748341DA40C4}"/>
                </a:ext>
              </a:extLst>
            </p:cNvPr>
            <p:cNvSpPr>
              <a:spLocks noChangeArrowheads="1"/>
            </p:cNvSpPr>
            <p:nvPr/>
          </p:nvSpPr>
          <p:spPr bwMode="auto">
            <a:xfrm rot="5400000">
              <a:off x="8066895" y="5160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5" name="Oval 158">
              <a:extLst>
                <a:ext uri="{FF2B5EF4-FFF2-40B4-BE49-F238E27FC236}">
                  <a16:creationId xmlns:a16="http://schemas.microsoft.com/office/drawing/2014/main" id="{3E9243ED-6689-5656-E8D2-1A3C26A22F72}"/>
                </a:ext>
              </a:extLst>
            </p:cNvPr>
            <p:cNvSpPr>
              <a:spLocks noChangeArrowheads="1"/>
            </p:cNvSpPr>
            <p:nvPr/>
          </p:nvSpPr>
          <p:spPr bwMode="auto">
            <a:xfrm rot="5400000">
              <a:off x="8066895" y="58460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6" name="Oval 159">
              <a:extLst>
                <a:ext uri="{FF2B5EF4-FFF2-40B4-BE49-F238E27FC236}">
                  <a16:creationId xmlns:a16="http://schemas.microsoft.com/office/drawing/2014/main" id="{B0706652-2808-6320-BD60-6009DA7992FB}"/>
                </a:ext>
              </a:extLst>
            </p:cNvPr>
            <p:cNvSpPr>
              <a:spLocks noChangeArrowheads="1"/>
            </p:cNvSpPr>
            <p:nvPr/>
          </p:nvSpPr>
          <p:spPr bwMode="auto">
            <a:xfrm rot="5400000">
              <a:off x="8066895" y="55412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7" name="Oval 160">
              <a:extLst>
                <a:ext uri="{FF2B5EF4-FFF2-40B4-BE49-F238E27FC236}">
                  <a16:creationId xmlns:a16="http://schemas.microsoft.com/office/drawing/2014/main" id="{85D18286-3A05-394F-AE65-9C41E0726461}"/>
                </a:ext>
              </a:extLst>
            </p:cNvPr>
            <p:cNvSpPr>
              <a:spLocks noChangeArrowheads="1"/>
            </p:cNvSpPr>
            <p:nvPr/>
          </p:nvSpPr>
          <p:spPr bwMode="auto">
            <a:xfrm rot="5400000">
              <a:off x="7838295" y="5693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 name="Oval 161">
              <a:extLst>
                <a:ext uri="{FF2B5EF4-FFF2-40B4-BE49-F238E27FC236}">
                  <a16:creationId xmlns:a16="http://schemas.microsoft.com/office/drawing/2014/main" id="{B50CE112-F929-7DAE-8A2C-CFC2EFF2C116}"/>
                </a:ext>
              </a:extLst>
            </p:cNvPr>
            <p:cNvSpPr>
              <a:spLocks noChangeArrowheads="1"/>
            </p:cNvSpPr>
            <p:nvPr/>
          </p:nvSpPr>
          <p:spPr bwMode="auto">
            <a:xfrm rot="5400000">
              <a:off x="7762095" y="53888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9" name="Oval 162">
              <a:extLst>
                <a:ext uri="{FF2B5EF4-FFF2-40B4-BE49-F238E27FC236}">
                  <a16:creationId xmlns:a16="http://schemas.microsoft.com/office/drawing/2014/main" id="{D1A81F38-2A88-789A-37E4-0FB6FC04DBAB}"/>
                </a:ext>
              </a:extLst>
            </p:cNvPr>
            <p:cNvSpPr>
              <a:spLocks noChangeArrowheads="1"/>
            </p:cNvSpPr>
            <p:nvPr/>
          </p:nvSpPr>
          <p:spPr bwMode="auto">
            <a:xfrm rot="5400000">
              <a:off x="7533495" y="56174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0" name="Oval 163">
              <a:extLst>
                <a:ext uri="{FF2B5EF4-FFF2-40B4-BE49-F238E27FC236}">
                  <a16:creationId xmlns:a16="http://schemas.microsoft.com/office/drawing/2014/main" id="{5769E1A2-5702-473A-D162-79F372B6A761}"/>
                </a:ext>
              </a:extLst>
            </p:cNvPr>
            <p:cNvSpPr>
              <a:spLocks noChangeArrowheads="1"/>
            </p:cNvSpPr>
            <p:nvPr/>
          </p:nvSpPr>
          <p:spPr bwMode="auto">
            <a:xfrm rot="5400000">
              <a:off x="7457295" y="5312645"/>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1" name="Oval 165">
              <a:extLst>
                <a:ext uri="{FF2B5EF4-FFF2-40B4-BE49-F238E27FC236}">
                  <a16:creationId xmlns:a16="http://schemas.microsoft.com/office/drawing/2014/main" id="{E7F46A08-675E-F38B-61A7-7661258ECFC3}"/>
                </a:ext>
              </a:extLst>
            </p:cNvPr>
            <p:cNvSpPr>
              <a:spLocks noChangeArrowheads="1"/>
            </p:cNvSpPr>
            <p:nvPr/>
          </p:nvSpPr>
          <p:spPr bwMode="auto">
            <a:xfrm>
              <a:off x="8447895" y="4245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2" name="Oval 166">
              <a:extLst>
                <a:ext uri="{FF2B5EF4-FFF2-40B4-BE49-F238E27FC236}">
                  <a16:creationId xmlns:a16="http://schemas.microsoft.com/office/drawing/2014/main" id="{0670A038-A277-7A4D-DB30-C0207C28D03E}"/>
                </a:ext>
              </a:extLst>
            </p:cNvPr>
            <p:cNvSpPr>
              <a:spLocks noChangeArrowheads="1"/>
            </p:cNvSpPr>
            <p:nvPr/>
          </p:nvSpPr>
          <p:spPr bwMode="auto">
            <a:xfrm>
              <a:off x="8676495" y="4550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3" name="Oval 167">
              <a:extLst>
                <a:ext uri="{FF2B5EF4-FFF2-40B4-BE49-F238E27FC236}">
                  <a16:creationId xmlns:a16="http://schemas.microsoft.com/office/drawing/2014/main" id="{9ACB0506-5369-55BD-B72D-84040B6BDB5A}"/>
                </a:ext>
              </a:extLst>
            </p:cNvPr>
            <p:cNvSpPr>
              <a:spLocks noChangeArrowheads="1"/>
            </p:cNvSpPr>
            <p:nvPr/>
          </p:nvSpPr>
          <p:spPr bwMode="auto">
            <a:xfrm>
              <a:off x="98956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4" name="Oval 168">
              <a:extLst>
                <a:ext uri="{FF2B5EF4-FFF2-40B4-BE49-F238E27FC236}">
                  <a16:creationId xmlns:a16="http://schemas.microsoft.com/office/drawing/2014/main" id="{39F0567D-989C-B6D5-596D-07F9467A4011}"/>
                </a:ext>
              </a:extLst>
            </p:cNvPr>
            <p:cNvSpPr>
              <a:spLocks noChangeArrowheads="1"/>
            </p:cNvSpPr>
            <p:nvPr/>
          </p:nvSpPr>
          <p:spPr bwMode="auto">
            <a:xfrm>
              <a:off x="8981295" y="4703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5" name="Oval 169">
              <a:extLst>
                <a:ext uri="{FF2B5EF4-FFF2-40B4-BE49-F238E27FC236}">
                  <a16:creationId xmlns:a16="http://schemas.microsoft.com/office/drawing/2014/main" id="{BC66C65D-9821-277A-94BE-B1E1A7B471FE}"/>
                </a:ext>
              </a:extLst>
            </p:cNvPr>
            <p:cNvSpPr>
              <a:spLocks noChangeArrowheads="1"/>
            </p:cNvSpPr>
            <p:nvPr/>
          </p:nvSpPr>
          <p:spPr bwMode="auto">
            <a:xfrm>
              <a:off x="8981295" y="4398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6" name="Oval 170">
              <a:extLst>
                <a:ext uri="{FF2B5EF4-FFF2-40B4-BE49-F238E27FC236}">
                  <a16:creationId xmlns:a16="http://schemas.microsoft.com/office/drawing/2014/main" id="{A5B8E75F-B491-4B1A-2C93-84288D36FDED}"/>
                </a:ext>
              </a:extLst>
            </p:cNvPr>
            <p:cNvSpPr>
              <a:spLocks noChangeArrowheads="1"/>
            </p:cNvSpPr>
            <p:nvPr/>
          </p:nvSpPr>
          <p:spPr bwMode="auto">
            <a:xfrm>
              <a:off x="9362295" y="4855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7" name="Oval 171">
              <a:extLst>
                <a:ext uri="{FF2B5EF4-FFF2-40B4-BE49-F238E27FC236}">
                  <a16:creationId xmlns:a16="http://schemas.microsoft.com/office/drawing/2014/main" id="{E2A2FAC0-1797-00C3-684A-12D5BC6A7E4A}"/>
                </a:ext>
              </a:extLst>
            </p:cNvPr>
            <p:cNvSpPr>
              <a:spLocks noChangeArrowheads="1"/>
            </p:cNvSpPr>
            <p:nvPr/>
          </p:nvSpPr>
          <p:spPr bwMode="auto">
            <a:xfrm>
              <a:off x="95908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 name="Oval 172">
              <a:extLst>
                <a:ext uri="{FF2B5EF4-FFF2-40B4-BE49-F238E27FC236}">
                  <a16:creationId xmlns:a16="http://schemas.microsoft.com/office/drawing/2014/main" id="{04AAF140-01E1-ED16-3ECA-2711E6D866F4}"/>
                </a:ext>
              </a:extLst>
            </p:cNvPr>
            <p:cNvSpPr>
              <a:spLocks noChangeArrowheads="1"/>
            </p:cNvSpPr>
            <p:nvPr/>
          </p:nvSpPr>
          <p:spPr bwMode="auto">
            <a:xfrm>
              <a:off x="9133695" y="3636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9" name="Oval 173">
              <a:extLst>
                <a:ext uri="{FF2B5EF4-FFF2-40B4-BE49-F238E27FC236}">
                  <a16:creationId xmlns:a16="http://schemas.microsoft.com/office/drawing/2014/main" id="{3639783B-A311-EADE-D0E8-8D8088D57349}"/>
                </a:ext>
              </a:extLst>
            </p:cNvPr>
            <p:cNvSpPr>
              <a:spLocks noChangeArrowheads="1"/>
            </p:cNvSpPr>
            <p:nvPr/>
          </p:nvSpPr>
          <p:spPr bwMode="auto">
            <a:xfrm>
              <a:off x="9590895" y="4626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0" name="Oval 174">
              <a:extLst>
                <a:ext uri="{FF2B5EF4-FFF2-40B4-BE49-F238E27FC236}">
                  <a16:creationId xmlns:a16="http://schemas.microsoft.com/office/drawing/2014/main" id="{BC0ADF15-9730-74AB-4DB4-7460FD042A5E}"/>
                </a:ext>
              </a:extLst>
            </p:cNvPr>
            <p:cNvSpPr>
              <a:spLocks noChangeArrowheads="1"/>
            </p:cNvSpPr>
            <p:nvPr/>
          </p:nvSpPr>
          <p:spPr bwMode="auto">
            <a:xfrm>
              <a:off x="9667095" y="4322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1" name="Oval 175">
              <a:extLst>
                <a:ext uri="{FF2B5EF4-FFF2-40B4-BE49-F238E27FC236}">
                  <a16:creationId xmlns:a16="http://schemas.microsoft.com/office/drawing/2014/main" id="{BA1BF066-27B4-9DF7-8EBB-16A690C9A9EB}"/>
                </a:ext>
              </a:extLst>
            </p:cNvPr>
            <p:cNvSpPr>
              <a:spLocks noChangeArrowheads="1"/>
            </p:cNvSpPr>
            <p:nvPr/>
          </p:nvSpPr>
          <p:spPr bwMode="auto">
            <a:xfrm>
              <a:off x="9286095" y="4398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2" name="Oval 176">
              <a:extLst>
                <a:ext uri="{FF2B5EF4-FFF2-40B4-BE49-F238E27FC236}">
                  <a16:creationId xmlns:a16="http://schemas.microsoft.com/office/drawing/2014/main" id="{B12CC319-64BE-21B1-98D8-DE1912B92AF8}"/>
                </a:ext>
              </a:extLst>
            </p:cNvPr>
            <p:cNvSpPr>
              <a:spLocks noChangeArrowheads="1"/>
            </p:cNvSpPr>
            <p:nvPr/>
          </p:nvSpPr>
          <p:spPr bwMode="auto">
            <a:xfrm>
              <a:off x="9209895" y="4169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3" name="Oval 177">
              <a:extLst>
                <a:ext uri="{FF2B5EF4-FFF2-40B4-BE49-F238E27FC236}">
                  <a16:creationId xmlns:a16="http://schemas.microsoft.com/office/drawing/2014/main" id="{69E1F0FA-108F-49B1-C300-97AB0A941642}"/>
                </a:ext>
              </a:extLst>
            </p:cNvPr>
            <p:cNvSpPr>
              <a:spLocks noChangeArrowheads="1"/>
            </p:cNvSpPr>
            <p:nvPr/>
          </p:nvSpPr>
          <p:spPr bwMode="auto">
            <a:xfrm>
              <a:off x="9133695" y="4550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4" name="Oval 178">
              <a:extLst>
                <a:ext uri="{FF2B5EF4-FFF2-40B4-BE49-F238E27FC236}">
                  <a16:creationId xmlns:a16="http://schemas.microsoft.com/office/drawing/2014/main" id="{8B7BB159-E5A8-EC6C-473B-BE1F88226FE1}"/>
                </a:ext>
              </a:extLst>
            </p:cNvPr>
            <p:cNvSpPr>
              <a:spLocks noChangeArrowheads="1"/>
            </p:cNvSpPr>
            <p:nvPr/>
          </p:nvSpPr>
          <p:spPr bwMode="auto">
            <a:xfrm>
              <a:off x="95146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5" name="Oval 179">
              <a:extLst>
                <a:ext uri="{FF2B5EF4-FFF2-40B4-BE49-F238E27FC236}">
                  <a16:creationId xmlns:a16="http://schemas.microsoft.com/office/drawing/2014/main" id="{145FBC5B-A036-A704-B56B-E18449FFF9C6}"/>
                </a:ext>
              </a:extLst>
            </p:cNvPr>
            <p:cNvSpPr>
              <a:spLocks noChangeArrowheads="1"/>
            </p:cNvSpPr>
            <p:nvPr/>
          </p:nvSpPr>
          <p:spPr bwMode="auto">
            <a:xfrm>
              <a:off x="9438495" y="4398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6" name="Oval 180">
              <a:extLst>
                <a:ext uri="{FF2B5EF4-FFF2-40B4-BE49-F238E27FC236}">
                  <a16:creationId xmlns:a16="http://schemas.microsoft.com/office/drawing/2014/main" id="{36B9B71E-9A1E-8D6C-2054-F828DF3D6374}"/>
                </a:ext>
              </a:extLst>
            </p:cNvPr>
            <p:cNvSpPr>
              <a:spLocks noChangeArrowheads="1"/>
            </p:cNvSpPr>
            <p:nvPr/>
          </p:nvSpPr>
          <p:spPr bwMode="auto">
            <a:xfrm>
              <a:off x="88288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7" name="Oval 181">
              <a:extLst>
                <a:ext uri="{FF2B5EF4-FFF2-40B4-BE49-F238E27FC236}">
                  <a16:creationId xmlns:a16="http://schemas.microsoft.com/office/drawing/2014/main" id="{ED04CB5D-5DA4-DC1C-372A-4B8BEFB46B5C}"/>
                </a:ext>
              </a:extLst>
            </p:cNvPr>
            <p:cNvSpPr>
              <a:spLocks noChangeArrowheads="1"/>
            </p:cNvSpPr>
            <p:nvPr/>
          </p:nvSpPr>
          <p:spPr bwMode="auto">
            <a:xfrm>
              <a:off x="9286095" y="4017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8" name="Oval 182">
              <a:extLst>
                <a:ext uri="{FF2B5EF4-FFF2-40B4-BE49-F238E27FC236}">
                  <a16:creationId xmlns:a16="http://schemas.microsoft.com/office/drawing/2014/main" id="{621E975E-A7A9-B170-6D09-6425FA5DE02D}"/>
                </a:ext>
              </a:extLst>
            </p:cNvPr>
            <p:cNvSpPr>
              <a:spLocks noChangeArrowheads="1"/>
            </p:cNvSpPr>
            <p:nvPr/>
          </p:nvSpPr>
          <p:spPr bwMode="auto">
            <a:xfrm>
              <a:off x="9057495" y="4245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9" name="Oval 183">
              <a:extLst>
                <a:ext uri="{FF2B5EF4-FFF2-40B4-BE49-F238E27FC236}">
                  <a16:creationId xmlns:a16="http://schemas.microsoft.com/office/drawing/2014/main" id="{EA8CD8E8-F287-8D84-D75C-A8862492AD2E}"/>
                </a:ext>
              </a:extLst>
            </p:cNvPr>
            <p:cNvSpPr>
              <a:spLocks noChangeArrowheads="1"/>
            </p:cNvSpPr>
            <p:nvPr/>
          </p:nvSpPr>
          <p:spPr bwMode="auto">
            <a:xfrm>
              <a:off x="91336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0" name="Oval 184">
              <a:extLst>
                <a:ext uri="{FF2B5EF4-FFF2-40B4-BE49-F238E27FC236}">
                  <a16:creationId xmlns:a16="http://schemas.microsoft.com/office/drawing/2014/main" id="{2F50C3B3-13E9-1A0C-7E7A-9816ACEA80E4}"/>
                </a:ext>
              </a:extLst>
            </p:cNvPr>
            <p:cNvSpPr>
              <a:spLocks noChangeArrowheads="1"/>
            </p:cNvSpPr>
            <p:nvPr/>
          </p:nvSpPr>
          <p:spPr bwMode="auto">
            <a:xfrm>
              <a:off x="89050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1" name="Oval 185">
              <a:extLst>
                <a:ext uri="{FF2B5EF4-FFF2-40B4-BE49-F238E27FC236}">
                  <a16:creationId xmlns:a16="http://schemas.microsoft.com/office/drawing/2014/main" id="{406183CB-C8EA-AB1C-3ABF-EFB2F73CA2AB}"/>
                </a:ext>
              </a:extLst>
            </p:cNvPr>
            <p:cNvSpPr>
              <a:spLocks noChangeArrowheads="1"/>
            </p:cNvSpPr>
            <p:nvPr/>
          </p:nvSpPr>
          <p:spPr bwMode="auto">
            <a:xfrm>
              <a:off x="9362295" y="3864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2" name="Oval 186">
              <a:extLst>
                <a:ext uri="{FF2B5EF4-FFF2-40B4-BE49-F238E27FC236}">
                  <a16:creationId xmlns:a16="http://schemas.microsoft.com/office/drawing/2014/main" id="{FF0752AC-5A32-AFEB-034B-8A4A60D3F454}"/>
                </a:ext>
              </a:extLst>
            </p:cNvPr>
            <p:cNvSpPr>
              <a:spLocks noChangeArrowheads="1"/>
            </p:cNvSpPr>
            <p:nvPr/>
          </p:nvSpPr>
          <p:spPr bwMode="auto">
            <a:xfrm>
              <a:off x="9362295" y="4550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3" name="Oval 187">
              <a:extLst>
                <a:ext uri="{FF2B5EF4-FFF2-40B4-BE49-F238E27FC236}">
                  <a16:creationId xmlns:a16="http://schemas.microsoft.com/office/drawing/2014/main" id="{9B0FA1EF-7356-C011-45F2-892F81F4F267}"/>
                </a:ext>
              </a:extLst>
            </p:cNvPr>
            <p:cNvSpPr>
              <a:spLocks noChangeArrowheads="1"/>
            </p:cNvSpPr>
            <p:nvPr/>
          </p:nvSpPr>
          <p:spPr bwMode="auto">
            <a:xfrm>
              <a:off x="9362295" y="4245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4" name="Oval 188">
              <a:extLst>
                <a:ext uri="{FF2B5EF4-FFF2-40B4-BE49-F238E27FC236}">
                  <a16:creationId xmlns:a16="http://schemas.microsoft.com/office/drawing/2014/main" id="{E3F818F5-B63E-98A0-11D1-78991897C7A8}"/>
                </a:ext>
              </a:extLst>
            </p:cNvPr>
            <p:cNvSpPr>
              <a:spLocks noChangeArrowheads="1"/>
            </p:cNvSpPr>
            <p:nvPr/>
          </p:nvSpPr>
          <p:spPr bwMode="auto">
            <a:xfrm>
              <a:off x="9133695" y="4398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5" name="Oval 189">
              <a:extLst>
                <a:ext uri="{FF2B5EF4-FFF2-40B4-BE49-F238E27FC236}">
                  <a16:creationId xmlns:a16="http://schemas.microsoft.com/office/drawing/2014/main" id="{7BFC7081-675E-96ED-0344-5A61AC50E1A6}"/>
                </a:ext>
              </a:extLst>
            </p:cNvPr>
            <p:cNvSpPr>
              <a:spLocks noChangeArrowheads="1"/>
            </p:cNvSpPr>
            <p:nvPr/>
          </p:nvSpPr>
          <p:spPr bwMode="auto">
            <a:xfrm>
              <a:off x="9057495" y="4093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6" name="Oval 190">
              <a:extLst>
                <a:ext uri="{FF2B5EF4-FFF2-40B4-BE49-F238E27FC236}">
                  <a16:creationId xmlns:a16="http://schemas.microsoft.com/office/drawing/2014/main" id="{2706DA71-233C-FCBE-3A08-BAE4D803929F}"/>
                </a:ext>
              </a:extLst>
            </p:cNvPr>
            <p:cNvSpPr>
              <a:spLocks noChangeArrowheads="1"/>
            </p:cNvSpPr>
            <p:nvPr/>
          </p:nvSpPr>
          <p:spPr bwMode="auto">
            <a:xfrm>
              <a:off x="8828895" y="4322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7" name="Oval 191">
              <a:extLst>
                <a:ext uri="{FF2B5EF4-FFF2-40B4-BE49-F238E27FC236}">
                  <a16:creationId xmlns:a16="http://schemas.microsoft.com/office/drawing/2014/main" id="{9DBAE75B-0B26-17F9-A5B6-2073FDE84922}"/>
                </a:ext>
              </a:extLst>
            </p:cNvPr>
            <p:cNvSpPr>
              <a:spLocks noChangeArrowheads="1"/>
            </p:cNvSpPr>
            <p:nvPr/>
          </p:nvSpPr>
          <p:spPr bwMode="auto">
            <a:xfrm>
              <a:off x="8752695" y="4017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8" name="Oval 192">
              <a:extLst>
                <a:ext uri="{FF2B5EF4-FFF2-40B4-BE49-F238E27FC236}">
                  <a16:creationId xmlns:a16="http://schemas.microsoft.com/office/drawing/2014/main" id="{CC4F69F9-FD78-A09B-B39E-DC4CB0508F37}"/>
                </a:ext>
              </a:extLst>
            </p:cNvPr>
            <p:cNvSpPr>
              <a:spLocks noChangeArrowheads="1"/>
            </p:cNvSpPr>
            <p:nvPr/>
          </p:nvSpPr>
          <p:spPr bwMode="auto">
            <a:xfrm rot="5400000" flipV="1">
              <a:off x="93622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 name="Oval 193">
              <a:extLst>
                <a:ext uri="{FF2B5EF4-FFF2-40B4-BE49-F238E27FC236}">
                  <a16:creationId xmlns:a16="http://schemas.microsoft.com/office/drawing/2014/main" id="{B788836B-0FD7-5B85-4672-FBAD09A7A832}"/>
                </a:ext>
              </a:extLst>
            </p:cNvPr>
            <p:cNvSpPr>
              <a:spLocks noChangeArrowheads="1"/>
            </p:cNvSpPr>
            <p:nvPr/>
          </p:nvSpPr>
          <p:spPr bwMode="auto">
            <a:xfrm rot="5400000" flipV="1">
              <a:off x="9590895" y="6074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0" name="Oval 194">
              <a:extLst>
                <a:ext uri="{FF2B5EF4-FFF2-40B4-BE49-F238E27FC236}">
                  <a16:creationId xmlns:a16="http://schemas.microsoft.com/office/drawing/2014/main" id="{C58783EA-1AF5-F5BC-F863-2DD0D2D3AD5E}"/>
                </a:ext>
              </a:extLst>
            </p:cNvPr>
            <p:cNvSpPr>
              <a:spLocks noChangeArrowheads="1"/>
            </p:cNvSpPr>
            <p:nvPr/>
          </p:nvSpPr>
          <p:spPr bwMode="auto">
            <a:xfrm rot="5400000" flipV="1">
              <a:off x="108100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1" name="Oval 195">
              <a:extLst>
                <a:ext uri="{FF2B5EF4-FFF2-40B4-BE49-F238E27FC236}">
                  <a16:creationId xmlns:a16="http://schemas.microsoft.com/office/drawing/2014/main" id="{53E0F412-1203-C7C2-037B-40D02CD1A981}"/>
                </a:ext>
              </a:extLst>
            </p:cNvPr>
            <p:cNvSpPr>
              <a:spLocks noChangeArrowheads="1"/>
            </p:cNvSpPr>
            <p:nvPr/>
          </p:nvSpPr>
          <p:spPr bwMode="auto">
            <a:xfrm rot="5400000" flipV="1">
              <a:off x="9895695" y="6227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2" name="Oval 196">
              <a:extLst>
                <a:ext uri="{FF2B5EF4-FFF2-40B4-BE49-F238E27FC236}">
                  <a16:creationId xmlns:a16="http://schemas.microsoft.com/office/drawing/2014/main" id="{789C14BC-DE38-5175-C157-1CE6E4402E1E}"/>
                </a:ext>
              </a:extLst>
            </p:cNvPr>
            <p:cNvSpPr>
              <a:spLocks noChangeArrowheads="1"/>
            </p:cNvSpPr>
            <p:nvPr/>
          </p:nvSpPr>
          <p:spPr bwMode="auto">
            <a:xfrm rot="5400000" flipV="1">
              <a:off x="98956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3" name="Oval 197">
              <a:extLst>
                <a:ext uri="{FF2B5EF4-FFF2-40B4-BE49-F238E27FC236}">
                  <a16:creationId xmlns:a16="http://schemas.microsoft.com/office/drawing/2014/main" id="{570776E3-52DD-2312-2B27-0E638DE89B9E}"/>
                </a:ext>
              </a:extLst>
            </p:cNvPr>
            <p:cNvSpPr>
              <a:spLocks noChangeArrowheads="1"/>
            </p:cNvSpPr>
            <p:nvPr/>
          </p:nvSpPr>
          <p:spPr bwMode="auto">
            <a:xfrm rot="5400000" flipV="1">
              <a:off x="10276695" y="6379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4" name="Oval 198">
              <a:extLst>
                <a:ext uri="{FF2B5EF4-FFF2-40B4-BE49-F238E27FC236}">
                  <a16:creationId xmlns:a16="http://schemas.microsoft.com/office/drawing/2014/main" id="{9503FBC6-99C4-27A9-0CDF-71C8E3E550B6}"/>
                </a:ext>
              </a:extLst>
            </p:cNvPr>
            <p:cNvSpPr>
              <a:spLocks noChangeArrowheads="1"/>
            </p:cNvSpPr>
            <p:nvPr/>
          </p:nvSpPr>
          <p:spPr bwMode="auto">
            <a:xfrm rot="5400000" flipV="1">
              <a:off x="105052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5" name="Oval 199">
              <a:extLst>
                <a:ext uri="{FF2B5EF4-FFF2-40B4-BE49-F238E27FC236}">
                  <a16:creationId xmlns:a16="http://schemas.microsoft.com/office/drawing/2014/main" id="{E0B99DD8-B586-E779-CE30-28F7441BB203}"/>
                </a:ext>
              </a:extLst>
            </p:cNvPr>
            <p:cNvSpPr>
              <a:spLocks noChangeArrowheads="1"/>
            </p:cNvSpPr>
            <p:nvPr/>
          </p:nvSpPr>
          <p:spPr bwMode="auto">
            <a:xfrm rot="5400000" flipV="1">
              <a:off x="10048095" y="5160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6" name="Oval 200">
              <a:extLst>
                <a:ext uri="{FF2B5EF4-FFF2-40B4-BE49-F238E27FC236}">
                  <a16:creationId xmlns:a16="http://schemas.microsoft.com/office/drawing/2014/main" id="{E8D9FA70-F09D-77E6-A90D-868404231966}"/>
                </a:ext>
              </a:extLst>
            </p:cNvPr>
            <p:cNvSpPr>
              <a:spLocks noChangeArrowheads="1"/>
            </p:cNvSpPr>
            <p:nvPr/>
          </p:nvSpPr>
          <p:spPr bwMode="auto">
            <a:xfrm rot="5400000" flipV="1">
              <a:off x="10505295" y="6150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7" name="Oval 201">
              <a:extLst>
                <a:ext uri="{FF2B5EF4-FFF2-40B4-BE49-F238E27FC236}">
                  <a16:creationId xmlns:a16="http://schemas.microsoft.com/office/drawing/2014/main" id="{1859E743-52DB-D89D-99D6-FA1CAE2065E0}"/>
                </a:ext>
              </a:extLst>
            </p:cNvPr>
            <p:cNvSpPr>
              <a:spLocks noChangeArrowheads="1"/>
            </p:cNvSpPr>
            <p:nvPr/>
          </p:nvSpPr>
          <p:spPr bwMode="auto">
            <a:xfrm rot="5400000" flipV="1">
              <a:off x="105814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8" name="Oval 202">
              <a:extLst>
                <a:ext uri="{FF2B5EF4-FFF2-40B4-BE49-F238E27FC236}">
                  <a16:creationId xmlns:a16="http://schemas.microsoft.com/office/drawing/2014/main" id="{3C2829A3-92EE-84CE-319F-7407B49EA1F0}"/>
                </a:ext>
              </a:extLst>
            </p:cNvPr>
            <p:cNvSpPr>
              <a:spLocks noChangeArrowheads="1"/>
            </p:cNvSpPr>
            <p:nvPr/>
          </p:nvSpPr>
          <p:spPr bwMode="auto">
            <a:xfrm rot="5400000" flipV="1">
              <a:off x="102004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 name="Oval 203">
              <a:extLst>
                <a:ext uri="{FF2B5EF4-FFF2-40B4-BE49-F238E27FC236}">
                  <a16:creationId xmlns:a16="http://schemas.microsoft.com/office/drawing/2014/main" id="{0F998D38-1B52-18D9-9149-863F7FA2E08B}"/>
                </a:ext>
              </a:extLst>
            </p:cNvPr>
            <p:cNvSpPr>
              <a:spLocks noChangeArrowheads="1"/>
            </p:cNvSpPr>
            <p:nvPr/>
          </p:nvSpPr>
          <p:spPr bwMode="auto">
            <a:xfrm rot="5400000" flipV="1">
              <a:off x="101242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0" name="Oval 204">
              <a:extLst>
                <a:ext uri="{FF2B5EF4-FFF2-40B4-BE49-F238E27FC236}">
                  <a16:creationId xmlns:a16="http://schemas.microsoft.com/office/drawing/2014/main" id="{06AB9648-430F-E58F-2305-E12E745C5164}"/>
                </a:ext>
              </a:extLst>
            </p:cNvPr>
            <p:cNvSpPr>
              <a:spLocks noChangeArrowheads="1"/>
            </p:cNvSpPr>
            <p:nvPr/>
          </p:nvSpPr>
          <p:spPr bwMode="auto">
            <a:xfrm rot="5400000" flipV="1">
              <a:off x="10048095" y="6074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1" name="Oval 205">
              <a:extLst>
                <a:ext uri="{FF2B5EF4-FFF2-40B4-BE49-F238E27FC236}">
                  <a16:creationId xmlns:a16="http://schemas.microsoft.com/office/drawing/2014/main" id="{5EBD6BE3-F191-BA4D-95DA-7474C4C8C758}"/>
                </a:ext>
              </a:extLst>
            </p:cNvPr>
            <p:cNvSpPr>
              <a:spLocks noChangeArrowheads="1"/>
            </p:cNvSpPr>
            <p:nvPr/>
          </p:nvSpPr>
          <p:spPr bwMode="auto">
            <a:xfrm rot="5400000" flipV="1">
              <a:off x="104290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2" name="Oval 206">
              <a:extLst>
                <a:ext uri="{FF2B5EF4-FFF2-40B4-BE49-F238E27FC236}">
                  <a16:creationId xmlns:a16="http://schemas.microsoft.com/office/drawing/2014/main" id="{AE5203A9-ED8F-4667-BA45-2850D9D5B437}"/>
                </a:ext>
              </a:extLst>
            </p:cNvPr>
            <p:cNvSpPr>
              <a:spLocks noChangeArrowheads="1"/>
            </p:cNvSpPr>
            <p:nvPr/>
          </p:nvSpPr>
          <p:spPr bwMode="auto">
            <a:xfrm rot="5400000" flipV="1">
              <a:off x="103528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3" name="Oval 207">
              <a:extLst>
                <a:ext uri="{FF2B5EF4-FFF2-40B4-BE49-F238E27FC236}">
                  <a16:creationId xmlns:a16="http://schemas.microsoft.com/office/drawing/2014/main" id="{B3703A07-1EA0-AC3D-9294-69993F6B5479}"/>
                </a:ext>
              </a:extLst>
            </p:cNvPr>
            <p:cNvSpPr>
              <a:spLocks noChangeArrowheads="1"/>
            </p:cNvSpPr>
            <p:nvPr/>
          </p:nvSpPr>
          <p:spPr bwMode="auto">
            <a:xfrm rot="5400000" flipV="1">
              <a:off x="97432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4" name="Oval 208">
              <a:extLst>
                <a:ext uri="{FF2B5EF4-FFF2-40B4-BE49-F238E27FC236}">
                  <a16:creationId xmlns:a16="http://schemas.microsoft.com/office/drawing/2014/main" id="{57BF0DE9-2B2F-1928-9FA5-50023D232C0A}"/>
                </a:ext>
              </a:extLst>
            </p:cNvPr>
            <p:cNvSpPr>
              <a:spLocks noChangeArrowheads="1"/>
            </p:cNvSpPr>
            <p:nvPr/>
          </p:nvSpPr>
          <p:spPr bwMode="auto">
            <a:xfrm rot="5400000" flipV="1">
              <a:off x="102004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5" name="Oval 209">
              <a:extLst>
                <a:ext uri="{FF2B5EF4-FFF2-40B4-BE49-F238E27FC236}">
                  <a16:creationId xmlns:a16="http://schemas.microsoft.com/office/drawing/2014/main" id="{09CF1E74-C50D-CF20-0402-E483E32C2F9A}"/>
                </a:ext>
              </a:extLst>
            </p:cNvPr>
            <p:cNvSpPr>
              <a:spLocks noChangeArrowheads="1"/>
            </p:cNvSpPr>
            <p:nvPr/>
          </p:nvSpPr>
          <p:spPr bwMode="auto">
            <a:xfrm rot="5400000" flipV="1">
              <a:off x="99718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6" name="Oval 210">
              <a:extLst>
                <a:ext uri="{FF2B5EF4-FFF2-40B4-BE49-F238E27FC236}">
                  <a16:creationId xmlns:a16="http://schemas.microsoft.com/office/drawing/2014/main" id="{01B3E8F4-17F7-27D0-3A76-1599DA99108C}"/>
                </a:ext>
              </a:extLst>
            </p:cNvPr>
            <p:cNvSpPr>
              <a:spLocks noChangeArrowheads="1"/>
            </p:cNvSpPr>
            <p:nvPr/>
          </p:nvSpPr>
          <p:spPr bwMode="auto">
            <a:xfrm rot="5400000" flipV="1">
              <a:off x="100480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7" name="Oval 211">
              <a:extLst>
                <a:ext uri="{FF2B5EF4-FFF2-40B4-BE49-F238E27FC236}">
                  <a16:creationId xmlns:a16="http://schemas.microsoft.com/office/drawing/2014/main" id="{6E2BF2D6-299A-0DE1-C621-BA5569B30377}"/>
                </a:ext>
              </a:extLst>
            </p:cNvPr>
            <p:cNvSpPr>
              <a:spLocks noChangeArrowheads="1"/>
            </p:cNvSpPr>
            <p:nvPr/>
          </p:nvSpPr>
          <p:spPr bwMode="auto">
            <a:xfrm rot="5400000" flipV="1">
              <a:off x="98194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8" name="Oval 212">
              <a:extLst>
                <a:ext uri="{FF2B5EF4-FFF2-40B4-BE49-F238E27FC236}">
                  <a16:creationId xmlns:a16="http://schemas.microsoft.com/office/drawing/2014/main" id="{76736430-4C88-7BE1-41C0-F323946EB39E}"/>
                </a:ext>
              </a:extLst>
            </p:cNvPr>
            <p:cNvSpPr>
              <a:spLocks noChangeArrowheads="1"/>
            </p:cNvSpPr>
            <p:nvPr/>
          </p:nvSpPr>
          <p:spPr bwMode="auto">
            <a:xfrm rot="5400000" flipV="1">
              <a:off x="10276695" y="5388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 name="Oval 213">
              <a:extLst>
                <a:ext uri="{FF2B5EF4-FFF2-40B4-BE49-F238E27FC236}">
                  <a16:creationId xmlns:a16="http://schemas.microsoft.com/office/drawing/2014/main" id="{36291860-ECB1-7B5D-96D3-D0A9C16FA1F7}"/>
                </a:ext>
              </a:extLst>
            </p:cNvPr>
            <p:cNvSpPr>
              <a:spLocks noChangeArrowheads="1"/>
            </p:cNvSpPr>
            <p:nvPr/>
          </p:nvSpPr>
          <p:spPr bwMode="auto">
            <a:xfrm rot="5400000" flipV="1">
              <a:off x="10276695" y="6074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 name="Oval 214">
              <a:extLst>
                <a:ext uri="{FF2B5EF4-FFF2-40B4-BE49-F238E27FC236}">
                  <a16:creationId xmlns:a16="http://schemas.microsoft.com/office/drawing/2014/main" id="{2B6825E7-A0F8-51C5-4C7F-FE161FC9AACD}"/>
                </a:ext>
              </a:extLst>
            </p:cNvPr>
            <p:cNvSpPr>
              <a:spLocks noChangeArrowheads="1"/>
            </p:cNvSpPr>
            <p:nvPr/>
          </p:nvSpPr>
          <p:spPr bwMode="auto">
            <a:xfrm rot="5400000" flipV="1">
              <a:off x="102766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 name="Oval 215">
              <a:extLst>
                <a:ext uri="{FF2B5EF4-FFF2-40B4-BE49-F238E27FC236}">
                  <a16:creationId xmlns:a16="http://schemas.microsoft.com/office/drawing/2014/main" id="{B4CAFD87-701C-9FF6-20F2-A4943AD86D21}"/>
                </a:ext>
              </a:extLst>
            </p:cNvPr>
            <p:cNvSpPr>
              <a:spLocks noChangeArrowheads="1"/>
            </p:cNvSpPr>
            <p:nvPr/>
          </p:nvSpPr>
          <p:spPr bwMode="auto">
            <a:xfrm rot="5400000" flipV="1">
              <a:off x="100480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2" name="Oval 216">
              <a:extLst>
                <a:ext uri="{FF2B5EF4-FFF2-40B4-BE49-F238E27FC236}">
                  <a16:creationId xmlns:a16="http://schemas.microsoft.com/office/drawing/2014/main" id="{EA1B2C1A-C9AD-2746-7D02-A9D14F803069}"/>
                </a:ext>
              </a:extLst>
            </p:cNvPr>
            <p:cNvSpPr>
              <a:spLocks noChangeArrowheads="1"/>
            </p:cNvSpPr>
            <p:nvPr/>
          </p:nvSpPr>
          <p:spPr bwMode="auto">
            <a:xfrm rot="5400000" flipV="1">
              <a:off x="99718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3" name="Oval 217">
              <a:extLst>
                <a:ext uri="{FF2B5EF4-FFF2-40B4-BE49-F238E27FC236}">
                  <a16:creationId xmlns:a16="http://schemas.microsoft.com/office/drawing/2014/main" id="{E9012364-73FC-5FA0-EE40-4B00170A6849}"/>
                </a:ext>
              </a:extLst>
            </p:cNvPr>
            <p:cNvSpPr>
              <a:spLocks noChangeArrowheads="1"/>
            </p:cNvSpPr>
            <p:nvPr/>
          </p:nvSpPr>
          <p:spPr bwMode="auto">
            <a:xfrm rot="5400000" flipV="1">
              <a:off x="97432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4" name="Oval 218">
              <a:extLst>
                <a:ext uri="{FF2B5EF4-FFF2-40B4-BE49-F238E27FC236}">
                  <a16:creationId xmlns:a16="http://schemas.microsoft.com/office/drawing/2014/main" id="{AB459CA2-54D9-1C03-9261-24B44A04F2C9}"/>
                </a:ext>
              </a:extLst>
            </p:cNvPr>
            <p:cNvSpPr>
              <a:spLocks noChangeArrowheads="1"/>
            </p:cNvSpPr>
            <p:nvPr/>
          </p:nvSpPr>
          <p:spPr bwMode="auto">
            <a:xfrm rot="5400000" flipV="1">
              <a:off x="9667095" y="5541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 name="Oval 219">
              <a:extLst>
                <a:ext uri="{FF2B5EF4-FFF2-40B4-BE49-F238E27FC236}">
                  <a16:creationId xmlns:a16="http://schemas.microsoft.com/office/drawing/2014/main" id="{84FCAB76-1082-6C0A-0A50-E3F767AE4FAB}"/>
                </a:ext>
              </a:extLst>
            </p:cNvPr>
            <p:cNvSpPr>
              <a:spLocks noChangeArrowheads="1"/>
            </p:cNvSpPr>
            <p:nvPr/>
          </p:nvSpPr>
          <p:spPr bwMode="auto">
            <a:xfrm rot="5400000">
              <a:off x="74572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6" name="Oval 220">
              <a:extLst>
                <a:ext uri="{FF2B5EF4-FFF2-40B4-BE49-F238E27FC236}">
                  <a16:creationId xmlns:a16="http://schemas.microsoft.com/office/drawing/2014/main" id="{55DFF58F-AF34-2B08-0AE0-0350D5B40C36}"/>
                </a:ext>
              </a:extLst>
            </p:cNvPr>
            <p:cNvSpPr>
              <a:spLocks noChangeArrowheads="1"/>
            </p:cNvSpPr>
            <p:nvPr/>
          </p:nvSpPr>
          <p:spPr bwMode="auto">
            <a:xfrm rot="5400000">
              <a:off x="7685895" y="6150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7" name="Oval 221">
              <a:extLst>
                <a:ext uri="{FF2B5EF4-FFF2-40B4-BE49-F238E27FC236}">
                  <a16:creationId xmlns:a16="http://schemas.microsoft.com/office/drawing/2014/main" id="{3720D2BC-1E8F-A297-4716-39C845005814}"/>
                </a:ext>
              </a:extLst>
            </p:cNvPr>
            <p:cNvSpPr>
              <a:spLocks noChangeArrowheads="1"/>
            </p:cNvSpPr>
            <p:nvPr/>
          </p:nvSpPr>
          <p:spPr bwMode="auto">
            <a:xfrm rot="5400000">
              <a:off x="89050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8" name="Oval 222">
              <a:extLst>
                <a:ext uri="{FF2B5EF4-FFF2-40B4-BE49-F238E27FC236}">
                  <a16:creationId xmlns:a16="http://schemas.microsoft.com/office/drawing/2014/main" id="{482EB920-9834-2205-1162-3443F62FBB63}"/>
                </a:ext>
              </a:extLst>
            </p:cNvPr>
            <p:cNvSpPr>
              <a:spLocks noChangeArrowheads="1"/>
            </p:cNvSpPr>
            <p:nvPr/>
          </p:nvSpPr>
          <p:spPr bwMode="auto">
            <a:xfrm rot="5400000">
              <a:off x="7990695" y="6303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9" name="Oval 223">
              <a:extLst>
                <a:ext uri="{FF2B5EF4-FFF2-40B4-BE49-F238E27FC236}">
                  <a16:creationId xmlns:a16="http://schemas.microsoft.com/office/drawing/2014/main" id="{E3071DD2-1319-E22F-9023-BB6F334BADFD}"/>
                </a:ext>
              </a:extLst>
            </p:cNvPr>
            <p:cNvSpPr>
              <a:spLocks noChangeArrowheads="1"/>
            </p:cNvSpPr>
            <p:nvPr/>
          </p:nvSpPr>
          <p:spPr bwMode="auto">
            <a:xfrm rot="5400000">
              <a:off x="79906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0" name="Oval 224">
              <a:extLst>
                <a:ext uri="{FF2B5EF4-FFF2-40B4-BE49-F238E27FC236}">
                  <a16:creationId xmlns:a16="http://schemas.microsoft.com/office/drawing/2014/main" id="{A5F33E96-A6D7-8464-3CE9-9022AD848391}"/>
                </a:ext>
              </a:extLst>
            </p:cNvPr>
            <p:cNvSpPr>
              <a:spLocks noChangeArrowheads="1"/>
            </p:cNvSpPr>
            <p:nvPr/>
          </p:nvSpPr>
          <p:spPr bwMode="auto">
            <a:xfrm rot="5400000">
              <a:off x="8371695" y="6455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1" name="Oval 225">
              <a:extLst>
                <a:ext uri="{FF2B5EF4-FFF2-40B4-BE49-F238E27FC236}">
                  <a16:creationId xmlns:a16="http://schemas.microsoft.com/office/drawing/2014/main" id="{9A494EDC-5165-41BD-D50B-46A640B16C36}"/>
                </a:ext>
              </a:extLst>
            </p:cNvPr>
            <p:cNvSpPr>
              <a:spLocks noChangeArrowheads="1"/>
            </p:cNvSpPr>
            <p:nvPr/>
          </p:nvSpPr>
          <p:spPr bwMode="auto">
            <a:xfrm rot="5400000">
              <a:off x="86002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2" name="Oval 226">
              <a:extLst>
                <a:ext uri="{FF2B5EF4-FFF2-40B4-BE49-F238E27FC236}">
                  <a16:creationId xmlns:a16="http://schemas.microsoft.com/office/drawing/2014/main" id="{17C9DE84-C79C-6F64-19F0-C6BF45D8BAEF}"/>
                </a:ext>
              </a:extLst>
            </p:cNvPr>
            <p:cNvSpPr>
              <a:spLocks noChangeArrowheads="1"/>
            </p:cNvSpPr>
            <p:nvPr/>
          </p:nvSpPr>
          <p:spPr bwMode="auto">
            <a:xfrm rot="5400000">
              <a:off x="8143095" y="5236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3" name="Oval 227">
              <a:extLst>
                <a:ext uri="{FF2B5EF4-FFF2-40B4-BE49-F238E27FC236}">
                  <a16:creationId xmlns:a16="http://schemas.microsoft.com/office/drawing/2014/main" id="{534FF338-74F7-646E-695F-560F4FE6CD20}"/>
                </a:ext>
              </a:extLst>
            </p:cNvPr>
            <p:cNvSpPr>
              <a:spLocks noChangeArrowheads="1"/>
            </p:cNvSpPr>
            <p:nvPr/>
          </p:nvSpPr>
          <p:spPr bwMode="auto">
            <a:xfrm rot="5400000">
              <a:off x="8600295" y="6227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4" name="Oval 228">
              <a:extLst>
                <a:ext uri="{FF2B5EF4-FFF2-40B4-BE49-F238E27FC236}">
                  <a16:creationId xmlns:a16="http://schemas.microsoft.com/office/drawing/2014/main" id="{CB525884-6AFB-4E54-3F5E-690C8D0CA4FA}"/>
                </a:ext>
              </a:extLst>
            </p:cNvPr>
            <p:cNvSpPr>
              <a:spLocks noChangeArrowheads="1"/>
            </p:cNvSpPr>
            <p:nvPr/>
          </p:nvSpPr>
          <p:spPr bwMode="auto">
            <a:xfrm rot="5400000">
              <a:off x="86764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5" name="Oval 229">
              <a:extLst>
                <a:ext uri="{FF2B5EF4-FFF2-40B4-BE49-F238E27FC236}">
                  <a16:creationId xmlns:a16="http://schemas.microsoft.com/office/drawing/2014/main" id="{68F58F96-3CE0-FF18-DABA-2F9795AB9FAA}"/>
                </a:ext>
              </a:extLst>
            </p:cNvPr>
            <p:cNvSpPr>
              <a:spLocks noChangeArrowheads="1"/>
            </p:cNvSpPr>
            <p:nvPr/>
          </p:nvSpPr>
          <p:spPr bwMode="auto">
            <a:xfrm rot="5400000">
              <a:off x="82954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6" name="Oval 230">
              <a:extLst>
                <a:ext uri="{FF2B5EF4-FFF2-40B4-BE49-F238E27FC236}">
                  <a16:creationId xmlns:a16="http://schemas.microsoft.com/office/drawing/2014/main" id="{37B1AC87-2831-F540-2C3B-552527AFEB46}"/>
                </a:ext>
              </a:extLst>
            </p:cNvPr>
            <p:cNvSpPr>
              <a:spLocks noChangeArrowheads="1"/>
            </p:cNvSpPr>
            <p:nvPr/>
          </p:nvSpPr>
          <p:spPr bwMode="auto">
            <a:xfrm rot="5400000">
              <a:off x="8219295" y="5769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7" name="Oval 231">
              <a:extLst>
                <a:ext uri="{FF2B5EF4-FFF2-40B4-BE49-F238E27FC236}">
                  <a16:creationId xmlns:a16="http://schemas.microsoft.com/office/drawing/2014/main" id="{EF77A701-F86D-4787-83AE-A37289857545}"/>
                </a:ext>
              </a:extLst>
            </p:cNvPr>
            <p:cNvSpPr>
              <a:spLocks noChangeArrowheads="1"/>
            </p:cNvSpPr>
            <p:nvPr/>
          </p:nvSpPr>
          <p:spPr bwMode="auto">
            <a:xfrm rot="5400000">
              <a:off x="8143095" y="6150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8" name="Oval 232">
              <a:extLst>
                <a:ext uri="{FF2B5EF4-FFF2-40B4-BE49-F238E27FC236}">
                  <a16:creationId xmlns:a16="http://schemas.microsoft.com/office/drawing/2014/main" id="{787EA79A-1F7C-94EC-17DD-E80FB1BF20A4}"/>
                </a:ext>
              </a:extLst>
            </p:cNvPr>
            <p:cNvSpPr>
              <a:spLocks noChangeArrowheads="1"/>
            </p:cNvSpPr>
            <p:nvPr/>
          </p:nvSpPr>
          <p:spPr bwMode="auto">
            <a:xfrm rot="5400000">
              <a:off x="85240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9" name="Oval 233">
              <a:extLst>
                <a:ext uri="{FF2B5EF4-FFF2-40B4-BE49-F238E27FC236}">
                  <a16:creationId xmlns:a16="http://schemas.microsoft.com/office/drawing/2014/main" id="{569660AA-FB6A-9D3E-4406-C5EFAED9A6BB}"/>
                </a:ext>
              </a:extLst>
            </p:cNvPr>
            <p:cNvSpPr>
              <a:spLocks noChangeArrowheads="1"/>
            </p:cNvSpPr>
            <p:nvPr/>
          </p:nvSpPr>
          <p:spPr bwMode="auto">
            <a:xfrm rot="5400000">
              <a:off x="84478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 name="Oval 234">
              <a:extLst>
                <a:ext uri="{FF2B5EF4-FFF2-40B4-BE49-F238E27FC236}">
                  <a16:creationId xmlns:a16="http://schemas.microsoft.com/office/drawing/2014/main" id="{961F48E1-7C16-344D-3791-F4E65CEB7662}"/>
                </a:ext>
              </a:extLst>
            </p:cNvPr>
            <p:cNvSpPr>
              <a:spLocks noChangeArrowheads="1"/>
            </p:cNvSpPr>
            <p:nvPr/>
          </p:nvSpPr>
          <p:spPr bwMode="auto">
            <a:xfrm rot="5400000">
              <a:off x="78382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1" name="Oval 235">
              <a:extLst>
                <a:ext uri="{FF2B5EF4-FFF2-40B4-BE49-F238E27FC236}">
                  <a16:creationId xmlns:a16="http://schemas.microsoft.com/office/drawing/2014/main" id="{6E479A2F-6313-3E58-3C27-67A4E2B4497B}"/>
                </a:ext>
              </a:extLst>
            </p:cNvPr>
            <p:cNvSpPr>
              <a:spLocks noChangeArrowheads="1"/>
            </p:cNvSpPr>
            <p:nvPr/>
          </p:nvSpPr>
          <p:spPr bwMode="auto">
            <a:xfrm rot="5400000">
              <a:off x="82954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2" name="Oval 236">
              <a:extLst>
                <a:ext uri="{FF2B5EF4-FFF2-40B4-BE49-F238E27FC236}">
                  <a16:creationId xmlns:a16="http://schemas.microsoft.com/office/drawing/2014/main" id="{580F8CC3-B4B6-C408-F73B-E7ABAE5EE577}"/>
                </a:ext>
              </a:extLst>
            </p:cNvPr>
            <p:cNvSpPr>
              <a:spLocks noChangeArrowheads="1"/>
            </p:cNvSpPr>
            <p:nvPr/>
          </p:nvSpPr>
          <p:spPr bwMode="auto">
            <a:xfrm rot="5400000">
              <a:off x="80668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3" name="Oval 237">
              <a:extLst>
                <a:ext uri="{FF2B5EF4-FFF2-40B4-BE49-F238E27FC236}">
                  <a16:creationId xmlns:a16="http://schemas.microsoft.com/office/drawing/2014/main" id="{388449C5-B0CF-5806-013E-6EE9F8F91A27}"/>
                </a:ext>
              </a:extLst>
            </p:cNvPr>
            <p:cNvSpPr>
              <a:spLocks noChangeArrowheads="1"/>
            </p:cNvSpPr>
            <p:nvPr/>
          </p:nvSpPr>
          <p:spPr bwMode="auto">
            <a:xfrm rot="5400000">
              <a:off x="81430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4" name="Oval 238">
              <a:extLst>
                <a:ext uri="{FF2B5EF4-FFF2-40B4-BE49-F238E27FC236}">
                  <a16:creationId xmlns:a16="http://schemas.microsoft.com/office/drawing/2014/main" id="{BBABE2CD-55A2-1D51-2A5E-0724C02A1626}"/>
                </a:ext>
              </a:extLst>
            </p:cNvPr>
            <p:cNvSpPr>
              <a:spLocks noChangeArrowheads="1"/>
            </p:cNvSpPr>
            <p:nvPr/>
          </p:nvSpPr>
          <p:spPr bwMode="auto">
            <a:xfrm rot="5400000">
              <a:off x="79144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5" name="Oval 239">
              <a:extLst>
                <a:ext uri="{FF2B5EF4-FFF2-40B4-BE49-F238E27FC236}">
                  <a16:creationId xmlns:a16="http://schemas.microsoft.com/office/drawing/2014/main" id="{A402B50B-AF5B-9976-6F06-C1373D98728A}"/>
                </a:ext>
              </a:extLst>
            </p:cNvPr>
            <p:cNvSpPr>
              <a:spLocks noChangeArrowheads="1"/>
            </p:cNvSpPr>
            <p:nvPr/>
          </p:nvSpPr>
          <p:spPr bwMode="auto">
            <a:xfrm rot="5400000">
              <a:off x="8371695" y="5465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6" name="Oval 240">
              <a:extLst>
                <a:ext uri="{FF2B5EF4-FFF2-40B4-BE49-F238E27FC236}">
                  <a16:creationId xmlns:a16="http://schemas.microsoft.com/office/drawing/2014/main" id="{72426DA5-85A3-2D03-55B5-EF7AEED5F64D}"/>
                </a:ext>
              </a:extLst>
            </p:cNvPr>
            <p:cNvSpPr>
              <a:spLocks noChangeArrowheads="1"/>
            </p:cNvSpPr>
            <p:nvPr/>
          </p:nvSpPr>
          <p:spPr bwMode="auto">
            <a:xfrm rot="5400000">
              <a:off x="8371695" y="61508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7" name="Oval 241">
              <a:extLst>
                <a:ext uri="{FF2B5EF4-FFF2-40B4-BE49-F238E27FC236}">
                  <a16:creationId xmlns:a16="http://schemas.microsoft.com/office/drawing/2014/main" id="{C36AD7CC-7898-0378-787F-C99D964644C3}"/>
                </a:ext>
              </a:extLst>
            </p:cNvPr>
            <p:cNvSpPr>
              <a:spLocks noChangeArrowheads="1"/>
            </p:cNvSpPr>
            <p:nvPr/>
          </p:nvSpPr>
          <p:spPr bwMode="auto">
            <a:xfrm rot="5400000">
              <a:off x="8371695" y="58460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8" name="Oval 242">
              <a:extLst>
                <a:ext uri="{FF2B5EF4-FFF2-40B4-BE49-F238E27FC236}">
                  <a16:creationId xmlns:a16="http://schemas.microsoft.com/office/drawing/2014/main" id="{C587D274-89B1-E7BB-BEFD-56CF359CA4D5}"/>
                </a:ext>
              </a:extLst>
            </p:cNvPr>
            <p:cNvSpPr>
              <a:spLocks noChangeArrowheads="1"/>
            </p:cNvSpPr>
            <p:nvPr/>
          </p:nvSpPr>
          <p:spPr bwMode="auto">
            <a:xfrm rot="5400000">
              <a:off x="8143095" y="5998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9" name="Oval 243">
              <a:extLst>
                <a:ext uri="{FF2B5EF4-FFF2-40B4-BE49-F238E27FC236}">
                  <a16:creationId xmlns:a16="http://schemas.microsoft.com/office/drawing/2014/main" id="{1F579838-B892-092E-2E2E-9B1307A0EE23}"/>
                </a:ext>
              </a:extLst>
            </p:cNvPr>
            <p:cNvSpPr>
              <a:spLocks noChangeArrowheads="1"/>
            </p:cNvSpPr>
            <p:nvPr/>
          </p:nvSpPr>
          <p:spPr bwMode="auto">
            <a:xfrm rot="5400000">
              <a:off x="8066895" y="56936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0" name="Oval 244">
              <a:extLst>
                <a:ext uri="{FF2B5EF4-FFF2-40B4-BE49-F238E27FC236}">
                  <a16:creationId xmlns:a16="http://schemas.microsoft.com/office/drawing/2014/main" id="{CC2E5D26-B0DF-0316-8B00-9B2D4CFAEF4F}"/>
                </a:ext>
              </a:extLst>
            </p:cNvPr>
            <p:cNvSpPr>
              <a:spLocks noChangeArrowheads="1"/>
            </p:cNvSpPr>
            <p:nvPr/>
          </p:nvSpPr>
          <p:spPr bwMode="auto">
            <a:xfrm rot="5400000">
              <a:off x="7838295" y="59222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1" name="Oval 245">
              <a:extLst>
                <a:ext uri="{FF2B5EF4-FFF2-40B4-BE49-F238E27FC236}">
                  <a16:creationId xmlns:a16="http://schemas.microsoft.com/office/drawing/2014/main" id="{0B0B9F85-685D-5C93-1061-C1A530740B24}"/>
                </a:ext>
              </a:extLst>
            </p:cNvPr>
            <p:cNvSpPr>
              <a:spLocks noChangeArrowheads="1"/>
            </p:cNvSpPr>
            <p:nvPr/>
          </p:nvSpPr>
          <p:spPr bwMode="auto">
            <a:xfrm rot="5400000">
              <a:off x="7762095" y="5617445"/>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609" name="图片 608">
            <a:extLst>
              <a:ext uri="{FF2B5EF4-FFF2-40B4-BE49-F238E27FC236}">
                <a16:creationId xmlns:a16="http://schemas.microsoft.com/office/drawing/2014/main" id="{3FA6A64E-0C18-EDEE-54A9-58223E941C9B}"/>
              </a:ext>
            </a:extLst>
          </p:cNvPr>
          <p:cNvPicPr>
            <a:picLocks noChangeAspect="1"/>
          </p:cNvPicPr>
          <p:nvPr/>
        </p:nvPicPr>
        <p:blipFill>
          <a:blip r:embed="rId3"/>
          <a:stretch>
            <a:fillRect/>
          </a:stretch>
        </p:blipFill>
        <p:spPr>
          <a:xfrm>
            <a:off x="53906" y="3614276"/>
            <a:ext cx="1828959" cy="1408298"/>
          </a:xfrm>
          <a:prstGeom prst="rect">
            <a:avLst/>
          </a:prstGeom>
        </p:spPr>
      </p:pic>
      <p:pic>
        <p:nvPicPr>
          <p:cNvPr id="611" name="图片 610">
            <a:extLst>
              <a:ext uri="{FF2B5EF4-FFF2-40B4-BE49-F238E27FC236}">
                <a16:creationId xmlns:a16="http://schemas.microsoft.com/office/drawing/2014/main" id="{FAD8683C-EE37-40B1-4DF4-3E771AA0C636}"/>
              </a:ext>
            </a:extLst>
          </p:cNvPr>
          <p:cNvPicPr>
            <a:picLocks noChangeAspect="1"/>
          </p:cNvPicPr>
          <p:nvPr/>
        </p:nvPicPr>
        <p:blipFill>
          <a:blip r:embed="rId4"/>
          <a:stretch>
            <a:fillRect/>
          </a:stretch>
        </p:blipFill>
        <p:spPr>
          <a:xfrm>
            <a:off x="10226229" y="3614276"/>
            <a:ext cx="1914310" cy="1408298"/>
          </a:xfrm>
          <a:prstGeom prst="rect">
            <a:avLst/>
          </a:prstGeom>
        </p:spPr>
      </p:pic>
    </p:spTree>
    <p:extLst>
      <p:ext uri="{BB962C8B-B14F-4D97-AF65-F5344CB8AC3E}">
        <p14:creationId xmlns:p14="http://schemas.microsoft.com/office/powerpoint/2010/main" val="109963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22</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5852371"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 of Massive 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117" name="Group 5">
            <a:extLst>
              <a:ext uri="{FF2B5EF4-FFF2-40B4-BE49-F238E27FC236}">
                <a16:creationId xmlns:a16="http://schemas.microsoft.com/office/drawing/2014/main" id="{4E63C5AE-691F-A355-C1DC-093D1C195E0E}"/>
              </a:ext>
            </a:extLst>
          </p:cNvPr>
          <p:cNvGrpSpPr>
            <a:grpSpLocks/>
          </p:cNvGrpSpPr>
          <p:nvPr/>
        </p:nvGrpSpPr>
        <p:grpSpPr bwMode="auto">
          <a:xfrm>
            <a:off x="2373323" y="3982736"/>
            <a:ext cx="2543340" cy="2126068"/>
            <a:chOff x="1701" y="1298"/>
            <a:chExt cx="1755" cy="1486"/>
          </a:xfrm>
        </p:grpSpPr>
        <p:sp>
          <p:nvSpPr>
            <p:cNvPr id="118" name="Oval 6">
              <a:extLst>
                <a:ext uri="{FF2B5EF4-FFF2-40B4-BE49-F238E27FC236}">
                  <a16:creationId xmlns:a16="http://schemas.microsoft.com/office/drawing/2014/main" id="{ABAFEC9C-5C97-FD6D-BD96-058A707293FA}"/>
                </a:ext>
              </a:extLst>
            </p:cNvPr>
            <p:cNvSpPr>
              <a:spLocks noChangeArrowheads="1"/>
            </p:cNvSpPr>
            <p:nvPr/>
          </p:nvSpPr>
          <p:spPr bwMode="auto">
            <a:xfrm>
              <a:off x="2426" y="14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 name="Oval 7">
              <a:extLst>
                <a:ext uri="{FF2B5EF4-FFF2-40B4-BE49-F238E27FC236}">
                  <a16:creationId xmlns:a16="http://schemas.microsoft.com/office/drawing/2014/main" id="{C874F07A-1BE5-7486-B777-DA8AA0CE811E}"/>
                </a:ext>
              </a:extLst>
            </p:cNvPr>
            <p:cNvSpPr>
              <a:spLocks noChangeArrowheads="1"/>
            </p:cNvSpPr>
            <p:nvPr/>
          </p:nvSpPr>
          <p:spPr bwMode="auto">
            <a:xfrm>
              <a:off x="2426" y="143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 name="Oval 8">
              <a:extLst>
                <a:ext uri="{FF2B5EF4-FFF2-40B4-BE49-F238E27FC236}">
                  <a16:creationId xmlns:a16="http://schemas.microsoft.com/office/drawing/2014/main" id="{24066B52-1261-30CA-2C7F-C2522017A7A4}"/>
                </a:ext>
              </a:extLst>
            </p:cNvPr>
            <p:cNvSpPr>
              <a:spLocks noChangeArrowheads="1"/>
            </p:cNvSpPr>
            <p:nvPr/>
          </p:nvSpPr>
          <p:spPr bwMode="auto">
            <a:xfrm>
              <a:off x="2653" y="13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 name="Oval 9">
              <a:extLst>
                <a:ext uri="{FF2B5EF4-FFF2-40B4-BE49-F238E27FC236}">
                  <a16:creationId xmlns:a16="http://schemas.microsoft.com/office/drawing/2014/main" id="{BDDE39CE-A79D-FFBA-D573-583428C539F8}"/>
                </a:ext>
              </a:extLst>
            </p:cNvPr>
            <p:cNvSpPr>
              <a:spLocks noChangeArrowheads="1"/>
            </p:cNvSpPr>
            <p:nvPr/>
          </p:nvSpPr>
          <p:spPr bwMode="auto">
            <a:xfrm>
              <a:off x="2472" y="143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 name="Oval 10">
              <a:extLst>
                <a:ext uri="{FF2B5EF4-FFF2-40B4-BE49-F238E27FC236}">
                  <a16:creationId xmlns:a16="http://schemas.microsoft.com/office/drawing/2014/main" id="{C4C021A3-6C37-BEE5-BF61-8652BE810CB9}"/>
                </a:ext>
              </a:extLst>
            </p:cNvPr>
            <p:cNvSpPr>
              <a:spLocks noChangeArrowheads="1"/>
            </p:cNvSpPr>
            <p:nvPr/>
          </p:nvSpPr>
          <p:spPr bwMode="auto">
            <a:xfrm>
              <a:off x="2448"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 name="Oval 11">
              <a:extLst>
                <a:ext uri="{FF2B5EF4-FFF2-40B4-BE49-F238E27FC236}">
                  <a16:creationId xmlns:a16="http://schemas.microsoft.com/office/drawing/2014/main" id="{362F0A79-6C47-D4E5-5D9D-EFB614E5769F}"/>
                </a:ext>
              </a:extLst>
            </p:cNvPr>
            <p:cNvSpPr>
              <a:spLocks noChangeArrowheads="1"/>
            </p:cNvSpPr>
            <p:nvPr/>
          </p:nvSpPr>
          <p:spPr bwMode="auto">
            <a:xfrm>
              <a:off x="2653" y="157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Oval 12">
              <a:extLst>
                <a:ext uri="{FF2B5EF4-FFF2-40B4-BE49-F238E27FC236}">
                  <a16:creationId xmlns:a16="http://schemas.microsoft.com/office/drawing/2014/main" id="{4713C006-C215-23C4-4204-BC49D4F71486}"/>
                </a:ext>
              </a:extLst>
            </p:cNvPr>
            <p:cNvSpPr>
              <a:spLocks noChangeArrowheads="1"/>
            </p:cNvSpPr>
            <p:nvPr/>
          </p:nvSpPr>
          <p:spPr bwMode="auto">
            <a:xfrm>
              <a:off x="2699" y="1389"/>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 name="Oval 13">
              <a:extLst>
                <a:ext uri="{FF2B5EF4-FFF2-40B4-BE49-F238E27FC236}">
                  <a16:creationId xmlns:a16="http://schemas.microsoft.com/office/drawing/2014/main" id="{06EC1011-00DE-ADED-D7A4-746C25EBB338}"/>
                </a:ext>
              </a:extLst>
            </p:cNvPr>
            <p:cNvSpPr>
              <a:spLocks noChangeArrowheads="1"/>
            </p:cNvSpPr>
            <p:nvPr/>
          </p:nvSpPr>
          <p:spPr bwMode="auto">
            <a:xfrm>
              <a:off x="2562" y="143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 name="Oval 14">
              <a:extLst>
                <a:ext uri="{FF2B5EF4-FFF2-40B4-BE49-F238E27FC236}">
                  <a16:creationId xmlns:a16="http://schemas.microsoft.com/office/drawing/2014/main" id="{9F196AA2-8902-2A2D-F313-3BCC13CC07AC}"/>
                </a:ext>
              </a:extLst>
            </p:cNvPr>
            <p:cNvSpPr>
              <a:spLocks noChangeArrowheads="1"/>
            </p:cNvSpPr>
            <p:nvPr/>
          </p:nvSpPr>
          <p:spPr bwMode="auto">
            <a:xfrm>
              <a:off x="2744" y="1525"/>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7" name="Oval 15">
              <a:extLst>
                <a:ext uri="{FF2B5EF4-FFF2-40B4-BE49-F238E27FC236}">
                  <a16:creationId xmlns:a16="http://schemas.microsoft.com/office/drawing/2014/main" id="{240FAD80-8E1B-A01C-4AD0-353F80C1A995}"/>
                </a:ext>
              </a:extLst>
            </p:cNvPr>
            <p:cNvSpPr>
              <a:spLocks noChangeArrowheads="1"/>
            </p:cNvSpPr>
            <p:nvPr/>
          </p:nvSpPr>
          <p:spPr bwMode="auto">
            <a:xfrm>
              <a:off x="2653" y="143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8" name="Oval 16">
              <a:extLst>
                <a:ext uri="{FF2B5EF4-FFF2-40B4-BE49-F238E27FC236}">
                  <a16:creationId xmlns:a16="http://schemas.microsoft.com/office/drawing/2014/main" id="{8F058E8D-2174-4D14-5E2D-0AF0990089BE}"/>
                </a:ext>
              </a:extLst>
            </p:cNvPr>
            <p:cNvSpPr>
              <a:spLocks noChangeArrowheads="1"/>
            </p:cNvSpPr>
            <p:nvPr/>
          </p:nvSpPr>
          <p:spPr bwMode="auto">
            <a:xfrm>
              <a:off x="2640"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9" name="Oval 17">
              <a:extLst>
                <a:ext uri="{FF2B5EF4-FFF2-40B4-BE49-F238E27FC236}">
                  <a16:creationId xmlns:a16="http://schemas.microsoft.com/office/drawing/2014/main" id="{44FC4506-EC64-0139-3681-A2A44838ED4B}"/>
                </a:ext>
              </a:extLst>
            </p:cNvPr>
            <p:cNvSpPr>
              <a:spLocks noChangeArrowheads="1"/>
            </p:cNvSpPr>
            <p:nvPr/>
          </p:nvSpPr>
          <p:spPr bwMode="auto">
            <a:xfrm>
              <a:off x="2592" y="14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 name="Oval 18">
              <a:extLst>
                <a:ext uri="{FF2B5EF4-FFF2-40B4-BE49-F238E27FC236}">
                  <a16:creationId xmlns:a16="http://schemas.microsoft.com/office/drawing/2014/main" id="{611EE500-4FF7-64C3-9423-8743F1D76BC8}"/>
                </a:ext>
              </a:extLst>
            </p:cNvPr>
            <p:cNvSpPr>
              <a:spLocks noChangeArrowheads="1"/>
            </p:cNvSpPr>
            <p:nvPr/>
          </p:nvSpPr>
          <p:spPr bwMode="auto">
            <a:xfrm>
              <a:off x="2562" y="14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1" name="Oval 19">
              <a:extLst>
                <a:ext uri="{FF2B5EF4-FFF2-40B4-BE49-F238E27FC236}">
                  <a16:creationId xmlns:a16="http://schemas.microsoft.com/office/drawing/2014/main" id="{A6A39B8A-0A7F-1F02-85F0-7DF46A57D234}"/>
                </a:ext>
              </a:extLst>
            </p:cNvPr>
            <p:cNvSpPr>
              <a:spLocks noChangeArrowheads="1"/>
            </p:cNvSpPr>
            <p:nvPr/>
          </p:nvSpPr>
          <p:spPr bwMode="auto">
            <a:xfrm>
              <a:off x="2784"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2" name="Oval 20">
              <a:extLst>
                <a:ext uri="{FF2B5EF4-FFF2-40B4-BE49-F238E27FC236}">
                  <a16:creationId xmlns:a16="http://schemas.microsoft.com/office/drawing/2014/main" id="{A8D43837-E115-1A11-CDA3-B8D64D2EEC76}"/>
                </a:ext>
              </a:extLst>
            </p:cNvPr>
            <p:cNvSpPr>
              <a:spLocks noChangeArrowheads="1"/>
            </p:cNvSpPr>
            <p:nvPr/>
          </p:nvSpPr>
          <p:spPr bwMode="auto">
            <a:xfrm>
              <a:off x="2736" y="158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 name="Oval 21">
              <a:extLst>
                <a:ext uri="{FF2B5EF4-FFF2-40B4-BE49-F238E27FC236}">
                  <a16:creationId xmlns:a16="http://schemas.microsoft.com/office/drawing/2014/main" id="{9CA39C75-E245-21C2-1A83-E3ACA0BB90BD}"/>
                </a:ext>
              </a:extLst>
            </p:cNvPr>
            <p:cNvSpPr>
              <a:spLocks noChangeArrowheads="1"/>
            </p:cNvSpPr>
            <p:nvPr/>
          </p:nvSpPr>
          <p:spPr bwMode="auto">
            <a:xfrm>
              <a:off x="2352"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 name="Oval 22">
              <a:extLst>
                <a:ext uri="{FF2B5EF4-FFF2-40B4-BE49-F238E27FC236}">
                  <a16:creationId xmlns:a16="http://schemas.microsoft.com/office/drawing/2014/main" id="{E4D6447B-852A-6404-02F0-CCD705F75475}"/>
                </a:ext>
              </a:extLst>
            </p:cNvPr>
            <p:cNvSpPr>
              <a:spLocks noChangeArrowheads="1"/>
            </p:cNvSpPr>
            <p:nvPr/>
          </p:nvSpPr>
          <p:spPr bwMode="auto">
            <a:xfrm>
              <a:off x="2640" y="13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5" name="Oval 23">
              <a:extLst>
                <a:ext uri="{FF2B5EF4-FFF2-40B4-BE49-F238E27FC236}">
                  <a16:creationId xmlns:a16="http://schemas.microsoft.com/office/drawing/2014/main" id="{4B715261-6974-B235-F652-6DF44E955254}"/>
                </a:ext>
              </a:extLst>
            </p:cNvPr>
            <p:cNvSpPr>
              <a:spLocks noChangeArrowheads="1"/>
            </p:cNvSpPr>
            <p:nvPr/>
          </p:nvSpPr>
          <p:spPr bwMode="auto">
            <a:xfrm>
              <a:off x="2496" y="14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 name="Oval 24">
              <a:extLst>
                <a:ext uri="{FF2B5EF4-FFF2-40B4-BE49-F238E27FC236}">
                  <a16:creationId xmlns:a16="http://schemas.microsoft.com/office/drawing/2014/main" id="{876561FC-D78A-65D7-B9A3-EDAE602333BA}"/>
                </a:ext>
              </a:extLst>
            </p:cNvPr>
            <p:cNvSpPr>
              <a:spLocks noChangeArrowheads="1"/>
            </p:cNvSpPr>
            <p:nvPr/>
          </p:nvSpPr>
          <p:spPr bwMode="auto">
            <a:xfrm>
              <a:off x="2562" y="14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7" name="Oval 25">
              <a:extLst>
                <a:ext uri="{FF2B5EF4-FFF2-40B4-BE49-F238E27FC236}">
                  <a16:creationId xmlns:a16="http://schemas.microsoft.com/office/drawing/2014/main" id="{8A7F21FF-3375-A969-5853-E975FF6A112A}"/>
                </a:ext>
              </a:extLst>
            </p:cNvPr>
            <p:cNvSpPr>
              <a:spLocks noChangeArrowheads="1"/>
            </p:cNvSpPr>
            <p:nvPr/>
          </p:nvSpPr>
          <p:spPr bwMode="auto">
            <a:xfrm>
              <a:off x="2426" y="129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 name="Oval 26">
              <a:extLst>
                <a:ext uri="{FF2B5EF4-FFF2-40B4-BE49-F238E27FC236}">
                  <a16:creationId xmlns:a16="http://schemas.microsoft.com/office/drawing/2014/main" id="{08BC4394-FFC9-D582-CD0A-0C3A00C13116}"/>
                </a:ext>
              </a:extLst>
            </p:cNvPr>
            <p:cNvSpPr>
              <a:spLocks noChangeArrowheads="1"/>
            </p:cNvSpPr>
            <p:nvPr/>
          </p:nvSpPr>
          <p:spPr bwMode="auto">
            <a:xfrm>
              <a:off x="2653" y="143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 name="Oval 27">
              <a:extLst>
                <a:ext uri="{FF2B5EF4-FFF2-40B4-BE49-F238E27FC236}">
                  <a16:creationId xmlns:a16="http://schemas.microsoft.com/office/drawing/2014/main" id="{67FCE7D8-DF89-F4B1-1E75-B23FA5385B19}"/>
                </a:ext>
              </a:extLst>
            </p:cNvPr>
            <p:cNvSpPr>
              <a:spLocks noChangeArrowheads="1"/>
            </p:cNvSpPr>
            <p:nvPr/>
          </p:nvSpPr>
          <p:spPr bwMode="auto">
            <a:xfrm>
              <a:off x="2608" y="148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 name="Oval 28">
              <a:extLst>
                <a:ext uri="{FF2B5EF4-FFF2-40B4-BE49-F238E27FC236}">
                  <a16:creationId xmlns:a16="http://schemas.microsoft.com/office/drawing/2014/main" id="{3195FF08-C0C1-6AC6-1673-26BEB0065A70}"/>
                </a:ext>
              </a:extLst>
            </p:cNvPr>
            <p:cNvSpPr>
              <a:spLocks noChangeArrowheads="1"/>
            </p:cNvSpPr>
            <p:nvPr/>
          </p:nvSpPr>
          <p:spPr bwMode="auto">
            <a:xfrm>
              <a:off x="2688" y="14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 name="Oval 29">
              <a:extLst>
                <a:ext uri="{FF2B5EF4-FFF2-40B4-BE49-F238E27FC236}">
                  <a16:creationId xmlns:a16="http://schemas.microsoft.com/office/drawing/2014/main" id="{D8C787D3-2F1E-B4AB-6477-5E0104A1ADE2}"/>
                </a:ext>
              </a:extLst>
            </p:cNvPr>
            <p:cNvSpPr>
              <a:spLocks noChangeArrowheads="1"/>
            </p:cNvSpPr>
            <p:nvPr/>
          </p:nvSpPr>
          <p:spPr bwMode="auto">
            <a:xfrm>
              <a:off x="2562" y="1525"/>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2" name="Oval 30">
              <a:extLst>
                <a:ext uri="{FF2B5EF4-FFF2-40B4-BE49-F238E27FC236}">
                  <a16:creationId xmlns:a16="http://schemas.microsoft.com/office/drawing/2014/main" id="{4777254B-FF1F-296A-81DE-22A4E18D0365}"/>
                </a:ext>
              </a:extLst>
            </p:cNvPr>
            <p:cNvSpPr>
              <a:spLocks noChangeArrowheads="1"/>
            </p:cNvSpPr>
            <p:nvPr/>
          </p:nvSpPr>
          <p:spPr bwMode="auto">
            <a:xfrm>
              <a:off x="2496" y="13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 name="Oval 31">
              <a:extLst>
                <a:ext uri="{FF2B5EF4-FFF2-40B4-BE49-F238E27FC236}">
                  <a16:creationId xmlns:a16="http://schemas.microsoft.com/office/drawing/2014/main" id="{A002BFA2-46AA-D54A-CDFD-5C989BFCB053}"/>
                </a:ext>
              </a:extLst>
            </p:cNvPr>
            <p:cNvSpPr>
              <a:spLocks noChangeArrowheads="1"/>
            </p:cNvSpPr>
            <p:nvPr/>
          </p:nvSpPr>
          <p:spPr bwMode="auto">
            <a:xfrm>
              <a:off x="2352" y="153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 name="Oval 32">
              <a:extLst>
                <a:ext uri="{FF2B5EF4-FFF2-40B4-BE49-F238E27FC236}">
                  <a16:creationId xmlns:a16="http://schemas.microsoft.com/office/drawing/2014/main" id="{60BAC380-64F5-CDED-B42F-5C3F4CD9D62C}"/>
                </a:ext>
              </a:extLst>
            </p:cNvPr>
            <p:cNvSpPr>
              <a:spLocks noChangeArrowheads="1"/>
            </p:cNvSpPr>
            <p:nvPr/>
          </p:nvSpPr>
          <p:spPr bwMode="auto">
            <a:xfrm>
              <a:off x="2304" y="13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 name="Oval 33">
              <a:extLst>
                <a:ext uri="{FF2B5EF4-FFF2-40B4-BE49-F238E27FC236}">
                  <a16:creationId xmlns:a16="http://schemas.microsoft.com/office/drawing/2014/main" id="{4A3CDC92-8846-CDF4-3F30-5B1709EE1E11}"/>
                </a:ext>
              </a:extLst>
            </p:cNvPr>
            <p:cNvSpPr>
              <a:spLocks noChangeArrowheads="1"/>
            </p:cNvSpPr>
            <p:nvPr/>
          </p:nvSpPr>
          <p:spPr bwMode="auto">
            <a:xfrm rot="5400000" flipV="1">
              <a:off x="3061" y="256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6" name="Oval 34">
              <a:extLst>
                <a:ext uri="{FF2B5EF4-FFF2-40B4-BE49-F238E27FC236}">
                  <a16:creationId xmlns:a16="http://schemas.microsoft.com/office/drawing/2014/main" id="{7A2E95D5-E68D-F287-F617-66ED67825AD3}"/>
                </a:ext>
              </a:extLst>
            </p:cNvPr>
            <p:cNvSpPr>
              <a:spLocks noChangeArrowheads="1"/>
            </p:cNvSpPr>
            <p:nvPr/>
          </p:nvSpPr>
          <p:spPr bwMode="auto">
            <a:xfrm rot="5400000" flipV="1">
              <a:off x="3061" y="256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 name="Oval 35">
              <a:extLst>
                <a:ext uri="{FF2B5EF4-FFF2-40B4-BE49-F238E27FC236}">
                  <a16:creationId xmlns:a16="http://schemas.microsoft.com/office/drawing/2014/main" id="{85A48672-15A8-6699-F345-1C89744ECADD}"/>
                </a:ext>
              </a:extLst>
            </p:cNvPr>
            <p:cNvSpPr>
              <a:spLocks noChangeArrowheads="1"/>
            </p:cNvSpPr>
            <p:nvPr/>
          </p:nvSpPr>
          <p:spPr bwMode="auto">
            <a:xfrm rot="5400000" flipV="1">
              <a:off x="3198" y="234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8" name="Oval 36">
              <a:extLst>
                <a:ext uri="{FF2B5EF4-FFF2-40B4-BE49-F238E27FC236}">
                  <a16:creationId xmlns:a16="http://schemas.microsoft.com/office/drawing/2014/main" id="{A70E392D-CD2D-5241-1B4B-37B4E4B8BC79}"/>
                </a:ext>
              </a:extLst>
            </p:cNvPr>
            <p:cNvSpPr>
              <a:spLocks noChangeArrowheads="1"/>
            </p:cNvSpPr>
            <p:nvPr/>
          </p:nvSpPr>
          <p:spPr bwMode="auto">
            <a:xfrm rot="5400000" flipV="1">
              <a:off x="3107" y="261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9" name="Oval 37">
              <a:extLst>
                <a:ext uri="{FF2B5EF4-FFF2-40B4-BE49-F238E27FC236}">
                  <a16:creationId xmlns:a16="http://schemas.microsoft.com/office/drawing/2014/main" id="{DBD9FDAE-CB4D-B80E-FE61-DE8B3788BED5}"/>
                </a:ext>
              </a:extLst>
            </p:cNvPr>
            <p:cNvSpPr>
              <a:spLocks noChangeArrowheads="1"/>
            </p:cNvSpPr>
            <p:nvPr/>
          </p:nvSpPr>
          <p:spPr bwMode="auto">
            <a:xfrm rot="5400000" flipV="1">
              <a:off x="3024"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 name="Oval 38">
              <a:extLst>
                <a:ext uri="{FF2B5EF4-FFF2-40B4-BE49-F238E27FC236}">
                  <a16:creationId xmlns:a16="http://schemas.microsoft.com/office/drawing/2014/main" id="{0FA83DC3-BF19-3EE9-9EAF-919499142C2E}"/>
                </a:ext>
              </a:extLst>
            </p:cNvPr>
            <p:cNvSpPr>
              <a:spLocks noChangeArrowheads="1"/>
            </p:cNvSpPr>
            <p:nvPr/>
          </p:nvSpPr>
          <p:spPr bwMode="auto">
            <a:xfrm rot="5400000" flipV="1">
              <a:off x="3243" y="2659"/>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 name="Oval 39">
              <a:extLst>
                <a:ext uri="{FF2B5EF4-FFF2-40B4-BE49-F238E27FC236}">
                  <a16:creationId xmlns:a16="http://schemas.microsoft.com/office/drawing/2014/main" id="{B820A0C1-99D7-8937-756C-6FDF79E5F8EF}"/>
                </a:ext>
              </a:extLst>
            </p:cNvPr>
            <p:cNvSpPr>
              <a:spLocks noChangeArrowheads="1"/>
            </p:cNvSpPr>
            <p:nvPr/>
          </p:nvSpPr>
          <p:spPr bwMode="auto">
            <a:xfrm rot="5400000" flipV="1">
              <a:off x="3243" y="225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 name="Oval 40">
              <a:extLst>
                <a:ext uri="{FF2B5EF4-FFF2-40B4-BE49-F238E27FC236}">
                  <a16:creationId xmlns:a16="http://schemas.microsoft.com/office/drawing/2014/main" id="{22614DC1-3C46-9EEF-6470-65366D6FB7FF}"/>
                </a:ext>
              </a:extLst>
            </p:cNvPr>
            <p:cNvSpPr>
              <a:spLocks noChangeArrowheads="1"/>
            </p:cNvSpPr>
            <p:nvPr/>
          </p:nvSpPr>
          <p:spPr bwMode="auto">
            <a:xfrm rot="5400000" flipV="1">
              <a:off x="3152" y="22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 name="Oval 41">
              <a:extLst>
                <a:ext uri="{FF2B5EF4-FFF2-40B4-BE49-F238E27FC236}">
                  <a16:creationId xmlns:a16="http://schemas.microsoft.com/office/drawing/2014/main" id="{0C7D0BFE-EEAE-2182-687C-CA2F5820DFEA}"/>
                </a:ext>
              </a:extLst>
            </p:cNvPr>
            <p:cNvSpPr>
              <a:spLocks noChangeArrowheads="1"/>
            </p:cNvSpPr>
            <p:nvPr/>
          </p:nvSpPr>
          <p:spPr bwMode="auto">
            <a:xfrm rot="5400000" flipV="1">
              <a:off x="3288"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4" name="Oval 42">
              <a:extLst>
                <a:ext uri="{FF2B5EF4-FFF2-40B4-BE49-F238E27FC236}">
                  <a16:creationId xmlns:a16="http://schemas.microsoft.com/office/drawing/2014/main" id="{7198B42E-6E8D-4F76-5EA1-F92450FB1400}"/>
                </a:ext>
              </a:extLst>
            </p:cNvPr>
            <p:cNvSpPr>
              <a:spLocks noChangeArrowheads="1"/>
            </p:cNvSpPr>
            <p:nvPr/>
          </p:nvSpPr>
          <p:spPr bwMode="auto">
            <a:xfrm rot="5400000" flipV="1">
              <a:off x="3243" y="2387"/>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 name="Oval 43">
              <a:extLst>
                <a:ext uri="{FF2B5EF4-FFF2-40B4-BE49-F238E27FC236}">
                  <a16:creationId xmlns:a16="http://schemas.microsoft.com/office/drawing/2014/main" id="{13A62265-01A9-1C5C-93DF-9966880B6C71}"/>
                </a:ext>
              </a:extLst>
            </p:cNvPr>
            <p:cNvSpPr>
              <a:spLocks noChangeArrowheads="1"/>
            </p:cNvSpPr>
            <p:nvPr/>
          </p:nvSpPr>
          <p:spPr bwMode="auto">
            <a:xfrm rot="5400000" flipV="1">
              <a:off x="3216"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 name="Oval 44">
              <a:extLst>
                <a:ext uri="{FF2B5EF4-FFF2-40B4-BE49-F238E27FC236}">
                  <a16:creationId xmlns:a16="http://schemas.microsoft.com/office/drawing/2014/main" id="{E7095863-D6C4-5EC8-1758-0B6C90B6D89B}"/>
                </a:ext>
              </a:extLst>
            </p:cNvPr>
            <p:cNvSpPr>
              <a:spLocks noChangeArrowheads="1"/>
            </p:cNvSpPr>
            <p:nvPr/>
          </p:nvSpPr>
          <p:spPr bwMode="auto">
            <a:xfrm rot="5400000" flipV="1">
              <a:off x="3168"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7" name="Oval 45">
              <a:extLst>
                <a:ext uri="{FF2B5EF4-FFF2-40B4-BE49-F238E27FC236}">
                  <a16:creationId xmlns:a16="http://schemas.microsoft.com/office/drawing/2014/main" id="{6020744A-AD30-C02C-DAEE-ADAF80792084}"/>
                </a:ext>
              </a:extLst>
            </p:cNvPr>
            <p:cNvSpPr>
              <a:spLocks noChangeArrowheads="1"/>
            </p:cNvSpPr>
            <p:nvPr/>
          </p:nvSpPr>
          <p:spPr bwMode="auto">
            <a:xfrm rot="5400000" flipV="1">
              <a:off x="3120" y="264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8" name="Oval 46">
              <a:extLst>
                <a:ext uri="{FF2B5EF4-FFF2-40B4-BE49-F238E27FC236}">
                  <a16:creationId xmlns:a16="http://schemas.microsoft.com/office/drawing/2014/main" id="{B9F79DED-DD43-8116-BEA4-43668E175F82}"/>
                </a:ext>
              </a:extLst>
            </p:cNvPr>
            <p:cNvSpPr>
              <a:spLocks noChangeArrowheads="1"/>
            </p:cNvSpPr>
            <p:nvPr/>
          </p:nvSpPr>
          <p:spPr bwMode="auto">
            <a:xfrm rot="5400000" flipV="1">
              <a:off x="3360"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9" name="Oval 47">
              <a:extLst>
                <a:ext uri="{FF2B5EF4-FFF2-40B4-BE49-F238E27FC236}">
                  <a16:creationId xmlns:a16="http://schemas.microsoft.com/office/drawing/2014/main" id="{C8BE0BAD-7125-AE11-92A5-4B585BFB7D0E}"/>
                </a:ext>
              </a:extLst>
            </p:cNvPr>
            <p:cNvSpPr>
              <a:spLocks noChangeArrowheads="1"/>
            </p:cNvSpPr>
            <p:nvPr/>
          </p:nvSpPr>
          <p:spPr bwMode="auto">
            <a:xfrm rot="5400000" flipV="1">
              <a:off x="3312"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 name="Oval 48">
              <a:extLst>
                <a:ext uri="{FF2B5EF4-FFF2-40B4-BE49-F238E27FC236}">
                  <a16:creationId xmlns:a16="http://schemas.microsoft.com/office/drawing/2014/main" id="{5BFB945B-861B-5F33-C40A-C65ABCA7D09D}"/>
                </a:ext>
              </a:extLst>
            </p:cNvPr>
            <p:cNvSpPr>
              <a:spLocks noChangeArrowheads="1"/>
            </p:cNvSpPr>
            <p:nvPr/>
          </p:nvSpPr>
          <p:spPr bwMode="auto">
            <a:xfrm rot="5400000" flipV="1">
              <a:off x="3243" y="234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1" name="Oval 49">
              <a:extLst>
                <a:ext uri="{FF2B5EF4-FFF2-40B4-BE49-F238E27FC236}">
                  <a16:creationId xmlns:a16="http://schemas.microsoft.com/office/drawing/2014/main" id="{ED50A002-192E-FC30-509C-18377FEF7470}"/>
                </a:ext>
              </a:extLst>
            </p:cNvPr>
            <p:cNvSpPr>
              <a:spLocks noChangeArrowheads="1"/>
            </p:cNvSpPr>
            <p:nvPr/>
          </p:nvSpPr>
          <p:spPr bwMode="auto">
            <a:xfrm rot="5400000" flipV="1">
              <a:off x="3216" y="230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2" name="Oval 50">
              <a:extLst>
                <a:ext uri="{FF2B5EF4-FFF2-40B4-BE49-F238E27FC236}">
                  <a16:creationId xmlns:a16="http://schemas.microsoft.com/office/drawing/2014/main" id="{91FC7B43-778E-5E6F-9EC5-883AA0205100}"/>
                </a:ext>
              </a:extLst>
            </p:cNvPr>
            <p:cNvSpPr>
              <a:spLocks noChangeArrowheads="1"/>
            </p:cNvSpPr>
            <p:nvPr/>
          </p:nvSpPr>
          <p:spPr bwMode="auto">
            <a:xfrm rot="5400000" flipV="1">
              <a:off x="3072"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 name="Oval 51">
              <a:extLst>
                <a:ext uri="{FF2B5EF4-FFF2-40B4-BE49-F238E27FC236}">
                  <a16:creationId xmlns:a16="http://schemas.microsoft.com/office/drawing/2014/main" id="{17DF4685-34CA-93C7-51AC-69BA538123CD}"/>
                </a:ext>
              </a:extLst>
            </p:cNvPr>
            <p:cNvSpPr>
              <a:spLocks noChangeArrowheads="1"/>
            </p:cNvSpPr>
            <p:nvPr/>
          </p:nvSpPr>
          <p:spPr bwMode="auto">
            <a:xfrm rot="5400000" flipV="1">
              <a:off x="3152" y="2387"/>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 name="Oval 52">
              <a:extLst>
                <a:ext uri="{FF2B5EF4-FFF2-40B4-BE49-F238E27FC236}">
                  <a16:creationId xmlns:a16="http://schemas.microsoft.com/office/drawing/2014/main" id="{D663ECB6-9619-8301-816D-357DFA713639}"/>
                </a:ext>
              </a:extLst>
            </p:cNvPr>
            <p:cNvSpPr>
              <a:spLocks noChangeArrowheads="1"/>
            </p:cNvSpPr>
            <p:nvPr/>
          </p:nvSpPr>
          <p:spPr bwMode="auto">
            <a:xfrm rot="5400000" flipV="1">
              <a:off x="3061" y="234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5" name="Oval 53">
              <a:extLst>
                <a:ext uri="{FF2B5EF4-FFF2-40B4-BE49-F238E27FC236}">
                  <a16:creationId xmlns:a16="http://schemas.microsoft.com/office/drawing/2014/main" id="{36093647-EE9E-2A73-4A25-FA93552B4F46}"/>
                </a:ext>
              </a:extLst>
            </p:cNvPr>
            <p:cNvSpPr>
              <a:spLocks noChangeArrowheads="1"/>
            </p:cNvSpPr>
            <p:nvPr/>
          </p:nvSpPr>
          <p:spPr bwMode="auto">
            <a:xfrm rot="5400000" flipV="1">
              <a:off x="3243" y="256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6" name="Oval 54">
              <a:extLst>
                <a:ext uri="{FF2B5EF4-FFF2-40B4-BE49-F238E27FC236}">
                  <a16:creationId xmlns:a16="http://schemas.microsoft.com/office/drawing/2014/main" id="{499D920B-86F2-1DFA-EDCD-CB1772FD0020}"/>
                </a:ext>
              </a:extLst>
            </p:cNvPr>
            <p:cNvSpPr>
              <a:spLocks noChangeArrowheads="1"/>
            </p:cNvSpPr>
            <p:nvPr/>
          </p:nvSpPr>
          <p:spPr bwMode="auto">
            <a:xfrm rot="5400000" flipV="1">
              <a:off x="3243"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 name="Oval 55">
              <a:extLst>
                <a:ext uri="{FF2B5EF4-FFF2-40B4-BE49-F238E27FC236}">
                  <a16:creationId xmlns:a16="http://schemas.microsoft.com/office/drawing/2014/main" id="{755E8B71-2373-FA14-E37C-C6A78F6804C1}"/>
                </a:ext>
              </a:extLst>
            </p:cNvPr>
            <p:cNvSpPr>
              <a:spLocks noChangeArrowheads="1"/>
            </p:cNvSpPr>
            <p:nvPr/>
          </p:nvSpPr>
          <p:spPr bwMode="auto">
            <a:xfrm rot="5400000" flipV="1">
              <a:off x="3264"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 name="Oval 56">
              <a:extLst>
                <a:ext uri="{FF2B5EF4-FFF2-40B4-BE49-F238E27FC236}">
                  <a16:creationId xmlns:a16="http://schemas.microsoft.com/office/drawing/2014/main" id="{B3F1F3E8-4BA3-7CA7-6488-039EB06F78AF}"/>
                </a:ext>
              </a:extLst>
            </p:cNvPr>
            <p:cNvSpPr>
              <a:spLocks noChangeArrowheads="1"/>
            </p:cNvSpPr>
            <p:nvPr/>
          </p:nvSpPr>
          <p:spPr bwMode="auto">
            <a:xfrm rot="5400000" flipV="1">
              <a:off x="3120"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9" name="Oval 57">
              <a:extLst>
                <a:ext uri="{FF2B5EF4-FFF2-40B4-BE49-F238E27FC236}">
                  <a16:creationId xmlns:a16="http://schemas.microsoft.com/office/drawing/2014/main" id="{533F29E2-5EB5-09D2-0857-A09E9771849A}"/>
                </a:ext>
              </a:extLst>
            </p:cNvPr>
            <p:cNvSpPr>
              <a:spLocks noChangeArrowheads="1"/>
            </p:cNvSpPr>
            <p:nvPr/>
          </p:nvSpPr>
          <p:spPr bwMode="auto">
            <a:xfrm rot="5400000" flipV="1">
              <a:off x="3072" y="235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0" name="Oval 58">
              <a:extLst>
                <a:ext uri="{FF2B5EF4-FFF2-40B4-BE49-F238E27FC236}">
                  <a16:creationId xmlns:a16="http://schemas.microsoft.com/office/drawing/2014/main" id="{2497D354-B707-D845-09D8-98E29F87A1B4}"/>
                </a:ext>
              </a:extLst>
            </p:cNvPr>
            <p:cNvSpPr>
              <a:spLocks noChangeArrowheads="1"/>
            </p:cNvSpPr>
            <p:nvPr/>
          </p:nvSpPr>
          <p:spPr bwMode="auto">
            <a:xfrm rot="5400000" flipV="1">
              <a:off x="3107"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1" name="Oval 59">
              <a:extLst>
                <a:ext uri="{FF2B5EF4-FFF2-40B4-BE49-F238E27FC236}">
                  <a16:creationId xmlns:a16="http://schemas.microsoft.com/office/drawing/2014/main" id="{AFF1AE8A-F7BB-834D-89D0-6D90AD1EAC76}"/>
                </a:ext>
              </a:extLst>
            </p:cNvPr>
            <p:cNvSpPr>
              <a:spLocks noChangeArrowheads="1"/>
            </p:cNvSpPr>
            <p:nvPr/>
          </p:nvSpPr>
          <p:spPr bwMode="auto">
            <a:xfrm rot="5400000" flipV="1">
              <a:off x="3152" y="243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2" name="Oval 60">
              <a:extLst>
                <a:ext uri="{FF2B5EF4-FFF2-40B4-BE49-F238E27FC236}">
                  <a16:creationId xmlns:a16="http://schemas.microsoft.com/office/drawing/2014/main" id="{B525854C-40F4-E687-306B-5515B567FA19}"/>
                </a:ext>
              </a:extLst>
            </p:cNvPr>
            <p:cNvSpPr>
              <a:spLocks noChangeArrowheads="1"/>
            </p:cNvSpPr>
            <p:nvPr/>
          </p:nvSpPr>
          <p:spPr bwMode="auto">
            <a:xfrm rot="5400000">
              <a:off x="1973"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3" name="Oval 61">
              <a:extLst>
                <a:ext uri="{FF2B5EF4-FFF2-40B4-BE49-F238E27FC236}">
                  <a16:creationId xmlns:a16="http://schemas.microsoft.com/office/drawing/2014/main" id="{B6D82193-9FCD-9AF1-4066-2A7B8A8EC8CA}"/>
                </a:ext>
              </a:extLst>
            </p:cNvPr>
            <p:cNvSpPr>
              <a:spLocks noChangeArrowheads="1"/>
            </p:cNvSpPr>
            <p:nvPr/>
          </p:nvSpPr>
          <p:spPr bwMode="auto">
            <a:xfrm rot="5400000">
              <a:off x="1701" y="261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 name="Oval 62">
              <a:extLst>
                <a:ext uri="{FF2B5EF4-FFF2-40B4-BE49-F238E27FC236}">
                  <a16:creationId xmlns:a16="http://schemas.microsoft.com/office/drawing/2014/main" id="{45DE4584-17B0-CE93-D5C8-ADE41F795E2C}"/>
                </a:ext>
              </a:extLst>
            </p:cNvPr>
            <p:cNvSpPr>
              <a:spLocks noChangeArrowheads="1"/>
            </p:cNvSpPr>
            <p:nvPr/>
          </p:nvSpPr>
          <p:spPr bwMode="auto">
            <a:xfrm rot="5400000">
              <a:off x="1927" y="2387"/>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5" name="Oval 63">
              <a:extLst>
                <a:ext uri="{FF2B5EF4-FFF2-40B4-BE49-F238E27FC236}">
                  <a16:creationId xmlns:a16="http://schemas.microsoft.com/office/drawing/2014/main" id="{1BED47F0-38E4-3D71-9140-6AA14584A291}"/>
                </a:ext>
              </a:extLst>
            </p:cNvPr>
            <p:cNvSpPr>
              <a:spLocks noChangeArrowheads="1"/>
            </p:cNvSpPr>
            <p:nvPr/>
          </p:nvSpPr>
          <p:spPr bwMode="auto">
            <a:xfrm rot="5400000">
              <a:off x="1973" y="2387"/>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 name="Oval 64">
              <a:extLst>
                <a:ext uri="{FF2B5EF4-FFF2-40B4-BE49-F238E27FC236}">
                  <a16:creationId xmlns:a16="http://schemas.microsoft.com/office/drawing/2014/main" id="{1136C17E-0614-E38B-BF86-C0F3F25A29B0}"/>
                </a:ext>
              </a:extLst>
            </p:cNvPr>
            <p:cNvSpPr>
              <a:spLocks noChangeArrowheads="1"/>
            </p:cNvSpPr>
            <p:nvPr/>
          </p:nvSpPr>
          <p:spPr bwMode="auto">
            <a:xfrm rot="5400000">
              <a:off x="1824"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 name="Oval 65">
              <a:extLst>
                <a:ext uri="{FF2B5EF4-FFF2-40B4-BE49-F238E27FC236}">
                  <a16:creationId xmlns:a16="http://schemas.microsoft.com/office/drawing/2014/main" id="{36BFB21D-3630-3AFC-15FE-79F8C7799979}"/>
                </a:ext>
              </a:extLst>
            </p:cNvPr>
            <p:cNvSpPr>
              <a:spLocks noChangeArrowheads="1"/>
            </p:cNvSpPr>
            <p:nvPr/>
          </p:nvSpPr>
          <p:spPr bwMode="auto">
            <a:xfrm rot="5400000">
              <a:off x="2064" y="2659"/>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 name="Oval 66">
              <a:extLst>
                <a:ext uri="{FF2B5EF4-FFF2-40B4-BE49-F238E27FC236}">
                  <a16:creationId xmlns:a16="http://schemas.microsoft.com/office/drawing/2014/main" id="{D318A61F-FA3C-361C-1194-8D63804F7784}"/>
                </a:ext>
              </a:extLst>
            </p:cNvPr>
            <p:cNvSpPr>
              <a:spLocks noChangeArrowheads="1"/>
            </p:cNvSpPr>
            <p:nvPr/>
          </p:nvSpPr>
          <p:spPr bwMode="auto">
            <a:xfrm rot="5400000">
              <a:off x="1973" y="2387"/>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 name="Oval 67">
              <a:extLst>
                <a:ext uri="{FF2B5EF4-FFF2-40B4-BE49-F238E27FC236}">
                  <a16:creationId xmlns:a16="http://schemas.microsoft.com/office/drawing/2014/main" id="{A45E3436-7C25-45EC-3EDA-05FC94B9183A}"/>
                </a:ext>
              </a:extLst>
            </p:cNvPr>
            <p:cNvSpPr>
              <a:spLocks noChangeArrowheads="1"/>
            </p:cNvSpPr>
            <p:nvPr/>
          </p:nvSpPr>
          <p:spPr bwMode="auto">
            <a:xfrm rot="5400000">
              <a:off x="1927" y="234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 name="Oval 68">
              <a:extLst>
                <a:ext uri="{FF2B5EF4-FFF2-40B4-BE49-F238E27FC236}">
                  <a16:creationId xmlns:a16="http://schemas.microsoft.com/office/drawing/2014/main" id="{43819442-A105-E1FF-A036-62E4E807F8A8}"/>
                </a:ext>
              </a:extLst>
            </p:cNvPr>
            <p:cNvSpPr>
              <a:spLocks noChangeArrowheads="1"/>
            </p:cNvSpPr>
            <p:nvPr/>
          </p:nvSpPr>
          <p:spPr bwMode="auto">
            <a:xfrm rot="5400000">
              <a:off x="2064"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 name="Oval 69">
              <a:extLst>
                <a:ext uri="{FF2B5EF4-FFF2-40B4-BE49-F238E27FC236}">
                  <a16:creationId xmlns:a16="http://schemas.microsoft.com/office/drawing/2014/main" id="{F1668CD0-0D6A-8A0E-3A20-1CD5BE62405E}"/>
                </a:ext>
              </a:extLst>
            </p:cNvPr>
            <p:cNvSpPr>
              <a:spLocks noChangeArrowheads="1"/>
            </p:cNvSpPr>
            <p:nvPr/>
          </p:nvSpPr>
          <p:spPr bwMode="auto">
            <a:xfrm rot="5400000">
              <a:off x="2018" y="2341"/>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 name="Oval 70">
              <a:extLst>
                <a:ext uri="{FF2B5EF4-FFF2-40B4-BE49-F238E27FC236}">
                  <a16:creationId xmlns:a16="http://schemas.microsoft.com/office/drawing/2014/main" id="{6E82F287-F658-2E7B-E1CE-57784C570EC4}"/>
                </a:ext>
              </a:extLst>
            </p:cNvPr>
            <p:cNvSpPr>
              <a:spLocks noChangeArrowheads="1"/>
            </p:cNvSpPr>
            <p:nvPr/>
          </p:nvSpPr>
          <p:spPr bwMode="auto">
            <a:xfrm rot="5400000">
              <a:off x="2016"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 name="Oval 71">
              <a:extLst>
                <a:ext uri="{FF2B5EF4-FFF2-40B4-BE49-F238E27FC236}">
                  <a16:creationId xmlns:a16="http://schemas.microsoft.com/office/drawing/2014/main" id="{3440EE43-C7B4-B4F5-9C0F-385C5B7D3656}"/>
                </a:ext>
              </a:extLst>
            </p:cNvPr>
            <p:cNvSpPr>
              <a:spLocks noChangeArrowheads="1"/>
            </p:cNvSpPr>
            <p:nvPr/>
          </p:nvSpPr>
          <p:spPr bwMode="auto">
            <a:xfrm rot="5400000">
              <a:off x="1968" y="244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 name="Oval 72">
              <a:extLst>
                <a:ext uri="{FF2B5EF4-FFF2-40B4-BE49-F238E27FC236}">
                  <a16:creationId xmlns:a16="http://schemas.microsoft.com/office/drawing/2014/main" id="{971509C8-48AC-5089-BC7B-C2A77EFDCB0F}"/>
                </a:ext>
              </a:extLst>
            </p:cNvPr>
            <p:cNvSpPr>
              <a:spLocks noChangeArrowheads="1"/>
            </p:cNvSpPr>
            <p:nvPr/>
          </p:nvSpPr>
          <p:spPr bwMode="auto">
            <a:xfrm rot="5400000">
              <a:off x="1920"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 name="Oval 73">
              <a:extLst>
                <a:ext uri="{FF2B5EF4-FFF2-40B4-BE49-F238E27FC236}">
                  <a16:creationId xmlns:a16="http://schemas.microsoft.com/office/drawing/2014/main" id="{2CDC6F75-3B16-FB8E-8E43-EC5D0922059E}"/>
                </a:ext>
              </a:extLst>
            </p:cNvPr>
            <p:cNvSpPr>
              <a:spLocks noChangeArrowheads="1"/>
            </p:cNvSpPr>
            <p:nvPr/>
          </p:nvSpPr>
          <p:spPr bwMode="auto">
            <a:xfrm rot="5400000">
              <a:off x="2160"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 name="Oval 74">
              <a:extLst>
                <a:ext uri="{FF2B5EF4-FFF2-40B4-BE49-F238E27FC236}">
                  <a16:creationId xmlns:a16="http://schemas.microsoft.com/office/drawing/2014/main" id="{57EB6F29-94A5-032B-0D74-561239F4726C}"/>
                </a:ext>
              </a:extLst>
            </p:cNvPr>
            <p:cNvSpPr>
              <a:spLocks noChangeArrowheads="1"/>
            </p:cNvSpPr>
            <p:nvPr/>
          </p:nvSpPr>
          <p:spPr bwMode="auto">
            <a:xfrm rot="5400000">
              <a:off x="2112"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7" name="Oval 75">
              <a:extLst>
                <a:ext uri="{FF2B5EF4-FFF2-40B4-BE49-F238E27FC236}">
                  <a16:creationId xmlns:a16="http://schemas.microsoft.com/office/drawing/2014/main" id="{B9CCAAF3-C153-F198-0FB3-BC61BE882090}"/>
                </a:ext>
              </a:extLst>
            </p:cNvPr>
            <p:cNvSpPr>
              <a:spLocks noChangeArrowheads="1"/>
            </p:cNvSpPr>
            <p:nvPr/>
          </p:nvSpPr>
          <p:spPr bwMode="auto">
            <a:xfrm rot="5400000">
              <a:off x="1728"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8" name="Oval 76">
              <a:extLst>
                <a:ext uri="{FF2B5EF4-FFF2-40B4-BE49-F238E27FC236}">
                  <a16:creationId xmlns:a16="http://schemas.microsoft.com/office/drawing/2014/main" id="{F7A5A459-9C58-4F24-E54F-8B17B55A340E}"/>
                </a:ext>
              </a:extLst>
            </p:cNvPr>
            <p:cNvSpPr>
              <a:spLocks noChangeArrowheads="1"/>
            </p:cNvSpPr>
            <p:nvPr/>
          </p:nvSpPr>
          <p:spPr bwMode="auto">
            <a:xfrm rot="5400000">
              <a:off x="1973" y="243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9" name="Oval 77">
              <a:extLst>
                <a:ext uri="{FF2B5EF4-FFF2-40B4-BE49-F238E27FC236}">
                  <a16:creationId xmlns:a16="http://schemas.microsoft.com/office/drawing/2014/main" id="{32C6F084-3D8D-99C3-0A2E-EC9C53CF510F}"/>
                </a:ext>
              </a:extLst>
            </p:cNvPr>
            <p:cNvSpPr>
              <a:spLocks noChangeArrowheads="1"/>
            </p:cNvSpPr>
            <p:nvPr/>
          </p:nvSpPr>
          <p:spPr bwMode="auto">
            <a:xfrm rot="5400000">
              <a:off x="1872"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 name="Oval 78">
              <a:extLst>
                <a:ext uri="{FF2B5EF4-FFF2-40B4-BE49-F238E27FC236}">
                  <a16:creationId xmlns:a16="http://schemas.microsoft.com/office/drawing/2014/main" id="{9396C8DD-0CEB-8DA9-0110-5A2C16FFE17A}"/>
                </a:ext>
              </a:extLst>
            </p:cNvPr>
            <p:cNvSpPr>
              <a:spLocks noChangeArrowheads="1"/>
            </p:cNvSpPr>
            <p:nvPr/>
          </p:nvSpPr>
          <p:spPr bwMode="auto">
            <a:xfrm rot="5400000">
              <a:off x="1920" y="225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 name="Oval 79">
              <a:extLst>
                <a:ext uri="{FF2B5EF4-FFF2-40B4-BE49-F238E27FC236}">
                  <a16:creationId xmlns:a16="http://schemas.microsoft.com/office/drawing/2014/main" id="{55C7238F-4D50-3832-86D3-1183AF4C3212}"/>
                </a:ext>
              </a:extLst>
            </p:cNvPr>
            <p:cNvSpPr>
              <a:spLocks noChangeArrowheads="1"/>
            </p:cNvSpPr>
            <p:nvPr/>
          </p:nvSpPr>
          <p:spPr bwMode="auto">
            <a:xfrm rot="5400000">
              <a:off x="1837" y="22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2" name="Oval 80">
              <a:extLst>
                <a:ext uri="{FF2B5EF4-FFF2-40B4-BE49-F238E27FC236}">
                  <a16:creationId xmlns:a16="http://schemas.microsoft.com/office/drawing/2014/main" id="{1EFCA7B2-CC90-3F87-8796-4F7C59FA0067}"/>
                </a:ext>
              </a:extLst>
            </p:cNvPr>
            <p:cNvSpPr>
              <a:spLocks noChangeArrowheads="1"/>
            </p:cNvSpPr>
            <p:nvPr/>
          </p:nvSpPr>
          <p:spPr bwMode="auto">
            <a:xfrm rot="5400000">
              <a:off x="1927" y="247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 name="Oval 81">
              <a:extLst>
                <a:ext uri="{FF2B5EF4-FFF2-40B4-BE49-F238E27FC236}">
                  <a16:creationId xmlns:a16="http://schemas.microsoft.com/office/drawing/2014/main" id="{4E16A2E3-DB01-F8E7-A8D2-B27672AA2DE6}"/>
                </a:ext>
              </a:extLst>
            </p:cNvPr>
            <p:cNvSpPr>
              <a:spLocks noChangeArrowheads="1"/>
            </p:cNvSpPr>
            <p:nvPr/>
          </p:nvSpPr>
          <p:spPr bwMode="auto">
            <a:xfrm rot="5400000">
              <a:off x="2064" y="2688"/>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 name="Oval 82">
              <a:extLst>
                <a:ext uri="{FF2B5EF4-FFF2-40B4-BE49-F238E27FC236}">
                  <a16:creationId xmlns:a16="http://schemas.microsoft.com/office/drawing/2014/main" id="{ACF71670-200B-568E-9251-09C1E8CBC07C}"/>
                </a:ext>
              </a:extLst>
            </p:cNvPr>
            <p:cNvSpPr>
              <a:spLocks noChangeArrowheads="1"/>
            </p:cNvSpPr>
            <p:nvPr/>
          </p:nvSpPr>
          <p:spPr bwMode="auto">
            <a:xfrm rot="5400000">
              <a:off x="2064" y="2496"/>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 name="Oval 83">
              <a:extLst>
                <a:ext uri="{FF2B5EF4-FFF2-40B4-BE49-F238E27FC236}">
                  <a16:creationId xmlns:a16="http://schemas.microsoft.com/office/drawing/2014/main" id="{F75E80C9-886B-6D0F-2593-FB5C7E9898D3}"/>
                </a:ext>
              </a:extLst>
            </p:cNvPr>
            <p:cNvSpPr>
              <a:spLocks noChangeArrowheads="1"/>
            </p:cNvSpPr>
            <p:nvPr/>
          </p:nvSpPr>
          <p:spPr bwMode="auto">
            <a:xfrm rot="5400000">
              <a:off x="1920" y="259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6" name="Oval 84">
              <a:extLst>
                <a:ext uri="{FF2B5EF4-FFF2-40B4-BE49-F238E27FC236}">
                  <a16:creationId xmlns:a16="http://schemas.microsoft.com/office/drawing/2014/main" id="{FC1F7AA2-4C7A-4663-D3B8-4947EC8952B5}"/>
                </a:ext>
              </a:extLst>
            </p:cNvPr>
            <p:cNvSpPr>
              <a:spLocks noChangeArrowheads="1"/>
            </p:cNvSpPr>
            <p:nvPr/>
          </p:nvSpPr>
          <p:spPr bwMode="auto">
            <a:xfrm rot="5400000">
              <a:off x="1872" y="2400"/>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7" name="Oval 85">
              <a:extLst>
                <a:ext uri="{FF2B5EF4-FFF2-40B4-BE49-F238E27FC236}">
                  <a16:creationId xmlns:a16="http://schemas.microsoft.com/office/drawing/2014/main" id="{EDE0DC5F-125A-C709-8708-70C749648C60}"/>
                </a:ext>
              </a:extLst>
            </p:cNvPr>
            <p:cNvSpPr>
              <a:spLocks noChangeArrowheads="1"/>
            </p:cNvSpPr>
            <p:nvPr/>
          </p:nvSpPr>
          <p:spPr bwMode="auto">
            <a:xfrm rot="5400000">
              <a:off x="1728" y="254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8" name="Oval 86">
              <a:extLst>
                <a:ext uri="{FF2B5EF4-FFF2-40B4-BE49-F238E27FC236}">
                  <a16:creationId xmlns:a16="http://schemas.microsoft.com/office/drawing/2014/main" id="{13343791-E3C7-4DC9-6F79-F2C17F1D9608}"/>
                </a:ext>
              </a:extLst>
            </p:cNvPr>
            <p:cNvSpPr>
              <a:spLocks noChangeArrowheads="1"/>
            </p:cNvSpPr>
            <p:nvPr/>
          </p:nvSpPr>
          <p:spPr bwMode="auto">
            <a:xfrm rot="5400000">
              <a:off x="1973" y="2432"/>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06" name="组合 605">
            <a:extLst>
              <a:ext uri="{FF2B5EF4-FFF2-40B4-BE49-F238E27FC236}">
                <a16:creationId xmlns:a16="http://schemas.microsoft.com/office/drawing/2014/main" id="{B8009644-6423-25D8-B314-3691D3D0CD92}"/>
              </a:ext>
            </a:extLst>
          </p:cNvPr>
          <p:cNvGrpSpPr/>
          <p:nvPr/>
        </p:nvGrpSpPr>
        <p:grpSpPr>
          <a:xfrm>
            <a:off x="7175314" y="3619593"/>
            <a:ext cx="3225938" cy="2872773"/>
            <a:chOff x="2209800" y="1447800"/>
            <a:chExt cx="3886200" cy="3276600"/>
          </a:xfrm>
        </p:grpSpPr>
        <p:sp>
          <p:nvSpPr>
            <p:cNvPr id="443" name="Oval 2">
              <a:extLst>
                <a:ext uri="{FF2B5EF4-FFF2-40B4-BE49-F238E27FC236}">
                  <a16:creationId xmlns:a16="http://schemas.microsoft.com/office/drawing/2014/main" id="{736595BC-28F3-8457-479B-BEB5C0DB6A4F}"/>
                </a:ext>
              </a:extLst>
            </p:cNvPr>
            <p:cNvSpPr>
              <a:spLocks noChangeArrowheads="1"/>
            </p:cNvSpPr>
            <p:nvPr/>
          </p:nvSpPr>
          <p:spPr bwMode="auto">
            <a:xfrm>
              <a:off x="3352800" y="2362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4" name="Oval 3">
              <a:extLst>
                <a:ext uri="{FF2B5EF4-FFF2-40B4-BE49-F238E27FC236}">
                  <a16:creationId xmlns:a16="http://schemas.microsoft.com/office/drawing/2014/main" id="{B99D9146-F5F3-2EFD-1641-34AB94121860}"/>
                </a:ext>
              </a:extLst>
            </p:cNvPr>
            <p:cNvSpPr>
              <a:spLocks noChangeArrowheads="1"/>
            </p:cNvSpPr>
            <p:nvPr/>
          </p:nvSpPr>
          <p:spPr bwMode="auto">
            <a:xfrm>
              <a:off x="3581400" y="2667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5" name="Oval 4">
              <a:extLst>
                <a:ext uri="{FF2B5EF4-FFF2-40B4-BE49-F238E27FC236}">
                  <a16:creationId xmlns:a16="http://schemas.microsoft.com/office/drawing/2014/main" id="{F2518FE6-9635-ECF4-5D66-A9A66BA8FCF2}"/>
                </a:ext>
              </a:extLst>
            </p:cNvPr>
            <p:cNvSpPr>
              <a:spLocks noChangeArrowheads="1"/>
            </p:cNvSpPr>
            <p:nvPr/>
          </p:nvSpPr>
          <p:spPr bwMode="auto">
            <a:xfrm>
              <a:off x="4800600" y="2209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6" name="Oval 5">
              <a:extLst>
                <a:ext uri="{FF2B5EF4-FFF2-40B4-BE49-F238E27FC236}">
                  <a16:creationId xmlns:a16="http://schemas.microsoft.com/office/drawing/2014/main" id="{B240A712-8972-D8C4-5316-CF18D01517A9}"/>
                </a:ext>
              </a:extLst>
            </p:cNvPr>
            <p:cNvSpPr>
              <a:spLocks noChangeArrowheads="1"/>
            </p:cNvSpPr>
            <p:nvPr/>
          </p:nvSpPr>
          <p:spPr bwMode="auto">
            <a:xfrm>
              <a:off x="3886200" y="2819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7" name="Oval 6">
              <a:extLst>
                <a:ext uri="{FF2B5EF4-FFF2-40B4-BE49-F238E27FC236}">
                  <a16:creationId xmlns:a16="http://schemas.microsoft.com/office/drawing/2014/main" id="{DCD65CF9-C8D6-3A5C-0F81-E44D06B24693}"/>
                </a:ext>
              </a:extLst>
            </p:cNvPr>
            <p:cNvSpPr>
              <a:spLocks noChangeArrowheads="1"/>
            </p:cNvSpPr>
            <p:nvPr/>
          </p:nvSpPr>
          <p:spPr bwMode="auto">
            <a:xfrm>
              <a:off x="3886200" y="2514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8" name="Oval 7">
              <a:extLst>
                <a:ext uri="{FF2B5EF4-FFF2-40B4-BE49-F238E27FC236}">
                  <a16:creationId xmlns:a16="http://schemas.microsoft.com/office/drawing/2014/main" id="{F899EE92-84A4-1445-A4EA-899B81893605}"/>
                </a:ext>
              </a:extLst>
            </p:cNvPr>
            <p:cNvSpPr>
              <a:spLocks noChangeArrowheads="1"/>
            </p:cNvSpPr>
            <p:nvPr/>
          </p:nvSpPr>
          <p:spPr bwMode="auto">
            <a:xfrm>
              <a:off x="4267200" y="2971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9" name="Oval 8">
              <a:extLst>
                <a:ext uri="{FF2B5EF4-FFF2-40B4-BE49-F238E27FC236}">
                  <a16:creationId xmlns:a16="http://schemas.microsoft.com/office/drawing/2014/main" id="{727D08B4-8CD9-4085-60D8-DD303E5A3A95}"/>
                </a:ext>
              </a:extLst>
            </p:cNvPr>
            <p:cNvSpPr>
              <a:spLocks noChangeArrowheads="1"/>
            </p:cNvSpPr>
            <p:nvPr/>
          </p:nvSpPr>
          <p:spPr bwMode="auto">
            <a:xfrm>
              <a:off x="4495800" y="1981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0" name="Oval 9">
              <a:extLst>
                <a:ext uri="{FF2B5EF4-FFF2-40B4-BE49-F238E27FC236}">
                  <a16:creationId xmlns:a16="http://schemas.microsoft.com/office/drawing/2014/main" id="{8C517F96-B69E-6EA0-60F9-9A4F2FFF69A0}"/>
                </a:ext>
              </a:extLst>
            </p:cNvPr>
            <p:cNvSpPr>
              <a:spLocks noChangeArrowheads="1"/>
            </p:cNvSpPr>
            <p:nvPr/>
          </p:nvSpPr>
          <p:spPr bwMode="auto">
            <a:xfrm>
              <a:off x="4038600" y="1752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1" name="Oval 10">
              <a:extLst>
                <a:ext uri="{FF2B5EF4-FFF2-40B4-BE49-F238E27FC236}">
                  <a16:creationId xmlns:a16="http://schemas.microsoft.com/office/drawing/2014/main" id="{96A91E65-17D1-B98F-3FB1-B76A3642CC7C}"/>
                </a:ext>
              </a:extLst>
            </p:cNvPr>
            <p:cNvSpPr>
              <a:spLocks noChangeArrowheads="1"/>
            </p:cNvSpPr>
            <p:nvPr/>
          </p:nvSpPr>
          <p:spPr bwMode="auto">
            <a:xfrm>
              <a:off x="4495800" y="2743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2" name="Oval 11">
              <a:extLst>
                <a:ext uri="{FF2B5EF4-FFF2-40B4-BE49-F238E27FC236}">
                  <a16:creationId xmlns:a16="http://schemas.microsoft.com/office/drawing/2014/main" id="{894B36EA-3F7E-923D-C16D-DDDBC906DF5A}"/>
                </a:ext>
              </a:extLst>
            </p:cNvPr>
            <p:cNvSpPr>
              <a:spLocks noChangeArrowheads="1"/>
            </p:cNvSpPr>
            <p:nvPr/>
          </p:nvSpPr>
          <p:spPr bwMode="auto">
            <a:xfrm>
              <a:off x="4572000" y="2438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3" name="Oval 12">
              <a:extLst>
                <a:ext uri="{FF2B5EF4-FFF2-40B4-BE49-F238E27FC236}">
                  <a16:creationId xmlns:a16="http://schemas.microsoft.com/office/drawing/2014/main" id="{222E4925-2CB3-CFA8-3955-9C7D830F3B57}"/>
                </a:ext>
              </a:extLst>
            </p:cNvPr>
            <p:cNvSpPr>
              <a:spLocks noChangeArrowheads="1"/>
            </p:cNvSpPr>
            <p:nvPr/>
          </p:nvSpPr>
          <p:spPr bwMode="auto">
            <a:xfrm>
              <a:off x="4191000" y="2514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4" name="Oval 13">
              <a:extLst>
                <a:ext uri="{FF2B5EF4-FFF2-40B4-BE49-F238E27FC236}">
                  <a16:creationId xmlns:a16="http://schemas.microsoft.com/office/drawing/2014/main" id="{BCB9EF1A-2305-9AD8-2B24-9C546BA00CFD}"/>
                </a:ext>
              </a:extLst>
            </p:cNvPr>
            <p:cNvSpPr>
              <a:spLocks noChangeArrowheads="1"/>
            </p:cNvSpPr>
            <p:nvPr/>
          </p:nvSpPr>
          <p:spPr bwMode="auto">
            <a:xfrm>
              <a:off x="4114800" y="2286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5" name="Oval 14">
              <a:extLst>
                <a:ext uri="{FF2B5EF4-FFF2-40B4-BE49-F238E27FC236}">
                  <a16:creationId xmlns:a16="http://schemas.microsoft.com/office/drawing/2014/main" id="{2B9658AF-97B7-2043-0B5B-D610FB5FF520}"/>
                </a:ext>
              </a:extLst>
            </p:cNvPr>
            <p:cNvSpPr>
              <a:spLocks noChangeArrowheads="1"/>
            </p:cNvSpPr>
            <p:nvPr/>
          </p:nvSpPr>
          <p:spPr bwMode="auto">
            <a:xfrm>
              <a:off x="4038600" y="2667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6" name="Oval 15">
              <a:extLst>
                <a:ext uri="{FF2B5EF4-FFF2-40B4-BE49-F238E27FC236}">
                  <a16:creationId xmlns:a16="http://schemas.microsoft.com/office/drawing/2014/main" id="{06233FBF-F207-9637-0BDE-C55DB8910EF2}"/>
                </a:ext>
              </a:extLst>
            </p:cNvPr>
            <p:cNvSpPr>
              <a:spLocks noChangeArrowheads="1"/>
            </p:cNvSpPr>
            <p:nvPr/>
          </p:nvSpPr>
          <p:spPr bwMode="auto">
            <a:xfrm>
              <a:off x="4419600" y="2209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7" name="Oval 16">
              <a:extLst>
                <a:ext uri="{FF2B5EF4-FFF2-40B4-BE49-F238E27FC236}">
                  <a16:creationId xmlns:a16="http://schemas.microsoft.com/office/drawing/2014/main" id="{B3F3E791-9F19-E427-B7FB-1DC667A56DF9}"/>
                </a:ext>
              </a:extLst>
            </p:cNvPr>
            <p:cNvSpPr>
              <a:spLocks noChangeArrowheads="1"/>
            </p:cNvSpPr>
            <p:nvPr/>
          </p:nvSpPr>
          <p:spPr bwMode="auto">
            <a:xfrm>
              <a:off x="4343400" y="2514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8" name="Oval 17">
              <a:extLst>
                <a:ext uri="{FF2B5EF4-FFF2-40B4-BE49-F238E27FC236}">
                  <a16:creationId xmlns:a16="http://schemas.microsoft.com/office/drawing/2014/main" id="{93E42B42-36F2-6F14-36CB-DAF677CD4678}"/>
                </a:ext>
              </a:extLst>
            </p:cNvPr>
            <p:cNvSpPr>
              <a:spLocks noChangeArrowheads="1"/>
            </p:cNvSpPr>
            <p:nvPr/>
          </p:nvSpPr>
          <p:spPr bwMode="auto">
            <a:xfrm>
              <a:off x="3733800" y="2209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9" name="Oval 18">
              <a:extLst>
                <a:ext uri="{FF2B5EF4-FFF2-40B4-BE49-F238E27FC236}">
                  <a16:creationId xmlns:a16="http://schemas.microsoft.com/office/drawing/2014/main" id="{EB0B6F8A-FC49-A445-9444-65451AD68715}"/>
                </a:ext>
              </a:extLst>
            </p:cNvPr>
            <p:cNvSpPr>
              <a:spLocks noChangeArrowheads="1"/>
            </p:cNvSpPr>
            <p:nvPr/>
          </p:nvSpPr>
          <p:spPr bwMode="auto">
            <a:xfrm>
              <a:off x="4191000" y="2133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0" name="Oval 19">
              <a:extLst>
                <a:ext uri="{FF2B5EF4-FFF2-40B4-BE49-F238E27FC236}">
                  <a16:creationId xmlns:a16="http://schemas.microsoft.com/office/drawing/2014/main" id="{11265ABA-E176-E233-1690-416EC96BF3DC}"/>
                </a:ext>
              </a:extLst>
            </p:cNvPr>
            <p:cNvSpPr>
              <a:spLocks noChangeArrowheads="1"/>
            </p:cNvSpPr>
            <p:nvPr/>
          </p:nvSpPr>
          <p:spPr bwMode="auto">
            <a:xfrm>
              <a:off x="3962400" y="2362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1" name="Oval 20">
              <a:extLst>
                <a:ext uri="{FF2B5EF4-FFF2-40B4-BE49-F238E27FC236}">
                  <a16:creationId xmlns:a16="http://schemas.microsoft.com/office/drawing/2014/main" id="{339E5A8F-44B9-6CFC-92A4-0D110F4BB804}"/>
                </a:ext>
              </a:extLst>
            </p:cNvPr>
            <p:cNvSpPr>
              <a:spLocks noChangeArrowheads="1"/>
            </p:cNvSpPr>
            <p:nvPr/>
          </p:nvSpPr>
          <p:spPr bwMode="auto">
            <a:xfrm>
              <a:off x="4038600" y="1981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2" name="Oval 21">
              <a:extLst>
                <a:ext uri="{FF2B5EF4-FFF2-40B4-BE49-F238E27FC236}">
                  <a16:creationId xmlns:a16="http://schemas.microsoft.com/office/drawing/2014/main" id="{631D5FA0-7FDD-256F-8E9A-ECA34EB60EDD}"/>
                </a:ext>
              </a:extLst>
            </p:cNvPr>
            <p:cNvSpPr>
              <a:spLocks noChangeArrowheads="1"/>
            </p:cNvSpPr>
            <p:nvPr/>
          </p:nvSpPr>
          <p:spPr bwMode="auto">
            <a:xfrm>
              <a:off x="3810000" y="1981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3" name="Oval 22">
              <a:extLst>
                <a:ext uri="{FF2B5EF4-FFF2-40B4-BE49-F238E27FC236}">
                  <a16:creationId xmlns:a16="http://schemas.microsoft.com/office/drawing/2014/main" id="{1FAEC77A-8BE2-38A1-F603-990F3B27F272}"/>
                </a:ext>
              </a:extLst>
            </p:cNvPr>
            <p:cNvSpPr>
              <a:spLocks noChangeArrowheads="1"/>
            </p:cNvSpPr>
            <p:nvPr/>
          </p:nvSpPr>
          <p:spPr bwMode="auto">
            <a:xfrm>
              <a:off x="4267200" y="1981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4" name="Oval 23">
              <a:extLst>
                <a:ext uri="{FF2B5EF4-FFF2-40B4-BE49-F238E27FC236}">
                  <a16:creationId xmlns:a16="http://schemas.microsoft.com/office/drawing/2014/main" id="{1705C6C0-27DB-9F41-A13A-6CDADE88D2B8}"/>
                </a:ext>
              </a:extLst>
            </p:cNvPr>
            <p:cNvSpPr>
              <a:spLocks noChangeArrowheads="1"/>
            </p:cNvSpPr>
            <p:nvPr/>
          </p:nvSpPr>
          <p:spPr bwMode="auto">
            <a:xfrm>
              <a:off x="4267200" y="2667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5" name="Oval 24">
              <a:extLst>
                <a:ext uri="{FF2B5EF4-FFF2-40B4-BE49-F238E27FC236}">
                  <a16:creationId xmlns:a16="http://schemas.microsoft.com/office/drawing/2014/main" id="{6A02B1DF-1D97-01B8-8B5D-52EB489AACE0}"/>
                </a:ext>
              </a:extLst>
            </p:cNvPr>
            <p:cNvSpPr>
              <a:spLocks noChangeArrowheads="1"/>
            </p:cNvSpPr>
            <p:nvPr/>
          </p:nvSpPr>
          <p:spPr bwMode="auto">
            <a:xfrm>
              <a:off x="4267200" y="2362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6" name="Oval 25">
              <a:extLst>
                <a:ext uri="{FF2B5EF4-FFF2-40B4-BE49-F238E27FC236}">
                  <a16:creationId xmlns:a16="http://schemas.microsoft.com/office/drawing/2014/main" id="{E71DBBDF-62C5-C04C-AAE2-84FF367C99C0}"/>
                </a:ext>
              </a:extLst>
            </p:cNvPr>
            <p:cNvSpPr>
              <a:spLocks noChangeArrowheads="1"/>
            </p:cNvSpPr>
            <p:nvPr/>
          </p:nvSpPr>
          <p:spPr bwMode="auto">
            <a:xfrm>
              <a:off x="4038600" y="2514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7" name="Oval 26">
              <a:extLst>
                <a:ext uri="{FF2B5EF4-FFF2-40B4-BE49-F238E27FC236}">
                  <a16:creationId xmlns:a16="http://schemas.microsoft.com/office/drawing/2014/main" id="{CBC9D047-AC04-8F76-A54E-B8620E9EF907}"/>
                </a:ext>
              </a:extLst>
            </p:cNvPr>
            <p:cNvSpPr>
              <a:spLocks noChangeArrowheads="1"/>
            </p:cNvSpPr>
            <p:nvPr/>
          </p:nvSpPr>
          <p:spPr bwMode="auto">
            <a:xfrm>
              <a:off x="3962400" y="2209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8" name="Oval 27">
              <a:extLst>
                <a:ext uri="{FF2B5EF4-FFF2-40B4-BE49-F238E27FC236}">
                  <a16:creationId xmlns:a16="http://schemas.microsoft.com/office/drawing/2014/main" id="{A543C4CE-F2A8-5BF2-49FF-30A65014D889}"/>
                </a:ext>
              </a:extLst>
            </p:cNvPr>
            <p:cNvSpPr>
              <a:spLocks noChangeArrowheads="1"/>
            </p:cNvSpPr>
            <p:nvPr/>
          </p:nvSpPr>
          <p:spPr bwMode="auto">
            <a:xfrm>
              <a:off x="3733800" y="2438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9" name="Oval 28">
              <a:extLst>
                <a:ext uri="{FF2B5EF4-FFF2-40B4-BE49-F238E27FC236}">
                  <a16:creationId xmlns:a16="http://schemas.microsoft.com/office/drawing/2014/main" id="{D6FF2516-F21A-87EA-B157-1D050836F786}"/>
                </a:ext>
              </a:extLst>
            </p:cNvPr>
            <p:cNvSpPr>
              <a:spLocks noChangeArrowheads="1"/>
            </p:cNvSpPr>
            <p:nvPr/>
          </p:nvSpPr>
          <p:spPr bwMode="auto">
            <a:xfrm>
              <a:off x="3657600" y="2133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0" name="Oval 29">
              <a:extLst>
                <a:ext uri="{FF2B5EF4-FFF2-40B4-BE49-F238E27FC236}">
                  <a16:creationId xmlns:a16="http://schemas.microsoft.com/office/drawing/2014/main" id="{C9AD8F34-692D-0BC7-46E5-AE5A8EBF939F}"/>
                </a:ext>
              </a:extLst>
            </p:cNvPr>
            <p:cNvSpPr>
              <a:spLocks noChangeArrowheads="1"/>
            </p:cNvSpPr>
            <p:nvPr/>
          </p:nvSpPr>
          <p:spPr bwMode="auto">
            <a:xfrm rot="5400000" flipV="1">
              <a:off x="4267200" y="3886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1" name="Oval 30">
              <a:extLst>
                <a:ext uri="{FF2B5EF4-FFF2-40B4-BE49-F238E27FC236}">
                  <a16:creationId xmlns:a16="http://schemas.microsoft.com/office/drawing/2014/main" id="{C5E4925A-E21A-1885-1DFB-61508B97CD68}"/>
                </a:ext>
              </a:extLst>
            </p:cNvPr>
            <p:cNvSpPr>
              <a:spLocks noChangeArrowheads="1"/>
            </p:cNvSpPr>
            <p:nvPr/>
          </p:nvSpPr>
          <p:spPr bwMode="auto">
            <a:xfrm rot="5400000" flipV="1">
              <a:off x="4495800" y="4191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2" name="Oval 31">
              <a:extLst>
                <a:ext uri="{FF2B5EF4-FFF2-40B4-BE49-F238E27FC236}">
                  <a16:creationId xmlns:a16="http://schemas.microsoft.com/office/drawing/2014/main" id="{88DD9CF8-386B-2B4D-B3F5-7564C5062ABA}"/>
                </a:ext>
              </a:extLst>
            </p:cNvPr>
            <p:cNvSpPr>
              <a:spLocks noChangeArrowheads="1"/>
            </p:cNvSpPr>
            <p:nvPr/>
          </p:nvSpPr>
          <p:spPr bwMode="auto">
            <a:xfrm rot="5400000" flipV="1">
              <a:off x="57150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3" name="Oval 32">
              <a:extLst>
                <a:ext uri="{FF2B5EF4-FFF2-40B4-BE49-F238E27FC236}">
                  <a16:creationId xmlns:a16="http://schemas.microsoft.com/office/drawing/2014/main" id="{09D680FC-16ED-2616-2B5D-881EEA9776AD}"/>
                </a:ext>
              </a:extLst>
            </p:cNvPr>
            <p:cNvSpPr>
              <a:spLocks noChangeArrowheads="1"/>
            </p:cNvSpPr>
            <p:nvPr/>
          </p:nvSpPr>
          <p:spPr bwMode="auto">
            <a:xfrm rot="5400000" flipV="1">
              <a:off x="4800600" y="4343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4" name="Oval 33">
              <a:extLst>
                <a:ext uri="{FF2B5EF4-FFF2-40B4-BE49-F238E27FC236}">
                  <a16:creationId xmlns:a16="http://schemas.microsoft.com/office/drawing/2014/main" id="{E0BBBA26-F7F0-50E4-F182-F57457504D1A}"/>
                </a:ext>
              </a:extLst>
            </p:cNvPr>
            <p:cNvSpPr>
              <a:spLocks noChangeArrowheads="1"/>
            </p:cNvSpPr>
            <p:nvPr/>
          </p:nvSpPr>
          <p:spPr bwMode="auto">
            <a:xfrm rot="5400000" flipV="1">
              <a:off x="48006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5" name="Oval 34">
              <a:extLst>
                <a:ext uri="{FF2B5EF4-FFF2-40B4-BE49-F238E27FC236}">
                  <a16:creationId xmlns:a16="http://schemas.microsoft.com/office/drawing/2014/main" id="{533E8518-8A09-F20C-526A-010DAEA7B28A}"/>
                </a:ext>
              </a:extLst>
            </p:cNvPr>
            <p:cNvSpPr>
              <a:spLocks noChangeArrowheads="1"/>
            </p:cNvSpPr>
            <p:nvPr/>
          </p:nvSpPr>
          <p:spPr bwMode="auto">
            <a:xfrm rot="5400000" flipV="1">
              <a:off x="5181600" y="4495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6" name="Oval 35">
              <a:extLst>
                <a:ext uri="{FF2B5EF4-FFF2-40B4-BE49-F238E27FC236}">
                  <a16:creationId xmlns:a16="http://schemas.microsoft.com/office/drawing/2014/main" id="{B2951A1F-333E-09FD-2CCA-2CDCB161DA76}"/>
                </a:ext>
              </a:extLst>
            </p:cNvPr>
            <p:cNvSpPr>
              <a:spLocks noChangeArrowheads="1"/>
            </p:cNvSpPr>
            <p:nvPr/>
          </p:nvSpPr>
          <p:spPr bwMode="auto">
            <a:xfrm rot="5400000" flipV="1">
              <a:off x="5410200" y="3505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7" name="Oval 36">
              <a:extLst>
                <a:ext uri="{FF2B5EF4-FFF2-40B4-BE49-F238E27FC236}">
                  <a16:creationId xmlns:a16="http://schemas.microsoft.com/office/drawing/2014/main" id="{BAFEA1A3-5502-15C1-0EA8-D253072B8A2C}"/>
                </a:ext>
              </a:extLst>
            </p:cNvPr>
            <p:cNvSpPr>
              <a:spLocks noChangeArrowheads="1"/>
            </p:cNvSpPr>
            <p:nvPr/>
          </p:nvSpPr>
          <p:spPr bwMode="auto">
            <a:xfrm rot="5400000" flipV="1">
              <a:off x="4953000" y="3276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8" name="Oval 37">
              <a:extLst>
                <a:ext uri="{FF2B5EF4-FFF2-40B4-BE49-F238E27FC236}">
                  <a16:creationId xmlns:a16="http://schemas.microsoft.com/office/drawing/2014/main" id="{473F3824-A571-9F46-5CAB-EDB56411FFE8}"/>
                </a:ext>
              </a:extLst>
            </p:cNvPr>
            <p:cNvSpPr>
              <a:spLocks noChangeArrowheads="1"/>
            </p:cNvSpPr>
            <p:nvPr/>
          </p:nvSpPr>
          <p:spPr bwMode="auto">
            <a:xfrm rot="5400000" flipV="1">
              <a:off x="5410200" y="4267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9" name="Oval 38">
              <a:extLst>
                <a:ext uri="{FF2B5EF4-FFF2-40B4-BE49-F238E27FC236}">
                  <a16:creationId xmlns:a16="http://schemas.microsoft.com/office/drawing/2014/main" id="{804520E3-587E-DD65-0ED2-663F89E60F3B}"/>
                </a:ext>
              </a:extLst>
            </p:cNvPr>
            <p:cNvSpPr>
              <a:spLocks noChangeArrowheads="1"/>
            </p:cNvSpPr>
            <p:nvPr/>
          </p:nvSpPr>
          <p:spPr bwMode="auto">
            <a:xfrm rot="5400000" flipV="1">
              <a:off x="5486400" y="3962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0" name="Oval 39">
              <a:extLst>
                <a:ext uri="{FF2B5EF4-FFF2-40B4-BE49-F238E27FC236}">
                  <a16:creationId xmlns:a16="http://schemas.microsoft.com/office/drawing/2014/main" id="{502D1B7F-3786-EA04-E6F0-1001CD5450A4}"/>
                </a:ext>
              </a:extLst>
            </p:cNvPr>
            <p:cNvSpPr>
              <a:spLocks noChangeArrowheads="1"/>
            </p:cNvSpPr>
            <p:nvPr/>
          </p:nvSpPr>
          <p:spPr bwMode="auto">
            <a:xfrm rot="5400000" flipV="1">
              <a:off x="51054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 name="Oval 40">
              <a:extLst>
                <a:ext uri="{FF2B5EF4-FFF2-40B4-BE49-F238E27FC236}">
                  <a16:creationId xmlns:a16="http://schemas.microsoft.com/office/drawing/2014/main" id="{0E1E8CC0-7331-DABC-CEDE-9C4CED4A5169}"/>
                </a:ext>
              </a:extLst>
            </p:cNvPr>
            <p:cNvSpPr>
              <a:spLocks noChangeArrowheads="1"/>
            </p:cNvSpPr>
            <p:nvPr/>
          </p:nvSpPr>
          <p:spPr bwMode="auto">
            <a:xfrm rot="5400000" flipV="1">
              <a:off x="5029200" y="3810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2" name="Oval 41">
              <a:extLst>
                <a:ext uri="{FF2B5EF4-FFF2-40B4-BE49-F238E27FC236}">
                  <a16:creationId xmlns:a16="http://schemas.microsoft.com/office/drawing/2014/main" id="{A9206D4A-A520-7804-A86A-08024BD14DEA}"/>
                </a:ext>
              </a:extLst>
            </p:cNvPr>
            <p:cNvSpPr>
              <a:spLocks noChangeArrowheads="1"/>
            </p:cNvSpPr>
            <p:nvPr/>
          </p:nvSpPr>
          <p:spPr bwMode="auto">
            <a:xfrm rot="5400000" flipV="1">
              <a:off x="4953000" y="4191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3" name="Oval 42">
              <a:extLst>
                <a:ext uri="{FF2B5EF4-FFF2-40B4-BE49-F238E27FC236}">
                  <a16:creationId xmlns:a16="http://schemas.microsoft.com/office/drawing/2014/main" id="{248B625C-2418-66FD-21AA-B5A773B50D29}"/>
                </a:ext>
              </a:extLst>
            </p:cNvPr>
            <p:cNvSpPr>
              <a:spLocks noChangeArrowheads="1"/>
            </p:cNvSpPr>
            <p:nvPr/>
          </p:nvSpPr>
          <p:spPr bwMode="auto">
            <a:xfrm rot="5400000" flipV="1">
              <a:off x="53340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4" name="Oval 43">
              <a:extLst>
                <a:ext uri="{FF2B5EF4-FFF2-40B4-BE49-F238E27FC236}">
                  <a16:creationId xmlns:a16="http://schemas.microsoft.com/office/drawing/2014/main" id="{52196CD6-181A-D08C-0493-671485D751F8}"/>
                </a:ext>
              </a:extLst>
            </p:cNvPr>
            <p:cNvSpPr>
              <a:spLocks noChangeArrowheads="1"/>
            </p:cNvSpPr>
            <p:nvPr/>
          </p:nvSpPr>
          <p:spPr bwMode="auto">
            <a:xfrm rot="5400000" flipV="1">
              <a:off x="52578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5" name="Oval 44">
              <a:extLst>
                <a:ext uri="{FF2B5EF4-FFF2-40B4-BE49-F238E27FC236}">
                  <a16:creationId xmlns:a16="http://schemas.microsoft.com/office/drawing/2014/main" id="{094D8890-CFE0-2B80-16CE-4E1EF668221E}"/>
                </a:ext>
              </a:extLst>
            </p:cNvPr>
            <p:cNvSpPr>
              <a:spLocks noChangeArrowheads="1"/>
            </p:cNvSpPr>
            <p:nvPr/>
          </p:nvSpPr>
          <p:spPr bwMode="auto">
            <a:xfrm rot="5400000" flipV="1">
              <a:off x="46482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6" name="Oval 45">
              <a:extLst>
                <a:ext uri="{FF2B5EF4-FFF2-40B4-BE49-F238E27FC236}">
                  <a16:creationId xmlns:a16="http://schemas.microsoft.com/office/drawing/2014/main" id="{027DE98F-469B-3755-A8F8-7E8712BED188}"/>
                </a:ext>
              </a:extLst>
            </p:cNvPr>
            <p:cNvSpPr>
              <a:spLocks noChangeArrowheads="1"/>
            </p:cNvSpPr>
            <p:nvPr/>
          </p:nvSpPr>
          <p:spPr bwMode="auto">
            <a:xfrm rot="5400000" flipV="1">
              <a:off x="5105400" y="3657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7" name="Oval 46">
              <a:extLst>
                <a:ext uri="{FF2B5EF4-FFF2-40B4-BE49-F238E27FC236}">
                  <a16:creationId xmlns:a16="http://schemas.microsoft.com/office/drawing/2014/main" id="{EB4121B0-4D88-593F-386A-C61E917E3D2A}"/>
                </a:ext>
              </a:extLst>
            </p:cNvPr>
            <p:cNvSpPr>
              <a:spLocks noChangeArrowheads="1"/>
            </p:cNvSpPr>
            <p:nvPr/>
          </p:nvSpPr>
          <p:spPr bwMode="auto">
            <a:xfrm rot="5400000" flipV="1">
              <a:off x="4876800" y="3886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8" name="Oval 47">
              <a:extLst>
                <a:ext uri="{FF2B5EF4-FFF2-40B4-BE49-F238E27FC236}">
                  <a16:creationId xmlns:a16="http://schemas.microsoft.com/office/drawing/2014/main" id="{3D10D886-2009-3D19-456C-82A7EC9EB502}"/>
                </a:ext>
              </a:extLst>
            </p:cNvPr>
            <p:cNvSpPr>
              <a:spLocks noChangeArrowheads="1"/>
            </p:cNvSpPr>
            <p:nvPr/>
          </p:nvSpPr>
          <p:spPr bwMode="auto">
            <a:xfrm rot="5400000" flipV="1">
              <a:off x="4953000" y="3505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9" name="Oval 48">
              <a:extLst>
                <a:ext uri="{FF2B5EF4-FFF2-40B4-BE49-F238E27FC236}">
                  <a16:creationId xmlns:a16="http://schemas.microsoft.com/office/drawing/2014/main" id="{1234257E-75C7-74FA-50A4-85896D50A6F6}"/>
                </a:ext>
              </a:extLst>
            </p:cNvPr>
            <p:cNvSpPr>
              <a:spLocks noChangeArrowheads="1"/>
            </p:cNvSpPr>
            <p:nvPr/>
          </p:nvSpPr>
          <p:spPr bwMode="auto">
            <a:xfrm rot="5400000" flipV="1">
              <a:off x="4724400" y="3505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0" name="Oval 49">
              <a:extLst>
                <a:ext uri="{FF2B5EF4-FFF2-40B4-BE49-F238E27FC236}">
                  <a16:creationId xmlns:a16="http://schemas.microsoft.com/office/drawing/2014/main" id="{47EB73A6-F891-DC42-DC26-340BD0AA5799}"/>
                </a:ext>
              </a:extLst>
            </p:cNvPr>
            <p:cNvSpPr>
              <a:spLocks noChangeArrowheads="1"/>
            </p:cNvSpPr>
            <p:nvPr/>
          </p:nvSpPr>
          <p:spPr bwMode="auto">
            <a:xfrm rot="5400000" flipV="1">
              <a:off x="5181600" y="3505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1" name="Oval 50">
              <a:extLst>
                <a:ext uri="{FF2B5EF4-FFF2-40B4-BE49-F238E27FC236}">
                  <a16:creationId xmlns:a16="http://schemas.microsoft.com/office/drawing/2014/main" id="{F0119440-0926-CF6E-29C5-D0C283D909E0}"/>
                </a:ext>
              </a:extLst>
            </p:cNvPr>
            <p:cNvSpPr>
              <a:spLocks noChangeArrowheads="1"/>
            </p:cNvSpPr>
            <p:nvPr/>
          </p:nvSpPr>
          <p:spPr bwMode="auto">
            <a:xfrm rot="5400000" flipV="1">
              <a:off x="5181600" y="4191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2" name="Oval 51">
              <a:extLst>
                <a:ext uri="{FF2B5EF4-FFF2-40B4-BE49-F238E27FC236}">
                  <a16:creationId xmlns:a16="http://schemas.microsoft.com/office/drawing/2014/main" id="{DB5FED7D-5845-C897-2487-07C2D30A40A1}"/>
                </a:ext>
              </a:extLst>
            </p:cNvPr>
            <p:cNvSpPr>
              <a:spLocks noChangeArrowheads="1"/>
            </p:cNvSpPr>
            <p:nvPr/>
          </p:nvSpPr>
          <p:spPr bwMode="auto">
            <a:xfrm rot="5400000" flipV="1">
              <a:off x="5181600" y="3886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3" name="Oval 52">
              <a:extLst>
                <a:ext uri="{FF2B5EF4-FFF2-40B4-BE49-F238E27FC236}">
                  <a16:creationId xmlns:a16="http://schemas.microsoft.com/office/drawing/2014/main" id="{41858D37-503C-76A4-7F2F-3D19A45FACC6}"/>
                </a:ext>
              </a:extLst>
            </p:cNvPr>
            <p:cNvSpPr>
              <a:spLocks noChangeArrowheads="1"/>
            </p:cNvSpPr>
            <p:nvPr/>
          </p:nvSpPr>
          <p:spPr bwMode="auto">
            <a:xfrm rot="5400000" flipV="1">
              <a:off x="49530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4" name="Oval 53">
              <a:extLst>
                <a:ext uri="{FF2B5EF4-FFF2-40B4-BE49-F238E27FC236}">
                  <a16:creationId xmlns:a16="http://schemas.microsoft.com/office/drawing/2014/main" id="{A86D8445-93B3-F73D-B467-EA025E46FC27}"/>
                </a:ext>
              </a:extLst>
            </p:cNvPr>
            <p:cNvSpPr>
              <a:spLocks noChangeArrowheads="1"/>
            </p:cNvSpPr>
            <p:nvPr/>
          </p:nvSpPr>
          <p:spPr bwMode="auto">
            <a:xfrm rot="5400000" flipV="1">
              <a:off x="48768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5" name="Oval 54">
              <a:extLst>
                <a:ext uri="{FF2B5EF4-FFF2-40B4-BE49-F238E27FC236}">
                  <a16:creationId xmlns:a16="http://schemas.microsoft.com/office/drawing/2014/main" id="{8C9AC4D6-1D46-04A5-B718-DBA63676EADA}"/>
                </a:ext>
              </a:extLst>
            </p:cNvPr>
            <p:cNvSpPr>
              <a:spLocks noChangeArrowheads="1"/>
            </p:cNvSpPr>
            <p:nvPr/>
          </p:nvSpPr>
          <p:spPr bwMode="auto">
            <a:xfrm rot="5400000" flipV="1">
              <a:off x="4648200" y="3962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6" name="Oval 55">
              <a:extLst>
                <a:ext uri="{FF2B5EF4-FFF2-40B4-BE49-F238E27FC236}">
                  <a16:creationId xmlns:a16="http://schemas.microsoft.com/office/drawing/2014/main" id="{D4AA509A-D545-7779-16CE-8C95A5A2D6F0}"/>
                </a:ext>
              </a:extLst>
            </p:cNvPr>
            <p:cNvSpPr>
              <a:spLocks noChangeArrowheads="1"/>
            </p:cNvSpPr>
            <p:nvPr/>
          </p:nvSpPr>
          <p:spPr bwMode="auto">
            <a:xfrm rot="5400000" flipV="1">
              <a:off x="4572000" y="3657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7" name="Oval 56">
              <a:extLst>
                <a:ext uri="{FF2B5EF4-FFF2-40B4-BE49-F238E27FC236}">
                  <a16:creationId xmlns:a16="http://schemas.microsoft.com/office/drawing/2014/main" id="{F68D5AE8-DE2A-7A6B-1F0C-3C60A49467B7}"/>
                </a:ext>
              </a:extLst>
            </p:cNvPr>
            <p:cNvSpPr>
              <a:spLocks noChangeArrowheads="1"/>
            </p:cNvSpPr>
            <p:nvPr/>
          </p:nvSpPr>
          <p:spPr bwMode="auto">
            <a:xfrm rot="5400000">
              <a:off x="2362200" y="3962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8" name="Oval 57">
              <a:extLst>
                <a:ext uri="{FF2B5EF4-FFF2-40B4-BE49-F238E27FC236}">
                  <a16:creationId xmlns:a16="http://schemas.microsoft.com/office/drawing/2014/main" id="{105A8CEE-9B28-6308-D28C-4E3EC94E2758}"/>
                </a:ext>
              </a:extLst>
            </p:cNvPr>
            <p:cNvSpPr>
              <a:spLocks noChangeArrowheads="1"/>
            </p:cNvSpPr>
            <p:nvPr/>
          </p:nvSpPr>
          <p:spPr bwMode="auto">
            <a:xfrm rot="5400000">
              <a:off x="2590800" y="4267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9" name="Oval 58">
              <a:extLst>
                <a:ext uri="{FF2B5EF4-FFF2-40B4-BE49-F238E27FC236}">
                  <a16:creationId xmlns:a16="http://schemas.microsoft.com/office/drawing/2014/main" id="{2C22F56E-FE67-3DC6-E24A-EC196735BDEC}"/>
                </a:ext>
              </a:extLst>
            </p:cNvPr>
            <p:cNvSpPr>
              <a:spLocks noChangeArrowheads="1"/>
            </p:cNvSpPr>
            <p:nvPr/>
          </p:nvSpPr>
          <p:spPr bwMode="auto">
            <a:xfrm rot="5400000">
              <a:off x="3810000" y="3810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0" name="Oval 59">
              <a:extLst>
                <a:ext uri="{FF2B5EF4-FFF2-40B4-BE49-F238E27FC236}">
                  <a16:creationId xmlns:a16="http://schemas.microsoft.com/office/drawing/2014/main" id="{9347E1BC-DD4C-AD9E-8DCF-E97CC9F45D8F}"/>
                </a:ext>
              </a:extLst>
            </p:cNvPr>
            <p:cNvSpPr>
              <a:spLocks noChangeArrowheads="1"/>
            </p:cNvSpPr>
            <p:nvPr/>
          </p:nvSpPr>
          <p:spPr bwMode="auto">
            <a:xfrm rot="5400000">
              <a:off x="2895600" y="4419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1" name="Oval 60">
              <a:extLst>
                <a:ext uri="{FF2B5EF4-FFF2-40B4-BE49-F238E27FC236}">
                  <a16:creationId xmlns:a16="http://schemas.microsoft.com/office/drawing/2014/main" id="{7E9426F0-BC44-AFF5-25C4-A52A83984426}"/>
                </a:ext>
              </a:extLst>
            </p:cNvPr>
            <p:cNvSpPr>
              <a:spLocks noChangeArrowheads="1"/>
            </p:cNvSpPr>
            <p:nvPr/>
          </p:nvSpPr>
          <p:spPr bwMode="auto">
            <a:xfrm rot="5400000">
              <a:off x="2895600" y="4114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2" name="Oval 61">
              <a:extLst>
                <a:ext uri="{FF2B5EF4-FFF2-40B4-BE49-F238E27FC236}">
                  <a16:creationId xmlns:a16="http://schemas.microsoft.com/office/drawing/2014/main" id="{3C262645-2DDA-780A-B2CB-A13FA4E034F5}"/>
                </a:ext>
              </a:extLst>
            </p:cNvPr>
            <p:cNvSpPr>
              <a:spLocks noChangeArrowheads="1"/>
            </p:cNvSpPr>
            <p:nvPr/>
          </p:nvSpPr>
          <p:spPr bwMode="auto">
            <a:xfrm rot="5400000">
              <a:off x="3276600" y="4572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3" name="Oval 62">
              <a:extLst>
                <a:ext uri="{FF2B5EF4-FFF2-40B4-BE49-F238E27FC236}">
                  <a16:creationId xmlns:a16="http://schemas.microsoft.com/office/drawing/2014/main" id="{C561282E-369B-1739-208E-90C6120EF6D8}"/>
                </a:ext>
              </a:extLst>
            </p:cNvPr>
            <p:cNvSpPr>
              <a:spLocks noChangeArrowheads="1"/>
            </p:cNvSpPr>
            <p:nvPr/>
          </p:nvSpPr>
          <p:spPr bwMode="auto">
            <a:xfrm rot="5400000">
              <a:off x="3505200" y="3581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4" name="Oval 63">
              <a:extLst>
                <a:ext uri="{FF2B5EF4-FFF2-40B4-BE49-F238E27FC236}">
                  <a16:creationId xmlns:a16="http://schemas.microsoft.com/office/drawing/2014/main" id="{C4D2D0D5-EBF8-73B6-3FFA-90AA283EEA5D}"/>
                </a:ext>
              </a:extLst>
            </p:cNvPr>
            <p:cNvSpPr>
              <a:spLocks noChangeArrowheads="1"/>
            </p:cNvSpPr>
            <p:nvPr/>
          </p:nvSpPr>
          <p:spPr bwMode="auto">
            <a:xfrm rot="5400000">
              <a:off x="3048000" y="3352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5" name="Oval 64">
              <a:extLst>
                <a:ext uri="{FF2B5EF4-FFF2-40B4-BE49-F238E27FC236}">
                  <a16:creationId xmlns:a16="http://schemas.microsoft.com/office/drawing/2014/main" id="{8006F3EB-F844-598D-E57B-0F1705BE1C3F}"/>
                </a:ext>
              </a:extLst>
            </p:cNvPr>
            <p:cNvSpPr>
              <a:spLocks noChangeArrowheads="1"/>
            </p:cNvSpPr>
            <p:nvPr/>
          </p:nvSpPr>
          <p:spPr bwMode="auto">
            <a:xfrm rot="5400000">
              <a:off x="3505200" y="4343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6" name="Oval 65">
              <a:extLst>
                <a:ext uri="{FF2B5EF4-FFF2-40B4-BE49-F238E27FC236}">
                  <a16:creationId xmlns:a16="http://schemas.microsoft.com/office/drawing/2014/main" id="{28E90F4F-C4E6-9BED-190D-F2A52962006E}"/>
                </a:ext>
              </a:extLst>
            </p:cNvPr>
            <p:cNvSpPr>
              <a:spLocks noChangeArrowheads="1"/>
            </p:cNvSpPr>
            <p:nvPr/>
          </p:nvSpPr>
          <p:spPr bwMode="auto">
            <a:xfrm rot="5400000">
              <a:off x="35814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7" name="Oval 66">
              <a:extLst>
                <a:ext uri="{FF2B5EF4-FFF2-40B4-BE49-F238E27FC236}">
                  <a16:creationId xmlns:a16="http://schemas.microsoft.com/office/drawing/2014/main" id="{1CB055DA-35B6-296B-58B6-A5B8495D5C8B}"/>
                </a:ext>
              </a:extLst>
            </p:cNvPr>
            <p:cNvSpPr>
              <a:spLocks noChangeArrowheads="1"/>
            </p:cNvSpPr>
            <p:nvPr/>
          </p:nvSpPr>
          <p:spPr bwMode="auto">
            <a:xfrm rot="5400000">
              <a:off x="3200400" y="4114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8" name="Oval 67">
              <a:extLst>
                <a:ext uri="{FF2B5EF4-FFF2-40B4-BE49-F238E27FC236}">
                  <a16:creationId xmlns:a16="http://schemas.microsoft.com/office/drawing/2014/main" id="{EB54218F-7A9B-22A5-A898-AC9B18B6CD46}"/>
                </a:ext>
              </a:extLst>
            </p:cNvPr>
            <p:cNvSpPr>
              <a:spLocks noChangeArrowheads="1"/>
            </p:cNvSpPr>
            <p:nvPr/>
          </p:nvSpPr>
          <p:spPr bwMode="auto">
            <a:xfrm rot="5400000">
              <a:off x="3124200" y="3886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9" name="Oval 68">
              <a:extLst>
                <a:ext uri="{FF2B5EF4-FFF2-40B4-BE49-F238E27FC236}">
                  <a16:creationId xmlns:a16="http://schemas.microsoft.com/office/drawing/2014/main" id="{8CB847A7-66C7-CF5B-B592-C0A8A857D9A7}"/>
                </a:ext>
              </a:extLst>
            </p:cNvPr>
            <p:cNvSpPr>
              <a:spLocks noChangeArrowheads="1"/>
            </p:cNvSpPr>
            <p:nvPr/>
          </p:nvSpPr>
          <p:spPr bwMode="auto">
            <a:xfrm rot="5400000">
              <a:off x="3048000" y="4267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0" name="Oval 69">
              <a:extLst>
                <a:ext uri="{FF2B5EF4-FFF2-40B4-BE49-F238E27FC236}">
                  <a16:creationId xmlns:a16="http://schemas.microsoft.com/office/drawing/2014/main" id="{045964C2-217C-3458-720F-19F56F5F8D2E}"/>
                </a:ext>
              </a:extLst>
            </p:cNvPr>
            <p:cNvSpPr>
              <a:spLocks noChangeArrowheads="1"/>
            </p:cNvSpPr>
            <p:nvPr/>
          </p:nvSpPr>
          <p:spPr bwMode="auto">
            <a:xfrm rot="5400000">
              <a:off x="3429000" y="3810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1" name="Oval 70">
              <a:extLst>
                <a:ext uri="{FF2B5EF4-FFF2-40B4-BE49-F238E27FC236}">
                  <a16:creationId xmlns:a16="http://schemas.microsoft.com/office/drawing/2014/main" id="{97629AF0-EDA9-0E00-FB25-736C469F9EEA}"/>
                </a:ext>
              </a:extLst>
            </p:cNvPr>
            <p:cNvSpPr>
              <a:spLocks noChangeArrowheads="1"/>
            </p:cNvSpPr>
            <p:nvPr/>
          </p:nvSpPr>
          <p:spPr bwMode="auto">
            <a:xfrm rot="5400000">
              <a:off x="3352800" y="4114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 name="Oval 71">
              <a:extLst>
                <a:ext uri="{FF2B5EF4-FFF2-40B4-BE49-F238E27FC236}">
                  <a16:creationId xmlns:a16="http://schemas.microsoft.com/office/drawing/2014/main" id="{70D7D049-66F8-AC79-1B1C-2DA8A3EA572F}"/>
                </a:ext>
              </a:extLst>
            </p:cNvPr>
            <p:cNvSpPr>
              <a:spLocks noChangeArrowheads="1"/>
            </p:cNvSpPr>
            <p:nvPr/>
          </p:nvSpPr>
          <p:spPr bwMode="auto">
            <a:xfrm rot="5400000">
              <a:off x="2743200" y="3810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 name="Oval 72">
              <a:extLst>
                <a:ext uri="{FF2B5EF4-FFF2-40B4-BE49-F238E27FC236}">
                  <a16:creationId xmlns:a16="http://schemas.microsoft.com/office/drawing/2014/main" id="{9BB37872-AC54-A50C-3619-9B6E4E8DDFDA}"/>
                </a:ext>
              </a:extLst>
            </p:cNvPr>
            <p:cNvSpPr>
              <a:spLocks noChangeArrowheads="1"/>
            </p:cNvSpPr>
            <p:nvPr/>
          </p:nvSpPr>
          <p:spPr bwMode="auto">
            <a:xfrm rot="5400000">
              <a:off x="32004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 name="Oval 73">
              <a:extLst>
                <a:ext uri="{FF2B5EF4-FFF2-40B4-BE49-F238E27FC236}">
                  <a16:creationId xmlns:a16="http://schemas.microsoft.com/office/drawing/2014/main" id="{8EC463F3-383B-EEBD-E6D6-7D754942CA77}"/>
                </a:ext>
              </a:extLst>
            </p:cNvPr>
            <p:cNvSpPr>
              <a:spLocks noChangeArrowheads="1"/>
            </p:cNvSpPr>
            <p:nvPr/>
          </p:nvSpPr>
          <p:spPr bwMode="auto">
            <a:xfrm rot="5400000">
              <a:off x="2971800" y="3962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 name="Oval 74">
              <a:extLst>
                <a:ext uri="{FF2B5EF4-FFF2-40B4-BE49-F238E27FC236}">
                  <a16:creationId xmlns:a16="http://schemas.microsoft.com/office/drawing/2014/main" id="{D3E9A85E-7CC7-B15D-8C01-C94D5A128CFA}"/>
                </a:ext>
              </a:extLst>
            </p:cNvPr>
            <p:cNvSpPr>
              <a:spLocks noChangeArrowheads="1"/>
            </p:cNvSpPr>
            <p:nvPr/>
          </p:nvSpPr>
          <p:spPr bwMode="auto">
            <a:xfrm rot="5400000">
              <a:off x="3048000" y="3581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 name="Oval 75">
              <a:extLst>
                <a:ext uri="{FF2B5EF4-FFF2-40B4-BE49-F238E27FC236}">
                  <a16:creationId xmlns:a16="http://schemas.microsoft.com/office/drawing/2014/main" id="{A9F782F3-4559-BCBB-C445-FD2C025DCB89}"/>
                </a:ext>
              </a:extLst>
            </p:cNvPr>
            <p:cNvSpPr>
              <a:spLocks noChangeArrowheads="1"/>
            </p:cNvSpPr>
            <p:nvPr/>
          </p:nvSpPr>
          <p:spPr bwMode="auto">
            <a:xfrm rot="5400000">
              <a:off x="2819400" y="3581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 name="Oval 76">
              <a:extLst>
                <a:ext uri="{FF2B5EF4-FFF2-40B4-BE49-F238E27FC236}">
                  <a16:creationId xmlns:a16="http://schemas.microsoft.com/office/drawing/2014/main" id="{2A51CAC7-C0EC-2ED2-5CED-9B742A768C15}"/>
                </a:ext>
              </a:extLst>
            </p:cNvPr>
            <p:cNvSpPr>
              <a:spLocks noChangeArrowheads="1"/>
            </p:cNvSpPr>
            <p:nvPr/>
          </p:nvSpPr>
          <p:spPr bwMode="auto">
            <a:xfrm rot="5400000">
              <a:off x="3276600" y="3581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 name="Oval 77">
              <a:extLst>
                <a:ext uri="{FF2B5EF4-FFF2-40B4-BE49-F238E27FC236}">
                  <a16:creationId xmlns:a16="http://schemas.microsoft.com/office/drawing/2014/main" id="{1C1C119D-B1A2-E8F0-D4AD-A4601ECABC62}"/>
                </a:ext>
              </a:extLst>
            </p:cNvPr>
            <p:cNvSpPr>
              <a:spLocks noChangeArrowheads="1"/>
            </p:cNvSpPr>
            <p:nvPr/>
          </p:nvSpPr>
          <p:spPr bwMode="auto">
            <a:xfrm rot="5400000">
              <a:off x="3276600" y="42672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 name="Oval 78">
              <a:extLst>
                <a:ext uri="{FF2B5EF4-FFF2-40B4-BE49-F238E27FC236}">
                  <a16:creationId xmlns:a16="http://schemas.microsoft.com/office/drawing/2014/main" id="{1E1CF804-B403-7FC0-A1A3-A52ED97E9682}"/>
                </a:ext>
              </a:extLst>
            </p:cNvPr>
            <p:cNvSpPr>
              <a:spLocks noChangeArrowheads="1"/>
            </p:cNvSpPr>
            <p:nvPr/>
          </p:nvSpPr>
          <p:spPr bwMode="auto">
            <a:xfrm rot="5400000">
              <a:off x="3276600" y="39624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0" name="Oval 79">
              <a:extLst>
                <a:ext uri="{FF2B5EF4-FFF2-40B4-BE49-F238E27FC236}">
                  <a16:creationId xmlns:a16="http://schemas.microsoft.com/office/drawing/2014/main" id="{CC98A4A2-83EE-E7FC-01DC-5729FCB19766}"/>
                </a:ext>
              </a:extLst>
            </p:cNvPr>
            <p:cNvSpPr>
              <a:spLocks noChangeArrowheads="1"/>
            </p:cNvSpPr>
            <p:nvPr/>
          </p:nvSpPr>
          <p:spPr bwMode="auto">
            <a:xfrm rot="5400000">
              <a:off x="3048000" y="4114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1" name="Oval 80">
              <a:extLst>
                <a:ext uri="{FF2B5EF4-FFF2-40B4-BE49-F238E27FC236}">
                  <a16:creationId xmlns:a16="http://schemas.microsoft.com/office/drawing/2014/main" id="{219FFB7C-CA10-8854-C15C-D9E3BF81AFCE}"/>
                </a:ext>
              </a:extLst>
            </p:cNvPr>
            <p:cNvSpPr>
              <a:spLocks noChangeArrowheads="1"/>
            </p:cNvSpPr>
            <p:nvPr/>
          </p:nvSpPr>
          <p:spPr bwMode="auto">
            <a:xfrm rot="5400000">
              <a:off x="2971800" y="38100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2" name="Oval 81">
              <a:extLst>
                <a:ext uri="{FF2B5EF4-FFF2-40B4-BE49-F238E27FC236}">
                  <a16:creationId xmlns:a16="http://schemas.microsoft.com/office/drawing/2014/main" id="{5291B96B-A58D-4A98-2796-1818B4D37357}"/>
                </a:ext>
              </a:extLst>
            </p:cNvPr>
            <p:cNvSpPr>
              <a:spLocks noChangeArrowheads="1"/>
            </p:cNvSpPr>
            <p:nvPr/>
          </p:nvSpPr>
          <p:spPr bwMode="auto">
            <a:xfrm rot="5400000">
              <a:off x="2743200" y="40386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3" name="Oval 82">
              <a:extLst>
                <a:ext uri="{FF2B5EF4-FFF2-40B4-BE49-F238E27FC236}">
                  <a16:creationId xmlns:a16="http://schemas.microsoft.com/office/drawing/2014/main" id="{98C2162B-0324-BC51-DD09-DD884F40DB3E}"/>
                </a:ext>
              </a:extLst>
            </p:cNvPr>
            <p:cNvSpPr>
              <a:spLocks noChangeArrowheads="1"/>
            </p:cNvSpPr>
            <p:nvPr/>
          </p:nvSpPr>
          <p:spPr bwMode="auto">
            <a:xfrm rot="5400000">
              <a:off x="2667000" y="3733800"/>
              <a:ext cx="152400" cy="152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4" name="Oval 83">
              <a:extLst>
                <a:ext uri="{FF2B5EF4-FFF2-40B4-BE49-F238E27FC236}">
                  <a16:creationId xmlns:a16="http://schemas.microsoft.com/office/drawing/2014/main" id="{79337434-BA6F-234D-B9C9-C9E4B0E14C9C}"/>
                </a:ext>
              </a:extLst>
            </p:cNvPr>
            <p:cNvSpPr>
              <a:spLocks noChangeArrowheads="1"/>
            </p:cNvSpPr>
            <p:nvPr/>
          </p:nvSpPr>
          <p:spPr bwMode="auto">
            <a:xfrm>
              <a:off x="3352800" y="2362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5" name="Oval 84">
              <a:extLst>
                <a:ext uri="{FF2B5EF4-FFF2-40B4-BE49-F238E27FC236}">
                  <a16:creationId xmlns:a16="http://schemas.microsoft.com/office/drawing/2014/main" id="{CDFFFFEE-7DA0-F20A-6281-F4213C5079A9}"/>
                </a:ext>
              </a:extLst>
            </p:cNvPr>
            <p:cNvSpPr>
              <a:spLocks noChangeArrowheads="1"/>
            </p:cNvSpPr>
            <p:nvPr/>
          </p:nvSpPr>
          <p:spPr bwMode="auto">
            <a:xfrm>
              <a:off x="3581400" y="2667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6" name="Oval 85">
              <a:extLst>
                <a:ext uri="{FF2B5EF4-FFF2-40B4-BE49-F238E27FC236}">
                  <a16:creationId xmlns:a16="http://schemas.microsoft.com/office/drawing/2014/main" id="{B44E217C-CDF0-9779-1302-F21D68D1F823}"/>
                </a:ext>
              </a:extLst>
            </p:cNvPr>
            <p:cNvSpPr>
              <a:spLocks noChangeArrowheads="1"/>
            </p:cNvSpPr>
            <p:nvPr/>
          </p:nvSpPr>
          <p:spPr bwMode="auto">
            <a:xfrm>
              <a:off x="5410200" y="1981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7" name="Oval 86">
              <a:extLst>
                <a:ext uri="{FF2B5EF4-FFF2-40B4-BE49-F238E27FC236}">
                  <a16:creationId xmlns:a16="http://schemas.microsoft.com/office/drawing/2014/main" id="{4D838EDE-2C07-9E55-06DE-443292CE0A67}"/>
                </a:ext>
              </a:extLst>
            </p:cNvPr>
            <p:cNvSpPr>
              <a:spLocks noChangeArrowheads="1"/>
            </p:cNvSpPr>
            <p:nvPr/>
          </p:nvSpPr>
          <p:spPr bwMode="auto">
            <a:xfrm>
              <a:off x="3886200" y="2819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8" name="Oval 87">
              <a:extLst>
                <a:ext uri="{FF2B5EF4-FFF2-40B4-BE49-F238E27FC236}">
                  <a16:creationId xmlns:a16="http://schemas.microsoft.com/office/drawing/2014/main" id="{BDA6B3CD-E14E-7D17-57DD-97477BB37281}"/>
                </a:ext>
              </a:extLst>
            </p:cNvPr>
            <p:cNvSpPr>
              <a:spLocks noChangeArrowheads="1"/>
            </p:cNvSpPr>
            <p:nvPr/>
          </p:nvSpPr>
          <p:spPr bwMode="auto">
            <a:xfrm>
              <a:off x="3886200" y="2514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9" name="Oval 88">
              <a:extLst>
                <a:ext uri="{FF2B5EF4-FFF2-40B4-BE49-F238E27FC236}">
                  <a16:creationId xmlns:a16="http://schemas.microsoft.com/office/drawing/2014/main" id="{BA5770C5-2ECA-B87A-3E35-95D2EAA76333}"/>
                </a:ext>
              </a:extLst>
            </p:cNvPr>
            <p:cNvSpPr>
              <a:spLocks noChangeArrowheads="1"/>
            </p:cNvSpPr>
            <p:nvPr/>
          </p:nvSpPr>
          <p:spPr bwMode="auto">
            <a:xfrm>
              <a:off x="4267200" y="2971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0" name="Oval 89">
              <a:extLst>
                <a:ext uri="{FF2B5EF4-FFF2-40B4-BE49-F238E27FC236}">
                  <a16:creationId xmlns:a16="http://schemas.microsoft.com/office/drawing/2014/main" id="{F54D68C2-525F-827F-92CF-1D7E11965C7F}"/>
                </a:ext>
              </a:extLst>
            </p:cNvPr>
            <p:cNvSpPr>
              <a:spLocks noChangeArrowheads="1"/>
            </p:cNvSpPr>
            <p:nvPr/>
          </p:nvSpPr>
          <p:spPr bwMode="auto">
            <a:xfrm>
              <a:off x="4876800" y="1447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1" name="Oval 90">
              <a:extLst>
                <a:ext uri="{FF2B5EF4-FFF2-40B4-BE49-F238E27FC236}">
                  <a16:creationId xmlns:a16="http://schemas.microsoft.com/office/drawing/2014/main" id="{00B859AD-B102-FF1E-C3CE-FDF5F1CC8889}"/>
                </a:ext>
              </a:extLst>
            </p:cNvPr>
            <p:cNvSpPr>
              <a:spLocks noChangeArrowheads="1"/>
            </p:cNvSpPr>
            <p:nvPr/>
          </p:nvSpPr>
          <p:spPr bwMode="auto">
            <a:xfrm>
              <a:off x="4038600" y="1447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 name="Oval 91">
              <a:extLst>
                <a:ext uri="{FF2B5EF4-FFF2-40B4-BE49-F238E27FC236}">
                  <a16:creationId xmlns:a16="http://schemas.microsoft.com/office/drawing/2014/main" id="{76D075FB-E4F0-E5B4-0E19-4C5F3D5BA830}"/>
                </a:ext>
              </a:extLst>
            </p:cNvPr>
            <p:cNvSpPr>
              <a:spLocks noChangeArrowheads="1"/>
            </p:cNvSpPr>
            <p:nvPr/>
          </p:nvSpPr>
          <p:spPr bwMode="auto">
            <a:xfrm>
              <a:off x="4495800" y="2743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3" name="Oval 92">
              <a:extLst>
                <a:ext uri="{FF2B5EF4-FFF2-40B4-BE49-F238E27FC236}">
                  <a16:creationId xmlns:a16="http://schemas.microsoft.com/office/drawing/2014/main" id="{239DAE50-4AF3-2BA4-94FA-D790E1B47EB8}"/>
                </a:ext>
              </a:extLst>
            </p:cNvPr>
            <p:cNvSpPr>
              <a:spLocks noChangeArrowheads="1"/>
            </p:cNvSpPr>
            <p:nvPr/>
          </p:nvSpPr>
          <p:spPr bwMode="auto">
            <a:xfrm>
              <a:off x="4572000" y="2438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4" name="Oval 93">
              <a:extLst>
                <a:ext uri="{FF2B5EF4-FFF2-40B4-BE49-F238E27FC236}">
                  <a16:creationId xmlns:a16="http://schemas.microsoft.com/office/drawing/2014/main" id="{35D0B900-1BE8-489C-A3E0-E4769ABD9BD4}"/>
                </a:ext>
              </a:extLst>
            </p:cNvPr>
            <p:cNvSpPr>
              <a:spLocks noChangeArrowheads="1"/>
            </p:cNvSpPr>
            <p:nvPr/>
          </p:nvSpPr>
          <p:spPr bwMode="auto">
            <a:xfrm>
              <a:off x="4114800" y="3048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5" name="Oval 94">
              <a:extLst>
                <a:ext uri="{FF2B5EF4-FFF2-40B4-BE49-F238E27FC236}">
                  <a16:creationId xmlns:a16="http://schemas.microsoft.com/office/drawing/2014/main" id="{79F16284-2C54-0765-2FBB-1A9718DAA8F6}"/>
                </a:ext>
              </a:extLst>
            </p:cNvPr>
            <p:cNvSpPr>
              <a:spLocks noChangeArrowheads="1"/>
            </p:cNvSpPr>
            <p:nvPr/>
          </p:nvSpPr>
          <p:spPr bwMode="auto">
            <a:xfrm>
              <a:off x="4114800" y="2286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6" name="Oval 95">
              <a:extLst>
                <a:ext uri="{FF2B5EF4-FFF2-40B4-BE49-F238E27FC236}">
                  <a16:creationId xmlns:a16="http://schemas.microsoft.com/office/drawing/2014/main" id="{684AF7B8-D1E9-3FA2-6448-FC21EB2D8B38}"/>
                </a:ext>
              </a:extLst>
            </p:cNvPr>
            <p:cNvSpPr>
              <a:spLocks noChangeArrowheads="1"/>
            </p:cNvSpPr>
            <p:nvPr/>
          </p:nvSpPr>
          <p:spPr bwMode="auto">
            <a:xfrm>
              <a:off x="4038600" y="2667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7" name="Oval 96">
              <a:extLst>
                <a:ext uri="{FF2B5EF4-FFF2-40B4-BE49-F238E27FC236}">
                  <a16:creationId xmlns:a16="http://schemas.microsoft.com/office/drawing/2014/main" id="{3426FE60-9E16-D9F0-D938-B26C4E4A10EA}"/>
                </a:ext>
              </a:extLst>
            </p:cNvPr>
            <p:cNvSpPr>
              <a:spLocks noChangeArrowheads="1"/>
            </p:cNvSpPr>
            <p:nvPr/>
          </p:nvSpPr>
          <p:spPr bwMode="auto">
            <a:xfrm>
              <a:off x="4724400" y="2209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8" name="Oval 97">
              <a:extLst>
                <a:ext uri="{FF2B5EF4-FFF2-40B4-BE49-F238E27FC236}">
                  <a16:creationId xmlns:a16="http://schemas.microsoft.com/office/drawing/2014/main" id="{943E8710-2F5B-F39F-8882-4CBCE6990FA2}"/>
                </a:ext>
              </a:extLst>
            </p:cNvPr>
            <p:cNvSpPr>
              <a:spLocks noChangeArrowheads="1"/>
            </p:cNvSpPr>
            <p:nvPr/>
          </p:nvSpPr>
          <p:spPr bwMode="auto">
            <a:xfrm>
              <a:off x="4343400" y="2514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9" name="Oval 98">
              <a:extLst>
                <a:ext uri="{FF2B5EF4-FFF2-40B4-BE49-F238E27FC236}">
                  <a16:creationId xmlns:a16="http://schemas.microsoft.com/office/drawing/2014/main" id="{DAAB45E7-F6CC-608E-16EF-D166C3A50500}"/>
                </a:ext>
              </a:extLst>
            </p:cNvPr>
            <p:cNvSpPr>
              <a:spLocks noChangeArrowheads="1"/>
            </p:cNvSpPr>
            <p:nvPr/>
          </p:nvSpPr>
          <p:spPr bwMode="auto">
            <a:xfrm>
              <a:off x="3124200" y="1905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0" name="Oval 99">
              <a:extLst>
                <a:ext uri="{FF2B5EF4-FFF2-40B4-BE49-F238E27FC236}">
                  <a16:creationId xmlns:a16="http://schemas.microsoft.com/office/drawing/2014/main" id="{3C4DB2DC-2ED1-E4A1-5598-23C5786AAE0B}"/>
                </a:ext>
              </a:extLst>
            </p:cNvPr>
            <p:cNvSpPr>
              <a:spLocks noChangeArrowheads="1"/>
            </p:cNvSpPr>
            <p:nvPr/>
          </p:nvSpPr>
          <p:spPr bwMode="auto">
            <a:xfrm>
              <a:off x="5029200" y="2362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1" name="Oval 100">
              <a:extLst>
                <a:ext uri="{FF2B5EF4-FFF2-40B4-BE49-F238E27FC236}">
                  <a16:creationId xmlns:a16="http://schemas.microsoft.com/office/drawing/2014/main" id="{08720408-7E48-07DE-C832-ACC09057E18C}"/>
                </a:ext>
              </a:extLst>
            </p:cNvPr>
            <p:cNvSpPr>
              <a:spLocks noChangeArrowheads="1"/>
            </p:cNvSpPr>
            <p:nvPr/>
          </p:nvSpPr>
          <p:spPr bwMode="auto">
            <a:xfrm>
              <a:off x="4191000" y="1752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 name="Oval 101">
              <a:extLst>
                <a:ext uri="{FF2B5EF4-FFF2-40B4-BE49-F238E27FC236}">
                  <a16:creationId xmlns:a16="http://schemas.microsoft.com/office/drawing/2014/main" id="{8EDBB4CD-EC51-F27B-F85E-058045B50258}"/>
                </a:ext>
              </a:extLst>
            </p:cNvPr>
            <p:cNvSpPr>
              <a:spLocks noChangeArrowheads="1"/>
            </p:cNvSpPr>
            <p:nvPr/>
          </p:nvSpPr>
          <p:spPr bwMode="auto">
            <a:xfrm>
              <a:off x="4038600" y="1981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 name="Oval 102">
              <a:extLst>
                <a:ext uri="{FF2B5EF4-FFF2-40B4-BE49-F238E27FC236}">
                  <a16:creationId xmlns:a16="http://schemas.microsoft.com/office/drawing/2014/main" id="{92E571B2-0EA8-BAF9-3D22-3AD5FE826B71}"/>
                </a:ext>
              </a:extLst>
            </p:cNvPr>
            <p:cNvSpPr>
              <a:spLocks noChangeArrowheads="1"/>
            </p:cNvSpPr>
            <p:nvPr/>
          </p:nvSpPr>
          <p:spPr bwMode="auto">
            <a:xfrm>
              <a:off x="3429000" y="1600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4" name="Oval 103">
              <a:extLst>
                <a:ext uri="{FF2B5EF4-FFF2-40B4-BE49-F238E27FC236}">
                  <a16:creationId xmlns:a16="http://schemas.microsoft.com/office/drawing/2014/main" id="{4212BBCC-0C51-AE2B-A6A2-4D26285DC083}"/>
                </a:ext>
              </a:extLst>
            </p:cNvPr>
            <p:cNvSpPr>
              <a:spLocks noChangeArrowheads="1"/>
            </p:cNvSpPr>
            <p:nvPr/>
          </p:nvSpPr>
          <p:spPr bwMode="auto">
            <a:xfrm>
              <a:off x="4648200" y="1828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5" name="Oval 104">
              <a:extLst>
                <a:ext uri="{FF2B5EF4-FFF2-40B4-BE49-F238E27FC236}">
                  <a16:creationId xmlns:a16="http://schemas.microsoft.com/office/drawing/2014/main" id="{C4B6444D-6A07-47A3-865F-D889AD09AFBD}"/>
                </a:ext>
              </a:extLst>
            </p:cNvPr>
            <p:cNvSpPr>
              <a:spLocks noChangeArrowheads="1"/>
            </p:cNvSpPr>
            <p:nvPr/>
          </p:nvSpPr>
          <p:spPr bwMode="auto">
            <a:xfrm>
              <a:off x="4267200" y="2667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6" name="Oval 105">
              <a:extLst>
                <a:ext uri="{FF2B5EF4-FFF2-40B4-BE49-F238E27FC236}">
                  <a16:creationId xmlns:a16="http://schemas.microsoft.com/office/drawing/2014/main" id="{ADB9A664-7F5B-7FEE-CF4E-EF893AB8E539}"/>
                </a:ext>
              </a:extLst>
            </p:cNvPr>
            <p:cNvSpPr>
              <a:spLocks noChangeArrowheads="1"/>
            </p:cNvSpPr>
            <p:nvPr/>
          </p:nvSpPr>
          <p:spPr bwMode="auto">
            <a:xfrm>
              <a:off x="5029200" y="2819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7" name="Oval 106">
              <a:extLst>
                <a:ext uri="{FF2B5EF4-FFF2-40B4-BE49-F238E27FC236}">
                  <a16:creationId xmlns:a16="http://schemas.microsoft.com/office/drawing/2014/main" id="{0B3E0445-9FF8-F994-6853-C8DCDB9BEA1F}"/>
                </a:ext>
              </a:extLst>
            </p:cNvPr>
            <p:cNvSpPr>
              <a:spLocks noChangeArrowheads="1"/>
            </p:cNvSpPr>
            <p:nvPr/>
          </p:nvSpPr>
          <p:spPr bwMode="auto">
            <a:xfrm>
              <a:off x="3733800" y="1981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8" name="Oval 107">
              <a:extLst>
                <a:ext uri="{FF2B5EF4-FFF2-40B4-BE49-F238E27FC236}">
                  <a16:creationId xmlns:a16="http://schemas.microsoft.com/office/drawing/2014/main" id="{0A8A2C5E-0A04-44B1-B1E1-F41D6197A1D1}"/>
                </a:ext>
              </a:extLst>
            </p:cNvPr>
            <p:cNvSpPr>
              <a:spLocks noChangeArrowheads="1"/>
            </p:cNvSpPr>
            <p:nvPr/>
          </p:nvSpPr>
          <p:spPr bwMode="auto">
            <a:xfrm>
              <a:off x="3962400" y="2209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9" name="Oval 108">
              <a:extLst>
                <a:ext uri="{FF2B5EF4-FFF2-40B4-BE49-F238E27FC236}">
                  <a16:creationId xmlns:a16="http://schemas.microsoft.com/office/drawing/2014/main" id="{50C0C546-1816-B3BB-44DF-B05AF2AC7056}"/>
                </a:ext>
              </a:extLst>
            </p:cNvPr>
            <p:cNvSpPr>
              <a:spLocks noChangeArrowheads="1"/>
            </p:cNvSpPr>
            <p:nvPr/>
          </p:nvSpPr>
          <p:spPr bwMode="auto">
            <a:xfrm>
              <a:off x="3276600" y="2514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0" name="Oval 109">
              <a:extLst>
                <a:ext uri="{FF2B5EF4-FFF2-40B4-BE49-F238E27FC236}">
                  <a16:creationId xmlns:a16="http://schemas.microsoft.com/office/drawing/2014/main" id="{51B25F71-B893-F78A-8DE3-290BA26127EC}"/>
                </a:ext>
              </a:extLst>
            </p:cNvPr>
            <p:cNvSpPr>
              <a:spLocks noChangeArrowheads="1"/>
            </p:cNvSpPr>
            <p:nvPr/>
          </p:nvSpPr>
          <p:spPr bwMode="auto">
            <a:xfrm>
              <a:off x="3657600" y="2133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1" name="Oval 110">
              <a:extLst>
                <a:ext uri="{FF2B5EF4-FFF2-40B4-BE49-F238E27FC236}">
                  <a16:creationId xmlns:a16="http://schemas.microsoft.com/office/drawing/2014/main" id="{AB2EBE71-7149-0E77-DEB7-C2E97E02C79B}"/>
                </a:ext>
              </a:extLst>
            </p:cNvPr>
            <p:cNvSpPr>
              <a:spLocks noChangeArrowheads="1"/>
            </p:cNvSpPr>
            <p:nvPr/>
          </p:nvSpPr>
          <p:spPr bwMode="auto">
            <a:xfrm rot="5400000" flipV="1">
              <a:off x="4267200" y="3886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2" name="Oval 111">
              <a:extLst>
                <a:ext uri="{FF2B5EF4-FFF2-40B4-BE49-F238E27FC236}">
                  <a16:creationId xmlns:a16="http://schemas.microsoft.com/office/drawing/2014/main" id="{685779EA-E178-B3AF-AFFA-17F05CF38A11}"/>
                </a:ext>
              </a:extLst>
            </p:cNvPr>
            <p:cNvSpPr>
              <a:spLocks noChangeArrowheads="1"/>
            </p:cNvSpPr>
            <p:nvPr/>
          </p:nvSpPr>
          <p:spPr bwMode="auto">
            <a:xfrm rot="5400000" flipV="1">
              <a:off x="4495800" y="4191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 name="Oval 112">
              <a:extLst>
                <a:ext uri="{FF2B5EF4-FFF2-40B4-BE49-F238E27FC236}">
                  <a16:creationId xmlns:a16="http://schemas.microsoft.com/office/drawing/2014/main" id="{68004EEB-B79C-2C3C-3AF9-961017188C7D}"/>
                </a:ext>
              </a:extLst>
            </p:cNvPr>
            <p:cNvSpPr>
              <a:spLocks noChangeArrowheads="1"/>
            </p:cNvSpPr>
            <p:nvPr/>
          </p:nvSpPr>
          <p:spPr bwMode="auto">
            <a:xfrm rot="5400000" flipV="1">
              <a:off x="5943600" y="3429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4" name="Oval 113">
              <a:extLst>
                <a:ext uri="{FF2B5EF4-FFF2-40B4-BE49-F238E27FC236}">
                  <a16:creationId xmlns:a16="http://schemas.microsoft.com/office/drawing/2014/main" id="{9AE1E91A-DE37-929E-B008-FBD66F068C93}"/>
                </a:ext>
              </a:extLst>
            </p:cNvPr>
            <p:cNvSpPr>
              <a:spLocks noChangeArrowheads="1"/>
            </p:cNvSpPr>
            <p:nvPr/>
          </p:nvSpPr>
          <p:spPr bwMode="auto">
            <a:xfrm rot="5400000" flipV="1">
              <a:off x="4800600" y="4343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5" name="Oval 114">
              <a:extLst>
                <a:ext uri="{FF2B5EF4-FFF2-40B4-BE49-F238E27FC236}">
                  <a16:creationId xmlns:a16="http://schemas.microsoft.com/office/drawing/2014/main" id="{21ECCA3A-3167-68FD-E07B-F3A8A5AA0FC2}"/>
                </a:ext>
              </a:extLst>
            </p:cNvPr>
            <p:cNvSpPr>
              <a:spLocks noChangeArrowheads="1"/>
            </p:cNvSpPr>
            <p:nvPr/>
          </p:nvSpPr>
          <p:spPr bwMode="auto">
            <a:xfrm rot="5400000" flipV="1">
              <a:off x="4495800" y="4495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6" name="Oval 115">
              <a:extLst>
                <a:ext uri="{FF2B5EF4-FFF2-40B4-BE49-F238E27FC236}">
                  <a16:creationId xmlns:a16="http://schemas.microsoft.com/office/drawing/2014/main" id="{1B57453F-12C7-2CDE-B988-7CB4A25D3A87}"/>
                </a:ext>
              </a:extLst>
            </p:cNvPr>
            <p:cNvSpPr>
              <a:spLocks noChangeArrowheads="1"/>
            </p:cNvSpPr>
            <p:nvPr/>
          </p:nvSpPr>
          <p:spPr bwMode="auto">
            <a:xfrm rot="5400000" flipV="1">
              <a:off x="5181600" y="4495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7" name="Oval 116">
              <a:extLst>
                <a:ext uri="{FF2B5EF4-FFF2-40B4-BE49-F238E27FC236}">
                  <a16:creationId xmlns:a16="http://schemas.microsoft.com/office/drawing/2014/main" id="{DBE290EB-DE66-EB75-81AD-5936C0A4B1B7}"/>
                </a:ext>
              </a:extLst>
            </p:cNvPr>
            <p:cNvSpPr>
              <a:spLocks noChangeArrowheads="1"/>
            </p:cNvSpPr>
            <p:nvPr/>
          </p:nvSpPr>
          <p:spPr bwMode="auto">
            <a:xfrm rot="5400000" flipV="1">
              <a:off x="5410200" y="3505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8" name="Oval 117">
              <a:extLst>
                <a:ext uri="{FF2B5EF4-FFF2-40B4-BE49-F238E27FC236}">
                  <a16:creationId xmlns:a16="http://schemas.microsoft.com/office/drawing/2014/main" id="{13775234-D631-D0A9-59D0-5CC6FE4A0AD8}"/>
                </a:ext>
              </a:extLst>
            </p:cNvPr>
            <p:cNvSpPr>
              <a:spLocks noChangeArrowheads="1"/>
            </p:cNvSpPr>
            <p:nvPr/>
          </p:nvSpPr>
          <p:spPr bwMode="auto">
            <a:xfrm rot="5400000" flipV="1">
              <a:off x="4953000" y="3276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9" name="Oval 118">
              <a:extLst>
                <a:ext uri="{FF2B5EF4-FFF2-40B4-BE49-F238E27FC236}">
                  <a16:creationId xmlns:a16="http://schemas.microsoft.com/office/drawing/2014/main" id="{FC426E2F-0DF6-C866-55B2-3B96D907E48F}"/>
                </a:ext>
              </a:extLst>
            </p:cNvPr>
            <p:cNvSpPr>
              <a:spLocks noChangeArrowheads="1"/>
            </p:cNvSpPr>
            <p:nvPr/>
          </p:nvSpPr>
          <p:spPr bwMode="auto">
            <a:xfrm rot="5400000" flipV="1">
              <a:off x="5410200" y="4267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0" name="Oval 119">
              <a:extLst>
                <a:ext uri="{FF2B5EF4-FFF2-40B4-BE49-F238E27FC236}">
                  <a16:creationId xmlns:a16="http://schemas.microsoft.com/office/drawing/2014/main" id="{E643BD0C-B63D-CED8-E805-AF04DB461436}"/>
                </a:ext>
              </a:extLst>
            </p:cNvPr>
            <p:cNvSpPr>
              <a:spLocks noChangeArrowheads="1"/>
            </p:cNvSpPr>
            <p:nvPr/>
          </p:nvSpPr>
          <p:spPr bwMode="auto">
            <a:xfrm rot="5400000" flipV="1">
              <a:off x="5943600" y="4267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1" name="Oval 120">
              <a:extLst>
                <a:ext uri="{FF2B5EF4-FFF2-40B4-BE49-F238E27FC236}">
                  <a16:creationId xmlns:a16="http://schemas.microsoft.com/office/drawing/2014/main" id="{01E19C12-A579-5AF7-759E-E65EA1266241}"/>
                </a:ext>
              </a:extLst>
            </p:cNvPr>
            <p:cNvSpPr>
              <a:spLocks noChangeArrowheads="1"/>
            </p:cNvSpPr>
            <p:nvPr/>
          </p:nvSpPr>
          <p:spPr bwMode="auto">
            <a:xfrm rot="5400000" flipV="1">
              <a:off x="5486400" y="4495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2" name="Oval 121">
              <a:extLst>
                <a:ext uri="{FF2B5EF4-FFF2-40B4-BE49-F238E27FC236}">
                  <a16:creationId xmlns:a16="http://schemas.microsoft.com/office/drawing/2014/main" id="{E4B5386A-08C6-ED7A-B743-D5BA215393F3}"/>
                </a:ext>
              </a:extLst>
            </p:cNvPr>
            <p:cNvSpPr>
              <a:spLocks noChangeArrowheads="1"/>
            </p:cNvSpPr>
            <p:nvPr/>
          </p:nvSpPr>
          <p:spPr bwMode="auto">
            <a:xfrm rot="5400000" flipV="1">
              <a:off x="5029200" y="4419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 name="Oval 122">
              <a:extLst>
                <a:ext uri="{FF2B5EF4-FFF2-40B4-BE49-F238E27FC236}">
                  <a16:creationId xmlns:a16="http://schemas.microsoft.com/office/drawing/2014/main" id="{8B471641-48D3-CA4D-B33D-4883648C56E2}"/>
                </a:ext>
              </a:extLst>
            </p:cNvPr>
            <p:cNvSpPr>
              <a:spLocks noChangeArrowheads="1"/>
            </p:cNvSpPr>
            <p:nvPr/>
          </p:nvSpPr>
          <p:spPr bwMode="auto">
            <a:xfrm rot="5400000" flipV="1">
              <a:off x="4953000" y="4191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4" name="Oval 123">
              <a:extLst>
                <a:ext uri="{FF2B5EF4-FFF2-40B4-BE49-F238E27FC236}">
                  <a16:creationId xmlns:a16="http://schemas.microsoft.com/office/drawing/2014/main" id="{4740D2D4-E107-3B8C-96FB-7C028F5960C1}"/>
                </a:ext>
              </a:extLst>
            </p:cNvPr>
            <p:cNvSpPr>
              <a:spLocks noChangeArrowheads="1"/>
            </p:cNvSpPr>
            <p:nvPr/>
          </p:nvSpPr>
          <p:spPr bwMode="auto">
            <a:xfrm rot="5400000" flipV="1">
              <a:off x="5334000" y="3733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5" name="Oval 124">
              <a:extLst>
                <a:ext uri="{FF2B5EF4-FFF2-40B4-BE49-F238E27FC236}">
                  <a16:creationId xmlns:a16="http://schemas.microsoft.com/office/drawing/2014/main" id="{A8E0CFBE-4341-972D-CD84-D6E6B32A5F88}"/>
                </a:ext>
              </a:extLst>
            </p:cNvPr>
            <p:cNvSpPr>
              <a:spLocks noChangeArrowheads="1"/>
            </p:cNvSpPr>
            <p:nvPr/>
          </p:nvSpPr>
          <p:spPr bwMode="auto">
            <a:xfrm rot="5400000" flipV="1">
              <a:off x="5257800" y="4038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6" name="Oval 125">
              <a:extLst>
                <a:ext uri="{FF2B5EF4-FFF2-40B4-BE49-F238E27FC236}">
                  <a16:creationId xmlns:a16="http://schemas.microsoft.com/office/drawing/2014/main" id="{4E01FD85-8D05-B7A6-52AE-0815E34B25C0}"/>
                </a:ext>
              </a:extLst>
            </p:cNvPr>
            <p:cNvSpPr>
              <a:spLocks noChangeArrowheads="1"/>
            </p:cNvSpPr>
            <p:nvPr/>
          </p:nvSpPr>
          <p:spPr bwMode="auto">
            <a:xfrm rot="5400000" flipV="1">
              <a:off x="4648200" y="3733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7" name="Oval 126">
              <a:extLst>
                <a:ext uri="{FF2B5EF4-FFF2-40B4-BE49-F238E27FC236}">
                  <a16:creationId xmlns:a16="http://schemas.microsoft.com/office/drawing/2014/main" id="{DC97DCA6-89CE-DE04-7A39-9028CE698138}"/>
                </a:ext>
              </a:extLst>
            </p:cNvPr>
            <p:cNvSpPr>
              <a:spLocks noChangeArrowheads="1"/>
            </p:cNvSpPr>
            <p:nvPr/>
          </p:nvSpPr>
          <p:spPr bwMode="auto">
            <a:xfrm rot="5400000" flipV="1">
              <a:off x="5105400" y="3657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8" name="Oval 127">
              <a:extLst>
                <a:ext uri="{FF2B5EF4-FFF2-40B4-BE49-F238E27FC236}">
                  <a16:creationId xmlns:a16="http://schemas.microsoft.com/office/drawing/2014/main" id="{EA58725D-77AA-B7EC-8996-5FD3AFEF9B16}"/>
                </a:ext>
              </a:extLst>
            </p:cNvPr>
            <p:cNvSpPr>
              <a:spLocks noChangeArrowheads="1"/>
            </p:cNvSpPr>
            <p:nvPr/>
          </p:nvSpPr>
          <p:spPr bwMode="auto">
            <a:xfrm rot="5400000" flipV="1">
              <a:off x="4343400" y="3657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9" name="Oval 128">
              <a:extLst>
                <a:ext uri="{FF2B5EF4-FFF2-40B4-BE49-F238E27FC236}">
                  <a16:creationId xmlns:a16="http://schemas.microsoft.com/office/drawing/2014/main" id="{43F6CD11-3F02-6811-2BE3-3E2A75D15B30}"/>
                </a:ext>
              </a:extLst>
            </p:cNvPr>
            <p:cNvSpPr>
              <a:spLocks noChangeArrowheads="1"/>
            </p:cNvSpPr>
            <p:nvPr/>
          </p:nvSpPr>
          <p:spPr bwMode="auto">
            <a:xfrm rot="5400000" flipV="1">
              <a:off x="4953000" y="3505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0" name="Oval 129">
              <a:extLst>
                <a:ext uri="{FF2B5EF4-FFF2-40B4-BE49-F238E27FC236}">
                  <a16:creationId xmlns:a16="http://schemas.microsoft.com/office/drawing/2014/main" id="{7866EB22-1029-43DB-7E9E-61A6357F749D}"/>
                </a:ext>
              </a:extLst>
            </p:cNvPr>
            <p:cNvSpPr>
              <a:spLocks noChangeArrowheads="1"/>
            </p:cNvSpPr>
            <p:nvPr/>
          </p:nvSpPr>
          <p:spPr bwMode="auto">
            <a:xfrm rot="5400000" flipV="1">
              <a:off x="4724400" y="3505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1" name="Oval 130">
              <a:extLst>
                <a:ext uri="{FF2B5EF4-FFF2-40B4-BE49-F238E27FC236}">
                  <a16:creationId xmlns:a16="http://schemas.microsoft.com/office/drawing/2014/main" id="{1FDA56C1-1893-CF0D-BD36-6B3C90CFD390}"/>
                </a:ext>
              </a:extLst>
            </p:cNvPr>
            <p:cNvSpPr>
              <a:spLocks noChangeArrowheads="1"/>
            </p:cNvSpPr>
            <p:nvPr/>
          </p:nvSpPr>
          <p:spPr bwMode="auto">
            <a:xfrm rot="5400000" flipV="1">
              <a:off x="5181600" y="3505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2" name="Oval 131">
              <a:extLst>
                <a:ext uri="{FF2B5EF4-FFF2-40B4-BE49-F238E27FC236}">
                  <a16:creationId xmlns:a16="http://schemas.microsoft.com/office/drawing/2014/main" id="{128F17CD-4682-FC15-1745-462FD3B48839}"/>
                </a:ext>
              </a:extLst>
            </p:cNvPr>
            <p:cNvSpPr>
              <a:spLocks noChangeArrowheads="1"/>
            </p:cNvSpPr>
            <p:nvPr/>
          </p:nvSpPr>
          <p:spPr bwMode="auto">
            <a:xfrm rot="5400000" flipV="1">
              <a:off x="5181600" y="4191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 name="Oval 132">
              <a:extLst>
                <a:ext uri="{FF2B5EF4-FFF2-40B4-BE49-F238E27FC236}">
                  <a16:creationId xmlns:a16="http://schemas.microsoft.com/office/drawing/2014/main" id="{4BCF79FC-69C4-CFC3-D6E7-AD4E48151731}"/>
                </a:ext>
              </a:extLst>
            </p:cNvPr>
            <p:cNvSpPr>
              <a:spLocks noChangeArrowheads="1"/>
            </p:cNvSpPr>
            <p:nvPr/>
          </p:nvSpPr>
          <p:spPr bwMode="auto">
            <a:xfrm rot="5400000" flipV="1">
              <a:off x="5638800" y="3886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4" name="Oval 133">
              <a:extLst>
                <a:ext uri="{FF2B5EF4-FFF2-40B4-BE49-F238E27FC236}">
                  <a16:creationId xmlns:a16="http://schemas.microsoft.com/office/drawing/2014/main" id="{6922E19F-9E8F-BDCE-DDC9-F4CF96B9D95A}"/>
                </a:ext>
              </a:extLst>
            </p:cNvPr>
            <p:cNvSpPr>
              <a:spLocks noChangeArrowheads="1"/>
            </p:cNvSpPr>
            <p:nvPr/>
          </p:nvSpPr>
          <p:spPr bwMode="auto">
            <a:xfrm rot="5400000" flipV="1">
              <a:off x="4953000" y="3886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5" name="Oval 134">
              <a:extLst>
                <a:ext uri="{FF2B5EF4-FFF2-40B4-BE49-F238E27FC236}">
                  <a16:creationId xmlns:a16="http://schemas.microsoft.com/office/drawing/2014/main" id="{318D6B51-2810-3CD3-822E-D8473BAF54B4}"/>
                </a:ext>
              </a:extLst>
            </p:cNvPr>
            <p:cNvSpPr>
              <a:spLocks noChangeArrowheads="1"/>
            </p:cNvSpPr>
            <p:nvPr/>
          </p:nvSpPr>
          <p:spPr bwMode="auto">
            <a:xfrm rot="5400000" flipV="1">
              <a:off x="4648200" y="3429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6" name="Oval 135">
              <a:extLst>
                <a:ext uri="{FF2B5EF4-FFF2-40B4-BE49-F238E27FC236}">
                  <a16:creationId xmlns:a16="http://schemas.microsoft.com/office/drawing/2014/main" id="{47A546D4-4022-571A-3298-D8C3036DED59}"/>
                </a:ext>
              </a:extLst>
            </p:cNvPr>
            <p:cNvSpPr>
              <a:spLocks noChangeArrowheads="1"/>
            </p:cNvSpPr>
            <p:nvPr/>
          </p:nvSpPr>
          <p:spPr bwMode="auto">
            <a:xfrm rot="5400000" flipV="1">
              <a:off x="4648200" y="3962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7" name="Oval 136">
              <a:extLst>
                <a:ext uri="{FF2B5EF4-FFF2-40B4-BE49-F238E27FC236}">
                  <a16:creationId xmlns:a16="http://schemas.microsoft.com/office/drawing/2014/main" id="{DF5325CA-1945-185E-1406-113E1B5CAF2D}"/>
                </a:ext>
              </a:extLst>
            </p:cNvPr>
            <p:cNvSpPr>
              <a:spLocks noChangeArrowheads="1"/>
            </p:cNvSpPr>
            <p:nvPr/>
          </p:nvSpPr>
          <p:spPr bwMode="auto">
            <a:xfrm rot="5400000" flipV="1">
              <a:off x="4572000" y="3657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8" name="Oval 137">
              <a:extLst>
                <a:ext uri="{FF2B5EF4-FFF2-40B4-BE49-F238E27FC236}">
                  <a16:creationId xmlns:a16="http://schemas.microsoft.com/office/drawing/2014/main" id="{4EA6AC27-732F-DDB6-88D3-38BEC4AA7F26}"/>
                </a:ext>
              </a:extLst>
            </p:cNvPr>
            <p:cNvSpPr>
              <a:spLocks noChangeArrowheads="1"/>
            </p:cNvSpPr>
            <p:nvPr/>
          </p:nvSpPr>
          <p:spPr bwMode="auto">
            <a:xfrm rot="5400000">
              <a:off x="2362200" y="3962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9" name="Oval 138">
              <a:extLst>
                <a:ext uri="{FF2B5EF4-FFF2-40B4-BE49-F238E27FC236}">
                  <a16:creationId xmlns:a16="http://schemas.microsoft.com/office/drawing/2014/main" id="{EC2F52A8-2570-97BF-6DC2-2287D8A89228}"/>
                </a:ext>
              </a:extLst>
            </p:cNvPr>
            <p:cNvSpPr>
              <a:spLocks noChangeArrowheads="1"/>
            </p:cNvSpPr>
            <p:nvPr/>
          </p:nvSpPr>
          <p:spPr bwMode="auto">
            <a:xfrm rot="5400000">
              <a:off x="2590800" y="4267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0" name="Oval 139">
              <a:extLst>
                <a:ext uri="{FF2B5EF4-FFF2-40B4-BE49-F238E27FC236}">
                  <a16:creationId xmlns:a16="http://schemas.microsoft.com/office/drawing/2014/main" id="{3CB80420-A70E-CD14-0005-B5EC2ABD30D8}"/>
                </a:ext>
              </a:extLst>
            </p:cNvPr>
            <p:cNvSpPr>
              <a:spLocks noChangeArrowheads="1"/>
            </p:cNvSpPr>
            <p:nvPr/>
          </p:nvSpPr>
          <p:spPr bwMode="auto">
            <a:xfrm rot="5400000">
              <a:off x="3810000" y="3810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1" name="Oval 140">
              <a:extLst>
                <a:ext uri="{FF2B5EF4-FFF2-40B4-BE49-F238E27FC236}">
                  <a16:creationId xmlns:a16="http://schemas.microsoft.com/office/drawing/2014/main" id="{CEEFA5DC-D14B-B67B-CB8D-3277331C0917}"/>
                </a:ext>
              </a:extLst>
            </p:cNvPr>
            <p:cNvSpPr>
              <a:spLocks noChangeArrowheads="1"/>
            </p:cNvSpPr>
            <p:nvPr/>
          </p:nvSpPr>
          <p:spPr bwMode="auto">
            <a:xfrm rot="5400000">
              <a:off x="2895600" y="4419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2" name="Oval 141">
              <a:extLst>
                <a:ext uri="{FF2B5EF4-FFF2-40B4-BE49-F238E27FC236}">
                  <a16:creationId xmlns:a16="http://schemas.microsoft.com/office/drawing/2014/main" id="{F8297194-8C80-3AC5-EFEA-490740ADA98A}"/>
                </a:ext>
              </a:extLst>
            </p:cNvPr>
            <p:cNvSpPr>
              <a:spLocks noChangeArrowheads="1"/>
            </p:cNvSpPr>
            <p:nvPr/>
          </p:nvSpPr>
          <p:spPr bwMode="auto">
            <a:xfrm rot="5400000">
              <a:off x="2209800" y="3733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 name="Oval 142">
              <a:extLst>
                <a:ext uri="{FF2B5EF4-FFF2-40B4-BE49-F238E27FC236}">
                  <a16:creationId xmlns:a16="http://schemas.microsoft.com/office/drawing/2014/main" id="{37E31F0D-E605-A552-2651-0713BCA30D20}"/>
                </a:ext>
              </a:extLst>
            </p:cNvPr>
            <p:cNvSpPr>
              <a:spLocks noChangeArrowheads="1"/>
            </p:cNvSpPr>
            <p:nvPr/>
          </p:nvSpPr>
          <p:spPr bwMode="auto">
            <a:xfrm rot="5400000">
              <a:off x="3276600" y="4572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4" name="Oval 143">
              <a:extLst>
                <a:ext uri="{FF2B5EF4-FFF2-40B4-BE49-F238E27FC236}">
                  <a16:creationId xmlns:a16="http://schemas.microsoft.com/office/drawing/2014/main" id="{0D50ACD9-2EBB-7E81-9960-C4D51EF2F976}"/>
                </a:ext>
              </a:extLst>
            </p:cNvPr>
            <p:cNvSpPr>
              <a:spLocks noChangeArrowheads="1"/>
            </p:cNvSpPr>
            <p:nvPr/>
          </p:nvSpPr>
          <p:spPr bwMode="auto">
            <a:xfrm rot="5400000">
              <a:off x="3505200" y="3581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5" name="Oval 144">
              <a:extLst>
                <a:ext uri="{FF2B5EF4-FFF2-40B4-BE49-F238E27FC236}">
                  <a16:creationId xmlns:a16="http://schemas.microsoft.com/office/drawing/2014/main" id="{A21BAEFF-2B4C-4E9A-37F6-ABFCB10996F8}"/>
                </a:ext>
              </a:extLst>
            </p:cNvPr>
            <p:cNvSpPr>
              <a:spLocks noChangeArrowheads="1"/>
            </p:cNvSpPr>
            <p:nvPr/>
          </p:nvSpPr>
          <p:spPr bwMode="auto">
            <a:xfrm rot="5400000">
              <a:off x="3048000" y="3352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6" name="Oval 145">
              <a:extLst>
                <a:ext uri="{FF2B5EF4-FFF2-40B4-BE49-F238E27FC236}">
                  <a16:creationId xmlns:a16="http://schemas.microsoft.com/office/drawing/2014/main" id="{FFC145F3-531B-C16D-448A-2DBB4EC9A60F}"/>
                </a:ext>
              </a:extLst>
            </p:cNvPr>
            <p:cNvSpPr>
              <a:spLocks noChangeArrowheads="1"/>
            </p:cNvSpPr>
            <p:nvPr/>
          </p:nvSpPr>
          <p:spPr bwMode="auto">
            <a:xfrm rot="5400000">
              <a:off x="3505200" y="4343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7" name="Oval 146">
              <a:extLst>
                <a:ext uri="{FF2B5EF4-FFF2-40B4-BE49-F238E27FC236}">
                  <a16:creationId xmlns:a16="http://schemas.microsoft.com/office/drawing/2014/main" id="{1D681D16-621E-6685-D75B-74913AB4DC23}"/>
                </a:ext>
              </a:extLst>
            </p:cNvPr>
            <p:cNvSpPr>
              <a:spLocks noChangeArrowheads="1"/>
            </p:cNvSpPr>
            <p:nvPr/>
          </p:nvSpPr>
          <p:spPr bwMode="auto">
            <a:xfrm rot="5400000">
              <a:off x="3581400" y="4038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8" name="Oval 147">
              <a:extLst>
                <a:ext uri="{FF2B5EF4-FFF2-40B4-BE49-F238E27FC236}">
                  <a16:creationId xmlns:a16="http://schemas.microsoft.com/office/drawing/2014/main" id="{18EB5AE1-16CE-59BC-BA60-EB554F9AC9F3}"/>
                </a:ext>
              </a:extLst>
            </p:cNvPr>
            <p:cNvSpPr>
              <a:spLocks noChangeArrowheads="1"/>
            </p:cNvSpPr>
            <p:nvPr/>
          </p:nvSpPr>
          <p:spPr bwMode="auto">
            <a:xfrm rot="5400000">
              <a:off x="3810000" y="4495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9" name="Oval 148">
              <a:extLst>
                <a:ext uri="{FF2B5EF4-FFF2-40B4-BE49-F238E27FC236}">
                  <a16:creationId xmlns:a16="http://schemas.microsoft.com/office/drawing/2014/main" id="{889C2D6E-BC1F-AFC6-33DC-9DEABD72802E}"/>
                </a:ext>
              </a:extLst>
            </p:cNvPr>
            <p:cNvSpPr>
              <a:spLocks noChangeArrowheads="1"/>
            </p:cNvSpPr>
            <p:nvPr/>
          </p:nvSpPr>
          <p:spPr bwMode="auto">
            <a:xfrm rot="5400000">
              <a:off x="3733800" y="3505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0" name="Oval 149">
              <a:extLst>
                <a:ext uri="{FF2B5EF4-FFF2-40B4-BE49-F238E27FC236}">
                  <a16:creationId xmlns:a16="http://schemas.microsoft.com/office/drawing/2014/main" id="{C25AA4E0-340A-CA4E-B8F6-BEB9E110EF16}"/>
                </a:ext>
              </a:extLst>
            </p:cNvPr>
            <p:cNvSpPr>
              <a:spLocks noChangeArrowheads="1"/>
            </p:cNvSpPr>
            <p:nvPr/>
          </p:nvSpPr>
          <p:spPr bwMode="auto">
            <a:xfrm rot="5400000">
              <a:off x="3048000" y="4267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1" name="Oval 150">
              <a:extLst>
                <a:ext uri="{FF2B5EF4-FFF2-40B4-BE49-F238E27FC236}">
                  <a16:creationId xmlns:a16="http://schemas.microsoft.com/office/drawing/2014/main" id="{6A5436BE-E5B7-6DFA-FF6A-34D331EDE67B}"/>
                </a:ext>
              </a:extLst>
            </p:cNvPr>
            <p:cNvSpPr>
              <a:spLocks noChangeArrowheads="1"/>
            </p:cNvSpPr>
            <p:nvPr/>
          </p:nvSpPr>
          <p:spPr bwMode="auto">
            <a:xfrm rot="5400000">
              <a:off x="3429000" y="3810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2" name="Oval 151">
              <a:extLst>
                <a:ext uri="{FF2B5EF4-FFF2-40B4-BE49-F238E27FC236}">
                  <a16:creationId xmlns:a16="http://schemas.microsoft.com/office/drawing/2014/main" id="{D6E70843-1E1C-3F44-7687-F943FC40F8FB}"/>
                </a:ext>
              </a:extLst>
            </p:cNvPr>
            <p:cNvSpPr>
              <a:spLocks noChangeArrowheads="1"/>
            </p:cNvSpPr>
            <p:nvPr/>
          </p:nvSpPr>
          <p:spPr bwMode="auto">
            <a:xfrm rot="5400000">
              <a:off x="3352800" y="4114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3" name="Oval 152">
              <a:extLst>
                <a:ext uri="{FF2B5EF4-FFF2-40B4-BE49-F238E27FC236}">
                  <a16:creationId xmlns:a16="http://schemas.microsoft.com/office/drawing/2014/main" id="{E2F505D5-7378-675B-0161-656A42EF4CF6}"/>
                </a:ext>
              </a:extLst>
            </p:cNvPr>
            <p:cNvSpPr>
              <a:spLocks noChangeArrowheads="1"/>
            </p:cNvSpPr>
            <p:nvPr/>
          </p:nvSpPr>
          <p:spPr bwMode="auto">
            <a:xfrm rot="5400000">
              <a:off x="2743200" y="38100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 name="Oval 153">
              <a:extLst>
                <a:ext uri="{FF2B5EF4-FFF2-40B4-BE49-F238E27FC236}">
                  <a16:creationId xmlns:a16="http://schemas.microsoft.com/office/drawing/2014/main" id="{4CE211CE-0CC9-0BAC-37E4-02B83C306E51}"/>
                </a:ext>
              </a:extLst>
            </p:cNvPr>
            <p:cNvSpPr>
              <a:spLocks noChangeArrowheads="1"/>
            </p:cNvSpPr>
            <p:nvPr/>
          </p:nvSpPr>
          <p:spPr bwMode="auto">
            <a:xfrm rot="5400000">
              <a:off x="3352800" y="3352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5" name="Oval 154">
              <a:extLst>
                <a:ext uri="{FF2B5EF4-FFF2-40B4-BE49-F238E27FC236}">
                  <a16:creationId xmlns:a16="http://schemas.microsoft.com/office/drawing/2014/main" id="{2DC1844C-EBB8-431F-51D2-FEDAC54713C2}"/>
                </a:ext>
              </a:extLst>
            </p:cNvPr>
            <p:cNvSpPr>
              <a:spLocks noChangeArrowheads="1"/>
            </p:cNvSpPr>
            <p:nvPr/>
          </p:nvSpPr>
          <p:spPr bwMode="auto">
            <a:xfrm rot="5400000">
              <a:off x="2971800" y="3962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6" name="Oval 155">
              <a:extLst>
                <a:ext uri="{FF2B5EF4-FFF2-40B4-BE49-F238E27FC236}">
                  <a16:creationId xmlns:a16="http://schemas.microsoft.com/office/drawing/2014/main" id="{F866C8EA-80EE-481B-64FC-87D066DCCAF3}"/>
                </a:ext>
              </a:extLst>
            </p:cNvPr>
            <p:cNvSpPr>
              <a:spLocks noChangeArrowheads="1"/>
            </p:cNvSpPr>
            <p:nvPr/>
          </p:nvSpPr>
          <p:spPr bwMode="auto">
            <a:xfrm rot="5400000">
              <a:off x="2971800" y="3124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7" name="Oval 156">
              <a:extLst>
                <a:ext uri="{FF2B5EF4-FFF2-40B4-BE49-F238E27FC236}">
                  <a16:creationId xmlns:a16="http://schemas.microsoft.com/office/drawing/2014/main" id="{D0F250BD-2264-BF83-F931-73EB7E39B765}"/>
                </a:ext>
              </a:extLst>
            </p:cNvPr>
            <p:cNvSpPr>
              <a:spLocks noChangeArrowheads="1"/>
            </p:cNvSpPr>
            <p:nvPr/>
          </p:nvSpPr>
          <p:spPr bwMode="auto">
            <a:xfrm rot="5400000">
              <a:off x="2819400" y="3581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8" name="Oval 157">
              <a:extLst>
                <a:ext uri="{FF2B5EF4-FFF2-40B4-BE49-F238E27FC236}">
                  <a16:creationId xmlns:a16="http://schemas.microsoft.com/office/drawing/2014/main" id="{8F5FA230-12D9-AF41-35C2-D3F9AABB8AD2}"/>
                </a:ext>
              </a:extLst>
            </p:cNvPr>
            <p:cNvSpPr>
              <a:spLocks noChangeArrowheads="1"/>
            </p:cNvSpPr>
            <p:nvPr/>
          </p:nvSpPr>
          <p:spPr bwMode="auto">
            <a:xfrm rot="5400000">
              <a:off x="3276600" y="3581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9" name="Oval 158">
              <a:extLst>
                <a:ext uri="{FF2B5EF4-FFF2-40B4-BE49-F238E27FC236}">
                  <a16:creationId xmlns:a16="http://schemas.microsoft.com/office/drawing/2014/main" id="{7D6D8B62-402C-9D61-4AC4-1BDFDEB2848F}"/>
                </a:ext>
              </a:extLst>
            </p:cNvPr>
            <p:cNvSpPr>
              <a:spLocks noChangeArrowheads="1"/>
            </p:cNvSpPr>
            <p:nvPr/>
          </p:nvSpPr>
          <p:spPr bwMode="auto">
            <a:xfrm rot="5400000">
              <a:off x="3276600" y="42672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0" name="Oval 159">
              <a:extLst>
                <a:ext uri="{FF2B5EF4-FFF2-40B4-BE49-F238E27FC236}">
                  <a16:creationId xmlns:a16="http://schemas.microsoft.com/office/drawing/2014/main" id="{14325EBA-FD81-2C70-6527-77CBB0DA229E}"/>
                </a:ext>
              </a:extLst>
            </p:cNvPr>
            <p:cNvSpPr>
              <a:spLocks noChangeArrowheads="1"/>
            </p:cNvSpPr>
            <p:nvPr/>
          </p:nvSpPr>
          <p:spPr bwMode="auto">
            <a:xfrm rot="5400000">
              <a:off x="3276600" y="3962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1" name="Oval 160">
              <a:extLst>
                <a:ext uri="{FF2B5EF4-FFF2-40B4-BE49-F238E27FC236}">
                  <a16:creationId xmlns:a16="http://schemas.microsoft.com/office/drawing/2014/main" id="{6488F47A-15D8-FF6C-05B2-85F0F5C09C25}"/>
                </a:ext>
              </a:extLst>
            </p:cNvPr>
            <p:cNvSpPr>
              <a:spLocks noChangeArrowheads="1"/>
            </p:cNvSpPr>
            <p:nvPr/>
          </p:nvSpPr>
          <p:spPr bwMode="auto">
            <a:xfrm rot="5400000">
              <a:off x="2667000" y="4419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2" name="Oval 161">
              <a:extLst>
                <a:ext uri="{FF2B5EF4-FFF2-40B4-BE49-F238E27FC236}">
                  <a16:creationId xmlns:a16="http://schemas.microsoft.com/office/drawing/2014/main" id="{663AE7E0-4020-E971-A11D-D902D05DB70E}"/>
                </a:ext>
              </a:extLst>
            </p:cNvPr>
            <p:cNvSpPr>
              <a:spLocks noChangeArrowheads="1"/>
            </p:cNvSpPr>
            <p:nvPr/>
          </p:nvSpPr>
          <p:spPr bwMode="auto">
            <a:xfrm rot="5400000">
              <a:off x="2743200" y="33528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3" name="Oval 162">
              <a:extLst>
                <a:ext uri="{FF2B5EF4-FFF2-40B4-BE49-F238E27FC236}">
                  <a16:creationId xmlns:a16="http://schemas.microsoft.com/office/drawing/2014/main" id="{4F09ECC7-4CBC-66A6-9440-83A66FF6983A}"/>
                </a:ext>
              </a:extLst>
            </p:cNvPr>
            <p:cNvSpPr>
              <a:spLocks noChangeArrowheads="1"/>
            </p:cNvSpPr>
            <p:nvPr/>
          </p:nvSpPr>
          <p:spPr bwMode="auto">
            <a:xfrm rot="5400000">
              <a:off x="2743200" y="40386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 name="Oval 163">
              <a:extLst>
                <a:ext uri="{FF2B5EF4-FFF2-40B4-BE49-F238E27FC236}">
                  <a16:creationId xmlns:a16="http://schemas.microsoft.com/office/drawing/2014/main" id="{27DDDFF3-231D-73CF-B57B-1453F5E1467D}"/>
                </a:ext>
              </a:extLst>
            </p:cNvPr>
            <p:cNvSpPr>
              <a:spLocks noChangeArrowheads="1"/>
            </p:cNvSpPr>
            <p:nvPr/>
          </p:nvSpPr>
          <p:spPr bwMode="auto">
            <a:xfrm rot="5400000">
              <a:off x="2514600" y="3581400"/>
              <a:ext cx="152400" cy="152400"/>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5" name="Line 165">
              <a:extLst>
                <a:ext uri="{FF2B5EF4-FFF2-40B4-BE49-F238E27FC236}">
                  <a16:creationId xmlns:a16="http://schemas.microsoft.com/office/drawing/2014/main" id="{B1193853-5A97-0382-3D8A-FCEF4AA783A9}"/>
                </a:ext>
              </a:extLst>
            </p:cNvPr>
            <p:cNvSpPr>
              <a:spLocks noChangeShapeType="1"/>
            </p:cNvSpPr>
            <p:nvPr/>
          </p:nvSpPr>
          <p:spPr bwMode="auto">
            <a:xfrm>
              <a:off x="3503480" y="1657349"/>
              <a:ext cx="647700" cy="6477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pic>
        <p:nvPicPr>
          <p:cNvPr id="4" name="图片 3">
            <a:extLst>
              <a:ext uri="{FF2B5EF4-FFF2-40B4-BE49-F238E27FC236}">
                <a16:creationId xmlns:a16="http://schemas.microsoft.com/office/drawing/2014/main" id="{45D94937-0F4C-04DF-668F-1E818FDC7AEB}"/>
              </a:ext>
            </a:extLst>
          </p:cNvPr>
          <p:cNvPicPr>
            <a:picLocks noChangeAspect="1"/>
          </p:cNvPicPr>
          <p:nvPr/>
        </p:nvPicPr>
        <p:blipFill>
          <a:blip r:embed="rId2"/>
          <a:stretch>
            <a:fillRect/>
          </a:stretch>
        </p:blipFill>
        <p:spPr>
          <a:xfrm>
            <a:off x="53906" y="3614276"/>
            <a:ext cx="1828959" cy="1408298"/>
          </a:xfrm>
          <a:prstGeom prst="rect">
            <a:avLst/>
          </a:prstGeom>
        </p:spPr>
      </p:pic>
      <p:pic>
        <p:nvPicPr>
          <p:cNvPr id="6" name="图片 5">
            <a:extLst>
              <a:ext uri="{FF2B5EF4-FFF2-40B4-BE49-F238E27FC236}">
                <a16:creationId xmlns:a16="http://schemas.microsoft.com/office/drawing/2014/main" id="{E74C12A8-6D41-7DA7-8361-70B1AD6ECC85}"/>
              </a:ext>
            </a:extLst>
          </p:cNvPr>
          <p:cNvPicPr>
            <a:picLocks noChangeAspect="1"/>
          </p:cNvPicPr>
          <p:nvPr/>
        </p:nvPicPr>
        <p:blipFill>
          <a:blip r:embed="rId3"/>
          <a:stretch>
            <a:fillRect/>
          </a:stretch>
        </p:blipFill>
        <p:spPr>
          <a:xfrm>
            <a:off x="10226229" y="3614276"/>
            <a:ext cx="1914310" cy="1408298"/>
          </a:xfrm>
          <a:prstGeom prst="rect">
            <a:avLst/>
          </a:prstGeom>
        </p:spPr>
      </p:pic>
      <p:sp>
        <p:nvSpPr>
          <p:cNvPr id="11" name="矩形 10">
            <a:extLst>
              <a:ext uri="{FF2B5EF4-FFF2-40B4-BE49-F238E27FC236}">
                <a16:creationId xmlns:a16="http://schemas.microsoft.com/office/drawing/2014/main" id="{C6D7555E-6884-C29F-58D7-F43552129E3C}"/>
              </a:ext>
            </a:extLst>
          </p:cNvPr>
          <p:cNvSpPr/>
          <p:nvPr/>
        </p:nvSpPr>
        <p:spPr>
          <a:xfrm>
            <a:off x="403395" y="985120"/>
            <a:ext cx="11153605" cy="10156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Neutrinos cannot cluster as their thermal velocity exceeds the escape velocity of the gravitational potentials on small scales</a:t>
            </a:r>
          </a:p>
        </p:txBody>
      </p:sp>
      <p:pic>
        <p:nvPicPr>
          <p:cNvPr id="12" name="图片 11">
            <a:extLst>
              <a:ext uri="{FF2B5EF4-FFF2-40B4-BE49-F238E27FC236}">
                <a16:creationId xmlns:a16="http://schemas.microsoft.com/office/drawing/2014/main" id="{47BB88F1-9545-53CA-E741-64CA4BA7A325}"/>
              </a:ext>
            </a:extLst>
          </p:cNvPr>
          <p:cNvPicPr>
            <a:picLocks noChangeAspect="1"/>
          </p:cNvPicPr>
          <p:nvPr/>
        </p:nvPicPr>
        <p:blipFill>
          <a:blip r:embed="rId4"/>
          <a:stretch>
            <a:fillRect/>
          </a:stretch>
        </p:blipFill>
        <p:spPr>
          <a:xfrm>
            <a:off x="3361612" y="2000779"/>
            <a:ext cx="5536953" cy="1650818"/>
          </a:xfrm>
          <a:prstGeom prst="rect">
            <a:avLst/>
          </a:prstGeom>
        </p:spPr>
      </p:pic>
    </p:spTree>
    <p:extLst>
      <p:ext uri="{BB962C8B-B14F-4D97-AF65-F5344CB8AC3E}">
        <p14:creationId xmlns:p14="http://schemas.microsoft.com/office/powerpoint/2010/main" val="249726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23</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7156245" cy="600164"/>
          </a:xfrm>
          <a:prstGeom prst="rect">
            <a:avLst/>
          </a:prstGeom>
          <a:noFill/>
        </p:spPr>
        <p:txBody>
          <a:bodyPr wrap="square" rtlCol="0">
            <a:spAutoFit/>
          </a:bodyPr>
          <a:lstStyle/>
          <a:p>
            <a:r>
              <a:rPr lang="en-US" altLang="zh-CN" sz="3300" b="1" dirty="0">
                <a:latin typeface="微软雅黑" panose="020B0503020204020204" pitchFamily="34" charset="-122"/>
                <a:ea typeface="微软雅黑" panose="020B0503020204020204" pitchFamily="34" charset="-122"/>
              </a:rPr>
              <a:t>Suppression on PS</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FFB678BF-664E-EFEF-90FE-B891F9021B21}"/>
              </a:ext>
            </a:extLst>
          </p:cNvPr>
          <p:cNvSpPr/>
          <p:nvPr/>
        </p:nvSpPr>
        <p:spPr>
          <a:xfrm>
            <a:off x="403395" y="985120"/>
            <a:ext cx="11153605" cy="3477875"/>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Due to the large thermal velocities, the clustering of Neutrino can only appear on scales below the neutrino free-streaming scale</a:t>
            </a: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1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&gt; </a:t>
            </a:r>
            <a:r>
              <a:rPr lang="en-US" altLang="zh-CN" sz="3000" i="1" dirty="0" err="1">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3000" baseline="-25000" dirty="0" err="1">
                <a:latin typeface="Times New Roman" panose="02020603050405020304" pitchFamily="18" charset="0"/>
                <a:ea typeface="微软雅黑" panose="020B0503020204020204" pitchFamily="34" charset="-122"/>
                <a:cs typeface="Times New Roman" panose="02020603050405020304" pitchFamily="18" charset="0"/>
              </a:rPr>
              <a:t>fs</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the power spectrum</a:t>
            </a:r>
          </a:p>
          <a:p>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is subject to a scale-independent </a:t>
            </a:r>
          </a:p>
          <a:p>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reduction by a factor</a:t>
            </a:r>
          </a:p>
        </p:txBody>
      </p:sp>
      <p:pic>
        <p:nvPicPr>
          <p:cNvPr id="11" name="图片 10">
            <a:extLst>
              <a:ext uri="{FF2B5EF4-FFF2-40B4-BE49-F238E27FC236}">
                <a16:creationId xmlns:a16="http://schemas.microsoft.com/office/drawing/2014/main" id="{3485993E-A405-98E2-8409-B886E6E9CD4F}"/>
              </a:ext>
            </a:extLst>
          </p:cNvPr>
          <p:cNvPicPr>
            <a:picLocks noChangeAspect="1"/>
          </p:cNvPicPr>
          <p:nvPr/>
        </p:nvPicPr>
        <p:blipFill>
          <a:blip r:embed="rId2"/>
          <a:stretch>
            <a:fillRect/>
          </a:stretch>
        </p:blipFill>
        <p:spPr>
          <a:xfrm>
            <a:off x="3507298" y="1933868"/>
            <a:ext cx="5177404" cy="1015663"/>
          </a:xfrm>
          <a:prstGeom prst="rect">
            <a:avLst/>
          </a:prstGeom>
        </p:spPr>
      </p:pic>
      <p:pic>
        <p:nvPicPr>
          <p:cNvPr id="15" name="图片 14">
            <a:extLst>
              <a:ext uri="{FF2B5EF4-FFF2-40B4-BE49-F238E27FC236}">
                <a16:creationId xmlns:a16="http://schemas.microsoft.com/office/drawing/2014/main" id="{4C948119-A2FF-C26B-F708-C3195C95613B}"/>
              </a:ext>
            </a:extLst>
          </p:cNvPr>
          <p:cNvPicPr>
            <a:picLocks noChangeAspect="1"/>
          </p:cNvPicPr>
          <p:nvPr/>
        </p:nvPicPr>
        <p:blipFill>
          <a:blip r:embed="rId3"/>
          <a:stretch>
            <a:fillRect/>
          </a:stretch>
        </p:blipFill>
        <p:spPr>
          <a:xfrm>
            <a:off x="7055431" y="3028189"/>
            <a:ext cx="4155494" cy="3152274"/>
          </a:xfrm>
          <a:prstGeom prst="rect">
            <a:avLst/>
          </a:prstGeom>
        </p:spPr>
      </p:pic>
      <p:pic>
        <p:nvPicPr>
          <p:cNvPr id="6" name="图片 5">
            <a:extLst>
              <a:ext uri="{FF2B5EF4-FFF2-40B4-BE49-F238E27FC236}">
                <a16:creationId xmlns:a16="http://schemas.microsoft.com/office/drawing/2014/main" id="{68A2FE80-B71B-835A-3849-0B7A691B590A}"/>
              </a:ext>
            </a:extLst>
          </p:cNvPr>
          <p:cNvPicPr>
            <a:picLocks noChangeAspect="1"/>
          </p:cNvPicPr>
          <p:nvPr/>
        </p:nvPicPr>
        <p:blipFill>
          <a:blip r:embed="rId4"/>
          <a:stretch>
            <a:fillRect/>
          </a:stretch>
        </p:blipFill>
        <p:spPr>
          <a:xfrm>
            <a:off x="1702310" y="4800627"/>
            <a:ext cx="3609975" cy="838200"/>
          </a:xfrm>
          <a:prstGeom prst="rect">
            <a:avLst/>
          </a:prstGeom>
        </p:spPr>
      </p:pic>
    </p:spTree>
    <p:extLst>
      <p:ext uri="{BB962C8B-B14F-4D97-AF65-F5344CB8AC3E}">
        <p14:creationId xmlns:p14="http://schemas.microsoft.com/office/powerpoint/2010/main" val="75632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24</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3701398"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Hot Dark Matter</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5">
            <a:extLst>
              <a:ext uri="{FF2B5EF4-FFF2-40B4-BE49-F238E27FC236}">
                <a16:creationId xmlns:a16="http://schemas.microsoft.com/office/drawing/2014/main" id="{0A073B84-BAEC-F7C5-7F18-EE5FBF0BB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2" y="1211812"/>
            <a:ext cx="9020175"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25</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7833619"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Limits on Neutrino before DESI DR2</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EB662EAD-6F49-1707-EB31-32092A8A6C0B}"/>
              </a:ext>
            </a:extLst>
          </p:cNvPr>
          <p:cNvSpPr/>
          <p:nvPr/>
        </p:nvSpPr>
        <p:spPr>
          <a:xfrm>
            <a:off x="403396" y="956076"/>
            <a:ext cx="11153604" cy="3785652"/>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Latest constraints from CMB and LSS measurements (1807.06209):</a:t>
            </a: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Tightest limit on the total Neutrino mass from the combination </a:t>
            </a:r>
            <a:r>
              <a:rPr lang="en-US" altLang="zh-CN" sz="3000" dirty="0" err="1">
                <a:latin typeface="Times New Roman" panose="02020603050405020304" pitchFamily="18" charset="0"/>
                <a:ea typeface="微软雅黑" panose="020B0503020204020204" pitchFamily="34" charset="-122"/>
                <a:cs typeface="Times New Roman" panose="02020603050405020304" pitchFamily="18" charset="0"/>
              </a:rPr>
              <a:t>Planck+BAO+SNIa+RSD</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(2106.15267):</a:t>
            </a:r>
          </a:p>
        </p:txBody>
      </p:sp>
      <p:pic>
        <p:nvPicPr>
          <p:cNvPr id="6" name="图片 5">
            <a:extLst>
              <a:ext uri="{FF2B5EF4-FFF2-40B4-BE49-F238E27FC236}">
                <a16:creationId xmlns:a16="http://schemas.microsoft.com/office/drawing/2014/main" id="{58A2ACB7-2BAB-FA25-ED80-6D467BF42B1D}"/>
              </a:ext>
            </a:extLst>
          </p:cNvPr>
          <p:cNvPicPr>
            <a:picLocks noChangeAspect="1"/>
          </p:cNvPicPr>
          <p:nvPr/>
        </p:nvPicPr>
        <p:blipFill>
          <a:blip r:embed="rId2"/>
          <a:stretch>
            <a:fillRect/>
          </a:stretch>
        </p:blipFill>
        <p:spPr>
          <a:xfrm>
            <a:off x="2009775" y="1670629"/>
            <a:ext cx="8172450" cy="971550"/>
          </a:xfrm>
          <a:prstGeom prst="rect">
            <a:avLst/>
          </a:prstGeom>
        </p:spPr>
      </p:pic>
      <p:pic>
        <p:nvPicPr>
          <p:cNvPr id="10" name="图片 9">
            <a:extLst>
              <a:ext uri="{FF2B5EF4-FFF2-40B4-BE49-F238E27FC236}">
                <a16:creationId xmlns:a16="http://schemas.microsoft.com/office/drawing/2014/main" id="{DFACDB59-DD35-F9AD-9DF4-9F14B5B35A42}"/>
              </a:ext>
            </a:extLst>
          </p:cNvPr>
          <p:cNvPicPr>
            <a:picLocks noChangeAspect="1"/>
          </p:cNvPicPr>
          <p:nvPr/>
        </p:nvPicPr>
        <p:blipFill>
          <a:blip r:embed="rId3"/>
          <a:stretch>
            <a:fillRect/>
          </a:stretch>
        </p:blipFill>
        <p:spPr>
          <a:xfrm>
            <a:off x="2935806" y="4864832"/>
            <a:ext cx="6320386" cy="651281"/>
          </a:xfrm>
          <a:prstGeom prst="rect">
            <a:avLst/>
          </a:prstGeom>
        </p:spPr>
      </p:pic>
      <p:pic>
        <p:nvPicPr>
          <p:cNvPr id="12" name="图片 11">
            <a:extLst>
              <a:ext uri="{FF2B5EF4-FFF2-40B4-BE49-F238E27FC236}">
                <a16:creationId xmlns:a16="http://schemas.microsoft.com/office/drawing/2014/main" id="{E8C984CB-6C4D-9D06-FADB-28A148CF2673}"/>
              </a:ext>
            </a:extLst>
          </p:cNvPr>
          <p:cNvPicPr>
            <a:picLocks noChangeAspect="1"/>
          </p:cNvPicPr>
          <p:nvPr/>
        </p:nvPicPr>
        <p:blipFill>
          <a:blip r:embed="rId4"/>
          <a:stretch>
            <a:fillRect/>
          </a:stretch>
        </p:blipFill>
        <p:spPr>
          <a:xfrm>
            <a:off x="2109787" y="2634794"/>
            <a:ext cx="7972425" cy="904875"/>
          </a:xfrm>
          <a:prstGeom prst="rect">
            <a:avLst/>
          </a:prstGeom>
        </p:spPr>
      </p:pic>
    </p:spTree>
    <p:extLst>
      <p:ext uri="{BB962C8B-B14F-4D97-AF65-F5344CB8AC3E}">
        <p14:creationId xmlns:p14="http://schemas.microsoft.com/office/powerpoint/2010/main" val="229242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7BA8-99DE-5300-91C1-69F0409E0357}"/>
            </a:ext>
          </a:extLst>
        </p:cNvPr>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F26C1613-F3A1-7B1E-17D3-857AC89058F6}"/>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E98376B-ADEF-A695-E534-608FE92C4FC3}"/>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26</a:t>
            </a:r>
            <a:endParaRPr lang="zh-CN" altLang="en-US" dirty="0">
              <a:solidFill>
                <a:schemeClr val="tx1"/>
              </a:solidFill>
            </a:endParaRPr>
          </a:p>
        </p:txBody>
      </p:sp>
      <p:sp>
        <p:nvSpPr>
          <p:cNvPr id="7" name="文本框 6">
            <a:extLst>
              <a:ext uri="{FF2B5EF4-FFF2-40B4-BE49-F238E27FC236}">
                <a16:creationId xmlns:a16="http://schemas.microsoft.com/office/drawing/2014/main" id="{2A17252F-53B3-40C3-98DB-66BECA80D101}"/>
              </a:ext>
            </a:extLst>
          </p:cNvPr>
          <p:cNvSpPr txBox="1"/>
          <p:nvPr/>
        </p:nvSpPr>
        <p:spPr>
          <a:xfrm>
            <a:off x="660400" y="131337"/>
            <a:ext cx="2177199"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DESI DR2</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936C3933-BA69-5E4A-BDEE-1A70C0FF634F}"/>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15" name="图片 14">
            <a:extLst>
              <a:ext uri="{FF2B5EF4-FFF2-40B4-BE49-F238E27FC236}">
                <a16:creationId xmlns:a16="http://schemas.microsoft.com/office/drawing/2014/main" id="{36FDF0A8-74B3-7B4C-5B44-D53C005F3D94}"/>
              </a:ext>
            </a:extLst>
          </p:cNvPr>
          <p:cNvPicPr>
            <a:picLocks noChangeAspect="1"/>
          </p:cNvPicPr>
          <p:nvPr/>
        </p:nvPicPr>
        <p:blipFill>
          <a:blip r:embed="rId2"/>
          <a:stretch>
            <a:fillRect/>
          </a:stretch>
        </p:blipFill>
        <p:spPr>
          <a:xfrm>
            <a:off x="9845587" y="0"/>
            <a:ext cx="2346412" cy="859754"/>
          </a:xfrm>
          <a:prstGeom prst="rect">
            <a:avLst/>
          </a:prstGeom>
        </p:spPr>
      </p:pic>
      <p:pic>
        <p:nvPicPr>
          <p:cNvPr id="6" name="图片 5">
            <a:extLst>
              <a:ext uri="{FF2B5EF4-FFF2-40B4-BE49-F238E27FC236}">
                <a16:creationId xmlns:a16="http://schemas.microsoft.com/office/drawing/2014/main" id="{608B021A-D0B2-03AB-660A-688820C37BCA}"/>
              </a:ext>
            </a:extLst>
          </p:cNvPr>
          <p:cNvPicPr>
            <a:picLocks noChangeAspect="1"/>
          </p:cNvPicPr>
          <p:nvPr/>
        </p:nvPicPr>
        <p:blipFill>
          <a:blip r:embed="rId3"/>
          <a:stretch>
            <a:fillRect/>
          </a:stretch>
        </p:blipFill>
        <p:spPr>
          <a:xfrm>
            <a:off x="7877794" y="985120"/>
            <a:ext cx="3935587" cy="2011042"/>
          </a:xfrm>
          <a:prstGeom prst="rect">
            <a:avLst/>
          </a:prstGeom>
        </p:spPr>
      </p:pic>
      <p:pic>
        <p:nvPicPr>
          <p:cNvPr id="11" name="图片 10">
            <a:extLst>
              <a:ext uri="{FF2B5EF4-FFF2-40B4-BE49-F238E27FC236}">
                <a16:creationId xmlns:a16="http://schemas.microsoft.com/office/drawing/2014/main" id="{A69A8C67-46AE-24D0-5BC2-4F5165699438}"/>
              </a:ext>
            </a:extLst>
          </p:cNvPr>
          <p:cNvPicPr>
            <a:picLocks noChangeAspect="1"/>
          </p:cNvPicPr>
          <p:nvPr/>
        </p:nvPicPr>
        <p:blipFill>
          <a:blip r:embed="rId4"/>
          <a:stretch>
            <a:fillRect/>
          </a:stretch>
        </p:blipFill>
        <p:spPr>
          <a:xfrm>
            <a:off x="174392" y="926755"/>
            <a:ext cx="7341140" cy="2425906"/>
          </a:xfrm>
          <a:prstGeom prst="rect">
            <a:avLst/>
          </a:prstGeom>
        </p:spPr>
      </p:pic>
      <p:pic>
        <p:nvPicPr>
          <p:cNvPr id="19" name="图片 18">
            <a:extLst>
              <a:ext uri="{FF2B5EF4-FFF2-40B4-BE49-F238E27FC236}">
                <a16:creationId xmlns:a16="http://schemas.microsoft.com/office/drawing/2014/main" id="{F044C42B-783C-44FD-0C8A-970870FCC4FB}"/>
              </a:ext>
            </a:extLst>
          </p:cNvPr>
          <p:cNvPicPr>
            <a:picLocks noChangeAspect="1"/>
          </p:cNvPicPr>
          <p:nvPr/>
        </p:nvPicPr>
        <p:blipFill>
          <a:blip r:embed="rId5"/>
          <a:stretch>
            <a:fillRect/>
          </a:stretch>
        </p:blipFill>
        <p:spPr>
          <a:xfrm>
            <a:off x="0" y="3137493"/>
            <a:ext cx="12192000" cy="3729732"/>
          </a:xfrm>
          <a:prstGeom prst="rect">
            <a:avLst/>
          </a:prstGeom>
        </p:spPr>
      </p:pic>
    </p:spTree>
    <p:extLst>
      <p:ext uri="{BB962C8B-B14F-4D97-AF65-F5344CB8AC3E}">
        <p14:creationId xmlns:p14="http://schemas.microsoft.com/office/powerpoint/2010/main" val="126552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B23F-9520-226D-B2D7-B836EB54AB9A}"/>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8765E979-FE50-6612-C90C-DE6B29A7E013}"/>
              </a:ext>
            </a:extLst>
          </p:cNvPr>
          <p:cNvPicPr>
            <a:picLocks noChangeAspect="1"/>
          </p:cNvPicPr>
          <p:nvPr/>
        </p:nvPicPr>
        <p:blipFill>
          <a:blip r:embed="rId2"/>
          <a:stretch>
            <a:fillRect/>
          </a:stretch>
        </p:blipFill>
        <p:spPr>
          <a:xfrm>
            <a:off x="8554644" y="3105645"/>
            <a:ext cx="3021425" cy="2458877"/>
          </a:xfrm>
          <a:prstGeom prst="rect">
            <a:avLst/>
          </a:prstGeom>
        </p:spPr>
      </p:pic>
      <p:cxnSp>
        <p:nvCxnSpPr>
          <p:cNvPr id="2" name="Straight Connector 32">
            <a:extLst>
              <a:ext uri="{FF2B5EF4-FFF2-40B4-BE49-F238E27FC236}">
                <a16:creationId xmlns:a16="http://schemas.microsoft.com/office/drawing/2014/main" id="{6827B6DC-6BF4-0A7B-8270-50B29DEAD34C}"/>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F864F7C-B422-C436-0DFE-F3113D0CCFDB}"/>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27</a:t>
            </a:r>
            <a:endParaRPr lang="zh-CN" altLang="en-US" dirty="0">
              <a:solidFill>
                <a:schemeClr val="tx1"/>
              </a:solidFill>
            </a:endParaRPr>
          </a:p>
        </p:txBody>
      </p:sp>
      <p:sp>
        <p:nvSpPr>
          <p:cNvPr id="7" name="文本框 6">
            <a:extLst>
              <a:ext uri="{FF2B5EF4-FFF2-40B4-BE49-F238E27FC236}">
                <a16:creationId xmlns:a16="http://schemas.microsoft.com/office/drawing/2014/main" id="{F7A33CC7-9AFD-353F-DABF-F50E5E8E0A9C}"/>
              </a:ext>
            </a:extLst>
          </p:cNvPr>
          <p:cNvSpPr txBox="1"/>
          <p:nvPr/>
        </p:nvSpPr>
        <p:spPr>
          <a:xfrm>
            <a:off x="660400" y="131337"/>
            <a:ext cx="4752776"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Limits from DESI DR2</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C1378373-F2A6-68C3-EF39-B0FA34AA535D}"/>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5BE3BB01-0954-A745-2542-480A93F47DDE}"/>
              </a:ext>
            </a:extLst>
          </p:cNvPr>
          <p:cNvSpPr/>
          <p:nvPr/>
        </p:nvSpPr>
        <p:spPr>
          <a:xfrm>
            <a:off x="403396" y="3133438"/>
            <a:ext cx="6808042" cy="10156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Latest constraints from DESI DR2 BAO measurements (2503.14738):</a:t>
            </a:r>
          </a:p>
        </p:txBody>
      </p:sp>
      <p:pic>
        <p:nvPicPr>
          <p:cNvPr id="13" name="图片 12">
            <a:extLst>
              <a:ext uri="{FF2B5EF4-FFF2-40B4-BE49-F238E27FC236}">
                <a16:creationId xmlns:a16="http://schemas.microsoft.com/office/drawing/2014/main" id="{6B7E453F-BD0B-087B-0709-1F6474DAFF86}"/>
              </a:ext>
            </a:extLst>
          </p:cNvPr>
          <p:cNvPicPr>
            <a:picLocks noChangeAspect="1"/>
          </p:cNvPicPr>
          <p:nvPr/>
        </p:nvPicPr>
        <p:blipFill>
          <a:blip r:embed="rId3"/>
          <a:stretch>
            <a:fillRect/>
          </a:stretch>
        </p:blipFill>
        <p:spPr>
          <a:xfrm>
            <a:off x="518951" y="4431694"/>
            <a:ext cx="6177414" cy="587110"/>
          </a:xfrm>
          <a:prstGeom prst="rect">
            <a:avLst/>
          </a:prstGeom>
        </p:spPr>
      </p:pic>
      <p:pic>
        <p:nvPicPr>
          <p:cNvPr id="17" name="图片 16">
            <a:extLst>
              <a:ext uri="{FF2B5EF4-FFF2-40B4-BE49-F238E27FC236}">
                <a16:creationId xmlns:a16="http://schemas.microsoft.com/office/drawing/2014/main" id="{D09EAC52-70F7-B3EE-E47D-486E8B6D79C7}"/>
              </a:ext>
            </a:extLst>
          </p:cNvPr>
          <p:cNvPicPr>
            <a:picLocks noChangeAspect="1"/>
          </p:cNvPicPr>
          <p:nvPr/>
        </p:nvPicPr>
        <p:blipFill>
          <a:blip r:embed="rId4"/>
          <a:stretch>
            <a:fillRect/>
          </a:stretch>
        </p:blipFill>
        <p:spPr>
          <a:xfrm>
            <a:off x="403396" y="951550"/>
            <a:ext cx="3850834" cy="897740"/>
          </a:xfrm>
          <a:prstGeom prst="rect">
            <a:avLst/>
          </a:prstGeom>
        </p:spPr>
      </p:pic>
      <p:pic>
        <p:nvPicPr>
          <p:cNvPr id="19" name="图片 18">
            <a:extLst>
              <a:ext uri="{FF2B5EF4-FFF2-40B4-BE49-F238E27FC236}">
                <a16:creationId xmlns:a16="http://schemas.microsoft.com/office/drawing/2014/main" id="{8156FF9D-AACC-2FD8-E0A0-862617BED195}"/>
              </a:ext>
            </a:extLst>
          </p:cNvPr>
          <p:cNvPicPr>
            <a:picLocks noChangeAspect="1"/>
          </p:cNvPicPr>
          <p:nvPr/>
        </p:nvPicPr>
        <p:blipFill>
          <a:blip r:embed="rId5"/>
          <a:stretch>
            <a:fillRect/>
          </a:stretch>
        </p:blipFill>
        <p:spPr>
          <a:xfrm>
            <a:off x="4841137" y="1035071"/>
            <a:ext cx="2086881" cy="718067"/>
          </a:xfrm>
          <a:prstGeom prst="rect">
            <a:avLst/>
          </a:prstGeom>
        </p:spPr>
      </p:pic>
      <p:pic>
        <p:nvPicPr>
          <p:cNvPr id="21" name="图片 20">
            <a:extLst>
              <a:ext uri="{FF2B5EF4-FFF2-40B4-BE49-F238E27FC236}">
                <a16:creationId xmlns:a16="http://schemas.microsoft.com/office/drawing/2014/main" id="{64DA043B-78B5-C9FE-50B4-6CC3668916E9}"/>
              </a:ext>
            </a:extLst>
          </p:cNvPr>
          <p:cNvPicPr>
            <a:picLocks noChangeAspect="1"/>
          </p:cNvPicPr>
          <p:nvPr/>
        </p:nvPicPr>
        <p:blipFill>
          <a:blip r:embed="rId6"/>
          <a:stretch>
            <a:fillRect/>
          </a:stretch>
        </p:blipFill>
        <p:spPr>
          <a:xfrm>
            <a:off x="7579390" y="1137726"/>
            <a:ext cx="3996679" cy="522586"/>
          </a:xfrm>
          <a:prstGeom prst="rect">
            <a:avLst/>
          </a:prstGeom>
        </p:spPr>
      </p:pic>
      <p:grpSp>
        <p:nvGrpSpPr>
          <p:cNvPr id="6" name="组合 5">
            <a:extLst>
              <a:ext uri="{FF2B5EF4-FFF2-40B4-BE49-F238E27FC236}">
                <a16:creationId xmlns:a16="http://schemas.microsoft.com/office/drawing/2014/main" id="{4FE883EB-7EBD-75D2-16B8-92B4E60E42BC}"/>
              </a:ext>
            </a:extLst>
          </p:cNvPr>
          <p:cNvGrpSpPr/>
          <p:nvPr/>
        </p:nvGrpSpPr>
        <p:grpSpPr>
          <a:xfrm>
            <a:off x="1440353" y="1918179"/>
            <a:ext cx="9311293" cy="972484"/>
            <a:chOff x="220489" y="1367325"/>
            <a:chExt cx="11104333" cy="1243251"/>
          </a:xfrm>
        </p:grpSpPr>
        <p:pic>
          <p:nvPicPr>
            <p:cNvPr id="23" name="图片 22">
              <a:extLst>
                <a:ext uri="{FF2B5EF4-FFF2-40B4-BE49-F238E27FC236}">
                  <a16:creationId xmlns:a16="http://schemas.microsoft.com/office/drawing/2014/main" id="{229F01AD-39E6-8DEA-7281-85A16E335E54}"/>
                </a:ext>
              </a:extLst>
            </p:cNvPr>
            <p:cNvPicPr>
              <a:picLocks noChangeAspect="1"/>
            </p:cNvPicPr>
            <p:nvPr/>
          </p:nvPicPr>
          <p:blipFill>
            <a:blip r:embed="rId7"/>
            <a:srcRect b="49024"/>
            <a:stretch>
              <a:fillRect/>
            </a:stretch>
          </p:blipFill>
          <p:spPr>
            <a:xfrm>
              <a:off x="220489" y="1367325"/>
              <a:ext cx="8028571" cy="1194292"/>
            </a:xfrm>
            <a:prstGeom prst="rect">
              <a:avLst/>
            </a:prstGeom>
          </p:spPr>
        </p:pic>
        <p:pic>
          <p:nvPicPr>
            <p:cNvPr id="4" name="图片 3">
              <a:extLst>
                <a:ext uri="{FF2B5EF4-FFF2-40B4-BE49-F238E27FC236}">
                  <a16:creationId xmlns:a16="http://schemas.microsoft.com/office/drawing/2014/main" id="{39778B9D-404A-45B9-529E-4EC79D879999}"/>
                </a:ext>
              </a:extLst>
            </p:cNvPr>
            <p:cNvPicPr>
              <a:picLocks noChangeAspect="1"/>
            </p:cNvPicPr>
            <p:nvPr/>
          </p:nvPicPr>
          <p:blipFill>
            <a:blip r:embed="rId7"/>
            <a:srcRect l="21874" t="51814" r="38385"/>
            <a:stretch>
              <a:fillRect/>
            </a:stretch>
          </p:blipFill>
          <p:spPr>
            <a:xfrm>
              <a:off x="8134168" y="1481642"/>
              <a:ext cx="3190654" cy="1128934"/>
            </a:xfrm>
            <a:prstGeom prst="rect">
              <a:avLst/>
            </a:prstGeom>
          </p:spPr>
        </p:pic>
      </p:grpSp>
      <p:grpSp>
        <p:nvGrpSpPr>
          <p:cNvPr id="20" name="组合 19">
            <a:extLst>
              <a:ext uri="{FF2B5EF4-FFF2-40B4-BE49-F238E27FC236}">
                <a16:creationId xmlns:a16="http://schemas.microsoft.com/office/drawing/2014/main" id="{42314C17-3BFC-6BF5-9C09-82007C6449E2}"/>
              </a:ext>
            </a:extLst>
          </p:cNvPr>
          <p:cNvGrpSpPr/>
          <p:nvPr/>
        </p:nvGrpSpPr>
        <p:grpSpPr>
          <a:xfrm>
            <a:off x="518951" y="5391587"/>
            <a:ext cx="8762536" cy="657373"/>
            <a:chOff x="891316" y="1450742"/>
            <a:chExt cx="10684753" cy="718064"/>
          </a:xfrm>
        </p:grpSpPr>
        <p:pic>
          <p:nvPicPr>
            <p:cNvPr id="14" name="图片 13">
              <a:extLst>
                <a:ext uri="{FF2B5EF4-FFF2-40B4-BE49-F238E27FC236}">
                  <a16:creationId xmlns:a16="http://schemas.microsoft.com/office/drawing/2014/main" id="{F1869FFB-207B-BF9C-144B-74AC7E1886AA}"/>
                </a:ext>
              </a:extLst>
            </p:cNvPr>
            <p:cNvPicPr>
              <a:picLocks noChangeAspect="1"/>
            </p:cNvPicPr>
            <p:nvPr/>
          </p:nvPicPr>
          <p:blipFill>
            <a:blip r:embed="rId8"/>
            <a:srcRect b="48710"/>
            <a:stretch>
              <a:fillRect/>
            </a:stretch>
          </p:blipFill>
          <p:spPr>
            <a:xfrm>
              <a:off x="891316" y="1450742"/>
              <a:ext cx="8028571" cy="718064"/>
            </a:xfrm>
            <a:prstGeom prst="rect">
              <a:avLst/>
            </a:prstGeom>
          </p:spPr>
        </p:pic>
        <p:pic>
          <p:nvPicPr>
            <p:cNvPr id="18" name="图片 17">
              <a:extLst>
                <a:ext uri="{FF2B5EF4-FFF2-40B4-BE49-F238E27FC236}">
                  <a16:creationId xmlns:a16="http://schemas.microsoft.com/office/drawing/2014/main" id="{DCDCD43E-2FD2-97B6-C8F4-8578DE79E989}"/>
                </a:ext>
              </a:extLst>
            </p:cNvPr>
            <p:cNvPicPr>
              <a:picLocks noChangeAspect="1"/>
            </p:cNvPicPr>
            <p:nvPr/>
          </p:nvPicPr>
          <p:blipFill>
            <a:blip r:embed="rId8"/>
            <a:srcRect l="65488" t="56319"/>
            <a:stretch>
              <a:fillRect/>
            </a:stretch>
          </p:blipFill>
          <p:spPr>
            <a:xfrm>
              <a:off x="8805242" y="1557271"/>
              <a:ext cx="2770827" cy="611535"/>
            </a:xfrm>
            <a:prstGeom prst="rect">
              <a:avLst/>
            </a:prstGeom>
          </p:spPr>
        </p:pic>
      </p:grpSp>
    </p:spTree>
    <p:extLst>
      <p:ext uri="{BB962C8B-B14F-4D97-AF65-F5344CB8AC3E}">
        <p14:creationId xmlns:p14="http://schemas.microsoft.com/office/powerpoint/2010/main" val="56958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B65A7-A3D4-9AAB-8125-E26B0DF6672C}"/>
            </a:ext>
          </a:extLst>
        </p:cNvPr>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0CEF9E73-164F-478E-BDDA-150A044DE76D}"/>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DC41973C-5C86-B924-5218-D4091AE52CC1}"/>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28</a:t>
            </a:r>
            <a:endParaRPr lang="zh-CN" altLang="en-US" dirty="0">
              <a:solidFill>
                <a:schemeClr val="tx1"/>
              </a:solidFill>
            </a:endParaRPr>
          </a:p>
        </p:txBody>
      </p:sp>
      <p:sp>
        <p:nvSpPr>
          <p:cNvPr id="7" name="文本框 6">
            <a:extLst>
              <a:ext uri="{FF2B5EF4-FFF2-40B4-BE49-F238E27FC236}">
                <a16:creationId xmlns:a16="http://schemas.microsoft.com/office/drawing/2014/main" id="{E87860A7-F78F-3500-ADF4-EAE085E59652}"/>
              </a:ext>
            </a:extLst>
          </p:cNvPr>
          <p:cNvSpPr txBox="1"/>
          <p:nvPr/>
        </p:nvSpPr>
        <p:spPr>
          <a:xfrm>
            <a:off x="660400" y="131337"/>
            <a:ext cx="3522375"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Negative Mass?</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3332C926-18EF-A164-E0AE-B762B4ECD0E1}"/>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29" name="图片 28">
            <a:extLst>
              <a:ext uri="{FF2B5EF4-FFF2-40B4-BE49-F238E27FC236}">
                <a16:creationId xmlns:a16="http://schemas.microsoft.com/office/drawing/2014/main" id="{1C484C22-CBE0-D995-49ED-216321F6ED98}"/>
              </a:ext>
            </a:extLst>
          </p:cNvPr>
          <p:cNvPicPr>
            <a:picLocks noChangeAspect="1"/>
          </p:cNvPicPr>
          <p:nvPr/>
        </p:nvPicPr>
        <p:blipFill>
          <a:blip r:embed="rId2"/>
          <a:stretch>
            <a:fillRect/>
          </a:stretch>
        </p:blipFill>
        <p:spPr>
          <a:xfrm>
            <a:off x="510944" y="1097408"/>
            <a:ext cx="5476190" cy="3819048"/>
          </a:xfrm>
          <a:prstGeom prst="rect">
            <a:avLst/>
          </a:prstGeom>
        </p:spPr>
      </p:pic>
      <p:pic>
        <p:nvPicPr>
          <p:cNvPr id="31" name="图片 30">
            <a:extLst>
              <a:ext uri="{FF2B5EF4-FFF2-40B4-BE49-F238E27FC236}">
                <a16:creationId xmlns:a16="http://schemas.microsoft.com/office/drawing/2014/main" id="{26500660-6C32-9181-415F-79CD283CB173}"/>
              </a:ext>
            </a:extLst>
          </p:cNvPr>
          <p:cNvPicPr>
            <a:picLocks noChangeAspect="1"/>
          </p:cNvPicPr>
          <p:nvPr/>
        </p:nvPicPr>
        <p:blipFill>
          <a:blip r:embed="rId3"/>
          <a:stretch>
            <a:fillRect/>
          </a:stretch>
        </p:blipFill>
        <p:spPr>
          <a:xfrm>
            <a:off x="6440071" y="1121387"/>
            <a:ext cx="4956288" cy="3771089"/>
          </a:xfrm>
          <a:prstGeom prst="rect">
            <a:avLst/>
          </a:prstGeom>
        </p:spPr>
      </p:pic>
      <p:sp>
        <p:nvSpPr>
          <p:cNvPr id="32" name="矩形 31">
            <a:extLst>
              <a:ext uri="{FF2B5EF4-FFF2-40B4-BE49-F238E27FC236}">
                <a16:creationId xmlns:a16="http://schemas.microsoft.com/office/drawing/2014/main" id="{4D219810-9FC6-EF0E-C58A-AFEAA5088DB4}"/>
              </a:ext>
            </a:extLst>
          </p:cNvPr>
          <p:cNvSpPr/>
          <p:nvPr/>
        </p:nvSpPr>
        <p:spPr>
          <a:xfrm>
            <a:off x="510943" y="5066118"/>
            <a:ext cx="10885415" cy="1477328"/>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Possible degeneracies between Neutrino Mass and other cosmological parameters, like DE, optical depth, CMB lensing (2405.00836, 2504.21813)</a:t>
            </a:r>
          </a:p>
        </p:txBody>
      </p:sp>
    </p:spTree>
    <p:extLst>
      <p:ext uri="{BB962C8B-B14F-4D97-AF65-F5344CB8AC3E}">
        <p14:creationId xmlns:p14="http://schemas.microsoft.com/office/powerpoint/2010/main" val="156059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744376"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Evolution of Universe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4">
            <a:extLst>
              <a:ext uri="{FF2B5EF4-FFF2-40B4-BE49-F238E27FC236}">
                <a16:creationId xmlns:a16="http://schemas.microsoft.com/office/drawing/2014/main" id="{20FB1A8A-8315-AF28-0145-F17B73FD5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12" y="880903"/>
            <a:ext cx="8053376" cy="590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6">
            <a:extLst>
              <a:ext uri="{FF2B5EF4-FFF2-40B4-BE49-F238E27FC236}">
                <a16:creationId xmlns:a16="http://schemas.microsoft.com/office/drawing/2014/main" id="{BF360079-904E-1BFD-37ED-5901778323D2}"/>
              </a:ext>
            </a:extLst>
          </p:cNvPr>
          <p:cNvSpPr>
            <a:spLocks noChangeArrowheads="1"/>
          </p:cNvSpPr>
          <p:nvPr/>
        </p:nvSpPr>
        <p:spPr bwMode="auto">
          <a:xfrm>
            <a:off x="2083062" y="6318105"/>
            <a:ext cx="1035050" cy="355600"/>
          </a:xfrm>
          <a:prstGeom prst="ellipse">
            <a:avLst/>
          </a:prstGeom>
          <a:noFill/>
          <a:ln w="25400">
            <a:solidFill>
              <a:srgbClr val="FFFF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44669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29</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5358455"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Neutrino Mass Ordering</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4" name="图片 3">
            <a:extLst>
              <a:ext uri="{FF2B5EF4-FFF2-40B4-BE49-F238E27FC236}">
                <a16:creationId xmlns:a16="http://schemas.microsoft.com/office/drawing/2014/main" id="{233354A7-8E33-C9DB-F6E1-4BA0E3919175}"/>
              </a:ext>
            </a:extLst>
          </p:cNvPr>
          <p:cNvPicPr>
            <a:picLocks noChangeAspect="1"/>
          </p:cNvPicPr>
          <p:nvPr/>
        </p:nvPicPr>
        <p:blipFill>
          <a:blip r:embed="rId2"/>
          <a:stretch>
            <a:fillRect/>
          </a:stretch>
        </p:blipFill>
        <p:spPr>
          <a:xfrm>
            <a:off x="6774088" y="1184273"/>
            <a:ext cx="4662267" cy="4283221"/>
          </a:xfrm>
          <a:prstGeom prst="rect">
            <a:avLst/>
          </a:prstGeom>
        </p:spPr>
      </p:pic>
      <p:pic>
        <p:nvPicPr>
          <p:cNvPr id="6" name="图片 5">
            <a:extLst>
              <a:ext uri="{FF2B5EF4-FFF2-40B4-BE49-F238E27FC236}">
                <a16:creationId xmlns:a16="http://schemas.microsoft.com/office/drawing/2014/main" id="{7C572132-8CAE-FB80-B07E-359C653E6454}"/>
              </a:ext>
            </a:extLst>
          </p:cNvPr>
          <p:cNvPicPr>
            <a:picLocks noChangeAspect="1"/>
          </p:cNvPicPr>
          <p:nvPr/>
        </p:nvPicPr>
        <p:blipFill>
          <a:blip r:embed="rId3"/>
          <a:stretch>
            <a:fillRect/>
          </a:stretch>
        </p:blipFill>
        <p:spPr>
          <a:xfrm>
            <a:off x="660400" y="1097408"/>
            <a:ext cx="5927349" cy="4202459"/>
          </a:xfrm>
          <a:prstGeom prst="rect">
            <a:avLst/>
          </a:prstGeom>
        </p:spPr>
      </p:pic>
      <p:pic>
        <p:nvPicPr>
          <p:cNvPr id="10" name="图片 9">
            <a:extLst>
              <a:ext uri="{FF2B5EF4-FFF2-40B4-BE49-F238E27FC236}">
                <a16:creationId xmlns:a16="http://schemas.microsoft.com/office/drawing/2014/main" id="{07136292-7FBF-917A-5350-C16AC2338145}"/>
              </a:ext>
            </a:extLst>
          </p:cNvPr>
          <p:cNvPicPr>
            <a:picLocks noChangeAspect="1"/>
          </p:cNvPicPr>
          <p:nvPr/>
        </p:nvPicPr>
        <p:blipFill>
          <a:blip r:embed="rId4"/>
          <a:stretch>
            <a:fillRect/>
          </a:stretch>
        </p:blipFill>
        <p:spPr>
          <a:xfrm>
            <a:off x="510885" y="5290040"/>
            <a:ext cx="2899209" cy="470552"/>
          </a:xfrm>
          <a:prstGeom prst="rect">
            <a:avLst/>
          </a:prstGeom>
        </p:spPr>
      </p:pic>
      <p:pic>
        <p:nvPicPr>
          <p:cNvPr id="12" name="图片 11">
            <a:extLst>
              <a:ext uri="{FF2B5EF4-FFF2-40B4-BE49-F238E27FC236}">
                <a16:creationId xmlns:a16="http://schemas.microsoft.com/office/drawing/2014/main" id="{57B83998-A5E2-63DA-7AD2-4754357CD9DD}"/>
              </a:ext>
            </a:extLst>
          </p:cNvPr>
          <p:cNvPicPr>
            <a:picLocks noChangeAspect="1"/>
          </p:cNvPicPr>
          <p:nvPr/>
        </p:nvPicPr>
        <p:blipFill>
          <a:blip r:embed="rId5"/>
          <a:stretch>
            <a:fillRect/>
          </a:stretch>
        </p:blipFill>
        <p:spPr>
          <a:xfrm>
            <a:off x="3740916" y="5289735"/>
            <a:ext cx="2846448" cy="470551"/>
          </a:xfrm>
          <a:prstGeom prst="rect">
            <a:avLst/>
          </a:prstGeom>
        </p:spPr>
      </p:pic>
      <p:pic>
        <p:nvPicPr>
          <p:cNvPr id="14" name="图片 13">
            <a:extLst>
              <a:ext uri="{FF2B5EF4-FFF2-40B4-BE49-F238E27FC236}">
                <a16:creationId xmlns:a16="http://schemas.microsoft.com/office/drawing/2014/main" id="{EBE8C216-023A-6336-AF36-4E1C1026A140}"/>
              </a:ext>
            </a:extLst>
          </p:cNvPr>
          <p:cNvPicPr>
            <a:picLocks noChangeAspect="1"/>
          </p:cNvPicPr>
          <p:nvPr/>
        </p:nvPicPr>
        <p:blipFill>
          <a:blip r:embed="rId6"/>
          <a:stretch>
            <a:fillRect/>
          </a:stretch>
        </p:blipFill>
        <p:spPr>
          <a:xfrm>
            <a:off x="8194837" y="5557391"/>
            <a:ext cx="2899209" cy="470486"/>
          </a:xfrm>
          <a:prstGeom prst="rect">
            <a:avLst/>
          </a:prstGeom>
        </p:spPr>
      </p:pic>
      <p:grpSp>
        <p:nvGrpSpPr>
          <p:cNvPr id="16" name="组合 15">
            <a:extLst>
              <a:ext uri="{FF2B5EF4-FFF2-40B4-BE49-F238E27FC236}">
                <a16:creationId xmlns:a16="http://schemas.microsoft.com/office/drawing/2014/main" id="{2A03BB23-E33E-6FD6-F855-3B7D9EE89C47}"/>
              </a:ext>
            </a:extLst>
          </p:cNvPr>
          <p:cNvGrpSpPr/>
          <p:nvPr/>
        </p:nvGrpSpPr>
        <p:grpSpPr>
          <a:xfrm>
            <a:off x="394203" y="5893799"/>
            <a:ext cx="7653583" cy="657373"/>
            <a:chOff x="1001106" y="2852367"/>
            <a:chExt cx="8915725" cy="721727"/>
          </a:xfrm>
        </p:grpSpPr>
        <p:pic>
          <p:nvPicPr>
            <p:cNvPr id="11" name="图片 10">
              <a:extLst>
                <a:ext uri="{FF2B5EF4-FFF2-40B4-BE49-F238E27FC236}">
                  <a16:creationId xmlns:a16="http://schemas.microsoft.com/office/drawing/2014/main" id="{B33447ED-658C-6FE4-71BE-CF0E68409DFF}"/>
                </a:ext>
              </a:extLst>
            </p:cNvPr>
            <p:cNvPicPr>
              <a:picLocks noChangeAspect="1"/>
            </p:cNvPicPr>
            <p:nvPr/>
          </p:nvPicPr>
          <p:blipFill>
            <a:blip r:embed="rId7"/>
            <a:srcRect b="46254"/>
            <a:stretch>
              <a:fillRect/>
            </a:stretch>
          </p:blipFill>
          <p:spPr>
            <a:xfrm>
              <a:off x="1001106" y="2852367"/>
              <a:ext cx="7171428" cy="721727"/>
            </a:xfrm>
            <a:prstGeom prst="rect">
              <a:avLst/>
            </a:prstGeom>
          </p:spPr>
        </p:pic>
        <p:pic>
          <p:nvPicPr>
            <p:cNvPr id="15" name="图片 14">
              <a:extLst>
                <a:ext uri="{FF2B5EF4-FFF2-40B4-BE49-F238E27FC236}">
                  <a16:creationId xmlns:a16="http://schemas.microsoft.com/office/drawing/2014/main" id="{254089C4-2FB8-1C76-23C1-2CFFD6BB8484}"/>
                </a:ext>
              </a:extLst>
            </p:cNvPr>
            <p:cNvPicPr>
              <a:picLocks noChangeAspect="1"/>
            </p:cNvPicPr>
            <p:nvPr/>
          </p:nvPicPr>
          <p:blipFill>
            <a:blip r:embed="rId7"/>
            <a:srcRect l="71745" t="62075" r="2845"/>
            <a:stretch>
              <a:fillRect/>
            </a:stretch>
          </p:blipFill>
          <p:spPr>
            <a:xfrm>
              <a:off x="8094515" y="3017408"/>
              <a:ext cx="1822316" cy="509282"/>
            </a:xfrm>
            <a:prstGeom prst="rect">
              <a:avLst/>
            </a:prstGeom>
          </p:spPr>
        </p:pic>
      </p:grpSp>
    </p:spTree>
    <p:extLst>
      <p:ext uri="{BB962C8B-B14F-4D97-AF65-F5344CB8AC3E}">
        <p14:creationId xmlns:p14="http://schemas.microsoft.com/office/powerpoint/2010/main" val="248056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6548075"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Future Perspective </a:t>
            </a:r>
            <a:r>
              <a:rPr lang="en-US" altLang="zh-CN" sz="3300" b="1" dirty="0">
                <a:latin typeface="Times New Roman" panose="02020603050405020304" pitchFamily="18" charset="0"/>
                <a:ea typeface="微软雅黑" panose="020B0503020204020204" pitchFamily="34" charset="-122"/>
                <a:cs typeface="Times New Roman" panose="02020603050405020304" pitchFamily="18" charset="0"/>
              </a:rPr>
              <a:t>(1803.07561)</a:t>
            </a:r>
            <a:endParaRPr lang="zh-CN" altLang="en-US" sz="33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4" name="图片 3">
            <a:extLst>
              <a:ext uri="{FF2B5EF4-FFF2-40B4-BE49-F238E27FC236}">
                <a16:creationId xmlns:a16="http://schemas.microsoft.com/office/drawing/2014/main" id="{78180930-CE6F-1DA2-32F9-E24FDB83CCE8}"/>
              </a:ext>
            </a:extLst>
          </p:cNvPr>
          <p:cNvPicPr>
            <a:picLocks noChangeAspect="1"/>
          </p:cNvPicPr>
          <p:nvPr/>
        </p:nvPicPr>
        <p:blipFill>
          <a:blip r:embed="rId2"/>
          <a:stretch>
            <a:fillRect/>
          </a:stretch>
        </p:blipFill>
        <p:spPr>
          <a:xfrm>
            <a:off x="3128962" y="3429000"/>
            <a:ext cx="5934075" cy="2867025"/>
          </a:xfrm>
          <a:prstGeom prst="rect">
            <a:avLst/>
          </a:prstGeom>
        </p:spPr>
      </p:pic>
      <p:sp>
        <p:nvSpPr>
          <p:cNvPr id="3" name="矩形 2">
            <a:extLst>
              <a:ext uri="{FF2B5EF4-FFF2-40B4-BE49-F238E27FC236}">
                <a16:creationId xmlns:a16="http://schemas.microsoft.com/office/drawing/2014/main" id="{F086D6A0-3845-DE90-41B8-7C44CC1F640B}"/>
              </a:ext>
            </a:extLst>
          </p:cNvPr>
          <p:cNvSpPr/>
          <p:nvPr/>
        </p:nvSpPr>
        <p:spPr>
          <a:xfrm>
            <a:off x="403396" y="956076"/>
            <a:ext cx="11153604" cy="2554545"/>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Besides the future CMB and LSS clustering, like CMB-S4 and LSST,</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there are some other complimentary observables:</a:t>
            </a:r>
          </a:p>
          <a:p>
            <a:pPr marL="1028700" lvl="1" indent="-571500">
              <a:buFont typeface="Wingdings" panose="05000000000000000000" pitchFamily="2" charset="2"/>
              <a:buChar char="Ø"/>
            </a:pPr>
            <a:r>
              <a:rPr lang="en-US" altLang="zh-CN" sz="2500" dirty="0">
                <a:latin typeface="Times New Roman" panose="02020603050405020304" pitchFamily="18" charset="0"/>
                <a:ea typeface="微软雅黑" panose="020B0503020204020204" pitchFamily="34" charset="-122"/>
                <a:cs typeface="Times New Roman" panose="02020603050405020304" pitchFamily="18" charset="0"/>
              </a:rPr>
              <a:t>CMB Lensing, Weak Lensing, Lyman-alpha Forests</a:t>
            </a:r>
          </a:p>
          <a:p>
            <a:pPr marL="1028700" lvl="1" indent="-571500">
              <a:buFont typeface="Wingdings" panose="05000000000000000000" pitchFamily="2" charset="2"/>
              <a:buChar char="Ø"/>
            </a:pPr>
            <a:r>
              <a:rPr lang="en-US" altLang="zh-CN" sz="2500" dirty="0">
                <a:latin typeface="Times New Roman" panose="02020603050405020304" pitchFamily="18" charset="0"/>
                <a:ea typeface="微软雅黑" panose="020B0503020204020204" pitchFamily="34" charset="-122"/>
                <a:cs typeface="Times New Roman" panose="02020603050405020304" pitchFamily="18" charset="0"/>
              </a:rPr>
              <a:t>Cosmic Voids: the only environment where the fraction of neutrinos over CDM + baryons can be large to boost the amplitude of the effect of neutrinos</a:t>
            </a:r>
          </a:p>
          <a:p>
            <a:pPr lvl="1" algn="r"/>
            <a:r>
              <a:rPr lang="en-US" altLang="zh-CN" sz="2500" dirty="0">
                <a:latin typeface="Times New Roman" panose="02020603050405020304" pitchFamily="18" charset="0"/>
                <a:ea typeface="微软雅黑" panose="020B0503020204020204" pitchFamily="34" charset="-122"/>
                <a:cs typeface="Times New Roman" panose="02020603050405020304" pitchFamily="18" charset="0"/>
              </a:rPr>
              <a:t>(1903.05161)</a:t>
            </a:r>
          </a:p>
        </p:txBody>
      </p:sp>
    </p:spTree>
    <p:extLst>
      <p:ext uri="{BB962C8B-B14F-4D97-AF65-F5344CB8AC3E}">
        <p14:creationId xmlns:p14="http://schemas.microsoft.com/office/powerpoint/2010/main" val="206700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ACC142E-6F14-43E0-1A04-7C42995B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409"/>
            <a:ext cx="12192000" cy="5611917"/>
          </a:xfrm>
          <a:prstGeom prst="rect">
            <a:avLst/>
          </a:prstGeom>
        </p:spPr>
      </p:pic>
      <p:pic>
        <p:nvPicPr>
          <p:cNvPr id="7" name="图片 6">
            <a:extLst>
              <a:ext uri="{FF2B5EF4-FFF2-40B4-BE49-F238E27FC236}">
                <a16:creationId xmlns:a16="http://schemas.microsoft.com/office/drawing/2014/main" id="{697E1587-FA3E-451C-808E-36EBCC97D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150" y="107950"/>
            <a:ext cx="1080000" cy="1080000"/>
          </a:xfrm>
          <a:prstGeom prst="rect">
            <a:avLst/>
          </a:prstGeom>
        </p:spPr>
      </p:pic>
      <p:sp>
        <p:nvSpPr>
          <p:cNvPr id="8" name="文本框 7">
            <a:extLst>
              <a:ext uri="{FF2B5EF4-FFF2-40B4-BE49-F238E27FC236}">
                <a16:creationId xmlns:a16="http://schemas.microsoft.com/office/drawing/2014/main" id="{FBCA8490-3320-4C2D-9595-3EA981EEAEAB}"/>
              </a:ext>
            </a:extLst>
          </p:cNvPr>
          <p:cNvSpPr txBox="1"/>
          <p:nvPr/>
        </p:nvSpPr>
        <p:spPr>
          <a:xfrm>
            <a:off x="2608506" y="2412666"/>
            <a:ext cx="6974987" cy="2308324"/>
          </a:xfrm>
          <a:prstGeom prst="rect">
            <a:avLst/>
          </a:prstGeom>
          <a:noFill/>
        </p:spPr>
        <p:txBody>
          <a:bodyPr wrap="none" rtlCol="0">
            <a:spAutoFit/>
          </a:bodyPr>
          <a:lstStyle/>
          <a:p>
            <a:pPr algn="ctr"/>
            <a:r>
              <a:rPr lang="en-US" altLang="zh-CN" sz="14400" dirty="0">
                <a:solidFill>
                  <a:schemeClr val="bg1"/>
                </a:solidFill>
                <a:latin typeface="微软雅黑" panose="020B0503020204020204" pitchFamily="34" charset="-122"/>
                <a:ea typeface="微软雅黑" panose="020B0503020204020204" pitchFamily="34" charset="-122"/>
              </a:rPr>
              <a:t>Thanks!</a:t>
            </a:r>
            <a:endParaRPr lang="zh-CN" altLang="en-US" sz="14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5D3CD015-D7EA-4CDF-82DD-7F97990B2517}"/>
              </a:ext>
            </a:extLst>
          </p:cNvPr>
          <p:cNvSpPr/>
          <p:nvPr/>
        </p:nvSpPr>
        <p:spPr>
          <a:xfrm>
            <a:off x="10581595" y="193925"/>
            <a:ext cx="45719" cy="908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8A7C10B-A378-4165-ACBB-E1F25521DF18}"/>
              </a:ext>
            </a:extLst>
          </p:cNvPr>
          <p:cNvSpPr txBox="1"/>
          <p:nvPr/>
        </p:nvSpPr>
        <p:spPr>
          <a:xfrm>
            <a:off x="7595190" y="324784"/>
            <a:ext cx="2954655" cy="646331"/>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rPr>
              <a:t>中微子及相关新物理研讨会</a:t>
            </a:r>
            <a:endParaRPr lang="en-US" altLang="zh-CN" dirty="0">
              <a:latin typeface="微软雅黑" panose="020B0503020204020204" pitchFamily="34" charset="-122"/>
              <a:ea typeface="微软雅黑" panose="020B0503020204020204" pitchFamily="34" charset="-122"/>
            </a:endParaRPr>
          </a:p>
          <a:p>
            <a:pPr algn="r"/>
            <a:r>
              <a:rPr lang="en-US" altLang="zh-CN" dirty="0" err="1">
                <a:latin typeface="微软雅黑" panose="020B0503020204020204" pitchFamily="34" charset="-122"/>
                <a:ea typeface="微软雅黑" panose="020B0503020204020204" pitchFamily="34" charset="-122"/>
              </a:rPr>
              <a:t>NuPhyR</a:t>
            </a:r>
            <a:endParaRPr lang="zh-CN" altLang="en-US"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3EFEBA46-0862-03B6-70CA-2961F795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84" y="44506"/>
            <a:ext cx="1425571" cy="1206885"/>
          </a:xfrm>
          <a:prstGeom prst="rect">
            <a:avLst/>
          </a:prstGeom>
        </p:spPr>
      </p:pic>
    </p:spTree>
    <p:extLst>
      <p:ext uri="{BB962C8B-B14F-4D97-AF65-F5344CB8AC3E}">
        <p14:creationId xmlns:p14="http://schemas.microsoft.com/office/powerpoint/2010/main" val="259117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744376"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Evolution of Universe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4">
            <a:extLst>
              <a:ext uri="{FF2B5EF4-FFF2-40B4-BE49-F238E27FC236}">
                <a16:creationId xmlns:a16="http://schemas.microsoft.com/office/drawing/2014/main" id="{20FB1A8A-8315-AF28-0145-F17B73FD5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42" y="880903"/>
            <a:ext cx="8053376" cy="590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4">
            <a:extLst>
              <a:ext uri="{FF2B5EF4-FFF2-40B4-BE49-F238E27FC236}">
                <a16:creationId xmlns:a16="http://schemas.microsoft.com/office/drawing/2014/main" id="{7CB5D3E5-6AC4-F531-FE7F-3D701F2EAF85}"/>
              </a:ext>
            </a:extLst>
          </p:cNvPr>
          <p:cNvSpPr>
            <a:spLocks/>
          </p:cNvSpPr>
          <p:nvPr/>
        </p:nvSpPr>
        <p:spPr bwMode="auto">
          <a:xfrm>
            <a:off x="7734586" y="2007554"/>
            <a:ext cx="805543" cy="2825703"/>
          </a:xfrm>
          <a:custGeom>
            <a:avLst/>
            <a:gdLst>
              <a:gd name="G0" fmla="+- 0 0 0"/>
              <a:gd name="G1" fmla="+- 17692 0 0"/>
              <a:gd name="G2" fmla="+- 21600 0 0"/>
              <a:gd name="T0" fmla="*/ 12392 w 21600"/>
              <a:gd name="T1" fmla="*/ 0 h 35784"/>
              <a:gd name="T2" fmla="*/ 11800 w 21600"/>
              <a:gd name="T3" fmla="*/ 35784 h 35784"/>
              <a:gd name="T4" fmla="*/ 0 w 21600"/>
              <a:gd name="T5" fmla="*/ 17692 h 35784"/>
            </a:gdLst>
            <a:ahLst/>
            <a:cxnLst>
              <a:cxn ang="0">
                <a:pos x="T0" y="T1"/>
              </a:cxn>
              <a:cxn ang="0">
                <a:pos x="T2" y="T3"/>
              </a:cxn>
              <a:cxn ang="0">
                <a:pos x="T4" y="T5"/>
              </a:cxn>
            </a:cxnLst>
            <a:rect l="0" t="0" r="r" b="b"/>
            <a:pathLst>
              <a:path w="21600" h="35784" fill="none" extrusionOk="0">
                <a:moveTo>
                  <a:pt x="12391" y="0"/>
                </a:moveTo>
                <a:cubicBezTo>
                  <a:pt x="18163" y="4042"/>
                  <a:pt x="21600" y="10645"/>
                  <a:pt x="21600" y="17692"/>
                </a:cubicBezTo>
                <a:cubicBezTo>
                  <a:pt x="21600" y="24991"/>
                  <a:pt x="17913" y="31796"/>
                  <a:pt x="11799" y="35783"/>
                </a:cubicBezTo>
              </a:path>
              <a:path w="21600" h="35784" stroke="0" extrusionOk="0">
                <a:moveTo>
                  <a:pt x="12391" y="0"/>
                </a:moveTo>
                <a:cubicBezTo>
                  <a:pt x="18163" y="4042"/>
                  <a:pt x="21600" y="10645"/>
                  <a:pt x="21600" y="17692"/>
                </a:cubicBezTo>
                <a:cubicBezTo>
                  <a:pt x="21600" y="24991"/>
                  <a:pt x="17913" y="31796"/>
                  <a:pt x="11799" y="35783"/>
                </a:cubicBezTo>
                <a:lnTo>
                  <a:pt x="0" y="17692"/>
                </a:lnTo>
                <a:close/>
              </a:path>
            </a:pathLst>
          </a:custGeom>
          <a:noFill/>
          <a:ln w="635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6">
            <a:extLst>
              <a:ext uri="{FF2B5EF4-FFF2-40B4-BE49-F238E27FC236}">
                <a16:creationId xmlns:a16="http://schemas.microsoft.com/office/drawing/2014/main" id="{BF360079-904E-1BFD-37ED-5901778323D2}"/>
              </a:ext>
            </a:extLst>
          </p:cNvPr>
          <p:cNvSpPr>
            <a:spLocks noChangeArrowheads="1"/>
          </p:cNvSpPr>
          <p:nvPr/>
        </p:nvSpPr>
        <p:spPr bwMode="auto">
          <a:xfrm>
            <a:off x="4069992" y="6318105"/>
            <a:ext cx="1035050" cy="355600"/>
          </a:xfrm>
          <a:prstGeom prst="ellipse">
            <a:avLst/>
          </a:prstGeom>
          <a:noFill/>
          <a:ln w="25400">
            <a:solidFill>
              <a:srgbClr val="FFFF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矩形 10">
            <a:extLst>
              <a:ext uri="{FF2B5EF4-FFF2-40B4-BE49-F238E27FC236}">
                <a16:creationId xmlns:a16="http://schemas.microsoft.com/office/drawing/2014/main" id="{77738D7C-1751-4900-7DAD-BA117F0F3319}"/>
              </a:ext>
            </a:extLst>
          </p:cNvPr>
          <p:cNvSpPr/>
          <p:nvPr/>
        </p:nvSpPr>
        <p:spPr>
          <a:xfrm>
            <a:off x="92900" y="1177314"/>
            <a:ext cx="3800517" cy="5016758"/>
          </a:xfrm>
          <a:prstGeom prst="rect">
            <a:avLst/>
          </a:prstGeom>
        </p:spPr>
        <p:txBody>
          <a:bodyPr wrap="square">
            <a:spAutoFit/>
          </a:bodyPr>
          <a:lstStyle/>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&gt; MeV, Neutrinos are coupled with other particles through weak interactions</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&lt; MeV, Neutrinos exit the thermal equilibrium system and begin to travel freely (CNB)</a:t>
            </a:r>
          </a:p>
        </p:txBody>
      </p:sp>
      <p:pic>
        <p:nvPicPr>
          <p:cNvPr id="13" name="图片 12">
            <a:extLst>
              <a:ext uri="{FF2B5EF4-FFF2-40B4-BE49-F238E27FC236}">
                <a16:creationId xmlns:a16="http://schemas.microsoft.com/office/drawing/2014/main" id="{8DED97F2-83CF-944A-56F7-3671EBFCC521}"/>
              </a:ext>
            </a:extLst>
          </p:cNvPr>
          <p:cNvPicPr>
            <a:picLocks noChangeAspect="1"/>
          </p:cNvPicPr>
          <p:nvPr/>
        </p:nvPicPr>
        <p:blipFill>
          <a:blip r:embed="rId3"/>
          <a:stretch>
            <a:fillRect/>
          </a:stretch>
        </p:blipFill>
        <p:spPr>
          <a:xfrm>
            <a:off x="7462906" y="4870371"/>
            <a:ext cx="1487553" cy="1359526"/>
          </a:xfrm>
          <a:prstGeom prst="rect">
            <a:avLst/>
          </a:prstGeom>
        </p:spPr>
      </p:pic>
    </p:spTree>
    <p:extLst>
      <p:ext uri="{BB962C8B-B14F-4D97-AF65-F5344CB8AC3E}">
        <p14:creationId xmlns:p14="http://schemas.microsoft.com/office/powerpoint/2010/main" val="134575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744376"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Evolution of Universe</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pic>
        <p:nvPicPr>
          <p:cNvPr id="3" name="Picture 4">
            <a:extLst>
              <a:ext uri="{FF2B5EF4-FFF2-40B4-BE49-F238E27FC236}">
                <a16:creationId xmlns:a16="http://schemas.microsoft.com/office/drawing/2014/main" id="{20FB1A8A-8315-AF28-0145-F17B73FD5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42" y="880903"/>
            <a:ext cx="8053376" cy="590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4">
            <a:extLst>
              <a:ext uri="{FF2B5EF4-FFF2-40B4-BE49-F238E27FC236}">
                <a16:creationId xmlns:a16="http://schemas.microsoft.com/office/drawing/2014/main" id="{7CB5D3E5-6AC4-F531-FE7F-3D701F2EAF85}"/>
              </a:ext>
            </a:extLst>
          </p:cNvPr>
          <p:cNvSpPr>
            <a:spLocks/>
          </p:cNvSpPr>
          <p:nvPr/>
        </p:nvSpPr>
        <p:spPr bwMode="auto">
          <a:xfrm>
            <a:off x="7734586" y="2007554"/>
            <a:ext cx="805543" cy="2825703"/>
          </a:xfrm>
          <a:custGeom>
            <a:avLst/>
            <a:gdLst>
              <a:gd name="G0" fmla="+- 0 0 0"/>
              <a:gd name="G1" fmla="+- 17692 0 0"/>
              <a:gd name="G2" fmla="+- 21600 0 0"/>
              <a:gd name="T0" fmla="*/ 12392 w 21600"/>
              <a:gd name="T1" fmla="*/ 0 h 35784"/>
              <a:gd name="T2" fmla="*/ 11800 w 21600"/>
              <a:gd name="T3" fmla="*/ 35784 h 35784"/>
              <a:gd name="T4" fmla="*/ 0 w 21600"/>
              <a:gd name="T5" fmla="*/ 17692 h 35784"/>
            </a:gdLst>
            <a:ahLst/>
            <a:cxnLst>
              <a:cxn ang="0">
                <a:pos x="T0" y="T1"/>
              </a:cxn>
              <a:cxn ang="0">
                <a:pos x="T2" y="T3"/>
              </a:cxn>
              <a:cxn ang="0">
                <a:pos x="T4" y="T5"/>
              </a:cxn>
            </a:cxnLst>
            <a:rect l="0" t="0" r="r" b="b"/>
            <a:pathLst>
              <a:path w="21600" h="35784" fill="none" extrusionOk="0">
                <a:moveTo>
                  <a:pt x="12391" y="0"/>
                </a:moveTo>
                <a:cubicBezTo>
                  <a:pt x="18163" y="4042"/>
                  <a:pt x="21600" y="10645"/>
                  <a:pt x="21600" y="17692"/>
                </a:cubicBezTo>
                <a:cubicBezTo>
                  <a:pt x="21600" y="24991"/>
                  <a:pt x="17913" y="31796"/>
                  <a:pt x="11799" y="35783"/>
                </a:cubicBezTo>
              </a:path>
              <a:path w="21600" h="35784" stroke="0" extrusionOk="0">
                <a:moveTo>
                  <a:pt x="12391" y="0"/>
                </a:moveTo>
                <a:cubicBezTo>
                  <a:pt x="18163" y="4042"/>
                  <a:pt x="21600" y="10645"/>
                  <a:pt x="21600" y="17692"/>
                </a:cubicBezTo>
                <a:cubicBezTo>
                  <a:pt x="21600" y="24991"/>
                  <a:pt x="17913" y="31796"/>
                  <a:pt x="11799" y="35783"/>
                </a:cubicBezTo>
                <a:lnTo>
                  <a:pt x="0" y="17692"/>
                </a:lnTo>
                <a:close/>
              </a:path>
            </a:pathLst>
          </a:custGeom>
          <a:noFill/>
          <a:ln w="635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6">
            <a:extLst>
              <a:ext uri="{FF2B5EF4-FFF2-40B4-BE49-F238E27FC236}">
                <a16:creationId xmlns:a16="http://schemas.microsoft.com/office/drawing/2014/main" id="{BF360079-904E-1BFD-37ED-5901778323D2}"/>
              </a:ext>
            </a:extLst>
          </p:cNvPr>
          <p:cNvSpPr>
            <a:spLocks noChangeArrowheads="1"/>
          </p:cNvSpPr>
          <p:nvPr/>
        </p:nvSpPr>
        <p:spPr bwMode="auto">
          <a:xfrm>
            <a:off x="4069992" y="6318105"/>
            <a:ext cx="1035050" cy="355600"/>
          </a:xfrm>
          <a:prstGeom prst="ellipse">
            <a:avLst/>
          </a:prstGeom>
          <a:noFill/>
          <a:ln w="25400">
            <a:solidFill>
              <a:srgbClr val="FFFF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矩形 10">
            <a:extLst>
              <a:ext uri="{FF2B5EF4-FFF2-40B4-BE49-F238E27FC236}">
                <a16:creationId xmlns:a16="http://schemas.microsoft.com/office/drawing/2014/main" id="{77738D7C-1751-4900-7DAD-BA117F0F3319}"/>
              </a:ext>
            </a:extLst>
          </p:cNvPr>
          <p:cNvSpPr/>
          <p:nvPr/>
        </p:nvSpPr>
        <p:spPr>
          <a:xfrm>
            <a:off x="82382" y="1097408"/>
            <a:ext cx="3762457" cy="5324535"/>
          </a:xfrm>
          <a:prstGeom prst="rect">
            <a:avLst/>
          </a:prstGeom>
        </p:spPr>
        <p:txBody>
          <a:bodyPr wrap="square">
            <a:spAutoFit/>
          </a:bodyPr>
          <a:lstStyle/>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&gt; eV,</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Neutrinos</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are</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still</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relativistic</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&lt; eV, Neutrinos (at least 1 flavor) start transferring to non-relativistic</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Massive Neutrinos participate the LSS formation at late time of Universe</a:t>
            </a:r>
          </a:p>
        </p:txBody>
      </p:sp>
      <p:sp>
        <p:nvSpPr>
          <p:cNvPr id="4" name="Arc 4">
            <a:extLst>
              <a:ext uri="{FF2B5EF4-FFF2-40B4-BE49-F238E27FC236}">
                <a16:creationId xmlns:a16="http://schemas.microsoft.com/office/drawing/2014/main" id="{055A176D-942B-B9B8-FC9B-FC16A4381529}"/>
              </a:ext>
            </a:extLst>
          </p:cNvPr>
          <p:cNvSpPr>
            <a:spLocks/>
          </p:cNvSpPr>
          <p:nvPr/>
        </p:nvSpPr>
        <p:spPr bwMode="auto">
          <a:xfrm>
            <a:off x="8648986" y="1567543"/>
            <a:ext cx="962739" cy="3560719"/>
          </a:xfrm>
          <a:custGeom>
            <a:avLst/>
            <a:gdLst>
              <a:gd name="G0" fmla="+- 0 0 0"/>
              <a:gd name="G1" fmla="+- 17692 0 0"/>
              <a:gd name="G2" fmla="+- 21600 0 0"/>
              <a:gd name="T0" fmla="*/ 12392 w 21600"/>
              <a:gd name="T1" fmla="*/ 0 h 35784"/>
              <a:gd name="T2" fmla="*/ 11800 w 21600"/>
              <a:gd name="T3" fmla="*/ 35784 h 35784"/>
              <a:gd name="T4" fmla="*/ 0 w 21600"/>
              <a:gd name="T5" fmla="*/ 17692 h 35784"/>
            </a:gdLst>
            <a:ahLst/>
            <a:cxnLst>
              <a:cxn ang="0">
                <a:pos x="T0" y="T1"/>
              </a:cxn>
              <a:cxn ang="0">
                <a:pos x="T2" y="T3"/>
              </a:cxn>
              <a:cxn ang="0">
                <a:pos x="T4" y="T5"/>
              </a:cxn>
            </a:cxnLst>
            <a:rect l="0" t="0" r="r" b="b"/>
            <a:pathLst>
              <a:path w="21600" h="35784" fill="none" extrusionOk="0">
                <a:moveTo>
                  <a:pt x="12391" y="0"/>
                </a:moveTo>
                <a:cubicBezTo>
                  <a:pt x="18163" y="4042"/>
                  <a:pt x="21600" y="10645"/>
                  <a:pt x="21600" y="17692"/>
                </a:cubicBezTo>
                <a:cubicBezTo>
                  <a:pt x="21600" y="24991"/>
                  <a:pt x="17913" y="31796"/>
                  <a:pt x="11799" y="35783"/>
                </a:cubicBezTo>
              </a:path>
              <a:path w="21600" h="35784" stroke="0" extrusionOk="0">
                <a:moveTo>
                  <a:pt x="12391" y="0"/>
                </a:moveTo>
                <a:cubicBezTo>
                  <a:pt x="18163" y="4042"/>
                  <a:pt x="21600" y="10645"/>
                  <a:pt x="21600" y="17692"/>
                </a:cubicBezTo>
                <a:cubicBezTo>
                  <a:pt x="21600" y="24991"/>
                  <a:pt x="17913" y="31796"/>
                  <a:pt x="11799" y="35783"/>
                </a:cubicBezTo>
                <a:lnTo>
                  <a:pt x="0" y="17692"/>
                </a:lnTo>
                <a:close/>
              </a:path>
            </a:pathLst>
          </a:custGeom>
          <a:noFill/>
          <a:ln w="635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2" name="图片 11">
            <a:extLst>
              <a:ext uri="{FF2B5EF4-FFF2-40B4-BE49-F238E27FC236}">
                <a16:creationId xmlns:a16="http://schemas.microsoft.com/office/drawing/2014/main" id="{78D5BACA-094E-8B22-FEF7-401DC2533D19}"/>
              </a:ext>
            </a:extLst>
          </p:cNvPr>
          <p:cNvPicPr>
            <a:picLocks noChangeAspect="1"/>
          </p:cNvPicPr>
          <p:nvPr/>
        </p:nvPicPr>
        <p:blipFill>
          <a:blip r:embed="rId3"/>
          <a:stretch>
            <a:fillRect/>
          </a:stretch>
        </p:blipFill>
        <p:spPr>
          <a:xfrm rot="5400000">
            <a:off x="9566368" y="4485613"/>
            <a:ext cx="658425" cy="1359526"/>
          </a:xfrm>
          <a:prstGeom prst="rect">
            <a:avLst/>
          </a:prstGeom>
        </p:spPr>
      </p:pic>
    </p:spTree>
    <p:extLst>
      <p:ext uri="{BB962C8B-B14F-4D97-AF65-F5344CB8AC3E}">
        <p14:creationId xmlns:p14="http://schemas.microsoft.com/office/powerpoint/2010/main" val="269580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22827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Effects</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of</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6" name="Group 1053">
            <a:extLst>
              <a:ext uri="{FF2B5EF4-FFF2-40B4-BE49-F238E27FC236}">
                <a16:creationId xmlns:a16="http://schemas.microsoft.com/office/drawing/2014/main" id="{92F404B6-9448-70FF-6653-A4AAEF889B43}"/>
              </a:ext>
            </a:extLst>
          </p:cNvPr>
          <p:cNvGrpSpPr>
            <a:grpSpLocks/>
          </p:cNvGrpSpPr>
          <p:nvPr/>
        </p:nvGrpSpPr>
        <p:grpSpPr bwMode="auto">
          <a:xfrm>
            <a:off x="2444750" y="1277144"/>
            <a:ext cx="7302500" cy="4303712"/>
            <a:chOff x="565" y="990"/>
            <a:chExt cx="4600" cy="2711"/>
          </a:xfrm>
        </p:grpSpPr>
        <p:sp>
          <p:nvSpPr>
            <p:cNvPr id="10" name="Rectangle 1029">
              <a:extLst>
                <a:ext uri="{FF2B5EF4-FFF2-40B4-BE49-F238E27FC236}">
                  <a16:creationId xmlns:a16="http://schemas.microsoft.com/office/drawing/2014/main" id="{C4DE8D14-C4B3-77F1-2F8D-8E8B5FEEAC81}"/>
                </a:ext>
              </a:extLst>
            </p:cNvPr>
            <p:cNvSpPr>
              <a:spLocks noChangeArrowheads="1"/>
            </p:cNvSpPr>
            <p:nvPr/>
          </p:nvSpPr>
          <p:spPr bwMode="auto">
            <a:xfrm>
              <a:off x="1954" y="2951"/>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&lt; eV</a:t>
              </a:r>
            </a:p>
          </p:txBody>
        </p:sp>
        <p:sp>
          <p:nvSpPr>
            <p:cNvPr id="11" name="Rectangle 1030">
              <a:extLst>
                <a:ext uri="{FF2B5EF4-FFF2-40B4-BE49-F238E27FC236}">
                  <a16:creationId xmlns:a16="http://schemas.microsoft.com/office/drawing/2014/main" id="{1D6A989E-BC62-E4D0-DE2E-AEB5C9ECE451}"/>
                </a:ext>
              </a:extLst>
            </p:cNvPr>
            <p:cNvSpPr>
              <a:spLocks noChangeArrowheads="1"/>
            </p:cNvSpPr>
            <p:nvPr/>
          </p:nvSpPr>
          <p:spPr bwMode="auto">
            <a:xfrm>
              <a:off x="565" y="2951"/>
              <a:ext cx="1389"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 MeV</a:t>
              </a:r>
            </a:p>
          </p:txBody>
        </p:sp>
        <p:sp>
          <p:nvSpPr>
            <p:cNvPr id="12" name="Rectangle 1031">
              <a:extLst>
                <a:ext uri="{FF2B5EF4-FFF2-40B4-BE49-F238E27FC236}">
                  <a16:creationId xmlns:a16="http://schemas.microsoft.com/office/drawing/2014/main" id="{0160BFC8-96A0-88E9-0710-5226EDBEC92D}"/>
                </a:ext>
              </a:extLst>
            </p:cNvPr>
            <p:cNvSpPr>
              <a:spLocks noChangeArrowheads="1"/>
            </p:cNvSpPr>
            <p:nvPr/>
          </p:nvSpPr>
          <p:spPr bwMode="auto">
            <a:xfrm>
              <a:off x="3620" y="2154"/>
              <a:ext cx="1545"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LSS</a:t>
              </a:r>
            </a:p>
          </p:txBody>
        </p:sp>
        <p:sp>
          <p:nvSpPr>
            <p:cNvPr id="13" name="Rectangle 1032">
              <a:extLst>
                <a:ext uri="{FF2B5EF4-FFF2-40B4-BE49-F238E27FC236}">
                  <a16:creationId xmlns:a16="http://schemas.microsoft.com/office/drawing/2014/main" id="{CB4E1071-68DA-E842-0785-B25FAC8D6332}"/>
                </a:ext>
              </a:extLst>
            </p:cNvPr>
            <p:cNvSpPr>
              <a:spLocks noChangeArrowheads="1"/>
            </p:cNvSpPr>
            <p:nvPr/>
          </p:nvSpPr>
          <p:spPr bwMode="auto">
            <a:xfrm>
              <a:off x="1954" y="2154"/>
              <a:ext cx="1666"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CMB</a:t>
              </a:r>
            </a:p>
          </p:txBody>
        </p:sp>
        <p:sp>
          <p:nvSpPr>
            <p:cNvPr id="14" name="Rectangle 1033">
              <a:extLst>
                <a:ext uri="{FF2B5EF4-FFF2-40B4-BE49-F238E27FC236}">
                  <a16:creationId xmlns:a16="http://schemas.microsoft.com/office/drawing/2014/main" id="{0CBA0502-1E8C-1A9C-5891-01402FD6D0A7}"/>
                </a:ext>
              </a:extLst>
            </p:cNvPr>
            <p:cNvSpPr>
              <a:spLocks noChangeArrowheads="1"/>
            </p:cNvSpPr>
            <p:nvPr/>
          </p:nvSpPr>
          <p:spPr bwMode="auto">
            <a:xfrm>
              <a:off x="565" y="2154"/>
              <a:ext cx="1389"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BBN</a:t>
              </a:r>
            </a:p>
          </p:txBody>
        </p:sp>
        <p:sp>
          <p:nvSpPr>
            <p:cNvPr id="15" name="Rectangle 1034">
              <a:extLst>
                <a:ext uri="{FF2B5EF4-FFF2-40B4-BE49-F238E27FC236}">
                  <a16:creationId xmlns:a16="http://schemas.microsoft.com/office/drawing/2014/main" id="{3A48DB98-5EF6-7C70-0AB8-2AD039836A4F}"/>
                </a:ext>
              </a:extLst>
            </p:cNvPr>
            <p:cNvSpPr>
              <a:spLocks noChangeArrowheads="1"/>
            </p:cNvSpPr>
            <p:nvPr/>
          </p:nvSpPr>
          <p:spPr bwMode="auto">
            <a:xfrm>
              <a:off x="1954" y="3326"/>
              <a:ext cx="3211"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r>
                <a:rPr lang="es-ES_tradnl" altLang="zh-CN" sz="2200" dirty="0">
                  <a:ea typeface="宋体" panose="02010600030101010101" pitchFamily="2" charset="-122"/>
                </a:rPr>
                <a:t> &amp; </a:t>
              </a:r>
              <a:r>
                <a:rPr lang="es-ES_tradnl" altLang="zh-CN" sz="2200" i="1" dirty="0">
                  <a:ea typeface="宋体" panose="02010600030101010101" pitchFamily="2" charset="-122"/>
                </a:rPr>
                <a:t>m</a:t>
              </a:r>
              <a:r>
                <a:rPr lang="es-ES_tradnl" altLang="zh-CN" sz="2200" baseline="-25000" dirty="0">
                  <a:ea typeface="宋体" panose="02010600030101010101" pitchFamily="2" charset="-122"/>
                </a:rPr>
                <a:t>ν</a:t>
              </a:r>
              <a:endParaRPr lang="en-GB" altLang="zh-CN" sz="2200" baseline="-25000" dirty="0"/>
            </a:p>
          </p:txBody>
        </p:sp>
        <p:sp>
          <p:nvSpPr>
            <p:cNvPr id="16" name="Rectangle 1035">
              <a:extLst>
                <a:ext uri="{FF2B5EF4-FFF2-40B4-BE49-F238E27FC236}">
                  <a16:creationId xmlns:a16="http://schemas.microsoft.com/office/drawing/2014/main" id="{7C58E659-E31A-A6ED-65B7-3CF0A3227DB5}"/>
                </a:ext>
              </a:extLst>
            </p:cNvPr>
            <p:cNvSpPr>
              <a:spLocks noChangeArrowheads="1"/>
            </p:cNvSpPr>
            <p:nvPr/>
          </p:nvSpPr>
          <p:spPr bwMode="auto">
            <a:xfrm>
              <a:off x="565" y="3326"/>
              <a:ext cx="1389"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endParaRPr lang="en-GB" altLang="zh-CN" sz="2200" baseline="-25000" dirty="0"/>
            </a:p>
          </p:txBody>
        </p:sp>
        <p:sp>
          <p:nvSpPr>
            <p:cNvPr id="17" name="Rectangle 1036">
              <a:extLst>
                <a:ext uri="{FF2B5EF4-FFF2-40B4-BE49-F238E27FC236}">
                  <a16:creationId xmlns:a16="http://schemas.microsoft.com/office/drawing/2014/main" id="{31C33C55-6196-8292-368E-ED3C154A40F3}"/>
                </a:ext>
              </a:extLst>
            </p:cNvPr>
            <p:cNvSpPr>
              <a:spLocks noChangeArrowheads="1"/>
            </p:cNvSpPr>
            <p:nvPr/>
          </p:nvSpPr>
          <p:spPr bwMode="auto">
            <a:xfrm>
              <a:off x="3620" y="990"/>
              <a:ext cx="1545"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8" name="Rectangle 1037">
              <a:extLst>
                <a:ext uri="{FF2B5EF4-FFF2-40B4-BE49-F238E27FC236}">
                  <a16:creationId xmlns:a16="http://schemas.microsoft.com/office/drawing/2014/main" id="{AB7FEC7A-8C57-890B-3C3F-BBF94F29CC66}"/>
                </a:ext>
              </a:extLst>
            </p:cNvPr>
            <p:cNvSpPr>
              <a:spLocks noChangeArrowheads="1"/>
            </p:cNvSpPr>
            <p:nvPr/>
          </p:nvSpPr>
          <p:spPr bwMode="auto">
            <a:xfrm>
              <a:off x="1954" y="990"/>
              <a:ext cx="1666"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9" name="Rectangle 1038">
              <a:extLst>
                <a:ext uri="{FF2B5EF4-FFF2-40B4-BE49-F238E27FC236}">
                  <a16:creationId xmlns:a16="http://schemas.microsoft.com/office/drawing/2014/main" id="{E46C3C8A-A4BA-E8D2-4F0C-25533755D0E9}"/>
                </a:ext>
              </a:extLst>
            </p:cNvPr>
            <p:cNvSpPr>
              <a:spLocks noChangeArrowheads="1"/>
            </p:cNvSpPr>
            <p:nvPr/>
          </p:nvSpPr>
          <p:spPr bwMode="auto">
            <a:xfrm>
              <a:off x="565" y="990"/>
              <a:ext cx="1389"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20" name="Line 1039">
              <a:extLst>
                <a:ext uri="{FF2B5EF4-FFF2-40B4-BE49-F238E27FC236}">
                  <a16:creationId xmlns:a16="http://schemas.microsoft.com/office/drawing/2014/main" id="{5A76B153-BB80-E1E2-BF47-5B8DBC59CB1B}"/>
                </a:ext>
              </a:extLst>
            </p:cNvPr>
            <p:cNvSpPr>
              <a:spLocks noChangeShapeType="1"/>
            </p:cNvSpPr>
            <p:nvPr/>
          </p:nvSpPr>
          <p:spPr bwMode="auto">
            <a:xfrm>
              <a:off x="565" y="990"/>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040">
              <a:extLst>
                <a:ext uri="{FF2B5EF4-FFF2-40B4-BE49-F238E27FC236}">
                  <a16:creationId xmlns:a16="http://schemas.microsoft.com/office/drawing/2014/main" id="{B4B4EEFD-C5B4-0273-FCD0-6F3D520ABA9F}"/>
                </a:ext>
              </a:extLst>
            </p:cNvPr>
            <p:cNvSpPr>
              <a:spLocks noChangeShapeType="1"/>
            </p:cNvSpPr>
            <p:nvPr/>
          </p:nvSpPr>
          <p:spPr bwMode="auto">
            <a:xfrm>
              <a:off x="565" y="2154"/>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041">
              <a:extLst>
                <a:ext uri="{FF2B5EF4-FFF2-40B4-BE49-F238E27FC236}">
                  <a16:creationId xmlns:a16="http://schemas.microsoft.com/office/drawing/2014/main" id="{2DB39008-756A-A8C8-C8DA-EDA3D72E5506}"/>
                </a:ext>
              </a:extLst>
            </p:cNvPr>
            <p:cNvSpPr>
              <a:spLocks noChangeShapeType="1"/>
            </p:cNvSpPr>
            <p:nvPr/>
          </p:nvSpPr>
          <p:spPr bwMode="auto">
            <a:xfrm>
              <a:off x="565" y="3701"/>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042">
              <a:extLst>
                <a:ext uri="{FF2B5EF4-FFF2-40B4-BE49-F238E27FC236}">
                  <a16:creationId xmlns:a16="http://schemas.microsoft.com/office/drawing/2014/main" id="{BC01223A-5C38-8A18-94E9-D52F3D16126C}"/>
                </a:ext>
              </a:extLst>
            </p:cNvPr>
            <p:cNvSpPr>
              <a:spLocks noChangeShapeType="1"/>
            </p:cNvSpPr>
            <p:nvPr/>
          </p:nvSpPr>
          <p:spPr bwMode="auto">
            <a:xfrm>
              <a:off x="5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43">
              <a:extLst>
                <a:ext uri="{FF2B5EF4-FFF2-40B4-BE49-F238E27FC236}">
                  <a16:creationId xmlns:a16="http://schemas.microsoft.com/office/drawing/2014/main" id="{BDC65E9B-4C2D-752E-9B5D-A585539AFFD7}"/>
                </a:ext>
              </a:extLst>
            </p:cNvPr>
            <p:cNvSpPr>
              <a:spLocks noChangeShapeType="1"/>
            </p:cNvSpPr>
            <p:nvPr/>
          </p:nvSpPr>
          <p:spPr bwMode="auto">
            <a:xfrm>
              <a:off x="1954" y="990"/>
              <a:ext cx="0" cy="27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044">
              <a:extLst>
                <a:ext uri="{FF2B5EF4-FFF2-40B4-BE49-F238E27FC236}">
                  <a16:creationId xmlns:a16="http://schemas.microsoft.com/office/drawing/2014/main" id="{5381F146-D04F-7C44-97A5-5B3045370F14}"/>
                </a:ext>
              </a:extLst>
            </p:cNvPr>
            <p:cNvSpPr>
              <a:spLocks noChangeShapeType="1"/>
            </p:cNvSpPr>
            <p:nvPr/>
          </p:nvSpPr>
          <p:spPr bwMode="auto">
            <a:xfrm>
              <a:off x="3620" y="990"/>
              <a:ext cx="0" cy="19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45">
              <a:extLst>
                <a:ext uri="{FF2B5EF4-FFF2-40B4-BE49-F238E27FC236}">
                  <a16:creationId xmlns:a16="http://schemas.microsoft.com/office/drawing/2014/main" id="{DAA8A8C2-34AA-40E6-0974-0DB05E8234DD}"/>
                </a:ext>
              </a:extLst>
            </p:cNvPr>
            <p:cNvSpPr>
              <a:spLocks noChangeShapeType="1"/>
            </p:cNvSpPr>
            <p:nvPr/>
          </p:nvSpPr>
          <p:spPr bwMode="auto">
            <a:xfrm>
              <a:off x="51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046">
              <a:extLst>
                <a:ext uri="{FF2B5EF4-FFF2-40B4-BE49-F238E27FC236}">
                  <a16:creationId xmlns:a16="http://schemas.microsoft.com/office/drawing/2014/main" id="{7FEDE17C-3E7D-8542-0745-B1EA991B9A2F}"/>
                </a:ext>
              </a:extLst>
            </p:cNvPr>
            <p:cNvSpPr>
              <a:spLocks noChangeShapeType="1"/>
            </p:cNvSpPr>
            <p:nvPr/>
          </p:nvSpPr>
          <p:spPr bwMode="auto">
            <a:xfrm>
              <a:off x="565" y="2951"/>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047">
              <a:extLst>
                <a:ext uri="{FF2B5EF4-FFF2-40B4-BE49-F238E27FC236}">
                  <a16:creationId xmlns:a16="http://schemas.microsoft.com/office/drawing/2014/main" id="{7F29F14E-5F70-781D-8350-907350F848CF}"/>
                </a:ext>
              </a:extLst>
            </p:cNvPr>
            <p:cNvSpPr>
              <a:spLocks noChangeShapeType="1"/>
            </p:cNvSpPr>
            <p:nvPr/>
          </p:nvSpPr>
          <p:spPr bwMode="auto">
            <a:xfrm>
              <a:off x="565" y="3326"/>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9" name="Picture 1048">
              <a:extLst>
                <a:ext uri="{FF2B5EF4-FFF2-40B4-BE49-F238E27FC236}">
                  <a16:creationId xmlns:a16="http://schemas.microsoft.com/office/drawing/2014/main" id="{68E7BEAF-9EBD-3314-B788-9E2E965D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 y="1091"/>
              <a:ext cx="992" cy="9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49">
              <a:extLst>
                <a:ext uri="{FF2B5EF4-FFF2-40B4-BE49-F238E27FC236}">
                  <a16:creationId xmlns:a16="http://schemas.microsoft.com/office/drawing/2014/main" id="{7DDC231A-082C-7798-7CE8-B995FEA6B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 y="1174"/>
              <a:ext cx="1331" cy="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3" name="图片 32">
            <a:extLst>
              <a:ext uri="{FF2B5EF4-FFF2-40B4-BE49-F238E27FC236}">
                <a16:creationId xmlns:a16="http://schemas.microsoft.com/office/drawing/2014/main" id="{35E37923-7B89-6103-2473-19C3E259D31C}"/>
              </a:ext>
            </a:extLst>
          </p:cNvPr>
          <p:cNvPicPr>
            <a:picLocks noChangeAspect="1"/>
          </p:cNvPicPr>
          <p:nvPr/>
        </p:nvPicPr>
        <p:blipFill>
          <a:blip r:embed="rId4"/>
          <a:stretch>
            <a:fillRect/>
          </a:stretch>
        </p:blipFill>
        <p:spPr>
          <a:xfrm>
            <a:off x="7500640" y="1518095"/>
            <a:ext cx="2040534" cy="1467547"/>
          </a:xfrm>
          <a:prstGeom prst="rect">
            <a:avLst/>
          </a:prstGeom>
        </p:spPr>
      </p:pic>
    </p:spTree>
    <p:extLst>
      <p:ext uri="{BB962C8B-B14F-4D97-AF65-F5344CB8AC3E}">
        <p14:creationId xmlns:p14="http://schemas.microsoft.com/office/powerpoint/2010/main" val="271864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22827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Effects</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of</a:t>
            </a:r>
            <a:r>
              <a:rPr lang="zh-CN" altLang="en-US" sz="3300" b="1" dirty="0">
                <a:latin typeface="微软雅黑" panose="020B0503020204020204" pitchFamily="34" charset="-122"/>
                <a:ea typeface="微软雅黑" panose="020B0503020204020204" pitchFamily="34" charset="-122"/>
              </a:rPr>
              <a:t> </a:t>
            </a:r>
            <a:r>
              <a:rPr lang="en-US" altLang="zh-CN" sz="3300" b="1" dirty="0">
                <a:latin typeface="微软雅黑" panose="020B0503020204020204" pitchFamily="34" charset="-122"/>
                <a:ea typeface="微软雅黑" panose="020B0503020204020204" pitchFamily="34" charset="-122"/>
              </a:rPr>
              <a:t>Neutrino</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grpSp>
        <p:nvGrpSpPr>
          <p:cNvPr id="6" name="Group 1053">
            <a:extLst>
              <a:ext uri="{FF2B5EF4-FFF2-40B4-BE49-F238E27FC236}">
                <a16:creationId xmlns:a16="http://schemas.microsoft.com/office/drawing/2014/main" id="{92F404B6-9448-70FF-6653-A4AAEF889B43}"/>
              </a:ext>
            </a:extLst>
          </p:cNvPr>
          <p:cNvGrpSpPr>
            <a:grpSpLocks/>
          </p:cNvGrpSpPr>
          <p:nvPr/>
        </p:nvGrpSpPr>
        <p:grpSpPr bwMode="auto">
          <a:xfrm>
            <a:off x="2444750" y="1277144"/>
            <a:ext cx="7302500" cy="4303712"/>
            <a:chOff x="565" y="990"/>
            <a:chExt cx="4600" cy="2711"/>
          </a:xfrm>
        </p:grpSpPr>
        <p:sp>
          <p:nvSpPr>
            <p:cNvPr id="10" name="Rectangle 1029">
              <a:extLst>
                <a:ext uri="{FF2B5EF4-FFF2-40B4-BE49-F238E27FC236}">
                  <a16:creationId xmlns:a16="http://schemas.microsoft.com/office/drawing/2014/main" id="{C4DE8D14-C4B3-77F1-2F8D-8E8B5FEEAC81}"/>
                </a:ext>
              </a:extLst>
            </p:cNvPr>
            <p:cNvSpPr>
              <a:spLocks noChangeArrowheads="1"/>
            </p:cNvSpPr>
            <p:nvPr/>
          </p:nvSpPr>
          <p:spPr bwMode="auto">
            <a:xfrm>
              <a:off x="1954" y="2951"/>
              <a:ext cx="3211" cy="375"/>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&lt; eV</a:t>
              </a:r>
            </a:p>
          </p:txBody>
        </p:sp>
        <p:sp>
          <p:nvSpPr>
            <p:cNvPr id="11" name="Rectangle 1030">
              <a:extLst>
                <a:ext uri="{FF2B5EF4-FFF2-40B4-BE49-F238E27FC236}">
                  <a16:creationId xmlns:a16="http://schemas.microsoft.com/office/drawing/2014/main" id="{1D6A989E-BC62-E4D0-DE2E-AEB5C9ECE451}"/>
                </a:ext>
              </a:extLst>
            </p:cNvPr>
            <p:cNvSpPr>
              <a:spLocks noChangeArrowheads="1"/>
            </p:cNvSpPr>
            <p:nvPr/>
          </p:nvSpPr>
          <p:spPr bwMode="auto">
            <a:xfrm>
              <a:off x="565" y="2951"/>
              <a:ext cx="1389"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200" i="1" dirty="0"/>
                <a:t>T</a:t>
              </a:r>
              <a:r>
                <a:rPr lang="en-GB" altLang="zh-CN" sz="2200" dirty="0"/>
                <a:t> ~ MeV</a:t>
              </a:r>
            </a:p>
          </p:txBody>
        </p:sp>
        <p:sp>
          <p:nvSpPr>
            <p:cNvPr id="12" name="Rectangle 1031">
              <a:extLst>
                <a:ext uri="{FF2B5EF4-FFF2-40B4-BE49-F238E27FC236}">
                  <a16:creationId xmlns:a16="http://schemas.microsoft.com/office/drawing/2014/main" id="{0160BFC8-96A0-88E9-0710-5226EDBEC92D}"/>
                </a:ext>
              </a:extLst>
            </p:cNvPr>
            <p:cNvSpPr>
              <a:spLocks noChangeArrowheads="1"/>
            </p:cNvSpPr>
            <p:nvPr/>
          </p:nvSpPr>
          <p:spPr bwMode="auto">
            <a:xfrm>
              <a:off x="3620" y="2154"/>
              <a:ext cx="1545" cy="797"/>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LSS</a:t>
              </a:r>
            </a:p>
          </p:txBody>
        </p:sp>
        <p:sp>
          <p:nvSpPr>
            <p:cNvPr id="13" name="Rectangle 1032">
              <a:extLst>
                <a:ext uri="{FF2B5EF4-FFF2-40B4-BE49-F238E27FC236}">
                  <a16:creationId xmlns:a16="http://schemas.microsoft.com/office/drawing/2014/main" id="{CB4E1071-68DA-E842-0785-B25FAC8D6332}"/>
                </a:ext>
              </a:extLst>
            </p:cNvPr>
            <p:cNvSpPr>
              <a:spLocks noChangeArrowheads="1"/>
            </p:cNvSpPr>
            <p:nvPr/>
          </p:nvSpPr>
          <p:spPr bwMode="auto">
            <a:xfrm>
              <a:off x="1954" y="2154"/>
              <a:ext cx="1666" cy="797"/>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CMB</a:t>
              </a:r>
            </a:p>
          </p:txBody>
        </p:sp>
        <p:sp>
          <p:nvSpPr>
            <p:cNvPr id="14" name="Rectangle 1033">
              <a:extLst>
                <a:ext uri="{FF2B5EF4-FFF2-40B4-BE49-F238E27FC236}">
                  <a16:creationId xmlns:a16="http://schemas.microsoft.com/office/drawing/2014/main" id="{0CBA0502-1E8C-1A9C-5891-01402FD6D0A7}"/>
                </a:ext>
              </a:extLst>
            </p:cNvPr>
            <p:cNvSpPr>
              <a:spLocks noChangeArrowheads="1"/>
            </p:cNvSpPr>
            <p:nvPr/>
          </p:nvSpPr>
          <p:spPr bwMode="auto">
            <a:xfrm>
              <a:off x="565" y="2154"/>
              <a:ext cx="1389" cy="79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GB" altLang="zh-CN" sz="2400" dirty="0"/>
                <a:t>BBN</a:t>
              </a:r>
            </a:p>
          </p:txBody>
        </p:sp>
        <p:sp>
          <p:nvSpPr>
            <p:cNvPr id="15" name="Rectangle 1034">
              <a:extLst>
                <a:ext uri="{FF2B5EF4-FFF2-40B4-BE49-F238E27FC236}">
                  <a16:creationId xmlns:a16="http://schemas.microsoft.com/office/drawing/2014/main" id="{3A48DB98-5EF6-7C70-0AB8-2AD039836A4F}"/>
                </a:ext>
              </a:extLst>
            </p:cNvPr>
            <p:cNvSpPr>
              <a:spLocks noChangeArrowheads="1"/>
            </p:cNvSpPr>
            <p:nvPr/>
          </p:nvSpPr>
          <p:spPr bwMode="auto">
            <a:xfrm>
              <a:off x="1954" y="3326"/>
              <a:ext cx="3211" cy="375"/>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r>
                <a:rPr lang="es-ES_tradnl" altLang="zh-CN" sz="2200" dirty="0">
                  <a:ea typeface="宋体" panose="02010600030101010101" pitchFamily="2" charset="-122"/>
                </a:rPr>
                <a:t> &amp; </a:t>
              </a:r>
              <a:r>
                <a:rPr lang="es-ES_tradnl" altLang="zh-CN" sz="2200" i="1" dirty="0">
                  <a:ea typeface="宋体" panose="02010600030101010101" pitchFamily="2" charset="-122"/>
                </a:rPr>
                <a:t>m</a:t>
              </a:r>
              <a:r>
                <a:rPr lang="es-ES_tradnl" altLang="zh-CN" sz="2200" baseline="-25000" dirty="0">
                  <a:ea typeface="宋体" panose="02010600030101010101" pitchFamily="2" charset="-122"/>
                </a:rPr>
                <a:t>ν</a:t>
              </a:r>
              <a:endParaRPr lang="en-GB" altLang="zh-CN" sz="2200" baseline="-25000" dirty="0"/>
            </a:p>
          </p:txBody>
        </p:sp>
        <p:sp>
          <p:nvSpPr>
            <p:cNvPr id="16" name="Rectangle 1035">
              <a:extLst>
                <a:ext uri="{FF2B5EF4-FFF2-40B4-BE49-F238E27FC236}">
                  <a16:creationId xmlns:a16="http://schemas.microsoft.com/office/drawing/2014/main" id="{7C58E659-E31A-A6ED-65B7-3CF0A3227DB5}"/>
                </a:ext>
              </a:extLst>
            </p:cNvPr>
            <p:cNvSpPr>
              <a:spLocks noChangeArrowheads="1"/>
            </p:cNvSpPr>
            <p:nvPr/>
          </p:nvSpPr>
          <p:spPr bwMode="auto">
            <a:xfrm>
              <a:off x="565" y="3326"/>
              <a:ext cx="1389" cy="375"/>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s-ES_tradnl" altLang="zh-CN" sz="2200" i="1" dirty="0">
                  <a:ea typeface="宋体" panose="02010600030101010101" pitchFamily="2" charset="-122"/>
                </a:rPr>
                <a:t>N</a:t>
              </a:r>
              <a:r>
                <a:rPr lang="es-ES_tradnl" altLang="zh-CN" sz="2200" baseline="-25000" dirty="0">
                  <a:ea typeface="宋体" panose="02010600030101010101" pitchFamily="2" charset="-122"/>
                </a:rPr>
                <a:t>eff</a:t>
              </a:r>
              <a:endParaRPr lang="en-GB" altLang="zh-CN" sz="2200" baseline="-25000" dirty="0"/>
            </a:p>
          </p:txBody>
        </p:sp>
        <p:sp>
          <p:nvSpPr>
            <p:cNvPr id="17" name="Rectangle 1036">
              <a:extLst>
                <a:ext uri="{FF2B5EF4-FFF2-40B4-BE49-F238E27FC236}">
                  <a16:creationId xmlns:a16="http://schemas.microsoft.com/office/drawing/2014/main" id="{31C33C55-6196-8292-368E-ED3C154A40F3}"/>
                </a:ext>
              </a:extLst>
            </p:cNvPr>
            <p:cNvSpPr>
              <a:spLocks noChangeArrowheads="1"/>
            </p:cNvSpPr>
            <p:nvPr/>
          </p:nvSpPr>
          <p:spPr bwMode="auto">
            <a:xfrm>
              <a:off x="3620" y="990"/>
              <a:ext cx="1545" cy="1164"/>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8" name="Rectangle 1037">
              <a:extLst>
                <a:ext uri="{FF2B5EF4-FFF2-40B4-BE49-F238E27FC236}">
                  <a16:creationId xmlns:a16="http://schemas.microsoft.com/office/drawing/2014/main" id="{AB7FEC7A-8C57-890B-3C3F-BBF94F29CC66}"/>
                </a:ext>
              </a:extLst>
            </p:cNvPr>
            <p:cNvSpPr>
              <a:spLocks noChangeArrowheads="1"/>
            </p:cNvSpPr>
            <p:nvPr/>
          </p:nvSpPr>
          <p:spPr bwMode="auto">
            <a:xfrm>
              <a:off x="1954" y="990"/>
              <a:ext cx="1666" cy="1164"/>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19" name="Rectangle 1038">
              <a:extLst>
                <a:ext uri="{FF2B5EF4-FFF2-40B4-BE49-F238E27FC236}">
                  <a16:creationId xmlns:a16="http://schemas.microsoft.com/office/drawing/2014/main" id="{E46C3C8A-A4BA-E8D2-4F0C-25533755D0E9}"/>
                </a:ext>
              </a:extLst>
            </p:cNvPr>
            <p:cNvSpPr>
              <a:spLocks noChangeArrowheads="1"/>
            </p:cNvSpPr>
            <p:nvPr/>
          </p:nvSpPr>
          <p:spPr bwMode="auto">
            <a:xfrm>
              <a:off x="565" y="990"/>
              <a:ext cx="1389" cy="116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anose="02020603050405020304" pitchFamily="18" charset="0"/>
                </a:defRPr>
              </a:lvl1pPr>
              <a:lvl2pPr algn="l">
                <a:spcBef>
                  <a:spcPct val="20000"/>
                </a:spcBef>
                <a:buChar char="–"/>
                <a:defRPr sz="2400">
                  <a:solidFill>
                    <a:schemeClr val="tx1"/>
                  </a:solidFill>
                  <a:latin typeface="Times New Roman" panose="02020603050405020304" pitchFamily="18" charset="0"/>
                </a:defRPr>
              </a:lvl2pPr>
              <a:lvl3pPr algn="l">
                <a:spcBef>
                  <a:spcPct val="20000"/>
                </a:spcBef>
                <a:buChar char="•"/>
                <a:defRPr sz="2000">
                  <a:solidFill>
                    <a:schemeClr val="tx1"/>
                  </a:solidFill>
                  <a:latin typeface="Times New Roman" panose="02020603050405020304" pitchFamily="18" charset="0"/>
                </a:defRPr>
              </a:lvl3pPr>
              <a:lvl4pPr algn="l">
                <a:spcBef>
                  <a:spcPct val="20000"/>
                </a:spcBef>
                <a:buChar char="–"/>
                <a:defRPr>
                  <a:solidFill>
                    <a:schemeClr val="tx1"/>
                  </a:solidFill>
                  <a:latin typeface="Times New Roman" panose="02020603050405020304" pitchFamily="18" charset="0"/>
                </a:defRPr>
              </a:lvl4pPr>
              <a:lvl5pPr algn="l">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Tx/>
                <a:buNone/>
              </a:pPr>
              <a:endParaRPr lang="en-GB" altLang="zh-CN"/>
            </a:p>
          </p:txBody>
        </p:sp>
        <p:sp>
          <p:nvSpPr>
            <p:cNvPr id="20" name="Line 1039">
              <a:extLst>
                <a:ext uri="{FF2B5EF4-FFF2-40B4-BE49-F238E27FC236}">
                  <a16:creationId xmlns:a16="http://schemas.microsoft.com/office/drawing/2014/main" id="{5A76B153-BB80-E1E2-BF47-5B8DBC59CB1B}"/>
                </a:ext>
              </a:extLst>
            </p:cNvPr>
            <p:cNvSpPr>
              <a:spLocks noChangeShapeType="1"/>
            </p:cNvSpPr>
            <p:nvPr/>
          </p:nvSpPr>
          <p:spPr bwMode="auto">
            <a:xfrm>
              <a:off x="565" y="990"/>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040">
              <a:extLst>
                <a:ext uri="{FF2B5EF4-FFF2-40B4-BE49-F238E27FC236}">
                  <a16:creationId xmlns:a16="http://schemas.microsoft.com/office/drawing/2014/main" id="{B4B4EEFD-C5B4-0273-FCD0-6F3D520ABA9F}"/>
                </a:ext>
              </a:extLst>
            </p:cNvPr>
            <p:cNvSpPr>
              <a:spLocks noChangeShapeType="1"/>
            </p:cNvSpPr>
            <p:nvPr/>
          </p:nvSpPr>
          <p:spPr bwMode="auto">
            <a:xfrm>
              <a:off x="565" y="2154"/>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041">
              <a:extLst>
                <a:ext uri="{FF2B5EF4-FFF2-40B4-BE49-F238E27FC236}">
                  <a16:creationId xmlns:a16="http://schemas.microsoft.com/office/drawing/2014/main" id="{2DB39008-756A-A8C8-C8DA-EDA3D72E5506}"/>
                </a:ext>
              </a:extLst>
            </p:cNvPr>
            <p:cNvSpPr>
              <a:spLocks noChangeShapeType="1"/>
            </p:cNvSpPr>
            <p:nvPr/>
          </p:nvSpPr>
          <p:spPr bwMode="auto">
            <a:xfrm>
              <a:off x="565" y="3701"/>
              <a:ext cx="4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042">
              <a:extLst>
                <a:ext uri="{FF2B5EF4-FFF2-40B4-BE49-F238E27FC236}">
                  <a16:creationId xmlns:a16="http://schemas.microsoft.com/office/drawing/2014/main" id="{BC01223A-5C38-8A18-94E9-D52F3D16126C}"/>
                </a:ext>
              </a:extLst>
            </p:cNvPr>
            <p:cNvSpPr>
              <a:spLocks noChangeShapeType="1"/>
            </p:cNvSpPr>
            <p:nvPr/>
          </p:nvSpPr>
          <p:spPr bwMode="auto">
            <a:xfrm>
              <a:off x="5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43">
              <a:extLst>
                <a:ext uri="{FF2B5EF4-FFF2-40B4-BE49-F238E27FC236}">
                  <a16:creationId xmlns:a16="http://schemas.microsoft.com/office/drawing/2014/main" id="{BDC65E9B-4C2D-752E-9B5D-A585539AFFD7}"/>
                </a:ext>
              </a:extLst>
            </p:cNvPr>
            <p:cNvSpPr>
              <a:spLocks noChangeShapeType="1"/>
            </p:cNvSpPr>
            <p:nvPr/>
          </p:nvSpPr>
          <p:spPr bwMode="auto">
            <a:xfrm>
              <a:off x="1954" y="990"/>
              <a:ext cx="0" cy="27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044">
              <a:extLst>
                <a:ext uri="{FF2B5EF4-FFF2-40B4-BE49-F238E27FC236}">
                  <a16:creationId xmlns:a16="http://schemas.microsoft.com/office/drawing/2014/main" id="{5381F146-D04F-7C44-97A5-5B3045370F14}"/>
                </a:ext>
              </a:extLst>
            </p:cNvPr>
            <p:cNvSpPr>
              <a:spLocks noChangeShapeType="1"/>
            </p:cNvSpPr>
            <p:nvPr/>
          </p:nvSpPr>
          <p:spPr bwMode="auto">
            <a:xfrm>
              <a:off x="3620" y="990"/>
              <a:ext cx="0" cy="1961"/>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45">
              <a:extLst>
                <a:ext uri="{FF2B5EF4-FFF2-40B4-BE49-F238E27FC236}">
                  <a16:creationId xmlns:a16="http://schemas.microsoft.com/office/drawing/2014/main" id="{DAA8A8C2-34AA-40E6-0974-0DB05E8234DD}"/>
                </a:ext>
              </a:extLst>
            </p:cNvPr>
            <p:cNvSpPr>
              <a:spLocks noChangeShapeType="1"/>
            </p:cNvSpPr>
            <p:nvPr/>
          </p:nvSpPr>
          <p:spPr bwMode="auto">
            <a:xfrm>
              <a:off x="5165" y="990"/>
              <a:ext cx="0" cy="271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046">
              <a:extLst>
                <a:ext uri="{FF2B5EF4-FFF2-40B4-BE49-F238E27FC236}">
                  <a16:creationId xmlns:a16="http://schemas.microsoft.com/office/drawing/2014/main" id="{7FEDE17C-3E7D-8542-0745-B1EA991B9A2F}"/>
                </a:ext>
              </a:extLst>
            </p:cNvPr>
            <p:cNvSpPr>
              <a:spLocks noChangeShapeType="1"/>
            </p:cNvSpPr>
            <p:nvPr/>
          </p:nvSpPr>
          <p:spPr bwMode="auto">
            <a:xfrm>
              <a:off x="565" y="2951"/>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047">
              <a:extLst>
                <a:ext uri="{FF2B5EF4-FFF2-40B4-BE49-F238E27FC236}">
                  <a16:creationId xmlns:a16="http://schemas.microsoft.com/office/drawing/2014/main" id="{7F29F14E-5F70-781D-8350-907350F848CF}"/>
                </a:ext>
              </a:extLst>
            </p:cNvPr>
            <p:cNvSpPr>
              <a:spLocks noChangeShapeType="1"/>
            </p:cNvSpPr>
            <p:nvPr/>
          </p:nvSpPr>
          <p:spPr bwMode="auto">
            <a:xfrm>
              <a:off x="565" y="3326"/>
              <a:ext cx="4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9" name="Picture 1048">
              <a:extLst>
                <a:ext uri="{FF2B5EF4-FFF2-40B4-BE49-F238E27FC236}">
                  <a16:creationId xmlns:a16="http://schemas.microsoft.com/office/drawing/2014/main" id="{68E7BEAF-9EBD-3314-B788-9E2E965D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 y="1091"/>
              <a:ext cx="992" cy="9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49">
              <a:extLst>
                <a:ext uri="{FF2B5EF4-FFF2-40B4-BE49-F238E27FC236}">
                  <a16:creationId xmlns:a16="http://schemas.microsoft.com/office/drawing/2014/main" id="{7DDC231A-082C-7798-7CE8-B995FEA6B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 y="1174"/>
              <a:ext cx="1331" cy="860"/>
            </a:xfrm>
            <a:prstGeom prst="rect">
              <a:avLst/>
            </a:prstGeom>
            <a:solidFill>
              <a:srgbClr val="FFFFFF"/>
            </a:solidFill>
            <a:ln w="9525">
              <a:solidFill>
                <a:schemeClr val="tx1"/>
              </a:solidFill>
              <a:miter lim="800000"/>
              <a:headEnd/>
              <a:tailEnd/>
            </a:ln>
          </p:spPr>
        </p:pic>
      </p:grpSp>
      <p:pic>
        <p:nvPicPr>
          <p:cNvPr id="33" name="图片 32">
            <a:extLst>
              <a:ext uri="{FF2B5EF4-FFF2-40B4-BE49-F238E27FC236}">
                <a16:creationId xmlns:a16="http://schemas.microsoft.com/office/drawing/2014/main" id="{35E37923-7B89-6103-2473-19C3E259D31C}"/>
              </a:ext>
            </a:extLst>
          </p:cNvPr>
          <p:cNvPicPr>
            <a:picLocks noChangeAspect="1"/>
          </p:cNvPicPr>
          <p:nvPr/>
        </p:nvPicPr>
        <p:blipFill>
          <a:blip r:embed="rId4"/>
          <a:stretch>
            <a:fillRect/>
          </a:stretch>
        </p:blipFill>
        <p:spPr>
          <a:xfrm>
            <a:off x="7500640" y="1518095"/>
            <a:ext cx="2040534" cy="1467547"/>
          </a:xfrm>
          <a:prstGeom prst="rect">
            <a:avLst/>
          </a:prstGeom>
        </p:spPr>
      </p:pic>
    </p:spTree>
    <p:extLst>
      <p:ext uri="{BB962C8B-B14F-4D97-AF65-F5344CB8AC3E}">
        <p14:creationId xmlns:p14="http://schemas.microsoft.com/office/powerpoint/2010/main" val="396060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450886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Thermal Equilibrium</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10740210-5F4C-9F57-8630-5B5E0A5CB187}"/>
              </a:ext>
            </a:extLst>
          </p:cNvPr>
          <p:cNvSpPr/>
          <p:nvPr/>
        </p:nvSpPr>
        <p:spPr>
          <a:xfrm>
            <a:off x="660400" y="1083389"/>
            <a:ext cx="10896600" cy="10156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At early Universe, all particles are in thermal equilibrium and their Bose/Fermi distribution functions are:</a:t>
            </a:r>
          </a:p>
        </p:txBody>
      </p:sp>
      <p:pic>
        <p:nvPicPr>
          <p:cNvPr id="4" name="Picture 9">
            <a:extLst>
              <a:ext uri="{FF2B5EF4-FFF2-40B4-BE49-F238E27FC236}">
                <a16:creationId xmlns:a16="http://schemas.microsoft.com/office/drawing/2014/main" id="{25B4FA54-BD2C-D741-6CFF-BD009E507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47" t="10983" r="18547" b="79323"/>
          <a:stretch>
            <a:fillRect/>
          </a:stretch>
        </p:blipFill>
        <p:spPr bwMode="auto">
          <a:xfrm>
            <a:off x="3978274" y="2022994"/>
            <a:ext cx="42608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图片 34">
            <a:extLst>
              <a:ext uri="{FF2B5EF4-FFF2-40B4-BE49-F238E27FC236}">
                <a16:creationId xmlns:a16="http://schemas.microsoft.com/office/drawing/2014/main" id="{629F0199-0C97-EAE4-D9A5-421AE29F15E5}"/>
              </a:ext>
            </a:extLst>
          </p:cNvPr>
          <p:cNvPicPr>
            <a:picLocks noChangeAspect="1"/>
          </p:cNvPicPr>
          <p:nvPr/>
        </p:nvPicPr>
        <p:blipFill>
          <a:blip r:embed="rId3"/>
          <a:stretch>
            <a:fillRect/>
          </a:stretch>
        </p:blipFill>
        <p:spPr>
          <a:xfrm>
            <a:off x="3094036" y="2807783"/>
            <a:ext cx="6029325" cy="759191"/>
          </a:xfrm>
          <a:prstGeom prst="rect">
            <a:avLst/>
          </a:prstGeom>
        </p:spPr>
      </p:pic>
      <p:pic>
        <p:nvPicPr>
          <p:cNvPr id="37" name="图片 36">
            <a:extLst>
              <a:ext uri="{FF2B5EF4-FFF2-40B4-BE49-F238E27FC236}">
                <a16:creationId xmlns:a16="http://schemas.microsoft.com/office/drawing/2014/main" id="{75155EC9-5032-6A7C-ED84-6B8B3AC91573}"/>
              </a:ext>
            </a:extLst>
          </p:cNvPr>
          <p:cNvPicPr>
            <a:picLocks noChangeAspect="1"/>
          </p:cNvPicPr>
          <p:nvPr/>
        </p:nvPicPr>
        <p:blipFill>
          <a:blip r:embed="rId4"/>
          <a:stretch>
            <a:fillRect/>
          </a:stretch>
        </p:blipFill>
        <p:spPr>
          <a:xfrm>
            <a:off x="2051049" y="3602463"/>
            <a:ext cx="8115300" cy="3124200"/>
          </a:xfrm>
          <a:prstGeom prst="rect">
            <a:avLst/>
          </a:prstGeom>
        </p:spPr>
      </p:pic>
    </p:spTree>
    <p:extLst>
      <p:ext uri="{BB962C8B-B14F-4D97-AF65-F5344CB8AC3E}">
        <p14:creationId xmlns:p14="http://schemas.microsoft.com/office/powerpoint/2010/main" val="9321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2">
            <a:extLst>
              <a:ext uri="{FF2B5EF4-FFF2-40B4-BE49-F238E27FC236}">
                <a16:creationId xmlns:a16="http://schemas.microsoft.com/office/drawing/2014/main" id="{8CE6626F-6D63-4EED-8D50-E2EEFA2B29AE}"/>
              </a:ext>
            </a:extLst>
          </p:cNvPr>
          <p:cNvCxnSpPr>
            <a:cxnSpLocks/>
          </p:cNvCxnSpPr>
          <p:nvPr/>
        </p:nvCxnSpPr>
        <p:spPr>
          <a:xfrm>
            <a:off x="0" y="843788"/>
            <a:ext cx="121920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4D0663F6-8CA3-4008-95E9-5D85D0A48F3F}"/>
              </a:ext>
            </a:extLst>
          </p:cNvPr>
          <p:cNvSpPr/>
          <p:nvPr/>
        </p:nvSpPr>
        <p:spPr>
          <a:xfrm>
            <a:off x="10934700" y="272670"/>
            <a:ext cx="552450" cy="3174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9</a:t>
            </a:r>
            <a:endParaRPr lang="zh-CN" altLang="en-US" dirty="0">
              <a:solidFill>
                <a:schemeClr val="tx1"/>
              </a:solidFill>
            </a:endParaRPr>
          </a:p>
        </p:txBody>
      </p:sp>
      <p:sp>
        <p:nvSpPr>
          <p:cNvPr id="7" name="文本框 6">
            <a:extLst>
              <a:ext uri="{FF2B5EF4-FFF2-40B4-BE49-F238E27FC236}">
                <a16:creationId xmlns:a16="http://schemas.microsoft.com/office/drawing/2014/main" id="{DFA5E4D5-8E28-482A-82D9-166E035F69E8}"/>
              </a:ext>
            </a:extLst>
          </p:cNvPr>
          <p:cNvSpPr txBox="1"/>
          <p:nvPr/>
        </p:nvSpPr>
        <p:spPr>
          <a:xfrm>
            <a:off x="660400" y="131337"/>
            <a:ext cx="6443623" cy="600164"/>
          </a:xfrm>
          <a:prstGeom prst="rect">
            <a:avLst/>
          </a:prstGeom>
          <a:noFill/>
        </p:spPr>
        <p:txBody>
          <a:bodyPr wrap="none" rtlCol="0">
            <a:spAutoFit/>
          </a:bodyPr>
          <a:lstStyle/>
          <a:p>
            <a:r>
              <a:rPr lang="en-US" altLang="zh-CN" sz="3300" b="1" dirty="0">
                <a:latin typeface="微软雅黑" panose="020B0503020204020204" pitchFamily="34" charset="-122"/>
                <a:ea typeface="微软雅黑" panose="020B0503020204020204" pitchFamily="34" charset="-122"/>
              </a:rPr>
              <a:t>Cosmic Neutrino Background</a:t>
            </a:r>
            <a:endParaRPr lang="zh-CN" altLang="en-US" sz="3300" b="1"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30AE76D-DF49-440D-8976-BA73A0017085}"/>
              </a:ext>
            </a:extLst>
          </p:cNvPr>
          <p:cNvSpPr/>
          <p:nvPr/>
        </p:nvSpPr>
        <p:spPr>
          <a:xfrm>
            <a:off x="11557000" y="272670"/>
            <a:ext cx="552450" cy="317499"/>
          </a:xfrm>
          <a:prstGeom prst="rect">
            <a:avLst/>
          </a:prstGeom>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chemeClr val="tx1"/>
                </a:solidFill>
              </a:rPr>
              <a:t>30</a:t>
            </a:r>
            <a:endParaRPr lang="zh-CN" altLang="en-US" dirty="0">
              <a:solidFill>
                <a:schemeClr val="tx1"/>
              </a:solidFill>
            </a:endParaRPr>
          </a:p>
        </p:txBody>
      </p:sp>
      <p:sp>
        <p:nvSpPr>
          <p:cNvPr id="3" name="矩形 2">
            <a:extLst>
              <a:ext uri="{FF2B5EF4-FFF2-40B4-BE49-F238E27FC236}">
                <a16:creationId xmlns:a16="http://schemas.microsoft.com/office/drawing/2014/main" id="{10740210-5F4C-9F57-8630-5B5E0A5CB187}"/>
              </a:ext>
            </a:extLst>
          </p:cNvPr>
          <p:cNvSpPr/>
          <p:nvPr/>
        </p:nvSpPr>
        <p:spPr>
          <a:xfrm>
            <a:off x="660400" y="1083389"/>
            <a:ext cx="8404942" cy="3631763"/>
          </a:xfrm>
          <a:prstGeom prst="rect">
            <a:avLst/>
          </a:prstGeom>
        </p:spPr>
        <p:txBody>
          <a:bodyPr wrap="square">
            <a:spAutoFit/>
          </a:bodyPr>
          <a:lstStyle/>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Neutrinos decoupled at </a:t>
            </a:r>
            <a:r>
              <a:rPr lang="en-US" altLang="zh-CN" sz="3000"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 MeV, keeping a spectrum as that of a relativistic species</a:t>
            </a:r>
          </a:p>
          <a:p>
            <a:pPr marL="571500" indent="-5715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Number density</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~112cm</a:t>
            </a:r>
            <a:r>
              <a:rPr lang="en-US" altLang="zh-CN" sz="30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 per flavor</a:t>
            </a:r>
            <a:r>
              <a:rPr lang="zh-CN" altLang="en-US" sz="3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endParaRPr lang="en-US" altLang="zh-CN" sz="3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buFont typeface="Wingdings" panose="05000000000000000000" pitchFamily="2" charset="2"/>
              <a:buChar char="Ø"/>
            </a:pPr>
            <a:r>
              <a:rPr lang="en-US" altLang="zh-CN" sz="3000" dirty="0">
                <a:latin typeface="Times New Roman" panose="02020603050405020304" pitchFamily="18" charset="0"/>
                <a:ea typeface="微软雅黑" panose="020B0503020204020204" pitchFamily="34" charset="-122"/>
                <a:cs typeface="Times New Roman" panose="02020603050405020304" pitchFamily="18" charset="0"/>
              </a:rPr>
              <a:t>Energy density</a:t>
            </a:r>
          </a:p>
        </p:txBody>
      </p:sp>
      <p:graphicFrame>
        <p:nvGraphicFramePr>
          <p:cNvPr id="6" name="Object 6">
            <a:extLst>
              <a:ext uri="{FF2B5EF4-FFF2-40B4-BE49-F238E27FC236}">
                <a16:creationId xmlns:a16="http://schemas.microsoft.com/office/drawing/2014/main" id="{0A259ECA-C186-2ED6-ACA8-BC02BA580988}"/>
              </a:ext>
            </a:extLst>
          </p:cNvPr>
          <p:cNvGraphicFramePr>
            <a:graphicFrameLocks noChangeAspect="1"/>
          </p:cNvGraphicFramePr>
          <p:nvPr>
            <p:extLst>
              <p:ext uri="{D42A27DB-BD31-4B8C-83A1-F6EECF244321}">
                <p14:modId xmlns:p14="http://schemas.microsoft.com/office/powerpoint/2010/main" val="1595961093"/>
              </p:ext>
            </p:extLst>
          </p:nvPr>
        </p:nvGraphicFramePr>
        <p:xfrm>
          <a:off x="3406057" y="2891730"/>
          <a:ext cx="5379885" cy="926031"/>
        </p:xfrm>
        <a:graphic>
          <a:graphicData uri="http://schemas.openxmlformats.org/presentationml/2006/ole">
            <mc:AlternateContent xmlns:mc="http://schemas.openxmlformats.org/markup-compatibility/2006">
              <mc:Choice xmlns:v="urn:schemas-microsoft-com:vml" Requires="v">
                <p:oleObj name="Ecuación" r:id="rId2" imgW="2577960" imgH="444240" progId="Equation.3">
                  <p:embed/>
                </p:oleObj>
              </mc:Choice>
              <mc:Fallback>
                <p:oleObj name="Ecuación" r:id="rId2" imgW="2577960" imgH="444240" progId="Equation.3">
                  <p:embed/>
                  <p:pic>
                    <p:nvPicPr>
                      <p:cNvPr id="1131526" name="Object 6">
                        <a:extLst>
                          <a:ext uri="{FF2B5EF4-FFF2-40B4-BE49-F238E27FC236}">
                            <a16:creationId xmlns:a16="http://schemas.microsoft.com/office/drawing/2014/main" id="{706BA5A7-4E0E-F07B-E068-D05A79A77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057" y="2891730"/>
                        <a:ext cx="5379885" cy="926031"/>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52302127-FCBA-E473-D37C-43573BBE4768}"/>
              </a:ext>
            </a:extLst>
          </p:cNvPr>
          <p:cNvGraphicFramePr>
            <a:graphicFrameLocks noChangeAspect="1"/>
          </p:cNvGraphicFramePr>
          <p:nvPr>
            <p:extLst>
              <p:ext uri="{D42A27DB-BD31-4B8C-83A1-F6EECF244321}">
                <p14:modId xmlns:p14="http://schemas.microsoft.com/office/powerpoint/2010/main" val="188910089"/>
              </p:ext>
            </p:extLst>
          </p:nvPr>
        </p:nvGraphicFramePr>
        <p:xfrm>
          <a:off x="859194" y="4325758"/>
          <a:ext cx="6069013" cy="2025650"/>
        </p:xfrm>
        <a:graphic>
          <a:graphicData uri="http://schemas.openxmlformats.org/presentationml/2006/ole">
            <mc:AlternateContent xmlns:mc="http://schemas.openxmlformats.org/markup-compatibility/2006">
              <mc:Choice xmlns:v="urn:schemas-microsoft-com:vml" Requires="v">
                <p:oleObj name="Equation" r:id="rId4" imgW="3263760" imgH="1091880" progId="Equation.3">
                  <p:embed/>
                </p:oleObj>
              </mc:Choice>
              <mc:Fallback>
                <p:oleObj name="Equation" r:id="rId4" imgW="3263760" imgH="1091880" progId="Equation.3">
                  <p:embed/>
                  <p:pic>
                    <p:nvPicPr>
                      <p:cNvPr id="1131528" name="Object 8">
                        <a:extLst>
                          <a:ext uri="{FF2B5EF4-FFF2-40B4-BE49-F238E27FC236}">
                            <a16:creationId xmlns:a16="http://schemas.microsoft.com/office/drawing/2014/main" id="{25B73D4E-9866-3F33-57D7-F35EF3F56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194" y="4325758"/>
                        <a:ext cx="6069013" cy="202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9">
            <a:extLst>
              <a:ext uri="{FF2B5EF4-FFF2-40B4-BE49-F238E27FC236}">
                <a16:creationId xmlns:a16="http://schemas.microsoft.com/office/drawing/2014/main" id="{4EFF7CD8-DCE9-CBD1-7D06-4F7ECA78C4F6}"/>
              </a:ext>
            </a:extLst>
          </p:cNvPr>
          <p:cNvGraphicFramePr>
            <a:graphicFrameLocks noChangeAspect="1"/>
          </p:cNvGraphicFramePr>
          <p:nvPr>
            <p:extLst>
              <p:ext uri="{D42A27DB-BD31-4B8C-83A1-F6EECF244321}">
                <p14:modId xmlns:p14="http://schemas.microsoft.com/office/powerpoint/2010/main" val="1128212315"/>
              </p:ext>
            </p:extLst>
          </p:nvPr>
        </p:nvGraphicFramePr>
        <p:xfrm>
          <a:off x="8045307" y="5078824"/>
          <a:ext cx="1898650" cy="1025525"/>
        </p:xfrm>
        <a:graphic>
          <a:graphicData uri="http://schemas.openxmlformats.org/presentationml/2006/ole">
            <mc:AlternateContent xmlns:mc="http://schemas.openxmlformats.org/markup-compatibility/2006">
              <mc:Choice xmlns:v="urn:schemas-microsoft-com:vml" Requires="v">
                <p:oleObj name="Ecuación" r:id="rId6" imgW="1206360" imgH="520560" progId="Equation.3">
                  <p:embed/>
                </p:oleObj>
              </mc:Choice>
              <mc:Fallback>
                <p:oleObj name="Ecuación" r:id="rId6" imgW="1206360" imgH="520560" progId="Equation.3">
                  <p:embed/>
                  <p:pic>
                    <p:nvPicPr>
                      <p:cNvPr id="12" name="Object 19">
                        <a:extLst>
                          <a:ext uri="{FF2B5EF4-FFF2-40B4-BE49-F238E27FC236}">
                            <a16:creationId xmlns:a16="http://schemas.microsoft.com/office/drawing/2014/main" id="{E666C957-3BB3-03E7-E613-680CF6C13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5307" y="5078824"/>
                        <a:ext cx="189865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0">
            <a:extLst>
              <a:ext uri="{FF2B5EF4-FFF2-40B4-BE49-F238E27FC236}">
                <a16:creationId xmlns:a16="http://schemas.microsoft.com/office/drawing/2014/main" id="{B29BFE24-FE82-7F53-E61F-D5BAF0018F2B}"/>
              </a:ext>
            </a:extLst>
          </p:cNvPr>
          <p:cNvGraphicFramePr>
            <a:graphicFrameLocks noChangeAspect="1"/>
          </p:cNvGraphicFramePr>
          <p:nvPr>
            <p:extLst>
              <p:ext uri="{D42A27DB-BD31-4B8C-83A1-F6EECF244321}">
                <p14:modId xmlns:p14="http://schemas.microsoft.com/office/powerpoint/2010/main" val="1865653104"/>
              </p:ext>
            </p:extLst>
          </p:nvPr>
        </p:nvGraphicFramePr>
        <p:xfrm>
          <a:off x="8029432" y="4531137"/>
          <a:ext cx="1873250" cy="468313"/>
        </p:xfrm>
        <a:graphic>
          <a:graphicData uri="http://schemas.openxmlformats.org/presentationml/2006/ole">
            <mc:AlternateContent xmlns:mc="http://schemas.openxmlformats.org/markup-compatibility/2006">
              <mc:Choice xmlns:v="urn:schemas-microsoft-com:vml" Requires="v">
                <p:oleObj name="Equation" r:id="rId8" imgW="1206360" imgH="241200" progId="Equation.3">
                  <p:embed/>
                </p:oleObj>
              </mc:Choice>
              <mc:Fallback>
                <p:oleObj name="Equation" r:id="rId8" imgW="1206360" imgH="241200" progId="Equation.3">
                  <p:embed/>
                  <p:pic>
                    <p:nvPicPr>
                      <p:cNvPr id="13" name="Object 20">
                        <a:extLst>
                          <a:ext uri="{FF2B5EF4-FFF2-40B4-BE49-F238E27FC236}">
                            <a16:creationId xmlns:a16="http://schemas.microsoft.com/office/drawing/2014/main" id="{49F0332A-3B65-C44C-99BE-C0AC7FC8D5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9432" y="4531137"/>
                        <a:ext cx="187325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箭头: 右 15">
            <a:extLst>
              <a:ext uri="{FF2B5EF4-FFF2-40B4-BE49-F238E27FC236}">
                <a16:creationId xmlns:a16="http://schemas.microsoft.com/office/drawing/2014/main" id="{CFEE8647-55AC-B759-36CF-7448568C75A7}"/>
              </a:ext>
            </a:extLst>
          </p:cNvPr>
          <p:cNvSpPr/>
          <p:nvPr/>
        </p:nvSpPr>
        <p:spPr>
          <a:xfrm>
            <a:off x="7102069" y="5135765"/>
            <a:ext cx="749396" cy="405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8">
            <a:extLst>
              <a:ext uri="{FF2B5EF4-FFF2-40B4-BE49-F238E27FC236}">
                <a16:creationId xmlns:a16="http://schemas.microsoft.com/office/drawing/2014/main" id="{D2338853-A637-E5B5-C985-F299A16BB5BF}"/>
              </a:ext>
            </a:extLst>
          </p:cNvPr>
          <p:cNvSpPr txBox="1">
            <a:spLocks noChangeArrowheads="1"/>
          </p:cNvSpPr>
          <p:nvPr/>
        </p:nvSpPr>
        <p:spPr bwMode="auto">
          <a:xfrm>
            <a:off x="10225006" y="4538812"/>
            <a:ext cx="1306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0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massless</a:t>
            </a:r>
            <a:endParaRPr lang="en-GB" altLang="zh-CN" sz="20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Text Box 8">
            <a:extLst>
              <a:ext uri="{FF2B5EF4-FFF2-40B4-BE49-F238E27FC236}">
                <a16:creationId xmlns:a16="http://schemas.microsoft.com/office/drawing/2014/main" id="{58797515-6F7B-49D3-F860-F0942D0DEF1D}"/>
              </a:ext>
            </a:extLst>
          </p:cNvPr>
          <p:cNvSpPr txBox="1">
            <a:spLocks noChangeArrowheads="1"/>
          </p:cNvSpPr>
          <p:nvPr/>
        </p:nvSpPr>
        <p:spPr bwMode="auto">
          <a:xfrm>
            <a:off x="10250406" y="5541402"/>
            <a:ext cx="11686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000" b="1">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massive</a:t>
            </a:r>
            <a:endParaRPr lang="en-GB" altLang="zh-CN" sz="20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a:extLst>
              <a:ext uri="{FF2B5EF4-FFF2-40B4-BE49-F238E27FC236}">
                <a16:creationId xmlns:a16="http://schemas.microsoft.com/office/drawing/2014/main" id="{9CA53C9A-6A63-5695-F82E-30CD418219FF}"/>
              </a:ext>
            </a:extLst>
          </p:cNvPr>
          <p:cNvPicPr>
            <a:picLocks noChangeAspect="1"/>
          </p:cNvPicPr>
          <p:nvPr/>
        </p:nvPicPr>
        <p:blipFill>
          <a:blip r:embed="rId10"/>
          <a:stretch>
            <a:fillRect/>
          </a:stretch>
        </p:blipFill>
        <p:spPr>
          <a:xfrm>
            <a:off x="9231231" y="3361238"/>
            <a:ext cx="2038350" cy="952500"/>
          </a:xfrm>
          <a:prstGeom prst="rect">
            <a:avLst/>
          </a:prstGeom>
        </p:spPr>
      </p:pic>
      <p:pic>
        <p:nvPicPr>
          <p:cNvPr id="21" name="图片 20">
            <a:extLst>
              <a:ext uri="{FF2B5EF4-FFF2-40B4-BE49-F238E27FC236}">
                <a16:creationId xmlns:a16="http://schemas.microsoft.com/office/drawing/2014/main" id="{F643676B-358D-B672-7308-443612892950}"/>
              </a:ext>
            </a:extLst>
          </p:cNvPr>
          <p:cNvPicPr>
            <a:picLocks noChangeAspect="1"/>
          </p:cNvPicPr>
          <p:nvPr/>
        </p:nvPicPr>
        <p:blipFill>
          <a:blip r:embed="rId11"/>
          <a:stretch>
            <a:fillRect/>
          </a:stretch>
        </p:blipFill>
        <p:spPr>
          <a:xfrm>
            <a:off x="8827012" y="1145002"/>
            <a:ext cx="2421808" cy="995935"/>
          </a:xfrm>
          <a:prstGeom prst="rect">
            <a:avLst/>
          </a:prstGeom>
        </p:spPr>
      </p:pic>
    </p:spTree>
    <p:extLst>
      <p:ext uri="{BB962C8B-B14F-4D97-AF65-F5344CB8AC3E}">
        <p14:creationId xmlns:p14="http://schemas.microsoft.com/office/powerpoint/2010/main" val="21944265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8736</TotalTime>
  <Words>877</Words>
  <Application>Microsoft Office PowerPoint</Application>
  <PresentationFormat>宽屏</PresentationFormat>
  <Paragraphs>205</Paragraphs>
  <Slides>32</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42" baseType="lpstr">
      <vt:lpstr>等线</vt:lpstr>
      <vt:lpstr>等线 Light</vt:lpstr>
      <vt:lpstr>宋体</vt:lpstr>
      <vt:lpstr>微软雅黑</vt:lpstr>
      <vt:lpstr>Arial</vt:lpstr>
      <vt:lpstr>Times New Roman</vt:lpstr>
      <vt:lpstr>Wingdings</vt:lpstr>
      <vt:lpstr>Office 主题​​</vt:lpstr>
      <vt:lpstr>Ecuación</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xiajq</dc:creator>
  <cp:lastModifiedBy>Jun-Qing Xia</cp:lastModifiedBy>
  <cp:revision>1011</cp:revision>
  <dcterms:created xsi:type="dcterms:W3CDTF">2018-10-16T04:57:05Z</dcterms:created>
  <dcterms:modified xsi:type="dcterms:W3CDTF">2025-11-22T02:33:51Z</dcterms:modified>
</cp:coreProperties>
</file>