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F51D-C242-4BB4-AA09-8239DE839F54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D0E7D-AE31-4451-A54E-46D9EBAC01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D0E7D-AE31-4451-A54E-46D9EBAC01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4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BC513-83CB-A7EF-7DB0-A0CCDF5B0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AC5462-C96C-E24D-DD08-16E952B0D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172C59-E8CC-C726-BA44-29A1FD0E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59E61-34B4-803E-5A34-553C1CED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FDE9F-A289-0C56-B163-87DC271C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4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E9F01-5054-339C-C1C9-AF8BA724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B5E982-FE45-4774-3565-1792A34E7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5B4F9-6587-43A0-F8FC-6F729E7F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8F06AB-BD84-F61D-60D4-B3F12955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46CEC-8F1E-E34F-A0B5-91A49924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20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383889-68BE-E0B1-47DC-6535C242E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55BC4A-DAF1-986E-26C2-A8D79FF7C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0FAC5-74BB-F799-4EC2-83DEE753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0FB5D-1186-265D-77C8-A370CB12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85A76A-9A65-E240-7FF0-A777AD9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18940-87C2-10F2-7A92-6BBA97DE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7409F5-0905-9C19-8D5B-0184FB13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E18F4-1D82-19AA-0672-34228763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22941D-8CC0-21FD-6DB7-ADD04C97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7954E9-A9CE-9B8C-7B70-D72F9FE2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C7AEF-FCF8-5F5D-4B98-6824B5EB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7E9DDB-C6C4-FA34-0AC9-C5C47C2F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2EBDF-CE54-575F-4B72-753DD133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F3795-E68D-DE71-F7E3-BB920149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72A2E-0BEB-C5AA-453B-9FCA06D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9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A5F6F-6DBC-BF6E-7E34-A1E36F81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8BA647-60A1-8754-E1A9-F48C3AAF9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09DAE6-C12B-0BEF-7357-6C4DDC9D4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5B5145-C93D-6AD6-226A-D48ED692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5E015-A8EF-5268-4CCA-9A7CBE24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AC61F0-C73A-A8FC-E0EB-DD1BD594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6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B237F-45BA-A605-F4C9-8C1E860A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CEC6CC-FEB6-54B5-071C-58F27E03C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3DD29A-CFC3-3087-E657-C7A8BCC6F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AEC047-5D41-3D4C-1AC6-10F568AB2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23CD33-5247-27FB-A52E-38FD166A3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429019-82D6-9205-C5A6-99F7889C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F7643B-AE68-D38E-B3FF-550BFCAA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C30121-B98A-337B-82BF-1905FCD2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F520B-FAD9-4920-3B92-BD4B1953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598BAF-368A-AEE3-B2BE-CD9727CA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3FD104-380E-EB06-08A8-EAE4FA2B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541CF7-0CB1-5EB0-B385-FD80F169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3D5B08-47B4-7060-610E-F8F6F17F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060D01-B98F-E11E-119B-CF50BFF6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75ADD0-1DA0-1800-D48E-16FE012D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41D2F-5D92-1DF1-13BE-FF0C3D42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74A408-8684-035F-75A0-CBED0BEE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096D78-AD68-7AAB-00DA-D9BBAEFAE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6C59E2-2180-3CCA-CB46-025E6BED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B81BFD-9403-B7D7-AEC0-8561F5FD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FE9743-8AF8-FBE2-DD4F-E78F3932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929CF-8CAA-A6B4-A89C-57C44F14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DB5810-3224-F0E7-C593-C46CE711A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CF7003-F859-2998-7039-5AF221C2B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9DC5C-5DFD-2B32-6AC1-52053815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DFB23-3196-7E5C-D1CF-C4C04C5E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B1FB3E-392E-1D63-448B-52098E87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39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CAB8F7-179F-A1C1-B2C2-386972C5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9BEDC-465D-6CAA-E23C-EBAA0E10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FFBCFB-1CFB-12C2-FABA-305F58531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A7E2-A92E-4BC7-A946-719C87FF4EC9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B75A64-DB6F-0F65-0DF3-8A2D152AF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96D55B-D579-48C8-3FCC-B17FA9ED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9A6D-974D-4D69-A5CC-B446A86BE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BAAC0-5F28-276E-6891-4A9E3F0A3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A6A677-6BE0-EA20-95F7-68A7E377C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Sylfaen" panose="010A05020503060303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Sylfaen" panose="010A0502050306030303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Sylfaen" panose="010A05020503060303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2025/08/15</a:t>
            </a:r>
            <a:endParaRPr lang="zh-CN" altLang="en-US" dirty="0">
              <a:latin typeface="Sylfaen" panose="010A0502050306030303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5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571AA290-4D64-5BFE-8A04-6FD897D07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"/>
                <a:ext cx="10515600" cy="7538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Invariant Mass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571AA290-4D64-5BFE-8A04-6FD897D0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10515600" cy="753856"/>
              </a:xfrm>
              <a:prstGeom prst="rect">
                <a:avLst/>
              </a:prstGeom>
              <a:blipFill>
                <a:blip r:embed="rId3"/>
                <a:stretch>
                  <a:fillRect l="-2319" t="-20968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4074079-C361-57E1-E476-F1398A7A8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820" y="1271898"/>
            <a:ext cx="5614515" cy="43142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BFC2D2-9474-326B-E222-CD0405148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85" y="1262937"/>
            <a:ext cx="5614515" cy="42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B1970-B1F4-56CD-A379-7428333E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GNKD50cm + NDL_4S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7922F-3B02-22FC-848E-60F99AD5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b="19185"/>
          <a:stretch>
            <a:fillRect/>
          </a:stretch>
        </p:blipFill>
        <p:spPr>
          <a:xfrm>
            <a:off x="912740" y="1186626"/>
            <a:ext cx="4452799" cy="18789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16131E-B5AF-49A2-DC6B-E6A96F4E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05" y="125643"/>
            <a:ext cx="4848212" cy="32199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830F70-A783-46DA-EBC4-3149E3795ECB}"/>
              </a:ext>
            </a:extLst>
          </p:cNvPr>
          <p:cNvSpPr txBox="1"/>
          <p:nvPr/>
        </p:nvSpPr>
        <p:spPr>
          <a:xfrm>
            <a:off x="837618" y="817294"/>
            <a:ext cx="8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D78EDE-159D-C4D2-7AE4-3D7FEE7FE69C}"/>
              </a:ext>
            </a:extLst>
          </p:cNvPr>
          <p:cNvSpPr txBox="1"/>
          <p:nvPr/>
        </p:nvSpPr>
        <p:spPr>
          <a:xfrm>
            <a:off x="7334977" y="817294"/>
            <a:ext cx="8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64DB27E-7042-E906-83B2-AB90C943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40" y="3429000"/>
            <a:ext cx="5182223" cy="32199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9B09681-86BA-65CA-7674-365ABC6F7D7E}"/>
              </a:ext>
            </a:extLst>
          </p:cNvPr>
          <p:cNvSpPr txBox="1"/>
          <p:nvPr/>
        </p:nvSpPr>
        <p:spPr>
          <a:xfrm>
            <a:off x="1305694" y="3498354"/>
            <a:ext cx="153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SCN1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AL foil)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3E4C6E-5628-BF8C-9866-24BD27D8ABD8}"/>
                  </a:ext>
                </a:extLst>
              </p:cNvPr>
              <p:cNvSpPr txBox="1"/>
              <p:nvPr/>
            </p:nvSpPr>
            <p:spPr>
              <a:xfrm>
                <a:off x="1188284" y="4144685"/>
                <a:ext cx="1950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3E4C6E-5628-BF8C-9866-24BD27D8A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84" y="4144685"/>
                <a:ext cx="1950855" cy="276999"/>
              </a:xfrm>
              <a:prstGeom prst="rect">
                <a:avLst/>
              </a:prstGeom>
              <a:blipFill>
                <a:blip r:embed="rId5"/>
                <a:stretch>
                  <a:fillRect l="-938" r="-25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71240120-67FA-3319-159B-0F2213472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5400311" cy="321999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7E9E107-C3CD-7A23-A4C8-943084536C3C}"/>
              </a:ext>
            </a:extLst>
          </p:cNvPr>
          <p:cNvSpPr txBox="1"/>
          <p:nvPr/>
        </p:nvSpPr>
        <p:spPr>
          <a:xfrm>
            <a:off x="6857554" y="3503808"/>
            <a:ext cx="182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SCN2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(without AL foil)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CCA0C93-3313-4083-6225-AB59D80B6197}"/>
                  </a:ext>
                </a:extLst>
              </p:cNvPr>
              <p:cNvSpPr txBox="1"/>
              <p:nvPr/>
            </p:nvSpPr>
            <p:spPr>
              <a:xfrm>
                <a:off x="6796904" y="4095006"/>
                <a:ext cx="2088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𝟏𝟏𝟐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CCA0C93-3313-4083-6225-AB59D80B6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904" y="4095006"/>
                <a:ext cx="2088713" cy="276999"/>
              </a:xfrm>
              <a:prstGeom prst="rect">
                <a:avLst/>
              </a:prstGeom>
              <a:blipFill>
                <a:blip r:embed="rId7"/>
                <a:stretch>
                  <a:fillRect l="-875" r="-204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D93171-DB62-F5E5-4169-F15608C8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光纤测试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EDA680-2121-D601-3D3C-012DF6F5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3" r="12986"/>
          <a:stretch>
            <a:fillRect/>
          </a:stretch>
        </p:blipFill>
        <p:spPr>
          <a:xfrm rot="5400000">
            <a:off x="5169706" y="-1874489"/>
            <a:ext cx="172694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6E92A7-23AF-FA23-BD99-EF143C9B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3" y="2522686"/>
            <a:ext cx="5078578" cy="42259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087032-066A-91F4-3548-0462F92C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42" y="2522686"/>
            <a:ext cx="5078579" cy="41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0115F27-13C2-9097-6C4F-02838A3A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物理系实验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9AE3BE-21AE-7C57-71DB-47EDEB09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2" y="1087158"/>
            <a:ext cx="5817314" cy="46836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EAEFFB7-0537-CCB0-CCBB-E9E04C79EEEA}"/>
              </a:ext>
            </a:extLst>
          </p:cNvPr>
          <p:cNvSpPr txBox="1"/>
          <p:nvPr/>
        </p:nvSpPr>
        <p:spPr>
          <a:xfrm>
            <a:off x="1767723" y="5919477"/>
            <a:ext cx="349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两根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长塑闪紧贴的测试结果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CEFB10-E9A3-EF71-8371-1F4DDB54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41" y="1087158"/>
            <a:ext cx="5561535" cy="44707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FEBD3EE-E4A7-B8CD-6591-ED68A0A9CCD2}"/>
              </a:ext>
            </a:extLst>
          </p:cNvPr>
          <p:cNvSpPr txBox="1"/>
          <p:nvPr/>
        </p:nvSpPr>
        <p:spPr>
          <a:xfrm>
            <a:off x="7706565" y="5891196"/>
            <a:ext cx="31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宇宙线计数随距离的变化关系</a:t>
            </a:r>
          </a:p>
        </p:txBody>
      </p:sp>
    </p:spTree>
    <p:extLst>
      <p:ext uri="{BB962C8B-B14F-4D97-AF65-F5344CB8AC3E}">
        <p14:creationId xmlns:p14="http://schemas.microsoft.com/office/powerpoint/2010/main" val="21692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D6D0AEFB-A117-E979-BB95-37D0E46B8F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5046650" cy="753856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D6D0AEFB-A117-E979-BB95-37D0E46B8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5046650" cy="7538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282FBDD-89BD-6164-7075-C9CD39CE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9" y="1567682"/>
            <a:ext cx="5400325" cy="46505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8195A2-7CDC-6DE1-9B63-D1B19D3A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30" y="1433317"/>
            <a:ext cx="5265382" cy="45039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6CEC719-3FF4-DD76-B900-9EFDBD7A30D6}"/>
              </a:ext>
            </a:extLst>
          </p:cNvPr>
          <p:cNvSpPr txBox="1"/>
          <p:nvPr/>
        </p:nvSpPr>
        <p:spPr>
          <a:xfrm>
            <a:off x="2837718" y="6314672"/>
            <a:ext cx="132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36460D-2452-F341-D6E7-672F89F16D07}"/>
              </a:ext>
            </a:extLst>
          </p:cNvPr>
          <p:cNvSpPr txBox="1"/>
          <p:nvPr/>
        </p:nvSpPr>
        <p:spPr>
          <a:xfrm>
            <a:off x="9199732" y="6364304"/>
            <a:ext cx="151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572A08-7163-0E0F-7BBA-747E0D235183}"/>
                  </a:ext>
                </a:extLst>
              </p:cNvPr>
              <p:cNvSpPr txBox="1"/>
              <p:nvPr/>
            </p:nvSpPr>
            <p:spPr>
              <a:xfrm>
                <a:off x="928360" y="920738"/>
                <a:ext cx="9842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衰变的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末态中寻找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(1820)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并测量共振参数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——John’s suggestion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572A08-7163-0E0F-7BBA-747E0D235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60" y="920738"/>
                <a:ext cx="9842016" cy="400110"/>
              </a:xfrm>
              <a:prstGeom prst="rect">
                <a:avLst/>
              </a:prstGeom>
              <a:blipFill>
                <a:blip r:embed="rId5"/>
                <a:stretch>
                  <a:fillRect l="-619" t="-1060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BFAA87E-E23E-87A3-36A0-A7700EC7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PID &amp; dr &amp; 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dz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CBD675-5ADA-6F44-AC6D-E7D46A10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4" y="999793"/>
            <a:ext cx="2918585" cy="22902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8B2BBE-B784-AC3A-B214-7DBF88D2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08" y="999793"/>
            <a:ext cx="2916383" cy="2290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923F1C-FCDB-7598-81A5-E764F8864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440" y="999792"/>
            <a:ext cx="2965332" cy="2290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778B08-BE00-3C08-3F50-DD7A3E83F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721" y="999791"/>
            <a:ext cx="2911758" cy="2290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21320F-F354-0725-0D8C-21C14A78A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4681EF-413D-CD86-65B2-9828320FE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913" y="3567911"/>
            <a:ext cx="2924410" cy="22902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928041C-CCF3-4350-F5D3-1422EE247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440" y="3567910"/>
            <a:ext cx="2950806" cy="2290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2643EB-B482-4DF8-7920-304B24054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9721" y="3567910"/>
            <a:ext cx="2880143" cy="22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7FF9EB9-A5AB-92F0-BCED-DAD38AF1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nisKsFinder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variables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9C59B3-749F-66B5-1BAA-1D791D04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49" y="753857"/>
            <a:ext cx="3787928" cy="2964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CA7067-0572-F480-5B72-396709F3A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43" y="702184"/>
            <a:ext cx="3787928" cy="3016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EEF443-C56A-B7A0-7EF9-DF90CF167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849" y="3769987"/>
            <a:ext cx="3787928" cy="29912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5FAEDE0-0F32-5A36-DCCB-8B41C3017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943" y="3769987"/>
            <a:ext cx="3832078" cy="3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F7A93C4-7F22-BC73-F193-BF6B9EB5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5385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Recoil Mass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6F2AC7-0A6F-03AB-27C0-729886AB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52" y="1238519"/>
            <a:ext cx="5604150" cy="43809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B72DFE-AE30-5F8B-6F51-AF7EC31A9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2" y="1081923"/>
            <a:ext cx="5834002" cy="45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9C3B6CDB-D5CD-549A-44BE-19C0F3712A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0515600" cy="753856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Invariant Mass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9C3B6CDB-D5CD-549A-44BE-19C0F3712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0515600" cy="753856"/>
              </a:xfrm>
              <a:blipFill>
                <a:blip r:embed="rId2"/>
                <a:stretch>
                  <a:fillRect l="-2319" t="-20968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756FF0A-5D59-A9B0-5986-46FC2AF19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3" y="1289583"/>
            <a:ext cx="5422532" cy="42788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FC6FBC-7DF3-C753-8408-199F26FF4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880" y="1289581"/>
            <a:ext cx="5452630" cy="42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116</Words>
  <Application>Microsoft Office PowerPoint</Application>
  <PresentationFormat>宽屏</PresentationFormat>
  <Paragraphs>26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宋体</vt:lpstr>
      <vt:lpstr>Arial</vt:lpstr>
      <vt:lpstr>Cambria Math</vt:lpstr>
      <vt:lpstr>Sylfaen</vt:lpstr>
      <vt:lpstr>Times New Roman</vt:lpstr>
      <vt:lpstr>Office 主题​​</vt:lpstr>
      <vt:lpstr>Group Meeting</vt:lpstr>
      <vt:lpstr>GNKD50cm + NDL_4S</vt:lpstr>
      <vt:lpstr>YS光纤测试</vt:lpstr>
      <vt:lpstr>物理系实验</vt:lpstr>
      <vt:lpstr>Υ(1S,2S)→ΛK+X</vt:lpstr>
      <vt:lpstr>PID &amp; dr &amp; dz</vt:lpstr>
      <vt:lpstr>nisKsFinder variables</vt:lpstr>
      <vt:lpstr>Recoil Mass</vt:lpstr>
      <vt:lpstr>Invariant Mass of ΛK^-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2025-08-14T23:08:47Z</dcterms:created>
  <dcterms:modified xsi:type="dcterms:W3CDTF">2025-08-14T23:53:06Z</dcterms:modified>
</cp:coreProperties>
</file>