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953" r:id="rId2"/>
    <p:sldId id="276" r:id="rId3"/>
    <p:sldId id="277" r:id="rId4"/>
    <p:sldId id="39018" r:id="rId5"/>
    <p:sldId id="39048" r:id="rId6"/>
    <p:sldId id="39043" r:id="rId7"/>
    <p:sldId id="39056" r:id="rId8"/>
    <p:sldId id="39046" r:id="rId9"/>
    <p:sldId id="39045" r:id="rId10"/>
    <p:sldId id="39060" r:id="rId11"/>
    <p:sldId id="39042" r:id="rId12"/>
    <p:sldId id="39059" r:id="rId13"/>
    <p:sldId id="39049" r:id="rId14"/>
    <p:sldId id="39050" r:id="rId15"/>
    <p:sldId id="39055" r:id="rId16"/>
    <p:sldId id="39061" r:id="rId17"/>
    <p:sldId id="39053" r:id="rId18"/>
    <p:sldId id="39054" r:id="rId19"/>
    <p:sldId id="39052" r:id="rId20"/>
    <p:sldId id="39058"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B6CC176F-F40F-48FA-A44C-0CCB95068E20}">
          <p14:sldIdLst>
            <p14:sldId id="953"/>
          </p14:sldIdLst>
        </p14:section>
        <p14:section name="MDI" id="{B5770D9D-688E-471D-A95F-2D24AAEE90B8}">
          <p14:sldIdLst/>
        </p14:section>
        <p14:section name="Vertex Detector" id="{CA7F3D89-5892-41AE-98DF-08A0AAFBCBFC}">
          <p14:sldIdLst/>
        </p14:section>
        <p14:section name="Inner Tracker (ITK)" id="{356C80BC-7DFC-4A39-994B-349E84879086}">
          <p14:sldIdLst/>
        </p14:section>
        <p14:section name="Outer Tracker(OTK)" id="{FA86C2AB-37FD-41E7-A67A-8F5DA52D0C74}">
          <p14:sldIdLst/>
        </p14:section>
        <p14:section name="TPC" id="{C723AA79-7608-491F-9F8E-A4EC5CF5B110}">
          <p14:sldIdLst>
            <p14:sldId id="276"/>
            <p14:sldId id="277"/>
            <p14:sldId id="39018"/>
            <p14:sldId id="39048"/>
            <p14:sldId id="39043"/>
            <p14:sldId id="39056"/>
            <p14:sldId id="39046"/>
            <p14:sldId id="39045"/>
            <p14:sldId id="39060"/>
            <p14:sldId id="39042"/>
            <p14:sldId id="39059"/>
            <p14:sldId id="39049"/>
            <p14:sldId id="39050"/>
            <p14:sldId id="39055"/>
            <p14:sldId id="39061"/>
            <p14:sldId id="39053"/>
            <p14:sldId id="39054"/>
            <p14:sldId id="39052"/>
            <p14:sldId id="39058"/>
          </p14:sldIdLst>
        </p14:section>
        <p14:section name="ECAL" id="{6804C7AF-D957-41CE-A9DA-167B73B4833D}">
          <p14:sldIdLst/>
        </p14:section>
        <p14:section name="HCAL" id="{D2AC8B6B-C617-4A50-BBAA-06FE26C5E6E7}">
          <p14:sldIdLst/>
        </p14:section>
        <p14:section name="MUON " id="{B3443D6F-6C96-47DA-B938-32FEA62C3D1E}">
          <p14:sldIdLst/>
        </p14:section>
        <p14:section name="SYSTEM MAGNET" id="{C62AF7AB-A357-40BE-A5F6-95664F91FEB0}">
          <p14:sldIdLst/>
        </p14:section>
        <p14:section name="ELECTRONICS" id="{0BFECAEE-A56A-41CC-8609-F9B3A260564C}">
          <p14:sldIdLst/>
        </p14:section>
        <p14:section name="TDAQ" id="{437025A6-EC2C-474D-B4D8-0F4D3C124E62}">
          <p14:sldIdLst/>
        </p14:section>
        <p14:section name="SOFTWARE AND COMPUTING" id="{CC979B20-6A17-4D67-98BB-665753FCDC8A}">
          <p14:sldIdLst/>
        </p14:section>
        <p14:section name="MECHANICAL INTEGRATION" id="{CFBF21C4-0594-4C9C-BBED-7C68C1723DE2}">
          <p14:sldIdLst/>
        </p14:section>
        <p14:section name="DETECTOR PEREORMANCE" id="{9D141A37-7972-4A88-8C5D-1B591126290D}">
          <p14:sldIdLst/>
        </p14:section>
        <p14:section name="Cost" id="{3FA1B27B-5C78-4EA6-BB0A-7CF5F8C15511}">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 initials="d" lastIdx="1" clrIdx="0">
    <p:extLst>
      <p:ext uri="{19B8F6BF-5375-455C-9EA6-DF929625EA0E}">
        <p15:presenceInfo xmlns:p15="http://schemas.microsoft.com/office/powerpoint/2012/main" userId="del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699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272756-26A8-4A71-83DE-D995F43B3FF6}" v="59" dt="2025-08-21T12:12:27.750"/>
  </p1510:revLst>
</p1510:revInfo>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58" autoAdjust="0"/>
    <p:restoredTop sz="95373" autoAdjust="0"/>
  </p:normalViewPr>
  <p:slideViewPr>
    <p:cSldViewPr snapToGrid="0">
      <p:cViewPr varScale="1">
        <p:scale>
          <a:sx n="101" d="100"/>
          <a:sy n="101" d="100"/>
        </p:scale>
        <p:origin x="138" y="276"/>
      </p:cViewPr>
      <p:guideLst/>
    </p:cSldViewPr>
  </p:slideViewPr>
  <p:outlineViewPr>
    <p:cViewPr>
      <p:scale>
        <a:sx n="33" d="100"/>
        <a:sy n="33" d="100"/>
      </p:scale>
      <p:origin x="0" y="-8784"/>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ang Zhao" userId="bac22c77b6ab830c" providerId="LiveId" clId="{A7272756-26A8-4A71-83DE-D995F43B3FF6}"/>
    <pc:docChg chg="undo custSel addSld delSld modSld sldOrd modMainMaster modSection">
      <pc:chgData name="Guang Zhao" userId="bac22c77b6ab830c" providerId="LiveId" clId="{A7272756-26A8-4A71-83DE-D995F43B3FF6}" dt="2025-08-21T12:12:32.905" v="484" actId="207"/>
      <pc:docMkLst>
        <pc:docMk/>
      </pc:docMkLst>
      <pc:sldChg chg="del">
        <pc:chgData name="Guang Zhao" userId="bac22c77b6ab830c" providerId="LiveId" clId="{A7272756-26A8-4A71-83DE-D995F43B3FF6}" dt="2025-08-21T10:32:55.578" v="0" actId="47"/>
        <pc:sldMkLst>
          <pc:docMk/>
          <pc:sldMk cId="0" sldId="256"/>
        </pc:sldMkLst>
      </pc:sldChg>
      <pc:sldChg chg="del">
        <pc:chgData name="Guang Zhao" userId="bac22c77b6ab830c" providerId="LiveId" clId="{A7272756-26A8-4A71-83DE-D995F43B3FF6}" dt="2025-08-21T10:32:55.578" v="0" actId="47"/>
        <pc:sldMkLst>
          <pc:docMk/>
          <pc:sldMk cId="0" sldId="257"/>
        </pc:sldMkLst>
      </pc:sldChg>
      <pc:sldChg chg="del">
        <pc:chgData name="Guang Zhao" userId="bac22c77b6ab830c" providerId="LiveId" clId="{A7272756-26A8-4A71-83DE-D995F43B3FF6}" dt="2025-08-21T10:32:55.578" v="0" actId="47"/>
        <pc:sldMkLst>
          <pc:docMk/>
          <pc:sldMk cId="0" sldId="258"/>
        </pc:sldMkLst>
      </pc:sldChg>
      <pc:sldChg chg="del">
        <pc:chgData name="Guang Zhao" userId="bac22c77b6ab830c" providerId="LiveId" clId="{A7272756-26A8-4A71-83DE-D995F43B3FF6}" dt="2025-08-21T10:32:55.578" v="0" actId="47"/>
        <pc:sldMkLst>
          <pc:docMk/>
          <pc:sldMk cId="0" sldId="259"/>
        </pc:sldMkLst>
      </pc:sldChg>
      <pc:sldChg chg="del">
        <pc:chgData name="Guang Zhao" userId="bac22c77b6ab830c" providerId="LiveId" clId="{A7272756-26A8-4A71-83DE-D995F43B3FF6}" dt="2025-08-21T10:32:55.578" v="0" actId="47"/>
        <pc:sldMkLst>
          <pc:docMk/>
          <pc:sldMk cId="0" sldId="264"/>
        </pc:sldMkLst>
      </pc:sldChg>
      <pc:sldChg chg="del">
        <pc:chgData name="Guang Zhao" userId="bac22c77b6ab830c" providerId="LiveId" clId="{A7272756-26A8-4A71-83DE-D995F43B3FF6}" dt="2025-08-21T10:32:55.578" v="0" actId="47"/>
        <pc:sldMkLst>
          <pc:docMk/>
          <pc:sldMk cId="0" sldId="265"/>
        </pc:sldMkLst>
      </pc:sldChg>
      <pc:sldChg chg="del">
        <pc:chgData name="Guang Zhao" userId="bac22c77b6ab830c" providerId="LiveId" clId="{A7272756-26A8-4A71-83DE-D995F43B3FF6}" dt="2025-08-21T10:32:55.578" v="0" actId="47"/>
        <pc:sldMkLst>
          <pc:docMk/>
          <pc:sldMk cId="0" sldId="266"/>
        </pc:sldMkLst>
      </pc:sldChg>
      <pc:sldChg chg="del">
        <pc:chgData name="Guang Zhao" userId="bac22c77b6ab830c" providerId="LiveId" clId="{A7272756-26A8-4A71-83DE-D995F43B3FF6}" dt="2025-08-21T10:32:55.578" v="0" actId="47"/>
        <pc:sldMkLst>
          <pc:docMk/>
          <pc:sldMk cId="0" sldId="267"/>
        </pc:sldMkLst>
      </pc:sldChg>
      <pc:sldChg chg="del">
        <pc:chgData name="Guang Zhao" userId="bac22c77b6ab830c" providerId="LiveId" clId="{A7272756-26A8-4A71-83DE-D995F43B3FF6}" dt="2025-08-21T10:32:55.578" v="0" actId="47"/>
        <pc:sldMkLst>
          <pc:docMk/>
          <pc:sldMk cId="0" sldId="268"/>
        </pc:sldMkLst>
      </pc:sldChg>
      <pc:sldChg chg="del">
        <pc:chgData name="Guang Zhao" userId="bac22c77b6ab830c" providerId="LiveId" clId="{A7272756-26A8-4A71-83DE-D995F43B3FF6}" dt="2025-08-21T10:32:55.578" v="0" actId="47"/>
        <pc:sldMkLst>
          <pc:docMk/>
          <pc:sldMk cId="0" sldId="269"/>
        </pc:sldMkLst>
      </pc:sldChg>
      <pc:sldChg chg="del">
        <pc:chgData name="Guang Zhao" userId="bac22c77b6ab830c" providerId="LiveId" clId="{A7272756-26A8-4A71-83DE-D995F43B3FF6}" dt="2025-08-21T10:32:55.578" v="0" actId="47"/>
        <pc:sldMkLst>
          <pc:docMk/>
          <pc:sldMk cId="0" sldId="270"/>
        </pc:sldMkLst>
      </pc:sldChg>
      <pc:sldChg chg="del">
        <pc:chgData name="Guang Zhao" userId="bac22c77b6ab830c" providerId="LiveId" clId="{A7272756-26A8-4A71-83DE-D995F43B3FF6}" dt="2025-08-21T10:32:55.578" v="0" actId="47"/>
        <pc:sldMkLst>
          <pc:docMk/>
          <pc:sldMk cId="0" sldId="271"/>
        </pc:sldMkLst>
      </pc:sldChg>
      <pc:sldChg chg="del">
        <pc:chgData name="Guang Zhao" userId="bac22c77b6ab830c" providerId="LiveId" clId="{A7272756-26A8-4A71-83DE-D995F43B3FF6}" dt="2025-08-21T10:32:55.578" v="0" actId="47"/>
        <pc:sldMkLst>
          <pc:docMk/>
          <pc:sldMk cId="0" sldId="272"/>
        </pc:sldMkLst>
      </pc:sldChg>
      <pc:sldChg chg="del">
        <pc:chgData name="Guang Zhao" userId="bac22c77b6ab830c" providerId="LiveId" clId="{A7272756-26A8-4A71-83DE-D995F43B3FF6}" dt="2025-08-21T10:32:55.578" v="0" actId="47"/>
        <pc:sldMkLst>
          <pc:docMk/>
          <pc:sldMk cId="0" sldId="273"/>
        </pc:sldMkLst>
      </pc:sldChg>
      <pc:sldChg chg="del">
        <pc:chgData name="Guang Zhao" userId="bac22c77b6ab830c" providerId="LiveId" clId="{A7272756-26A8-4A71-83DE-D995F43B3FF6}" dt="2025-08-21T10:32:55.578" v="0" actId="47"/>
        <pc:sldMkLst>
          <pc:docMk/>
          <pc:sldMk cId="0" sldId="274"/>
        </pc:sldMkLst>
      </pc:sldChg>
      <pc:sldChg chg="del">
        <pc:chgData name="Guang Zhao" userId="bac22c77b6ab830c" providerId="LiveId" clId="{A7272756-26A8-4A71-83DE-D995F43B3FF6}" dt="2025-08-21T10:32:55.578" v="0" actId="47"/>
        <pc:sldMkLst>
          <pc:docMk/>
          <pc:sldMk cId="0" sldId="275"/>
        </pc:sldMkLst>
      </pc:sldChg>
      <pc:sldChg chg="del">
        <pc:chgData name="Guang Zhao" userId="bac22c77b6ab830c" providerId="LiveId" clId="{A7272756-26A8-4A71-83DE-D995F43B3FF6}" dt="2025-08-21T10:43:20.093" v="43" actId="47"/>
        <pc:sldMkLst>
          <pc:docMk/>
          <pc:sldMk cId="0" sldId="279"/>
        </pc:sldMkLst>
      </pc:sldChg>
      <pc:sldChg chg="del">
        <pc:chgData name="Guang Zhao" userId="bac22c77b6ab830c" providerId="LiveId" clId="{A7272756-26A8-4A71-83DE-D995F43B3FF6}" dt="2025-08-21T10:33:14.727" v="1" actId="47"/>
        <pc:sldMkLst>
          <pc:docMk/>
          <pc:sldMk cId="0" sldId="280"/>
        </pc:sldMkLst>
      </pc:sldChg>
      <pc:sldChg chg="del">
        <pc:chgData name="Guang Zhao" userId="bac22c77b6ab830c" providerId="LiveId" clId="{A7272756-26A8-4A71-83DE-D995F43B3FF6}" dt="2025-08-21T10:33:14.727" v="1" actId="47"/>
        <pc:sldMkLst>
          <pc:docMk/>
          <pc:sldMk cId="0" sldId="284"/>
        </pc:sldMkLst>
      </pc:sldChg>
      <pc:sldChg chg="del">
        <pc:chgData name="Guang Zhao" userId="bac22c77b6ab830c" providerId="LiveId" clId="{A7272756-26A8-4A71-83DE-D995F43B3FF6}" dt="2025-08-21T10:33:14.727" v="1" actId="47"/>
        <pc:sldMkLst>
          <pc:docMk/>
          <pc:sldMk cId="0" sldId="285"/>
        </pc:sldMkLst>
      </pc:sldChg>
      <pc:sldChg chg="del">
        <pc:chgData name="Guang Zhao" userId="bac22c77b6ab830c" providerId="LiveId" clId="{A7272756-26A8-4A71-83DE-D995F43B3FF6}" dt="2025-08-21T10:33:14.727" v="1" actId="47"/>
        <pc:sldMkLst>
          <pc:docMk/>
          <pc:sldMk cId="0" sldId="286"/>
        </pc:sldMkLst>
      </pc:sldChg>
      <pc:sldChg chg="del">
        <pc:chgData name="Guang Zhao" userId="bac22c77b6ab830c" providerId="LiveId" clId="{A7272756-26A8-4A71-83DE-D995F43B3FF6}" dt="2025-08-21T10:33:14.727" v="1" actId="47"/>
        <pc:sldMkLst>
          <pc:docMk/>
          <pc:sldMk cId="0" sldId="287"/>
        </pc:sldMkLst>
      </pc:sldChg>
      <pc:sldChg chg="del">
        <pc:chgData name="Guang Zhao" userId="bac22c77b6ab830c" providerId="LiveId" clId="{A7272756-26A8-4A71-83DE-D995F43B3FF6}" dt="2025-08-21T10:33:14.727" v="1" actId="47"/>
        <pc:sldMkLst>
          <pc:docMk/>
          <pc:sldMk cId="0" sldId="288"/>
        </pc:sldMkLst>
      </pc:sldChg>
      <pc:sldChg chg="del">
        <pc:chgData name="Guang Zhao" userId="bac22c77b6ab830c" providerId="LiveId" clId="{A7272756-26A8-4A71-83DE-D995F43B3FF6}" dt="2025-08-21T10:33:14.727" v="1" actId="47"/>
        <pc:sldMkLst>
          <pc:docMk/>
          <pc:sldMk cId="0" sldId="289"/>
        </pc:sldMkLst>
      </pc:sldChg>
      <pc:sldChg chg="del">
        <pc:chgData name="Guang Zhao" userId="bac22c77b6ab830c" providerId="LiveId" clId="{A7272756-26A8-4A71-83DE-D995F43B3FF6}" dt="2025-08-21T10:33:14.727" v="1" actId="47"/>
        <pc:sldMkLst>
          <pc:docMk/>
          <pc:sldMk cId="0" sldId="290"/>
        </pc:sldMkLst>
      </pc:sldChg>
      <pc:sldChg chg="del">
        <pc:chgData name="Guang Zhao" userId="bac22c77b6ab830c" providerId="LiveId" clId="{A7272756-26A8-4A71-83DE-D995F43B3FF6}" dt="2025-08-21T10:33:14.727" v="1" actId="47"/>
        <pc:sldMkLst>
          <pc:docMk/>
          <pc:sldMk cId="0" sldId="291"/>
        </pc:sldMkLst>
      </pc:sldChg>
      <pc:sldChg chg="del">
        <pc:chgData name="Guang Zhao" userId="bac22c77b6ab830c" providerId="LiveId" clId="{A7272756-26A8-4A71-83DE-D995F43B3FF6}" dt="2025-08-21T10:33:14.727" v="1" actId="47"/>
        <pc:sldMkLst>
          <pc:docMk/>
          <pc:sldMk cId="0" sldId="292"/>
        </pc:sldMkLst>
      </pc:sldChg>
      <pc:sldChg chg="del">
        <pc:chgData name="Guang Zhao" userId="bac22c77b6ab830c" providerId="LiveId" clId="{A7272756-26A8-4A71-83DE-D995F43B3FF6}" dt="2025-08-21T10:33:14.727" v="1" actId="47"/>
        <pc:sldMkLst>
          <pc:docMk/>
          <pc:sldMk cId="0" sldId="293"/>
        </pc:sldMkLst>
      </pc:sldChg>
      <pc:sldChg chg="del">
        <pc:chgData name="Guang Zhao" userId="bac22c77b6ab830c" providerId="LiveId" clId="{A7272756-26A8-4A71-83DE-D995F43B3FF6}" dt="2025-08-21T10:33:14.727" v="1" actId="47"/>
        <pc:sldMkLst>
          <pc:docMk/>
          <pc:sldMk cId="0" sldId="294"/>
        </pc:sldMkLst>
      </pc:sldChg>
      <pc:sldChg chg="del">
        <pc:chgData name="Guang Zhao" userId="bac22c77b6ab830c" providerId="LiveId" clId="{A7272756-26A8-4A71-83DE-D995F43B3FF6}" dt="2025-08-21T10:33:14.727" v="1" actId="47"/>
        <pc:sldMkLst>
          <pc:docMk/>
          <pc:sldMk cId="0" sldId="295"/>
        </pc:sldMkLst>
      </pc:sldChg>
      <pc:sldChg chg="del">
        <pc:chgData name="Guang Zhao" userId="bac22c77b6ab830c" providerId="LiveId" clId="{A7272756-26A8-4A71-83DE-D995F43B3FF6}" dt="2025-08-21T10:33:14.727" v="1" actId="47"/>
        <pc:sldMkLst>
          <pc:docMk/>
          <pc:sldMk cId="0" sldId="296"/>
        </pc:sldMkLst>
      </pc:sldChg>
      <pc:sldChg chg="del">
        <pc:chgData name="Guang Zhao" userId="bac22c77b6ab830c" providerId="LiveId" clId="{A7272756-26A8-4A71-83DE-D995F43B3FF6}" dt="2025-08-21T10:33:14.727" v="1" actId="47"/>
        <pc:sldMkLst>
          <pc:docMk/>
          <pc:sldMk cId="0" sldId="297"/>
        </pc:sldMkLst>
      </pc:sldChg>
      <pc:sldChg chg="del">
        <pc:chgData name="Guang Zhao" userId="bac22c77b6ab830c" providerId="LiveId" clId="{A7272756-26A8-4A71-83DE-D995F43B3FF6}" dt="2025-08-21T10:33:14.727" v="1" actId="47"/>
        <pc:sldMkLst>
          <pc:docMk/>
          <pc:sldMk cId="0" sldId="298"/>
        </pc:sldMkLst>
      </pc:sldChg>
      <pc:sldChg chg="del">
        <pc:chgData name="Guang Zhao" userId="bac22c77b6ab830c" providerId="LiveId" clId="{A7272756-26A8-4A71-83DE-D995F43B3FF6}" dt="2025-08-21T10:33:14.727" v="1" actId="47"/>
        <pc:sldMkLst>
          <pc:docMk/>
          <pc:sldMk cId="0" sldId="299"/>
        </pc:sldMkLst>
      </pc:sldChg>
      <pc:sldChg chg="del">
        <pc:chgData name="Guang Zhao" userId="bac22c77b6ab830c" providerId="LiveId" clId="{A7272756-26A8-4A71-83DE-D995F43B3FF6}" dt="2025-08-21T10:33:14.727" v="1" actId="47"/>
        <pc:sldMkLst>
          <pc:docMk/>
          <pc:sldMk cId="0" sldId="300"/>
        </pc:sldMkLst>
      </pc:sldChg>
      <pc:sldChg chg="del">
        <pc:chgData name="Guang Zhao" userId="bac22c77b6ab830c" providerId="LiveId" clId="{A7272756-26A8-4A71-83DE-D995F43B3FF6}" dt="2025-08-21T10:33:14.727" v="1" actId="47"/>
        <pc:sldMkLst>
          <pc:docMk/>
          <pc:sldMk cId="0" sldId="302"/>
        </pc:sldMkLst>
      </pc:sldChg>
      <pc:sldChg chg="del">
        <pc:chgData name="Guang Zhao" userId="bac22c77b6ab830c" providerId="LiveId" clId="{A7272756-26A8-4A71-83DE-D995F43B3FF6}" dt="2025-08-21T10:33:14.727" v="1" actId="47"/>
        <pc:sldMkLst>
          <pc:docMk/>
          <pc:sldMk cId="0" sldId="303"/>
        </pc:sldMkLst>
      </pc:sldChg>
      <pc:sldChg chg="del">
        <pc:chgData name="Guang Zhao" userId="bac22c77b6ab830c" providerId="LiveId" clId="{A7272756-26A8-4A71-83DE-D995F43B3FF6}" dt="2025-08-21T10:33:14.727" v="1" actId="47"/>
        <pc:sldMkLst>
          <pc:docMk/>
          <pc:sldMk cId="0" sldId="304"/>
        </pc:sldMkLst>
      </pc:sldChg>
      <pc:sldChg chg="del">
        <pc:chgData name="Guang Zhao" userId="bac22c77b6ab830c" providerId="LiveId" clId="{A7272756-26A8-4A71-83DE-D995F43B3FF6}" dt="2025-08-21T10:33:14.727" v="1" actId="47"/>
        <pc:sldMkLst>
          <pc:docMk/>
          <pc:sldMk cId="0" sldId="305"/>
        </pc:sldMkLst>
      </pc:sldChg>
      <pc:sldChg chg="del">
        <pc:chgData name="Guang Zhao" userId="bac22c77b6ab830c" providerId="LiveId" clId="{A7272756-26A8-4A71-83DE-D995F43B3FF6}" dt="2025-08-21T10:33:14.727" v="1" actId="47"/>
        <pc:sldMkLst>
          <pc:docMk/>
          <pc:sldMk cId="0" sldId="306"/>
        </pc:sldMkLst>
      </pc:sldChg>
      <pc:sldChg chg="del">
        <pc:chgData name="Guang Zhao" userId="bac22c77b6ab830c" providerId="LiveId" clId="{A7272756-26A8-4A71-83DE-D995F43B3FF6}" dt="2025-08-21T10:33:14.727" v="1" actId="47"/>
        <pc:sldMkLst>
          <pc:docMk/>
          <pc:sldMk cId="0" sldId="307"/>
        </pc:sldMkLst>
      </pc:sldChg>
      <pc:sldChg chg="del">
        <pc:chgData name="Guang Zhao" userId="bac22c77b6ab830c" providerId="LiveId" clId="{A7272756-26A8-4A71-83DE-D995F43B3FF6}" dt="2025-08-21T10:33:14.727" v="1" actId="47"/>
        <pc:sldMkLst>
          <pc:docMk/>
          <pc:sldMk cId="0" sldId="308"/>
        </pc:sldMkLst>
      </pc:sldChg>
      <pc:sldChg chg="del">
        <pc:chgData name="Guang Zhao" userId="bac22c77b6ab830c" providerId="LiveId" clId="{A7272756-26A8-4A71-83DE-D995F43B3FF6}" dt="2025-08-21T10:33:14.727" v="1" actId="47"/>
        <pc:sldMkLst>
          <pc:docMk/>
          <pc:sldMk cId="0" sldId="309"/>
        </pc:sldMkLst>
      </pc:sldChg>
      <pc:sldChg chg="del">
        <pc:chgData name="Guang Zhao" userId="bac22c77b6ab830c" providerId="LiveId" clId="{A7272756-26A8-4A71-83DE-D995F43B3FF6}" dt="2025-08-21T10:33:14.727" v="1" actId="47"/>
        <pc:sldMkLst>
          <pc:docMk/>
          <pc:sldMk cId="0" sldId="311"/>
        </pc:sldMkLst>
      </pc:sldChg>
      <pc:sldChg chg="del">
        <pc:chgData name="Guang Zhao" userId="bac22c77b6ab830c" providerId="LiveId" clId="{A7272756-26A8-4A71-83DE-D995F43B3FF6}" dt="2025-08-21T10:33:14.727" v="1" actId="47"/>
        <pc:sldMkLst>
          <pc:docMk/>
          <pc:sldMk cId="0" sldId="314"/>
        </pc:sldMkLst>
      </pc:sldChg>
      <pc:sldChg chg="del">
        <pc:chgData name="Guang Zhao" userId="bac22c77b6ab830c" providerId="LiveId" clId="{A7272756-26A8-4A71-83DE-D995F43B3FF6}" dt="2025-08-21T10:33:14.727" v="1" actId="47"/>
        <pc:sldMkLst>
          <pc:docMk/>
          <pc:sldMk cId="0" sldId="954"/>
        </pc:sldMkLst>
      </pc:sldChg>
      <pc:sldChg chg="del">
        <pc:chgData name="Guang Zhao" userId="bac22c77b6ab830c" providerId="LiveId" clId="{A7272756-26A8-4A71-83DE-D995F43B3FF6}" dt="2025-08-21T10:33:14.727" v="1" actId="47"/>
        <pc:sldMkLst>
          <pc:docMk/>
          <pc:sldMk cId="0" sldId="960"/>
        </pc:sldMkLst>
      </pc:sldChg>
      <pc:sldChg chg="del">
        <pc:chgData name="Guang Zhao" userId="bac22c77b6ab830c" providerId="LiveId" clId="{A7272756-26A8-4A71-83DE-D995F43B3FF6}" dt="2025-08-21T10:33:14.727" v="1" actId="47"/>
        <pc:sldMkLst>
          <pc:docMk/>
          <pc:sldMk cId="0" sldId="961"/>
        </pc:sldMkLst>
      </pc:sldChg>
      <pc:sldChg chg="del">
        <pc:chgData name="Guang Zhao" userId="bac22c77b6ab830c" providerId="LiveId" clId="{A7272756-26A8-4A71-83DE-D995F43B3FF6}" dt="2025-08-21T10:33:14.727" v="1" actId="47"/>
        <pc:sldMkLst>
          <pc:docMk/>
          <pc:sldMk cId="0" sldId="965"/>
        </pc:sldMkLst>
      </pc:sldChg>
      <pc:sldChg chg="del">
        <pc:chgData name="Guang Zhao" userId="bac22c77b6ab830c" providerId="LiveId" clId="{A7272756-26A8-4A71-83DE-D995F43B3FF6}" dt="2025-08-21T10:33:14.727" v="1" actId="47"/>
        <pc:sldMkLst>
          <pc:docMk/>
          <pc:sldMk cId="0" sldId="966"/>
        </pc:sldMkLst>
      </pc:sldChg>
      <pc:sldChg chg="del">
        <pc:chgData name="Guang Zhao" userId="bac22c77b6ab830c" providerId="LiveId" clId="{A7272756-26A8-4A71-83DE-D995F43B3FF6}" dt="2025-08-21T10:33:14.727" v="1" actId="47"/>
        <pc:sldMkLst>
          <pc:docMk/>
          <pc:sldMk cId="0" sldId="967"/>
        </pc:sldMkLst>
      </pc:sldChg>
      <pc:sldChg chg="del">
        <pc:chgData name="Guang Zhao" userId="bac22c77b6ab830c" providerId="LiveId" clId="{A7272756-26A8-4A71-83DE-D995F43B3FF6}" dt="2025-08-21T10:33:14.727" v="1" actId="47"/>
        <pc:sldMkLst>
          <pc:docMk/>
          <pc:sldMk cId="0" sldId="971"/>
        </pc:sldMkLst>
      </pc:sldChg>
      <pc:sldChg chg="del">
        <pc:chgData name="Guang Zhao" userId="bac22c77b6ab830c" providerId="LiveId" clId="{A7272756-26A8-4A71-83DE-D995F43B3FF6}" dt="2025-08-21T10:43:20.093" v="43" actId="47"/>
        <pc:sldMkLst>
          <pc:docMk/>
          <pc:sldMk cId="0" sldId="972"/>
        </pc:sldMkLst>
      </pc:sldChg>
      <pc:sldChg chg="del">
        <pc:chgData name="Guang Zhao" userId="bac22c77b6ab830c" providerId="LiveId" clId="{A7272756-26A8-4A71-83DE-D995F43B3FF6}" dt="2025-08-21T10:43:20.093" v="43" actId="47"/>
        <pc:sldMkLst>
          <pc:docMk/>
          <pc:sldMk cId="0" sldId="973"/>
        </pc:sldMkLst>
      </pc:sldChg>
      <pc:sldChg chg="del">
        <pc:chgData name="Guang Zhao" userId="bac22c77b6ab830c" providerId="LiveId" clId="{A7272756-26A8-4A71-83DE-D995F43B3FF6}" dt="2025-08-21T10:43:20.093" v="43" actId="47"/>
        <pc:sldMkLst>
          <pc:docMk/>
          <pc:sldMk cId="0" sldId="974"/>
        </pc:sldMkLst>
      </pc:sldChg>
      <pc:sldChg chg="del">
        <pc:chgData name="Guang Zhao" userId="bac22c77b6ab830c" providerId="LiveId" clId="{A7272756-26A8-4A71-83DE-D995F43B3FF6}" dt="2025-08-21T10:43:20.093" v="43" actId="47"/>
        <pc:sldMkLst>
          <pc:docMk/>
          <pc:sldMk cId="0" sldId="975"/>
        </pc:sldMkLst>
      </pc:sldChg>
      <pc:sldChg chg="del">
        <pc:chgData name="Guang Zhao" userId="bac22c77b6ab830c" providerId="LiveId" clId="{A7272756-26A8-4A71-83DE-D995F43B3FF6}" dt="2025-08-21T10:33:14.727" v="1" actId="47"/>
        <pc:sldMkLst>
          <pc:docMk/>
          <pc:sldMk cId="0" sldId="984"/>
        </pc:sldMkLst>
      </pc:sldChg>
      <pc:sldChg chg="del">
        <pc:chgData name="Guang Zhao" userId="bac22c77b6ab830c" providerId="LiveId" clId="{A7272756-26A8-4A71-83DE-D995F43B3FF6}" dt="2025-08-21T10:33:14.727" v="1" actId="47"/>
        <pc:sldMkLst>
          <pc:docMk/>
          <pc:sldMk cId="0" sldId="985"/>
        </pc:sldMkLst>
      </pc:sldChg>
      <pc:sldChg chg="del">
        <pc:chgData name="Guang Zhao" userId="bac22c77b6ab830c" providerId="LiveId" clId="{A7272756-26A8-4A71-83DE-D995F43B3FF6}" dt="2025-08-21T10:33:14.727" v="1" actId="47"/>
        <pc:sldMkLst>
          <pc:docMk/>
          <pc:sldMk cId="0" sldId="986"/>
        </pc:sldMkLst>
      </pc:sldChg>
      <pc:sldChg chg="del">
        <pc:chgData name="Guang Zhao" userId="bac22c77b6ab830c" providerId="LiveId" clId="{A7272756-26A8-4A71-83DE-D995F43B3FF6}" dt="2025-08-21T10:33:14.727" v="1" actId="47"/>
        <pc:sldMkLst>
          <pc:docMk/>
          <pc:sldMk cId="0" sldId="1003"/>
        </pc:sldMkLst>
      </pc:sldChg>
      <pc:sldChg chg="del">
        <pc:chgData name="Guang Zhao" userId="bac22c77b6ab830c" providerId="LiveId" clId="{A7272756-26A8-4A71-83DE-D995F43B3FF6}" dt="2025-08-21T10:33:14.727" v="1" actId="47"/>
        <pc:sldMkLst>
          <pc:docMk/>
          <pc:sldMk cId="1206288553" sldId="1005"/>
        </pc:sldMkLst>
      </pc:sldChg>
      <pc:sldChg chg="del">
        <pc:chgData name="Guang Zhao" userId="bac22c77b6ab830c" providerId="LiveId" clId="{A7272756-26A8-4A71-83DE-D995F43B3FF6}" dt="2025-08-21T10:33:14.727" v="1" actId="47"/>
        <pc:sldMkLst>
          <pc:docMk/>
          <pc:sldMk cId="0" sldId="1014"/>
        </pc:sldMkLst>
      </pc:sldChg>
      <pc:sldChg chg="del">
        <pc:chgData name="Guang Zhao" userId="bac22c77b6ab830c" providerId="LiveId" clId="{A7272756-26A8-4A71-83DE-D995F43B3FF6}" dt="2025-08-21T10:33:14.727" v="1" actId="47"/>
        <pc:sldMkLst>
          <pc:docMk/>
          <pc:sldMk cId="1249950486" sldId="1020"/>
        </pc:sldMkLst>
      </pc:sldChg>
      <pc:sldChg chg="del">
        <pc:chgData name="Guang Zhao" userId="bac22c77b6ab830c" providerId="LiveId" clId="{A7272756-26A8-4A71-83DE-D995F43B3FF6}" dt="2025-08-21T10:33:14.727" v="1" actId="47"/>
        <pc:sldMkLst>
          <pc:docMk/>
          <pc:sldMk cId="0" sldId="1022"/>
        </pc:sldMkLst>
      </pc:sldChg>
      <pc:sldChg chg="del">
        <pc:chgData name="Guang Zhao" userId="bac22c77b6ab830c" providerId="LiveId" clId="{A7272756-26A8-4A71-83DE-D995F43B3FF6}" dt="2025-08-21T10:33:14.727" v="1" actId="47"/>
        <pc:sldMkLst>
          <pc:docMk/>
          <pc:sldMk cId="0" sldId="1024"/>
        </pc:sldMkLst>
      </pc:sldChg>
      <pc:sldChg chg="del">
        <pc:chgData name="Guang Zhao" userId="bac22c77b6ab830c" providerId="LiveId" clId="{A7272756-26A8-4A71-83DE-D995F43B3FF6}" dt="2025-08-21T10:33:14.727" v="1" actId="47"/>
        <pc:sldMkLst>
          <pc:docMk/>
          <pc:sldMk cId="0" sldId="1026"/>
        </pc:sldMkLst>
      </pc:sldChg>
      <pc:sldChg chg="del">
        <pc:chgData name="Guang Zhao" userId="bac22c77b6ab830c" providerId="LiveId" clId="{A7272756-26A8-4A71-83DE-D995F43B3FF6}" dt="2025-08-21T10:33:14.727" v="1" actId="47"/>
        <pc:sldMkLst>
          <pc:docMk/>
          <pc:sldMk cId="2622945171" sldId="1035"/>
        </pc:sldMkLst>
      </pc:sldChg>
      <pc:sldChg chg="del">
        <pc:chgData name="Guang Zhao" userId="bac22c77b6ab830c" providerId="LiveId" clId="{A7272756-26A8-4A71-83DE-D995F43B3FF6}" dt="2025-08-21T10:33:14.727" v="1" actId="47"/>
        <pc:sldMkLst>
          <pc:docMk/>
          <pc:sldMk cId="1031676193" sldId="1036"/>
        </pc:sldMkLst>
      </pc:sldChg>
      <pc:sldChg chg="del">
        <pc:chgData name="Guang Zhao" userId="bac22c77b6ab830c" providerId="LiveId" clId="{A7272756-26A8-4A71-83DE-D995F43B3FF6}" dt="2025-08-21T10:33:14.727" v="1" actId="47"/>
        <pc:sldMkLst>
          <pc:docMk/>
          <pc:sldMk cId="3992689197" sldId="1037"/>
        </pc:sldMkLst>
      </pc:sldChg>
      <pc:sldChg chg="del">
        <pc:chgData name="Guang Zhao" userId="bac22c77b6ab830c" providerId="LiveId" clId="{A7272756-26A8-4A71-83DE-D995F43B3FF6}" dt="2025-08-21T10:33:14.727" v="1" actId="47"/>
        <pc:sldMkLst>
          <pc:docMk/>
          <pc:sldMk cId="1100753930" sldId="1038"/>
        </pc:sldMkLst>
      </pc:sldChg>
      <pc:sldChg chg="del">
        <pc:chgData name="Guang Zhao" userId="bac22c77b6ab830c" providerId="LiveId" clId="{A7272756-26A8-4A71-83DE-D995F43B3FF6}" dt="2025-08-21T10:33:14.727" v="1" actId="47"/>
        <pc:sldMkLst>
          <pc:docMk/>
          <pc:sldMk cId="2050679235" sldId="1040"/>
        </pc:sldMkLst>
      </pc:sldChg>
      <pc:sldChg chg="del">
        <pc:chgData name="Guang Zhao" userId="bac22c77b6ab830c" providerId="LiveId" clId="{A7272756-26A8-4A71-83DE-D995F43B3FF6}" dt="2025-08-21T10:33:14.727" v="1" actId="47"/>
        <pc:sldMkLst>
          <pc:docMk/>
          <pc:sldMk cId="3229523092" sldId="1041"/>
        </pc:sldMkLst>
      </pc:sldChg>
      <pc:sldChg chg="del">
        <pc:chgData name="Guang Zhao" userId="bac22c77b6ab830c" providerId="LiveId" clId="{A7272756-26A8-4A71-83DE-D995F43B3FF6}" dt="2025-08-21T10:33:14.727" v="1" actId="47"/>
        <pc:sldMkLst>
          <pc:docMk/>
          <pc:sldMk cId="505497848" sldId="1042"/>
        </pc:sldMkLst>
      </pc:sldChg>
      <pc:sldChg chg="del">
        <pc:chgData name="Guang Zhao" userId="bac22c77b6ab830c" providerId="LiveId" clId="{A7272756-26A8-4A71-83DE-D995F43B3FF6}" dt="2025-08-21T10:33:14.727" v="1" actId="47"/>
        <pc:sldMkLst>
          <pc:docMk/>
          <pc:sldMk cId="2203294787" sldId="1043"/>
        </pc:sldMkLst>
      </pc:sldChg>
      <pc:sldChg chg="del">
        <pc:chgData name="Guang Zhao" userId="bac22c77b6ab830c" providerId="LiveId" clId="{A7272756-26A8-4A71-83DE-D995F43B3FF6}" dt="2025-08-21T10:33:14.727" v="1" actId="47"/>
        <pc:sldMkLst>
          <pc:docMk/>
          <pc:sldMk cId="1274044717" sldId="1046"/>
        </pc:sldMkLst>
      </pc:sldChg>
      <pc:sldChg chg="del">
        <pc:chgData name="Guang Zhao" userId="bac22c77b6ab830c" providerId="LiveId" clId="{A7272756-26A8-4A71-83DE-D995F43B3FF6}" dt="2025-08-21T10:33:14.727" v="1" actId="47"/>
        <pc:sldMkLst>
          <pc:docMk/>
          <pc:sldMk cId="1680732520" sldId="1047"/>
        </pc:sldMkLst>
      </pc:sldChg>
      <pc:sldChg chg="del">
        <pc:chgData name="Guang Zhao" userId="bac22c77b6ab830c" providerId="LiveId" clId="{A7272756-26A8-4A71-83DE-D995F43B3FF6}" dt="2025-08-21T10:33:14.727" v="1" actId="47"/>
        <pc:sldMkLst>
          <pc:docMk/>
          <pc:sldMk cId="1313147118" sldId="1048"/>
        </pc:sldMkLst>
      </pc:sldChg>
      <pc:sldChg chg="del">
        <pc:chgData name="Guang Zhao" userId="bac22c77b6ab830c" providerId="LiveId" clId="{A7272756-26A8-4A71-83DE-D995F43B3FF6}" dt="2025-08-21T10:33:14.727" v="1" actId="47"/>
        <pc:sldMkLst>
          <pc:docMk/>
          <pc:sldMk cId="0" sldId="1063"/>
        </pc:sldMkLst>
      </pc:sldChg>
      <pc:sldChg chg="del">
        <pc:chgData name="Guang Zhao" userId="bac22c77b6ab830c" providerId="LiveId" clId="{A7272756-26A8-4A71-83DE-D995F43B3FF6}" dt="2025-08-21T10:33:14.727" v="1" actId="47"/>
        <pc:sldMkLst>
          <pc:docMk/>
          <pc:sldMk cId="0" sldId="1064"/>
        </pc:sldMkLst>
      </pc:sldChg>
      <pc:sldChg chg="del">
        <pc:chgData name="Guang Zhao" userId="bac22c77b6ab830c" providerId="LiveId" clId="{A7272756-26A8-4A71-83DE-D995F43B3FF6}" dt="2025-08-21T10:33:14.727" v="1" actId="47"/>
        <pc:sldMkLst>
          <pc:docMk/>
          <pc:sldMk cId="0" sldId="1065"/>
        </pc:sldMkLst>
      </pc:sldChg>
      <pc:sldChg chg="del">
        <pc:chgData name="Guang Zhao" userId="bac22c77b6ab830c" providerId="LiveId" clId="{A7272756-26A8-4A71-83DE-D995F43B3FF6}" dt="2025-08-21T10:33:14.727" v="1" actId="47"/>
        <pc:sldMkLst>
          <pc:docMk/>
          <pc:sldMk cId="0" sldId="1066"/>
        </pc:sldMkLst>
      </pc:sldChg>
      <pc:sldChg chg="del">
        <pc:chgData name="Guang Zhao" userId="bac22c77b6ab830c" providerId="LiveId" clId="{A7272756-26A8-4A71-83DE-D995F43B3FF6}" dt="2025-08-21T10:33:14.727" v="1" actId="47"/>
        <pc:sldMkLst>
          <pc:docMk/>
          <pc:sldMk cId="0" sldId="1067"/>
        </pc:sldMkLst>
      </pc:sldChg>
      <pc:sldChg chg="del">
        <pc:chgData name="Guang Zhao" userId="bac22c77b6ab830c" providerId="LiveId" clId="{A7272756-26A8-4A71-83DE-D995F43B3FF6}" dt="2025-08-21T10:33:14.727" v="1" actId="47"/>
        <pc:sldMkLst>
          <pc:docMk/>
          <pc:sldMk cId="0" sldId="1068"/>
        </pc:sldMkLst>
      </pc:sldChg>
      <pc:sldChg chg="del">
        <pc:chgData name="Guang Zhao" userId="bac22c77b6ab830c" providerId="LiveId" clId="{A7272756-26A8-4A71-83DE-D995F43B3FF6}" dt="2025-08-21T10:33:14.727" v="1" actId="47"/>
        <pc:sldMkLst>
          <pc:docMk/>
          <pc:sldMk cId="0" sldId="1069"/>
        </pc:sldMkLst>
      </pc:sldChg>
      <pc:sldChg chg="del">
        <pc:chgData name="Guang Zhao" userId="bac22c77b6ab830c" providerId="LiveId" clId="{A7272756-26A8-4A71-83DE-D995F43B3FF6}" dt="2025-08-21T10:33:14.727" v="1" actId="47"/>
        <pc:sldMkLst>
          <pc:docMk/>
          <pc:sldMk cId="0" sldId="1070"/>
        </pc:sldMkLst>
      </pc:sldChg>
      <pc:sldChg chg="del">
        <pc:chgData name="Guang Zhao" userId="bac22c77b6ab830c" providerId="LiveId" clId="{A7272756-26A8-4A71-83DE-D995F43B3FF6}" dt="2025-08-21T10:33:14.727" v="1" actId="47"/>
        <pc:sldMkLst>
          <pc:docMk/>
          <pc:sldMk cId="0" sldId="1071"/>
        </pc:sldMkLst>
      </pc:sldChg>
      <pc:sldChg chg="del">
        <pc:chgData name="Guang Zhao" userId="bac22c77b6ab830c" providerId="LiveId" clId="{A7272756-26A8-4A71-83DE-D995F43B3FF6}" dt="2025-08-21T10:32:55.578" v="0" actId="47"/>
        <pc:sldMkLst>
          <pc:docMk/>
          <pc:sldMk cId="0" sldId="1073"/>
        </pc:sldMkLst>
      </pc:sldChg>
      <pc:sldChg chg="del">
        <pc:chgData name="Guang Zhao" userId="bac22c77b6ab830c" providerId="LiveId" clId="{A7272756-26A8-4A71-83DE-D995F43B3FF6}" dt="2025-08-21T10:32:55.578" v="0" actId="47"/>
        <pc:sldMkLst>
          <pc:docMk/>
          <pc:sldMk cId="0" sldId="1074"/>
        </pc:sldMkLst>
      </pc:sldChg>
      <pc:sldChg chg="del">
        <pc:chgData name="Guang Zhao" userId="bac22c77b6ab830c" providerId="LiveId" clId="{A7272756-26A8-4A71-83DE-D995F43B3FF6}" dt="2025-08-21T10:33:14.727" v="1" actId="47"/>
        <pc:sldMkLst>
          <pc:docMk/>
          <pc:sldMk cId="0" sldId="1077"/>
        </pc:sldMkLst>
      </pc:sldChg>
      <pc:sldChg chg="del">
        <pc:chgData name="Guang Zhao" userId="bac22c77b6ab830c" providerId="LiveId" clId="{A7272756-26A8-4A71-83DE-D995F43B3FF6}" dt="2025-08-21T10:33:14.727" v="1" actId="47"/>
        <pc:sldMkLst>
          <pc:docMk/>
          <pc:sldMk cId="0" sldId="1078"/>
        </pc:sldMkLst>
      </pc:sldChg>
      <pc:sldChg chg="del">
        <pc:chgData name="Guang Zhao" userId="bac22c77b6ab830c" providerId="LiveId" clId="{A7272756-26A8-4A71-83DE-D995F43B3FF6}" dt="2025-08-21T10:33:14.727" v="1" actId="47"/>
        <pc:sldMkLst>
          <pc:docMk/>
          <pc:sldMk cId="0" sldId="1079"/>
        </pc:sldMkLst>
      </pc:sldChg>
      <pc:sldChg chg="del">
        <pc:chgData name="Guang Zhao" userId="bac22c77b6ab830c" providerId="LiveId" clId="{A7272756-26A8-4A71-83DE-D995F43B3FF6}" dt="2025-08-21T10:33:14.727" v="1" actId="47"/>
        <pc:sldMkLst>
          <pc:docMk/>
          <pc:sldMk cId="0" sldId="1080"/>
        </pc:sldMkLst>
      </pc:sldChg>
      <pc:sldChg chg="del">
        <pc:chgData name="Guang Zhao" userId="bac22c77b6ab830c" providerId="LiveId" clId="{A7272756-26A8-4A71-83DE-D995F43B3FF6}" dt="2025-08-21T10:33:14.727" v="1" actId="47"/>
        <pc:sldMkLst>
          <pc:docMk/>
          <pc:sldMk cId="0" sldId="1081"/>
        </pc:sldMkLst>
      </pc:sldChg>
      <pc:sldChg chg="del">
        <pc:chgData name="Guang Zhao" userId="bac22c77b6ab830c" providerId="LiveId" clId="{A7272756-26A8-4A71-83DE-D995F43B3FF6}" dt="2025-08-21T10:33:14.727" v="1" actId="47"/>
        <pc:sldMkLst>
          <pc:docMk/>
          <pc:sldMk cId="0" sldId="1083"/>
        </pc:sldMkLst>
      </pc:sldChg>
      <pc:sldChg chg="del">
        <pc:chgData name="Guang Zhao" userId="bac22c77b6ab830c" providerId="LiveId" clId="{A7272756-26A8-4A71-83DE-D995F43B3FF6}" dt="2025-08-21T10:33:14.727" v="1" actId="47"/>
        <pc:sldMkLst>
          <pc:docMk/>
          <pc:sldMk cId="0" sldId="1084"/>
        </pc:sldMkLst>
      </pc:sldChg>
      <pc:sldChg chg="del">
        <pc:chgData name="Guang Zhao" userId="bac22c77b6ab830c" providerId="LiveId" clId="{A7272756-26A8-4A71-83DE-D995F43B3FF6}" dt="2025-08-21T10:33:14.727" v="1" actId="47"/>
        <pc:sldMkLst>
          <pc:docMk/>
          <pc:sldMk cId="0" sldId="1085"/>
        </pc:sldMkLst>
      </pc:sldChg>
      <pc:sldChg chg="del">
        <pc:chgData name="Guang Zhao" userId="bac22c77b6ab830c" providerId="LiveId" clId="{A7272756-26A8-4A71-83DE-D995F43B3FF6}" dt="2025-08-21T10:33:14.727" v="1" actId="47"/>
        <pc:sldMkLst>
          <pc:docMk/>
          <pc:sldMk cId="3117487892" sldId="1087"/>
        </pc:sldMkLst>
      </pc:sldChg>
      <pc:sldChg chg="del">
        <pc:chgData name="Guang Zhao" userId="bac22c77b6ab830c" providerId="LiveId" clId="{A7272756-26A8-4A71-83DE-D995F43B3FF6}" dt="2025-08-21T10:33:14.727" v="1" actId="47"/>
        <pc:sldMkLst>
          <pc:docMk/>
          <pc:sldMk cId="1549812367" sldId="1088"/>
        </pc:sldMkLst>
      </pc:sldChg>
      <pc:sldChg chg="del">
        <pc:chgData name="Guang Zhao" userId="bac22c77b6ab830c" providerId="LiveId" clId="{A7272756-26A8-4A71-83DE-D995F43B3FF6}" dt="2025-08-21T10:33:14.727" v="1" actId="47"/>
        <pc:sldMkLst>
          <pc:docMk/>
          <pc:sldMk cId="2955516534" sldId="1089"/>
        </pc:sldMkLst>
      </pc:sldChg>
      <pc:sldChg chg="del">
        <pc:chgData name="Guang Zhao" userId="bac22c77b6ab830c" providerId="LiveId" clId="{A7272756-26A8-4A71-83DE-D995F43B3FF6}" dt="2025-08-21T10:33:14.727" v="1" actId="47"/>
        <pc:sldMkLst>
          <pc:docMk/>
          <pc:sldMk cId="4188028224" sldId="1090"/>
        </pc:sldMkLst>
      </pc:sldChg>
      <pc:sldChg chg="del">
        <pc:chgData name="Guang Zhao" userId="bac22c77b6ab830c" providerId="LiveId" clId="{A7272756-26A8-4A71-83DE-D995F43B3FF6}" dt="2025-08-21T10:33:14.727" v="1" actId="47"/>
        <pc:sldMkLst>
          <pc:docMk/>
          <pc:sldMk cId="1130283259" sldId="1091"/>
        </pc:sldMkLst>
      </pc:sldChg>
      <pc:sldChg chg="del">
        <pc:chgData name="Guang Zhao" userId="bac22c77b6ab830c" providerId="LiveId" clId="{A7272756-26A8-4A71-83DE-D995F43B3FF6}" dt="2025-08-21T10:33:14.727" v="1" actId="47"/>
        <pc:sldMkLst>
          <pc:docMk/>
          <pc:sldMk cId="3246328982" sldId="1092"/>
        </pc:sldMkLst>
      </pc:sldChg>
      <pc:sldChg chg="del">
        <pc:chgData name="Guang Zhao" userId="bac22c77b6ab830c" providerId="LiveId" clId="{A7272756-26A8-4A71-83DE-D995F43B3FF6}" dt="2025-08-21T10:33:14.727" v="1" actId="47"/>
        <pc:sldMkLst>
          <pc:docMk/>
          <pc:sldMk cId="176158495" sldId="1093"/>
        </pc:sldMkLst>
      </pc:sldChg>
      <pc:sldChg chg="del">
        <pc:chgData name="Guang Zhao" userId="bac22c77b6ab830c" providerId="LiveId" clId="{A7272756-26A8-4A71-83DE-D995F43B3FF6}" dt="2025-08-21T10:43:20.093" v="43" actId="47"/>
        <pc:sldMkLst>
          <pc:docMk/>
          <pc:sldMk cId="1900019983" sldId="1095"/>
        </pc:sldMkLst>
      </pc:sldChg>
      <pc:sldChg chg="del">
        <pc:chgData name="Guang Zhao" userId="bac22c77b6ab830c" providerId="LiveId" clId="{A7272756-26A8-4A71-83DE-D995F43B3FF6}" dt="2025-08-21T10:33:14.727" v="1" actId="47"/>
        <pc:sldMkLst>
          <pc:docMk/>
          <pc:sldMk cId="1752141943" sldId="1096"/>
        </pc:sldMkLst>
      </pc:sldChg>
      <pc:sldChg chg="del">
        <pc:chgData name="Guang Zhao" userId="bac22c77b6ab830c" providerId="LiveId" clId="{A7272756-26A8-4A71-83DE-D995F43B3FF6}" dt="2025-08-21T10:33:14.727" v="1" actId="47"/>
        <pc:sldMkLst>
          <pc:docMk/>
          <pc:sldMk cId="2990496246" sldId="1097"/>
        </pc:sldMkLst>
      </pc:sldChg>
      <pc:sldChg chg="del">
        <pc:chgData name="Guang Zhao" userId="bac22c77b6ab830c" providerId="LiveId" clId="{A7272756-26A8-4A71-83DE-D995F43B3FF6}" dt="2025-08-21T10:33:14.727" v="1" actId="47"/>
        <pc:sldMkLst>
          <pc:docMk/>
          <pc:sldMk cId="989544206" sldId="1098"/>
        </pc:sldMkLst>
      </pc:sldChg>
      <pc:sldChg chg="del">
        <pc:chgData name="Guang Zhao" userId="bac22c77b6ab830c" providerId="LiveId" clId="{A7272756-26A8-4A71-83DE-D995F43B3FF6}" dt="2025-08-21T10:33:14.727" v="1" actId="47"/>
        <pc:sldMkLst>
          <pc:docMk/>
          <pc:sldMk cId="2483093420" sldId="1099"/>
        </pc:sldMkLst>
      </pc:sldChg>
      <pc:sldChg chg="del">
        <pc:chgData name="Guang Zhao" userId="bac22c77b6ab830c" providerId="LiveId" clId="{A7272756-26A8-4A71-83DE-D995F43B3FF6}" dt="2025-08-21T10:32:55.578" v="0" actId="47"/>
        <pc:sldMkLst>
          <pc:docMk/>
          <pc:sldMk cId="3140787342" sldId="1100"/>
        </pc:sldMkLst>
      </pc:sldChg>
      <pc:sldChg chg="del">
        <pc:chgData name="Guang Zhao" userId="bac22c77b6ab830c" providerId="LiveId" clId="{A7272756-26A8-4A71-83DE-D995F43B3FF6}" dt="2025-08-21T10:33:14.727" v="1" actId="47"/>
        <pc:sldMkLst>
          <pc:docMk/>
          <pc:sldMk cId="0" sldId="1111"/>
        </pc:sldMkLst>
      </pc:sldChg>
      <pc:sldChg chg="del">
        <pc:chgData name="Guang Zhao" userId="bac22c77b6ab830c" providerId="LiveId" clId="{A7272756-26A8-4A71-83DE-D995F43B3FF6}" dt="2025-08-21T10:33:14.727" v="1" actId="47"/>
        <pc:sldMkLst>
          <pc:docMk/>
          <pc:sldMk cId="0" sldId="1114"/>
        </pc:sldMkLst>
      </pc:sldChg>
      <pc:sldChg chg="del">
        <pc:chgData name="Guang Zhao" userId="bac22c77b6ab830c" providerId="LiveId" clId="{A7272756-26A8-4A71-83DE-D995F43B3FF6}" dt="2025-08-21T10:33:14.727" v="1" actId="47"/>
        <pc:sldMkLst>
          <pc:docMk/>
          <pc:sldMk cId="0" sldId="1124"/>
        </pc:sldMkLst>
      </pc:sldChg>
      <pc:sldChg chg="del">
        <pc:chgData name="Guang Zhao" userId="bac22c77b6ab830c" providerId="LiveId" clId="{A7272756-26A8-4A71-83DE-D995F43B3FF6}" dt="2025-08-21T10:33:14.727" v="1" actId="47"/>
        <pc:sldMkLst>
          <pc:docMk/>
          <pc:sldMk cId="0" sldId="1127"/>
        </pc:sldMkLst>
      </pc:sldChg>
      <pc:sldChg chg="del">
        <pc:chgData name="Guang Zhao" userId="bac22c77b6ab830c" providerId="LiveId" clId="{A7272756-26A8-4A71-83DE-D995F43B3FF6}" dt="2025-08-21T10:33:14.727" v="1" actId="47"/>
        <pc:sldMkLst>
          <pc:docMk/>
          <pc:sldMk cId="0" sldId="1132"/>
        </pc:sldMkLst>
      </pc:sldChg>
      <pc:sldChg chg="del">
        <pc:chgData name="Guang Zhao" userId="bac22c77b6ab830c" providerId="LiveId" clId="{A7272756-26A8-4A71-83DE-D995F43B3FF6}" dt="2025-08-21T10:33:14.727" v="1" actId="47"/>
        <pc:sldMkLst>
          <pc:docMk/>
          <pc:sldMk cId="0" sldId="1133"/>
        </pc:sldMkLst>
      </pc:sldChg>
      <pc:sldChg chg="del">
        <pc:chgData name="Guang Zhao" userId="bac22c77b6ab830c" providerId="LiveId" clId="{A7272756-26A8-4A71-83DE-D995F43B3FF6}" dt="2025-08-21T10:33:14.727" v="1" actId="47"/>
        <pc:sldMkLst>
          <pc:docMk/>
          <pc:sldMk cId="0" sldId="1134"/>
        </pc:sldMkLst>
      </pc:sldChg>
      <pc:sldChg chg="del">
        <pc:chgData name="Guang Zhao" userId="bac22c77b6ab830c" providerId="LiveId" clId="{A7272756-26A8-4A71-83DE-D995F43B3FF6}" dt="2025-08-21T10:33:14.727" v="1" actId="47"/>
        <pc:sldMkLst>
          <pc:docMk/>
          <pc:sldMk cId="0" sldId="1135"/>
        </pc:sldMkLst>
      </pc:sldChg>
      <pc:sldChg chg="del">
        <pc:chgData name="Guang Zhao" userId="bac22c77b6ab830c" providerId="LiveId" clId="{A7272756-26A8-4A71-83DE-D995F43B3FF6}" dt="2025-08-21T10:33:14.727" v="1" actId="47"/>
        <pc:sldMkLst>
          <pc:docMk/>
          <pc:sldMk cId="0" sldId="1137"/>
        </pc:sldMkLst>
      </pc:sldChg>
      <pc:sldChg chg="del">
        <pc:chgData name="Guang Zhao" userId="bac22c77b6ab830c" providerId="LiveId" clId="{A7272756-26A8-4A71-83DE-D995F43B3FF6}" dt="2025-08-21T10:33:14.727" v="1" actId="47"/>
        <pc:sldMkLst>
          <pc:docMk/>
          <pc:sldMk cId="0" sldId="1138"/>
        </pc:sldMkLst>
      </pc:sldChg>
      <pc:sldChg chg="del">
        <pc:chgData name="Guang Zhao" userId="bac22c77b6ab830c" providerId="LiveId" clId="{A7272756-26A8-4A71-83DE-D995F43B3FF6}" dt="2025-08-21T10:33:14.727" v="1" actId="47"/>
        <pc:sldMkLst>
          <pc:docMk/>
          <pc:sldMk cId="0" sldId="1139"/>
        </pc:sldMkLst>
      </pc:sldChg>
      <pc:sldChg chg="del">
        <pc:chgData name="Guang Zhao" userId="bac22c77b6ab830c" providerId="LiveId" clId="{A7272756-26A8-4A71-83DE-D995F43B3FF6}" dt="2025-08-21T10:33:14.727" v="1" actId="47"/>
        <pc:sldMkLst>
          <pc:docMk/>
          <pc:sldMk cId="0" sldId="1140"/>
        </pc:sldMkLst>
      </pc:sldChg>
      <pc:sldChg chg="del">
        <pc:chgData name="Guang Zhao" userId="bac22c77b6ab830c" providerId="LiveId" clId="{A7272756-26A8-4A71-83DE-D995F43B3FF6}" dt="2025-08-21T10:33:14.727" v="1" actId="47"/>
        <pc:sldMkLst>
          <pc:docMk/>
          <pc:sldMk cId="0" sldId="1141"/>
        </pc:sldMkLst>
      </pc:sldChg>
      <pc:sldChg chg="del">
        <pc:chgData name="Guang Zhao" userId="bac22c77b6ab830c" providerId="LiveId" clId="{A7272756-26A8-4A71-83DE-D995F43B3FF6}" dt="2025-08-21T10:33:14.727" v="1" actId="47"/>
        <pc:sldMkLst>
          <pc:docMk/>
          <pc:sldMk cId="0" sldId="1142"/>
        </pc:sldMkLst>
      </pc:sldChg>
      <pc:sldChg chg="del">
        <pc:chgData name="Guang Zhao" userId="bac22c77b6ab830c" providerId="LiveId" clId="{A7272756-26A8-4A71-83DE-D995F43B3FF6}" dt="2025-08-21T10:33:14.727" v="1" actId="47"/>
        <pc:sldMkLst>
          <pc:docMk/>
          <pc:sldMk cId="0" sldId="1143"/>
        </pc:sldMkLst>
      </pc:sldChg>
      <pc:sldChg chg="del">
        <pc:chgData name="Guang Zhao" userId="bac22c77b6ab830c" providerId="LiveId" clId="{A7272756-26A8-4A71-83DE-D995F43B3FF6}" dt="2025-08-21T10:33:14.727" v="1" actId="47"/>
        <pc:sldMkLst>
          <pc:docMk/>
          <pc:sldMk cId="0" sldId="1144"/>
        </pc:sldMkLst>
      </pc:sldChg>
      <pc:sldChg chg="del">
        <pc:chgData name="Guang Zhao" userId="bac22c77b6ab830c" providerId="LiveId" clId="{A7272756-26A8-4A71-83DE-D995F43B3FF6}" dt="2025-08-21T10:33:14.727" v="1" actId="47"/>
        <pc:sldMkLst>
          <pc:docMk/>
          <pc:sldMk cId="0" sldId="1145"/>
        </pc:sldMkLst>
      </pc:sldChg>
      <pc:sldChg chg="del">
        <pc:chgData name="Guang Zhao" userId="bac22c77b6ab830c" providerId="LiveId" clId="{A7272756-26A8-4A71-83DE-D995F43B3FF6}" dt="2025-08-21T10:33:14.727" v="1" actId="47"/>
        <pc:sldMkLst>
          <pc:docMk/>
          <pc:sldMk cId="0" sldId="1146"/>
        </pc:sldMkLst>
      </pc:sldChg>
      <pc:sldChg chg="del">
        <pc:chgData name="Guang Zhao" userId="bac22c77b6ab830c" providerId="LiveId" clId="{A7272756-26A8-4A71-83DE-D995F43B3FF6}" dt="2025-08-21T10:33:14.727" v="1" actId="47"/>
        <pc:sldMkLst>
          <pc:docMk/>
          <pc:sldMk cId="0" sldId="1147"/>
        </pc:sldMkLst>
      </pc:sldChg>
      <pc:sldChg chg="del">
        <pc:chgData name="Guang Zhao" userId="bac22c77b6ab830c" providerId="LiveId" clId="{A7272756-26A8-4A71-83DE-D995F43B3FF6}" dt="2025-08-21T10:33:14.727" v="1" actId="47"/>
        <pc:sldMkLst>
          <pc:docMk/>
          <pc:sldMk cId="0" sldId="1148"/>
        </pc:sldMkLst>
      </pc:sldChg>
      <pc:sldChg chg="del">
        <pc:chgData name="Guang Zhao" userId="bac22c77b6ab830c" providerId="LiveId" clId="{A7272756-26A8-4A71-83DE-D995F43B3FF6}" dt="2025-08-21T10:33:14.727" v="1" actId="47"/>
        <pc:sldMkLst>
          <pc:docMk/>
          <pc:sldMk cId="0" sldId="1149"/>
        </pc:sldMkLst>
      </pc:sldChg>
      <pc:sldChg chg="del">
        <pc:chgData name="Guang Zhao" userId="bac22c77b6ab830c" providerId="LiveId" clId="{A7272756-26A8-4A71-83DE-D995F43B3FF6}" dt="2025-08-21T10:33:14.727" v="1" actId="47"/>
        <pc:sldMkLst>
          <pc:docMk/>
          <pc:sldMk cId="0" sldId="1151"/>
        </pc:sldMkLst>
      </pc:sldChg>
      <pc:sldChg chg="del">
        <pc:chgData name="Guang Zhao" userId="bac22c77b6ab830c" providerId="LiveId" clId="{A7272756-26A8-4A71-83DE-D995F43B3FF6}" dt="2025-08-21T10:33:14.727" v="1" actId="47"/>
        <pc:sldMkLst>
          <pc:docMk/>
          <pc:sldMk cId="0" sldId="1153"/>
        </pc:sldMkLst>
      </pc:sldChg>
      <pc:sldChg chg="del">
        <pc:chgData name="Guang Zhao" userId="bac22c77b6ab830c" providerId="LiveId" clId="{A7272756-26A8-4A71-83DE-D995F43B3FF6}" dt="2025-08-21T10:33:14.727" v="1" actId="47"/>
        <pc:sldMkLst>
          <pc:docMk/>
          <pc:sldMk cId="0" sldId="1182"/>
        </pc:sldMkLst>
      </pc:sldChg>
      <pc:sldChg chg="del">
        <pc:chgData name="Guang Zhao" userId="bac22c77b6ab830c" providerId="LiveId" clId="{A7272756-26A8-4A71-83DE-D995F43B3FF6}" dt="2025-08-21T10:33:14.727" v="1" actId="47"/>
        <pc:sldMkLst>
          <pc:docMk/>
          <pc:sldMk cId="0" sldId="1183"/>
        </pc:sldMkLst>
      </pc:sldChg>
      <pc:sldChg chg="del">
        <pc:chgData name="Guang Zhao" userId="bac22c77b6ab830c" providerId="LiveId" clId="{A7272756-26A8-4A71-83DE-D995F43B3FF6}" dt="2025-08-21T10:33:14.727" v="1" actId="47"/>
        <pc:sldMkLst>
          <pc:docMk/>
          <pc:sldMk cId="0" sldId="1184"/>
        </pc:sldMkLst>
      </pc:sldChg>
      <pc:sldChg chg="del">
        <pc:chgData name="Guang Zhao" userId="bac22c77b6ab830c" providerId="LiveId" clId="{A7272756-26A8-4A71-83DE-D995F43B3FF6}" dt="2025-08-21T10:33:14.727" v="1" actId="47"/>
        <pc:sldMkLst>
          <pc:docMk/>
          <pc:sldMk cId="0" sldId="1185"/>
        </pc:sldMkLst>
      </pc:sldChg>
      <pc:sldChg chg="del">
        <pc:chgData name="Guang Zhao" userId="bac22c77b6ab830c" providerId="LiveId" clId="{A7272756-26A8-4A71-83DE-D995F43B3FF6}" dt="2025-08-21T10:33:14.727" v="1" actId="47"/>
        <pc:sldMkLst>
          <pc:docMk/>
          <pc:sldMk cId="0" sldId="1188"/>
        </pc:sldMkLst>
      </pc:sldChg>
      <pc:sldChg chg="del">
        <pc:chgData name="Guang Zhao" userId="bac22c77b6ab830c" providerId="LiveId" clId="{A7272756-26A8-4A71-83DE-D995F43B3FF6}" dt="2025-08-21T10:33:14.727" v="1" actId="47"/>
        <pc:sldMkLst>
          <pc:docMk/>
          <pc:sldMk cId="0" sldId="1189"/>
        </pc:sldMkLst>
      </pc:sldChg>
      <pc:sldChg chg="del">
        <pc:chgData name="Guang Zhao" userId="bac22c77b6ab830c" providerId="LiveId" clId="{A7272756-26A8-4A71-83DE-D995F43B3FF6}" dt="2025-08-21T10:33:14.727" v="1" actId="47"/>
        <pc:sldMkLst>
          <pc:docMk/>
          <pc:sldMk cId="0" sldId="1190"/>
        </pc:sldMkLst>
      </pc:sldChg>
      <pc:sldChg chg="del">
        <pc:chgData name="Guang Zhao" userId="bac22c77b6ab830c" providerId="LiveId" clId="{A7272756-26A8-4A71-83DE-D995F43B3FF6}" dt="2025-08-21T10:33:14.727" v="1" actId="47"/>
        <pc:sldMkLst>
          <pc:docMk/>
          <pc:sldMk cId="0" sldId="1191"/>
        </pc:sldMkLst>
      </pc:sldChg>
      <pc:sldChg chg="del">
        <pc:chgData name="Guang Zhao" userId="bac22c77b6ab830c" providerId="LiveId" clId="{A7272756-26A8-4A71-83DE-D995F43B3FF6}" dt="2025-08-21T10:33:14.727" v="1" actId="47"/>
        <pc:sldMkLst>
          <pc:docMk/>
          <pc:sldMk cId="0" sldId="1192"/>
        </pc:sldMkLst>
      </pc:sldChg>
      <pc:sldChg chg="del">
        <pc:chgData name="Guang Zhao" userId="bac22c77b6ab830c" providerId="LiveId" clId="{A7272756-26A8-4A71-83DE-D995F43B3FF6}" dt="2025-08-21T10:32:55.578" v="0" actId="47"/>
        <pc:sldMkLst>
          <pc:docMk/>
          <pc:sldMk cId="607878660" sldId="38993"/>
        </pc:sldMkLst>
      </pc:sldChg>
      <pc:sldChg chg="del">
        <pc:chgData name="Guang Zhao" userId="bac22c77b6ab830c" providerId="LiveId" clId="{A7272756-26A8-4A71-83DE-D995F43B3FF6}" dt="2025-08-21T10:32:55.578" v="0" actId="47"/>
        <pc:sldMkLst>
          <pc:docMk/>
          <pc:sldMk cId="609042544" sldId="38994"/>
        </pc:sldMkLst>
      </pc:sldChg>
      <pc:sldChg chg="del">
        <pc:chgData name="Guang Zhao" userId="bac22c77b6ab830c" providerId="LiveId" clId="{A7272756-26A8-4A71-83DE-D995F43B3FF6}" dt="2025-08-21T10:32:55.578" v="0" actId="47"/>
        <pc:sldMkLst>
          <pc:docMk/>
          <pc:sldMk cId="1953515841" sldId="38995"/>
        </pc:sldMkLst>
      </pc:sldChg>
      <pc:sldChg chg="del">
        <pc:chgData name="Guang Zhao" userId="bac22c77b6ab830c" providerId="LiveId" clId="{A7272756-26A8-4A71-83DE-D995F43B3FF6}" dt="2025-08-21T10:33:14.727" v="1" actId="47"/>
        <pc:sldMkLst>
          <pc:docMk/>
          <pc:sldMk cId="358816517" sldId="38998"/>
        </pc:sldMkLst>
      </pc:sldChg>
      <pc:sldChg chg="del">
        <pc:chgData name="Guang Zhao" userId="bac22c77b6ab830c" providerId="LiveId" clId="{A7272756-26A8-4A71-83DE-D995F43B3FF6}" dt="2025-08-21T10:33:14.727" v="1" actId="47"/>
        <pc:sldMkLst>
          <pc:docMk/>
          <pc:sldMk cId="1213822580" sldId="38999"/>
        </pc:sldMkLst>
      </pc:sldChg>
      <pc:sldChg chg="del">
        <pc:chgData name="Guang Zhao" userId="bac22c77b6ab830c" providerId="LiveId" clId="{A7272756-26A8-4A71-83DE-D995F43B3FF6}" dt="2025-08-21T10:33:14.727" v="1" actId="47"/>
        <pc:sldMkLst>
          <pc:docMk/>
          <pc:sldMk cId="3045276082" sldId="39000"/>
        </pc:sldMkLst>
      </pc:sldChg>
      <pc:sldChg chg="del">
        <pc:chgData name="Guang Zhao" userId="bac22c77b6ab830c" providerId="LiveId" clId="{A7272756-26A8-4A71-83DE-D995F43B3FF6}" dt="2025-08-21T10:43:20.093" v="43" actId="47"/>
        <pc:sldMkLst>
          <pc:docMk/>
          <pc:sldMk cId="947773478" sldId="39002"/>
        </pc:sldMkLst>
      </pc:sldChg>
      <pc:sldChg chg="del">
        <pc:chgData name="Guang Zhao" userId="bac22c77b6ab830c" providerId="LiveId" clId="{A7272756-26A8-4A71-83DE-D995F43B3FF6}" dt="2025-08-21T10:43:20.093" v="43" actId="47"/>
        <pc:sldMkLst>
          <pc:docMk/>
          <pc:sldMk cId="2132098729" sldId="39003"/>
        </pc:sldMkLst>
      </pc:sldChg>
      <pc:sldChg chg="del">
        <pc:chgData name="Guang Zhao" userId="bac22c77b6ab830c" providerId="LiveId" clId="{A7272756-26A8-4A71-83DE-D995F43B3FF6}" dt="2025-08-21T10:43:20.093" v="43" actId="47"/>
        <pc:sldMkLst>
          <pc:docMk/>
          <pc:sldMk cId="3886696232" sldId="39004"/>
        </pc:sldMkLst>
      </pc:sldChg>
      <pc:sldChg chg="del">
        <pc:chgData name="Guang Zhao" userId="bac22c77b6ab830c" providerId="LiveId" clId="{A7272756-26A8-4A71-83DE-D995F43B3FF6}" dt="2025-08-21T10:43:20.093" v="43" actId="47"/>
        <pc:sldMkLst>
          <pc:docMk/>
          <pc:sldMk cId="1351044143" sldId="39007"/>
        </pc:sldMkLst>
      </pc:sldChg>
      <pc:sldChg chg="del">
        <pc:chgData name="Guang Zhao" userId="bac22c77b6ab830c" providerId="LiveId" clId="{A7272756-26A8-4A71-83DE-D995F43B3FF6}" dt="2025-08-21T10:43:20.093" v="43" actId="47"/>
        <pc:sldMkLst>
          <pc:docMk/>
          <pc:sldMk cId="3836590238" sldId="39008"/>
        </pc:sldMkLst>
      </pc:sldChg>
      <pc:sldChg chg="del">
        <pc:chgData name="Guang Zhao" userId="bac22c77b6ab830c" providerId="LiveId" clId="{A7272756-26A8-4A71-83DE-D995F43B3FF6}" dt="2025-08-21T10:43:20.093" v="43" actId="47"/>
        <pc:sldMkLst>
          <pc:docMk/>
          <pc:sldMk cId="1403372971" sldId="39009"/>
        </pc:sldMkLst>
      </pc:sldChg>
      <pc:sldChg chg="del">
        <pc:chgData name="Guang Zhao" userId="bac22c77b6ab830c" providerId="LiveId" clId="{A7272756-26A8-4A71-83DE-D995F43B3FF6}" dt="2025-08-21T10:43:20.093" v="43" actId="47"/>
        <pc:sldMkLst>
          <pc:docMk/>
          <pc:sldMk cId="2839932762" sldId="39010"/>
        </pc:sldMkLst>
      </pc:sldChg>
      <pc:sldChg chg="del">
        <pc:chgData name="Guang Zhao" userId="bac22c77b6ab830c" providerId="LiveId" clId="{A7272756-26A8-4A71-83DE-D995F43B3FF6}" dt="2025-08-21T10:43:20.093" v="43" actId="47"/>
        <pc:sldMkLst>
          <pc:docMk/>
          <pc:sldMk cId="418822852" sldId="39011"/>
        </pc:sldMkLst>
      </pc:sldChg>
      <pc:sldChg chg="del">
        <pc:chgData name="Guang Zhao" userId="bac22c77b6ab830c" providerId="LiveId" clId="{A7272756-26A8-4A71-83DE-D995F43B3FF6}" dt="2025-08-21T10:43:20.093" v="43" actId="47"/>
        <pc:sldMkLst>
          <pc:docMk/>
          <pc:sldMk cId="866914142" sldId="39012"/>
        </pc:sldMkLst>
      </pc:sldChg>
      <pc:sldChg chg="del">
        <pc:chgData name="Guang Zhao" userId="bac22c77b6ab830c" providerId="LiveId" clId="{A7272756-26A8-4A71-83DE-D995F43B3FF6}" dt="2025-08-21T10:43:20.093" v="43" actId="47"/>
        <pc:sldMkLst>
          <pc:docMk/>
          <pc:sldMk cId="1773077808" sldId="39013"/>
        </pc:sldMkLst>
      </pc:sldChg>
      <pc:sldChg chg="del">
        <pc:chgData name="Guang Zhao" userId="bac22c77b6ab830c" providerId="LiveId" clId="{A7272756-26A8-4A71-83DE-D995F43B3FF6}" dt="2025-08-21T10:43:20.093" v="43" actId="47"/>
        <pc:sldMkLst>
          <pc:docMk/>
          <pc:sldMk cId="223316047" sldId="39014"/>
        </pc:sldMkLst>
      </pc:sldChg>
      <pc:sldChg chg="del">
        <pc:chgData name="Guang Zhao" userId="bac22c77b6ab830c" providerId="LiveId" clId="{A7272756-26A8-4A71-83DE-D995F43B3FF6}" dt="2025-08-21T10:43:20.093" v="43" actId="47"/>
        <pc:sldMkLst>
          <pc:docMk/>
          <pc:sldMk cId="2212921614" sldId="39015"/>
        </pc:sldMkLst>
      </pc:sldChg>
      <pc:sldChg chg="del">
        <pc:chgData name="Guang Zhao" userId="bac22c77b6ab830c" providerId="LiveId" clId="{A7272756-26A8-4A71-83DE-D995F43B3FF6}" dt="2025-08-21T10:43:20.093" v="43" actId="47"/>
        <pc:sldMkLst>
          <pc:docMk/>
          <pc:sldMk cId="4054558455" sldId="39016"/>
        </pc:sldMkLst>
      </pc:sldChg>
      <pc:sldChg chg="del">
        <pc:chgData name="Guang Zhao" userId="bac22c77b6ab830c" providerId="LiveId" clId="{A7272756-26A8-4A71-83DE-D995F43B3FF6}" dt="2025-08-21T10:43:20.093" v="43" actId="47"/>
        <pc:sldMkLst>
          <pc:docMk/>
          <pc:sldMk cId="3321870282" sldId="39017"/>
        </pc:sldMkLst>
      </pc:sldChg>
      <pc:sldChg chg="modSp mod">
        <pc:chgData name="Guang Zhao" userId="bac22c77b6ab830c" providerId="LiveId" clId="{A7272756-26A8-4A71-83DE-D995F43B3FF6}" dt="2025-08-21T10:43:55.144" v="46" actId="403"/>
        <pc:sldMkLst>
          <pc:docMk/>
          <pc:sldMk cId="2487626820" sldId="39018"/>
        </pc:sldMkLst>
        <pc:spChg chg="mod">
          <ac:chgData name="Guang Zhao" userId="bac22c77b6ab830c" providerId="LiveId" clId="{A7272756-26A8-4A71-83DE-D995F43B3FF6}" dt="2025-08-21T10:43:47.273" v="44"/>
          <ac:spMkLst>
            <pc:docMk/>
            <pc:sldMk cId="2487626820" sldId="39018"/>
            <ac:spMk id="3" creationId="{C511646A-0874-42EF-9A25-86DC863F6026}"/>
          </ac:spMkLst>
        </pc:spChg>
        <pc:spChg chg="mod">
          <ac:chgData name="Guang Zhao" userId="bac22c77b6ab830c" providerId="LiveId" clId="{A7272756-26A8-4A71-83DE-D995F43B3FF6}" dt="2025-08-21T10:43:55.144" v="46" actId="403"/>
          <ac:spMkLst>
            <pc:docMk/>
            <pc:sldMk cId="2487626820" sldId="39018"/>
            <ac:spMk id="4" creationId="{460BC8A5-72B2-4CE4-9365-032475ABC244}"/>
          </ac:spMkLst>
        </pc:spChg>
      </pc:sldChg>
      <pc:sldChg chg="del">
        <pc:chgData name="Guang Zhao" userId="bac22c77b6ab830c" providerId="LiveId" clId="{A7272756-26A8-4A71-83DE-D995F43B3FF6}" dt="2025-08-21T10:43:20.093" v="43" actId="47"/>
        <pc:sldMkLst>
          <pc:docMk/>
          <pc:sldMk cId="3181092995" sldId="39019"/>
        </pc:sldMkLst>
      </pc:sldChg>
      <pc:sldChg chg="del">
        <pc:chgData name="Guang Zhao" userId="bac22c77b6ab830c" providerId="LiveId" clId="{A7272756-26A8-4A71-83DE-D995F43B3FF6}" dt="2025-08-21T10:33:14.727" v="1" actId="47"/>
        <pc:sldMkLst>
          <pc:docMk/>
          <pc:sldMk cId="2184552655" sldId="39021"/>
        </pc:sldMkLst>
      </pc:sldChg>
      <pc:sldChg chg="del">
        <pc:chgData name="Guang Zhao" userId="bac22c77b6ab830c" providerId="LiveId" clId="{A7272756-26A8-4A71-83DE-D995F43B3FF6}" dt="2025-08-21T10:43:20.093" v="43" actId="47"/>
        <pc:sldMkLst>
          <pc:docMk/>
          <pc:sldMk cId="2063068713" sldId="39022"/>
        </pc:sldMkLst>
      </pc:sldChg>
      <pc:sldChg chg="del">
        <pc:chgData name="Guang Zhao" userId="bac22c77b6ab830c" providerId="LiveId" clId="{A7272756-26A8-4A71-83DE-D995F43B3FF6}" dt="2025-08-21T10:33:14.727" v="1" actId="47"/>
        <pc:sldMkLst>
          <pc:docMk/>
          <pc:sldMk cId="4161100988" sldId="39023"/>
        </pc:sldMkLst>
      </pc:sldChg>
      <pc:sldChg chg="del">
        <pc:chgData name="Guang Zhao" userId="bac22c77b6ab830c" providerId="LiveId" clId="{A7272756-26A8-4A71-83DE-D995F43B3FF6}" dt="2025-08-21T10:33:14.727" v="1" actId="47"/>
        <pc:sldMkLst>
          <pc:docMk/>
          <pc:sldMk cId="2892363959" sldId="39026"/>
        </pc:sldMkLst>
      </pc:sldChg>
      <pc:sldChg chg="del">
        <pc:chgData name="Guang Zhao" userId="bac22c77b6ab830c" providerId="LiveId" clId="{A7272756-26A8-4A71-83DE-D995F43B3FF6}" dt="2025-08-21T10:32:55.578" v="0" actId="47"/>
        <pc:sldMkLst>
          <pc:docMk/>
          <pc:sldMk cId="113410489" sldId="39027"/>
        </pc:sldMkLst>
      </pc:sldChg>
      <pc:sldChg chg="del">
        <pc:chgData name="Guang Zhao" userId="bac22c77b6ab830c" providerId="LiveId" clId="{A7272756-26A8-4A71-83DE-D995F43B3FF6}" dt="2025-08-21T10:32:55.578" v="0" actId="47"/>
        <pc:sldMkLst>
          <pc:docMk/>
          <pc:sldMk cId="2653670454" sldId="39028"/>
        </pc:sldMkLst>
      </pc:sldChg>
      <pc:sldChg chg="del">
        <pc:chgData name="Guang Zhao" userId="bac22c77b6ab830c" providerId="LiveId" clId="{A7272756-26A8-4A71-83DE-D995F43B3FF6}" dt="2025-08-21T10:32:55.578" v="0" actId="47"/>
        <pc:sldMkLst>
          <pc:docMk/>
          <pc:sldMk cId="2781278887" sldId="39029"/>
        </pc:sldMkLst>
      </pc:sldChg>
      <pc:sldChg chg="del">
        <pc:chgData name="Guang Zhao" userId="bac22c77b6ab830c" providerId="LiveId" clId="{A7272756-26A8-4A71-83DE-D995F43B3FF6}" dt="2025-08-21T10:32:55.578" v="0" actId="47"/>
        <pc:sldMkLst>
          <pc:docMk/>
          <pc:sldMk cId="934860567" sldId="39030"/>
        </pc:sldMkLst>
      </pc:sldChg>
      <pc:sldChg chg="del">
        <pc:chgData name="Guang Zhao" userId="bac22c77b6ab830c" providerId="LiveId" clId="{A7272756-26A8-4A71-83DE-D995F43B3FF6}" dt="2025-08-21T10:33:14.727" v="1" actId="47"/>
        <pc:sldMkLst>
          <pc:docMk/>
          <pc:sldMk cId="414161732" sldId="39031"/>
        </pc:sldMkLst>
      </pc:sldChg>
      <pc:sldChg chg="del">
        <pc:chgData name="Guang Zhao" userId="bac22c77b6ab830c" providerId="LiveId" clId="{A7272756-26A8-4A71-83DE-D995F43B3FF6}" dt="2025-08-21T10:33:14.727" v="1" actId="47"/>
        <pc:sldMkLst>
          <pc:docMk/>
          <pc:sldMk cId="329365275" sldId="39032"/>
        </pc:sldMkLst>
      </pc:sldChg>
      <pc:sldChg chg="del">
        <pc:chgData name="Guang Zhao" userId="bac22c77b6ab830c" providerId="LiveId" clId="{A7272756-26A8-4A71-83DE-D995F43B3FF6}" dt="2025-08-21T10:33:14.727" v="1" actId="47"/>
        <pc:sldMkLst>
          <pc:docMk/>
          <pc:sldMk cId="4111942014" sldId="39037"/>
        </pc:sldMkLst>
      </pc:sldChg>
      <pc:sldChg chg="del">
        <pc:chgData name="Guang Zhao" userId="bac22c77b6ab830c" providerId="LiveId" clId="{A7272756-26A8-4A71-83DE-D995F43B3FF6}" dt="2025-08-21T10:33:14.727" v="1" actId="47"/>
        <pc:sldMkLst>
          <pc:docMk/>
          <pc:sldMk cId="3744507627" sldId="39038"/>
        </pc:sldMkLst>
      </pc:sldChg>
      <pc:sldChg chg="del">
        <pc:chgData name="Guang Zhao" userId="bac22c77b6ab830c" providerId="LiveId" clId="{A7272756-26A8-4A71-83DE-D995F43B3FF6}" dt="2025-08-21T10:33:14.727" v="1" actId="47"/>
        <pc:sldMkLst>
          <pc:docMk/>
          <pc:sldMk cId="2501124651" sldId="39039"/>
        </pc:sldMkLst>
      </pc:sldChg>
      <pc:sldChg chg="del">
        <pc:chgData name="Guang Zhao" userId="bac22c77b6ab830c" providerId="LiveId" clId="{A7272756-26A8-4A71-83DE-D995F43B3FF6}" dt="2025-08-21T10:43:20.093" v="43" actId="47"/>
        <pc:sldMkLst>
          <pc:docMk/>
          <pc:sldMk cId="1922323952" sldId="39040"/>
        </pc:sldMkLst>
      </pc:sldChg>
      <pc:sldChg chg="del">
        <pc:chgData name="Guang Zhao" userId="bac22c77b6ab830c" providerId="LiveId" clId="{A7272756-26A8-4A71-83DE-D995F43B3FF6}" dt="2025-08-21T10:43:20.093" v="43" actId="47"/>
        <pc:sldMkLst>
          <pc:docMk/>
          <pc:sldMk cId="2211249402" sldId="39041"/>
        </pc:sldMkLst>
      </pc:sldChg>
      <pc:sldChg chg="modSp new mod ord">
        <pc:chgData name="Guang Zhao" userId="bac22c77b6ab830c" providerId="LiveId" clId="{A7272756-26A8-4A71-83DE-D995F43B3FF6}" dt="2025-08-21T11:11:36.258" v="219" actId="20577"/>
        <pc:sldMkLst>
          <pc:docMk/>
          <pc:sldMk cId="522121917" sldId="39042"/>
        </pc:sldMkLst>
        <pc:spChg chg="mod">
          <ac:chgData name="Guang Zhao" userId="bac22c77b6ab830c" providerId="LiveId" clId="{A7272756-26A8-4A71-83DE-D995F43B3FF6}" dt="2025-08-21T10:45:59.791" v="50" actId="207"/>
          <ac:spMkLst>
            <pc:docMk/>
            <pc:sldMk cId="522121917" sldId="39042"/>
            <ac:spMk id="2" creationId="{12F7080D-C007-9DF1-3101-C3AE1BAA5958}"/>
          </ac:spMkLst>
        </pc:spChg>
        <pc:spChg chg="mod">
          <ac:chgData name="Guang Zhao" userId="bac22c77b6ab830c" providerId="LiveId" clId="{A7272756-26A8-4A71-83DE-D995F43B3FF6}" dt="2025-08-21T11:11:36.258" v="219" actId="20577"/>
          <ac:spMkLst>
            <pc:docMk/>
            <pc:sldMk cId="522121917" sldId="39042"/>
            <ac:spMk id="3" creationId="{FD0B0B8B-BDD3-3C0B-F93C-094F42CF7E23}"/>
          </ac:spMkLst>
        </pc:spChg>
        <pc:spChg chg="mod">
          <ac:chgData name="Guang Zhao" userId="bac22c77b6ab830c" providerId="LiveId" clId="{A7272756-26A8-4A71-83DE-D995F43B3FF6}" dt="2025-08-21T10:39:09.108" v="37" actId="403"/>
          <ac:spMkLst>
            <pc:docMk/>
            <pc:sldMk cId="522121917" sldId="39042"/>
            <ac:spMk id="4" creationId="{87132B3C-EE89-D70E-F943-98653FCC8D65}"/>
          </ac:spMkLst>
        </pc:spChg>
      </pc:sldChg>
      <pc:sldChg chg="new del">
        <pc:chgData name="Guang Zhao" userId="bac22c77b6ab830c" providerId="LiveId" clId="{A7272756-26A8-4A71-83DE-D995F43B3FF6}" dt="2025-08-21T10:34:19.893" v="3" actId="47"/>
        <pc:sldMkLst>
          <pc:docMk/>
          <pc:sldMk cId="945561450" sldId="39042"/>
        </pc:sldMkLst>
      </pc:sldChg>
      <pc:sldChg chg="del">
        <pc:chgData name="Guang Zhao" userId="bac22c77b6ab830c" providerId="LiveId" clId="{A7272756-26A8-4A71-83DE-D995F43B3FF6}" dt="2025-08-21T10:32:55.578" v="0" actId="47"/>
        <pc:sldMkLst>
          <pc:docMk/>
          <pc:sldMk cId="1282236074" sldId="39042"/>
        </pc:sldMkLst>
      </pc:sldChg>
      <pc:sldChg chg="modSp new mod">
        <pc:chgData name="Guang Zhao" userId="bac22c77b6ab830c" providerId="LiveId" clId="{A7272756-26A8-4A71-83DE-D995F43B3FF6}" dt="2025-08-21T11:55:22.446" v="309" actId="1076"/>
        <pc:sldMkLst>
          <pc:docMk/>
          <pc:sldMk cId="2958646588" sldId="39043"/>
        </pc:sldMkLst>
        <pc:spChg chg="mod">
          <ac:chgData name="Guang Zhao" userId="bac22c77b6ab830c" providerId="LiveId" clId="{A7272756-26A8-4A71-83DE-D995F43B3FF6}" dt="2025-08-21T11:55:22.446" v="309" actId="1076"/>
          <ac:spMkLst>
            <pc:docMk/>
            <pc:sldMk cId="2958646588" sldId="39043"/>
            <ac:spMk id="2" creationId="{39FCC407-DFB0-86F4-1993-0921827A257D}"/>
          </ac:spMkLst>
        </pc:spChg>
        <pc:spChg chg="mod">
          <ac:chgData name="Guang Zhao" userId="bac22c77b6ab830c" providerId="LiveId" clId="{A7272756-26A8-4A71-83DE-D995F43B3FF6}" dt="2025-08-21T10:48:36.498" v="84" actId="20577"/>
          <ac:spMkLst>
            <pc:docMk/>
            <pc:sldMk cId="2958646588" sldId="39043"/>
            <ac:spMk id="3" creationId="{F9CFE69D-796A-E4B8-57BB-F96BF8118C76}"/>
          </ac:spMkLst>
        </pc:spChg>
        <pc:spChg chg="mod ord">
          <ac:chgData name="Guang Zhao" userId="bac22c77b6ab830c" providerId="LiveId" clId="{A7272756-26A8-4A71-83DE-D995F43B3FF6}" dt="2025-08-21T11:55:12.024" v="308" actId="20577"/>
          <ac:spMkLst>
            <pc:docMk/>
            <pc:sldMk cId="2958646588" sldId="39043"/>
            <ac:spMk id="4" creationId="{3B2E40C0-1766-8DB5-815E-C28FEA0189AF}"/>
          </ac:spMkLst>
        </pc:spChg>
      </pc:sldChg>
      <pc:sldChg chg="del">
        <pc:chgData name="Guang Zhao" userId="bac22c77b6ab830c" providerId="LiveId" clId="{A7272756-26A8-4A71-83DE-D995F43B3FF6}" dt="2025-08-21T10:32:55.578" v="0" actId="47"/>
        <pc:sldMkLst>
          <pc:docMk/>
          <pc:sldMk cId="3047056008" sldId="39043"/>
        </pc:sldMkLst>
      </pc:sldChg>
      <pc:sldChg chg="del">
        <pc:chgData name="Guang Zhao" userId="bac22c77b6ab830c" providerId="LiveId" clId="{A7272756-26A8-4A71-83DE-D995F43B3FF6}" dt="2025-08-21T10:33:14.727" v="1" actId="47"/>
        <pc:sldMkLst>
          <pc:docMk/>
          <pc:sldMk cId="560555116" sldId="39044"/>
        </pc:sldMkLst>
      </pc:sldChg>
      <pc:sldChg chg="modSp new mod">
        <pc:chgData name="Guang Zhao" userId="bac22c77b6ab830c" providerId="LiveId" clId="{A7272756-26A8-4A71-83DE-D995F43B3FF6}" dt="2025-08-21T11:53:19.527" v="301" actId="207"/>
        <pc:sldMkLst>
          <pc:docMk/>
          <pc:sldMk cId="4208606342" sldId="39044"/>
        </pc:sldMkLst>
        <pc:spChg chg="mod">
          <ac:chgData name="Guang Zhao" userId="bac22c77b6ab830c" providerId="LiveId" clId="{A7272756-26A8-4A71-83DE-D995F43B3FF6}" dt="2025-08-21T10:49:30.935" v="102" actId="207"/>
          <ac:spMkLst>
            <pc:docMk/>
            <pc:sldMk cId="4208606342" sldId="39044"/>
            <ac:spMk id="2" creationId="{709B6CA9-30DE-E146-D5F5-79BBF3B76BD5}"/>
          </ac:spMkLst>
        </pc:spChg>
        <pc:spChg chg="mod">
          <ac:chgData name="Guang Zhao" userId="bac22c77b6ab830c" providerId="LiveId" clId="{A7272756-26A8-4A71-83DE-D995F43B3FF6}" dt="2025-08-21T10:48:53.120" v="94" actId="20577"/>
          <ac:spMkLst>
            <pc:docMk/>
            <pc:sldMk cId="4208606342" sldId="39044"/>
            <ac:spMk id="3" creationId="{4B2A5AAF-3F19-D51A-E7CD-D5DB758ECF7F}"/>
          </ac:spMkLst>
        </pc:spChg>
        <pc:spChg chg="mod ord">
          <ac:chgData name="Guang Zhao" userId="bac22c77b6ab830c" providerId="LiveId" clId="{A7272756-26A8-4A71-83DE-D995F43B3FF6}" dt="2025-08-21T11:53:19.527" v="301" actId="207"/>
          <ac:spMkLst>
            <pc:docMk/>
            <pc:sldMk cId="4208606342" sldId="39044"/>
            <ac:spMk id="4" creationId="{D7CB59E9-F38D-6814-3E36-195A38F6E867}"/>
          </ac:spMkLst>
        </pc:spChg>
      </pc:sldChg>
      <pc:sldChg chg="modSp new mod ord">
        <pc:chgData name="Guang Zhao" userId="bac22c77b6ab830c" providerId="LiveId" clId="{A7272756-26A8-4A71-83DE-D995F43B3FF6}" dt="2025-08-21T12:12:32.905" v="484" actId="207"/>
        <pc:sldMkLst>
          <pc:docMk/>
          <pc:sldMk cId="567537332" sldId="39045"/>
        </pc:sldMkLst>
        <pc:spChg chg="mod">
          <ac:chgData name="Guang Zhao" userId="bac22c77b6ab830c" providerId="LiveId" clId="{A7272756-26A8-4A71-83DE-D995F43B3FF6}" dt="2025-08-21T11:57:22.546" v="323" actId="20577"/>
          <ac:spMkLst>
            <pc:docMk/>
            <pc:sldMk cId="567537332" sldId="39045"/>
            <ac:spMk id="2" creationId="{91A3C310-D716-4570-284B-529466656D3E}"/>
          </ac:spMkLst>
        </pc:spChg>
        <pc:spChg chg="mod">
          <ac:chgData name="Guang Zhao" userId="bac22c77b6ab830c" providerId="LiveId" clId="{A7272756-26A8-4A71-83DE-D995F43B3FF6}" dt="2025-08-21T12:12:32.905" v="484" actId="207"/>
          <ac:spMkLst>
            <pc:docMk/>
            <pc:sldMk cId="567537332" sldId="39045"/>
            <ac:spMk id="3" creationId="{4788FBFB-D092-9FA7-83BC-CF6B7564A66E}"/>
          </ac:spMkLst>
        </pc:spChg>
        <pc:spChg chg="mod">
          <ac:chgData name="Guang Zhao" userId="bac22c77b6ab830c" providerId="LiveId" clId="{A7272756-26A8-4A71-83DE-D995F43B3FF6}" dt="2025-08-21T10:50:35.798" v="117" actId="20577"/>
          <ac:spMkLst>
            <pc:docMk/>
            <pc:sldMk cId="567537332" sldId="39045"/>
            <ac:spMk id="4" creationId="{E7F3BD7B-49C6-51F7-F1CE-826AC08C8B29}"/>
          </ac:spMkLst>
        </pc:spChg>
      </pc:sldChg>
      <pc:sldChg chg="del">
        <pc:chgData name="Guang Zhao" userId="bac22c77b6ab830c" providerId="LiveId" clId="{A7272756-26A8-4A71-83DE-D995F43B3FF6}" dt="2025-08-21T10:32:55.578" v="0" actId="47"/>
        <pc:sldMkLst>
          <pc:docMk/>
          <pc:sldMk cId="4053524683" sldId="39045"/>
        </pc:sldMkLst>
      </pc:sldChg>
      <pc:sldChg chg="addSp modSp new mod ord">
        <pc:chgData name="Guang Zhao" userId="bac22c77b6ab830c" providerId="LiveId" clId="{A7272756-26A8-4A71-83DE-D995F43B3FF6}" dt="2025-08-21T12:09:24.797" v="433" actId="1076"/>
        <pc:sldMkLst>
          <pc:docMk/>
          <pc:sldMk cId="1698479128" sldId="39046"/>
        </pc:sldMkLst>
        <pc:spChg chg="mod">
          <ac:chgData name="Guang Zhao" userId="bac22c77b6ab830c" providerId="LiveId" clId="{A7272756-26A8-4A71-83DE-D995F43B3FF6}" dt="2025-08-21T12:09:04.198" v="426" actId="404"/>
          <ac:spMkLst>
            <pc:docMk/>
            <pc:sldMk cId="1698479128" sldId="39046"/>
            <ac:spMk id="2" creationId="{8723620A-A97D-20E5-96FC-1248313F5B42}"/>
          </ac:spMkLst>
        </pc:spChg>
        <pc:spChg chg="mod">
          <ac:chgData name="Guang Zhao" userId="bac22c77b6ab830c" providerId="LiveId" clId="{A7272756-26A8-4A71-83DE-D995F43B3FF6}" dt="2025-08-21T12:09:24.797" v="433" actId="1076"/>
          <ac:spMkLst>
            <pc:docMk/>
            <pc:sldMk cId="1698479128" sldId="39046"/>
            <ac:spMk id="3" creationId="{F139B091-1CF1-CC41-1FAD-9C2EF2D5F4F6}"/>
          </ac:spMkLst>
        </pc:spChg>
        <pc:spChg chg="mod">
          <ac:chgData name="Guang Zhao" userId="bac22c77b6ab830c" providerId="LiveId" clId="{A7272756-26A8-4A71-83DE-D995F43B3FF6}" dt="2025-08-21T10:51:48.664" v="145" actId="20577"/>
          <ac:spMkLst>
            <pc:docMk/>
            <pc:sldMk cId="1698479128" sldId="39046"/>
            <ac:spMk id="4" creationId="{2AFA91C4-BFAA-38B6-4470-F70013037DDC}"/>
          </ac:spMkLst>
        </pc:spChg>
        <pc:spChg chg="add mod">
          <ac:chgData name="Guang Zhao" userId="bac22c77b6ab830c" providerId="LiveId" clId="{A7272756-26A8-4A71-83DE-D995F43B3FF6}" dt="2025-08-21T12:09:20.942" v="432" actId="1076"/>
          <ac:spMkLst>
            <pc:docMk/>
            <pc:sldMk cId="1698479128" sldId="39046"/>
            <ac:spMk id="6" creationId="{D97C4B54-809F-1CEC-CD67-27349A333B79}"/>
          </ac:spMkLst>
        </pc:spChg>
        <pc:picChg chg="add mod">
          <ac:chgData name="Guang Zhao" userId="bac22c77b6ab830c" providerId="LiveId" clId="{A7272756-26A8-4A71-83DE-D995F43B3FF6}" dt="2025-08-21T12:09:20.942" v="432" actId="1076"/>
          <ac:picMkLst>
            <pc:docMk/>
            <pc:sldMk cId="1698479128" sldId="39046"/>
            <ac:picMk id="5" creationId="{3B8BEC88-50C1-E884-E5EA-1DE5BD6DA925}"/>
          </ac:picMkLst>
        </pc:picChg>
      </pc:sldChg>
      <pc:sldChg chg="del">
        <pc:chgData name="Guang Zhao" userId="bac22c77b6ab830c" providerId="LiveId" clId="{A7272756-26A8-4A71-83DE-D995F43B3FF6}" dt="2025-08-21T10:33:14.727" v="1" actId="47"/>
        <pc:sldMkLst>
          <pc:docMk/>
          <pc:sldMk cId="4023769428" sldId="39046"/>
        </pc:sldMkLst>
      </pc:sldChg>
      <pc:sldChg chg="modSp new mod">
        <pc:chgData name="Guang Zhao" userId="bac22c77b6ab830c" providerId="LiveId" clId="{A7272756-26A8-4A71-83DE-D995F43B3FF6}" dt="2025-08-21T11:11:23.651" v="213" actId="20577"/>
        <pc:sldMkLst>
          <pc:docMk/>
          <pc:sldMk cId="3200440154" sldId="39047"/>
        </pc:sldMkLst>
        <pc:spChg chg="mod">
          <ac:chgData name="Guang Zhao" userId="bac22c77b6ab830c" providerId="LiveId" clId="{A7272756-26A8-4A71-83DE-D995F43B3FF6}" dt="2025-08-21T11:11:06.555" v="208"/>
          <ac:spMkLst>
            <pc:docMk/>
            <pc:sldMk cId="3200440154" sldId="39047"/>
            <ac:spMk id="2" creationId="{A3636429-916D-7169-917B-60C80E2F4F52}"/>
          </ac:spMkLst>
        </pc:spChg>
        <pc:spChg chg="mod">
          <ac:chgData name="Guang Zhao" userId="bac22c77b6ab830c" providerId="LiveId" clId="{A7272756-26A8-4A71-83DE-D995F43B3FF6}" dt="2025-08-21T11:11:19.190" v="211" actId="6549"/>
          <ac:spMkLst>
            <pc:docMk/>
            <pc:sldMk cId="3200440154" sldId="39047"/>
            <ac:spMk id="3" creationId="{9EECC248-93CF-F584-1850-54DBA28F6450}"/>
          </ac:spMkLst>
        </pc:spChg>
        <pc:spChg chg="mod">
          <ac:chgData name="Guang Zhao" userId="bac22c77b6ab830c" providerId="LiveId" clId="{A7272756-26A8-4A71-83DE-D995F43B3FF6}" dt="2025-08-21T11:11:23.651" v="213" actId="20577"/>
          <ac:spMkLst>
            <pc:docMk/>
            <pc:sldMk cId="3200440154" sldId="39047"/>
            <ac:spMk id="4" creationId="{B362356D-F117-E062-13A4-1BA6FC801A5D}"/>
          </ac:spMkLst>
        </pc:spChg>
      </pc:sldChg>
      <pc:sldChg chg="modSp new mod">
        <pc:chgData name="Guang Zhao" userId="bac22c77b6ab830c" providerId="LiveId" clId="{A7272756-26A8-4A71-83DE-D995F43B3FF6}" dt="2025-08-21T11:10:24.570" v="206" actId="313"/>
        <pc:sldMkLst>
          <pc:docMk/>
          <pc:sldMk cId="1553475257" sldId="39048"/>
        </pc:sldMkLst>
        <pc:spChg chg="mod">
          <ac:chgData name="Guang Zhao" userId="bac22c77b6ab830c" providerId="LiveId" clId="{A7272756-26A8-4A71-83DE-D995F43B3FF6}" dt="2025-08-21T11:09:56.248" v="177" actId="404"/>
          <ac:spMkLst>
            <pc:docMk/>
            <pc:sldMk cId="1553475257" sldId="39048"/>
            <ac:spMk id="2" creationId="{E75C08A5-815D-4FA7-181E-B6DF1BE34358}"/>
          </ac:spMkLst>
        </pc:spChg>
        <pc:spChg chg="mod">
          <ac:chgData name="Guang Zhao" userId="bac22c77b6ab830c" providerId="LiveId" clId="{A7272756-26A8-4A71-83DE-D995F43B3FF6}" dt="2025-08-21T11:10:01.488" v="179" actId="404"/>
          <ac:spMkLst>
            <pc:docMk/>
            <pc:sldMk cId="1553475257" sldId="39048"/>
            <ac:spMk id="3" creationId="{C4607C7B-054B-772C-AF19-B79AA5A6461B}"/>
          </ac:spMkLst>
        </pc:spChg>
        <pc:spChg chg="mod">
          <ac:chgData name="Guang Zhao" userId="bac22c77b6ab830c" providerId="LiveId" clId="{A7272756-26A8-4A71-83DE-D995F43B3FF6}" dt="2025-08-21T11:10:24.570" v="206" actId="313"/>
          <ac:spMkLst>
            <pc:docMk/>
            <pc:sldMk cId="1553475257" sldId="39048"/>
            <ac:spMk id="4" creationId="{DBF61969-D91F-7500-5684-EBDD72E4FB6D}"/>
          </ac:spMkLst>
        </pc:spChg>
      </pc:sldChg>
      <pc:sldChg chg="addSp delSp modSp new mod chgLayout">
        <pc:chgData name="Guang Zhao" userId="bac22c77b6ab830c" providerId="LiveId" clId="{A7272756-26A8-4A71-83DE-D995F43B3FF6}" dt="2025-08-21T12:06:49.638" v="411" actId="20577"/>
        <pc:sldMkLst>
          <pc:docMk/>
          <pc:sldMk cId="452797584" sldId="39049"/>
        </pc:sldMkLst>
        <pc:spChg chg="mod ord">
          <ac:chgData name="Guang Zhao" userId="bac22c77b6ab830c" providerId="LiveId" clId="{A7272756-26A8-4A71-83DE-D995F43B3FF6}" dt="2025-08-21T12:01:24.364" v="343" actId="700"/>
          <ac:spMkLst>
            <pc:docMk/>
            <pc:sldMk cId="452797584" sldId="39049"/>
            <ac:spMk id="2" creationId="{01343DC1-084F-9FAC-1F0C-AC861678F7A6}"/>
          </ac:spMkLst>
        </pc:spChg>
        <pc:spChg chg="del mod">
          <ac:chgData name="Guang Zhao" userId="bac22c77b6ab830c" providerId="LiveId" clId="{A7272756-26A8-4A71-83DE-D995F43B3FF6}" dt="2025-08-21T11:12:51.393" v="242" actId="478"/>
          <ac:spMkLst>
            <pc:docMk/>
            <pc:sldMk cId="452797584" sldId="39049"/>
            <ac:spMk id="3" creationId="{2E5DFC34-63BF-31F2-1B61-C8AE03E0D139}"/>
          </ac:spMkLst>
        </pc:spChg>
        <pc:spChg chg="mod ord">
          <ac:chgData name="Guang Zhao" userId="bac22c77b6ab830c" providerId="LiveId" clId="{A7272756-26A8-4A71-83DE-D995F43B3FF6}" dt="2025-08-21T12:06:49.638" v="411" actId="20577"/>
          <ac:spMkLst>
            <pc:docMk/>
            <pc:sldMk cId="452797584" sldId="39049"/>
            <ac:spMk id="4" creationId="{545562E7-0815-9B38-17DB-2B7440EA0D1E}"/>
          </ac:spMkLst>
        </pc:spChg>
        <pc:spChg chg="add mod ord">
          <ac:chgData name="Guang Zhao" userId="bac22c77b6ab830c" providerId="LiveId" clId="{A7272756-26A8-4A71-83DE-D995F43B3FF6}" dt="2025-08-21T12:01:40.469" v="351" actId="14100"/>
          <ac:spMkLst>
            <pc:docMk/>
            <pc:sldMk cId="452797584" sldId="39049"/>
            <ac:spMk id="5" creationId="{4CCC24BD-3EDE-2E0E-7BBB-238ACC622CA1}"/>
          </ac:spMkLst>
        </pc:spChg>
      </pc:sldChg>
      <pc:sldChg chg="del">
        <pc:chgData name="Guang Zhao" userId="bac22c77b6ab830c" providerId="LiveId" clId="{A7272756-26A8-4A71-83DE-D995F43B3FF6}" dt="2025-08-21T10:33:14.727" v="1" actId="47"/>
        <pc:sldMkLst>
          <pc:docMk/>
          <pc:sldMk cId="2492142065" sldId="39050"/>
        </pc:sldMkLst>
      </pc:sldChg>
      <pc:sldChg chg="addSp delSp modSp new mod chgLayout">
        <pc:chgData name="Guang Zhao" userId="bac22c77b6ab830c" providerId="LiveId" clId="{A7272756-26A8-4A71-83DE-D995F43B3FF6}" dt="2025-08-21T12:06:16.742" v="404" actId="1076"/>
        <pc:sldMkLst>
          <pc:docMk/>
          <pc:sldMk cId="2994007213" sldId="39050"/>
        </pc:sldMkLst>
        <pc:spChg chg="mod ord">
          <ac:chgData name="Guang Zhao" userId="bac22c77b6ab830c" providerId="LiveId" clId="{A7272756-26A8-4A71-83DE-D995F43B3FF6}" dt="2025-08-21T12:06:10.747" v="403" actId="1076"/>
          <ac:spMkLst>
            <pc:docMk/>
            <pc:sldMk cId="2994007213" sldId="39050"/>
            <ac:spMk id="2" creationId="{763A5BF0-7281-CDD3-52EC-2912C1700A2D}"/>
          </ac:spMkLst>
        </pc:spChg>
        <pc:spChg chg="del">
          <ac:chgData name="Guang Zhao" userId="bac22c77b6ab830c" providerId="LiveId" clId="{A7272756-26A8-4A71-83DE-D995F43B3FF6}" dt="2025-08-21T11:13:24.564" v="247" actId="478"/>
          <ac:spMkLst>
            <pc:docMk/>
            <pc:sldMk cId="2994007213" sldId="39050"/>
            <ac:spMk id="3" creationId="{254CB6B8-9B09-FBB3-0525-8C4AAE669F55}"/>
          </ac:spMkLst>
        </pc:spChg>
        <pc:spChg chg="mod ord">
          <ac:chgData name="Guang Zhao" userId="bac22c77b6ab830c" providerId="LiveId" clId="{A7272756-26A8-4A71-83DE-D995F43B3FF6}" dt="2025-08-21T11:58:49.389" v="327" actId="700"/>
          <ac:spMkLst>
            <pc:docMk/>
            <pc:sldMk cId="2994007213" sldId="39050"/>
            <ac:spMk id="4" creationId="{DBE94B4B-5BA8-049E-7C4F-9EBFC231C17C}"/>
          </ac:spMkLst>
        </pc:spChg>
        <pc:spChg chg="add mod ord">
          <ac:chgData name="Guang Zhao" userId="bac22c77b6ab830c" providerId="LiveId" clId="{A7272756-26A8-4A71-83DE-D995F43B3FF6}" dt="2025-08-21T12:06:16.742" v="404" actId="1076"/>
          <ac:spMkLst>
            <pc:docMk/>
            <pc:sldMk cId="2994007213" sldId="39050"/>
            <ac:spMk id="5" creationId="{5686A630-CF0B-6781-BD06-2A1F82CF1037}"/>
          </ac:spMkLst>
        </pc:spChg>
      </pc:sldChg>
      <pc:sldChg chg="del">
        <pc:chgData name="Guang Zhao" userId="bac22c77b6ab830c" providerId="LiveId" clId="{A7272756-26A8-4A71-83DE-D995F43B3FF6}" dt="2025-08-21T10:33:14.727" v="1" actId="47"/>
        <pc:sldMkLst>
          <pc:docMk/>
          <pc:sldMk cId="2369710062" sldId="39051"/>
        </pc:sldMkLst>
      </pc:sldChg>
      <pc:sldChg chg="addSp delSp modSp new mod chgLayout">
        <pc:chgData name="Guang Zhao" userId="bac22c77b6ab830c" providerId="LiveId" clId="{A7272756-26A8-4A71-83DE-D995F43B3FF6}" dt="2025-08-21T12:00:56.790" v="342" actId="207"/>
        <pc:sldMkLst>
          <pc:docMk/>
          <pc:sldMk cId="3541826538" sldId="39051"/>
        </pc:sldMkLst>
        <pc:spChg chg="mod ord">
          <ac:chgData name="Guang Zhao" userId="bac22c77b6ab830c" providerId="LiveId" clId="{A7272756-26A8-4A71-83DE-D995F43B3FF6}" dt="2025-08-21T12:00:49.990" v="339" actId="700"/>
          <ac:spMkLst>
            <pc:docMk/>
            <pc:sldMk cId="3541826538" sldId="39051"/>
            <ac:spMk id="2" creationId="{FC5054DC-0DF9-957C-8E26-D98437AC980F}"/>
          </ac:spMkLst>
        </pc:spChg>
        <pc:spChg chg="del">
          <ac:chgData name="Guang Zhao" userId="bac22c77b6ab830c" providerId="LiveId" clId="{A7272756-26A8-4A71-83DE-D995F43B3FF6}" dt="2025-08-21T11:14:19.617" v="253" actId="478"/>
          <ac:spMkLst>
            <pc:docMk/>
            <pc:sldMk cId="3541826538" sldId="39051"/>
            <ac:spMk id="3" creationId="{3CFED2C3-7E17-3263-BC56-34B32B2FD71B}"/>
          </ac:spMkLst>
        </pc:spChg>
        <pc:spChg chg="del mod">
          <ac:chgData name="Guang Zhao" userId="bac22c77b6ab830c" providerId="LiveId" clId="{A7272756-26A8-4A71-83DE-D995F43B3FF6}" dt="2025-08-21T11:14:46.547" v="268" actId="700"/>
          <ac:spMkLst>
            <pc:docMk/>
            <pc:sldMk cId="3541826538" sldId="39051"/>
            <ac:spMk id="4" creationId="{37D97261-DD41-2D56-8CFE-8585A1ABAB1D}"/>
          </ac:spMkLst>
        </pc:spChg>
        <pc:spChg chg="add mod ord">
          <ac:chgData name="Guang Zhao" userId="bac22c77b6ab830c" providerId="LiveId" clId="{A7272756-26A8-4A71-83DE-D995F43B3FF6}" dt="2025-08-21T12:00:49.990" v="339" actId="700"/>
          <ac:spMkLst>
            <pc:docMk/>
            <pc:sldMk cId="3541826538" sldId="39051"/>
            <ac:spMk id="5" creationId="{923730FB-FA29-B12B-0786-65E6B1632193}"/>
          </ac:spMkLst>
        </pc:spChg>
        <pc:spChg chg="add del mod ord">
          <ac:chgData name="Guang Zhao" userId="bac22c77b6ab830c" providerId="LiveId" clId="{A7272756-26A8-4A71-83DE-D995F43B3FF6}" dt="2025-08-21T11:14:52.567" v="269" actId="478"/>
          <ac:spMkLst>
            <pc:docMk/>
            <pc:sldMk cId="3541826538" sldId="39051"/>
            <ac:spMk id="6" creationId="{30541BF9-9DCC-C670-761C-8CC2ADB9CDC0}"/>
          </ac:spMkLst>
        </pc:spChg>
        <pc:spChg chg="add mod ord">
          <ac:chgData name="Guang Zhao" userId="bac22c77b6ab830c" providerId="LiveId" clId="{A7272756-26A8-4A71-83DE-D995F43B3FF6}" dt="2025-08-21T12:00:56.790" v="342" actId="207"/>
          <ac:spMkLst>
            <pc:docMk/>
            <pc:sldMk cId="3541826538" sldId="39051"/>
            <ac:spMk id="7" creationId="{1CA985F4-1D67-C75F-B930-B510D0D504A2}"/>
          </ac:spMkLst>
        </pc:spChg>
      </pc:sldChg>
      <pc:sldChg chg="modSp new mod">
        <pc:chgData name="Guang Zhao" userId="bac22c77b6ab830c" providerId="LiveId" clId="{A7272756-26A8-4A71-83DE-D995F43B3FF6}" dt="2025-08-21T11:53:28.137" v="302" actId="207"/>
        <pc:sldMkLst>
          <pc:docMk/>
          <pc:sldMk cId="3304029169" sldId="39052"/>
        </pc:sldMkLst>
        <pc:spChg chg="mod">
          <ac:chgData name="Guang Zhao" userId="bac22c77b6ab830c" providerId="LiveId" clId="{A7272756-26A8-4A71-83DE-D995F43B3FF6}" dt="2025-08-21T11:53:28.137" v="302" actId="207"/>
          <ac:spMkLst>
            <pc:docMk/>
            <pc:sldMk cId="3304029169" sldId="39052"/>
            <ac:spMk id="2" creationId="{7EBFF3FD-8400-7638-EBB6-9668E4DC8B25}"/>
          </ac:spMkLst>
        </pc:spChg>
        <pc:spChg chg="mod">
          <ac:chgData name="Guang Zhao" userId="bac22c77b6ab830c" providerId="LiveId" clId="{A7272756-26A8-4A71-83DE-D995F43B3FF6}" dt="2025-08-21T11:16:02.074" v="292" actId="207"/>
          <ac:spMkLst>
            <pc:docMk/>
            <pc:sldMk cId="3304029169" sldId="39052"/>
            <ac:spMk id="3" creationId="{1308BF22-06D9-4234-C8F7-6764663C624A}"/>
          </ac:spMkLst>
        </pc:spChg>
        <pc:spChg chg="mod">
          <ac:chgData name="Guang Zhao" userId="bac22c77b6ab830c" providerId="LiveId" clId="{A7272756-26A8-4A71-83DE-D995F43B3FF6}" dt="2025-08-21T11:15:35.893" v="286" actId="20577"/>
          <ac:spMkLst>
            <pc:docMk/>
            <pc:sldMk cId="3304029169" sldId="39052"/>
            <ac:spMk id="4" creationId="{382B2BEB-852A-B0AE-5A9F-479D1A62B338}"/>
          </ac:spMkLst>
        </pc:spChg>
      </pc:sldChg>
      <pc:sldChg chg="del">
        <pc:chgData name="Guang Zhao" userId="bac22c77b6ab830c" providerId="LiveId" clId="{A7272756-26A8-4A71-83DE-D995F43B3FF6}" dt="2025-08-21T10:33:14.727" v="1" actId="47"/>
        <pc:sldMkLst>
          <pc:docMk/>
          <pc:sldMk cId="3799005588" sldId="39052"/>
        </pc:sldMkLst>
      </pc:sldChg>
      <pc:sldChg chg="del">
        <pc:chgData name="Guang Zhao" userId="bac22c77b6ab830c" providerId="LiveId" clId="{A7272756-26A8-4A71-83DE-D995F43B3FF6}" dt="2025-08-21T10:33:14.727" v="1" actId="47"/>
        <pc:sldMkLst>
          <pc:docMk/>
          <pc:sldMk cId="230472371" sldId="39053"/>
        </pc:sldMkLst>
      </pc:sldChg>
      <pc:sldChg chg="modSp new mod">
        <pc:chgData name="Guang Zhao" userId="bac22c77b6ab830c" providerId="LiveId" clId="{A7272756-26A8-4A71-83DE-D995F43B3FF6}" dt="2025-08-21T12:03:27.270" v="375" actId="1076"/>
        <pc:sldMkLst>
          <pc:docMk/>
          <pc:sldMk cId="1192056989" sldId="39053"/>
        </pc:sldMkLst>
        <pc:spChg chg="mod">
          <ac:chgData name="Guang Zhao" userId="bac22c77b6ab830c" providerId="LiveId" clId="{A7272756-26A8-4A71-83DE-D995F43B3FF6}" dt="2025-08-21T12:03:20.389" v="374" actId="1076"/>
          <ac:spMkLst>
            <pc:docMk/>
            <pc:sldMk cId="1192056989" sldId="39053"/>
            <ac:spMk id="2" creationId="{148611AF-8BBB-2636-487E-12B789B4A6B8}"/>
          </ac:spMkLst>
        </pc:spChg>
        <pc:spChg chg="mod">
          <ac:chgData name="Guang Zhao" userId="bac22c77b6ab830c" providerId="LiveId" clId="{A7272756-26A8-4A71-83DE-D995F43B3FF6}" dt="2025-08-21T12:03:27.270" v="375" actId="1076"/>
          <ac:spMkLst>
            <pc:docMk/>
            <pc:sldMk cId="1192056989" sldId="39053"/>
            <ac:spMk id="3" creationId="{28736D11-E619-ADBE-CDE5-A880E27ACD41}"/>
          </ac:spMkLst>
        </pc:spChg>
        <pc:spChg chg="mod">
          <ac:chgData name="Guang Zhao" userId="bac22c77b6ab830c" providerId="LiveId" clId="{A7272756-26A8-4A71-83DE-D995F43B3FF6}" dt="2025-08-21T12:02:59.448" v="365" actId="20577"/>
          <ac:spMkLst>
            <pc:docMk/>
            <pc:sldMk cId="1192056989" sldId="39053"/>
            <ac:spMk id="4" creationId="{4FB3EA0F-F0EF-45E9-FAC6-0A8C12F903DB}"/>
          </ac:spMkLst>
        </pc:spChg>
      </pc:sldChg>
      <pc:sldChg chg="del">
        <pc:chgData name="Guang Zhao" userId="bac22c77b6ab830c" providerId="LiveId" clId="{A7272756-26A8-4A71-83DE-D995F43B3FF6}" dt="2025-08-21T10:33:14.727" v="1" actId="47"/>
        <pc:sldMkLst>
          <pc:docMk/>
          <pc:sldMk cId="89186676" sldId="39054"/>
        </pc:sldMkLst>
      </pc:sldChg>
      <pc:sldChg chg="modSp new mod">
        <pc:chgData name="Guang Zhao" userId="bac22c77b6ab830c" providerId="LiveId" clId="{A7272756-26A8-4A71-83DE-D995F43B3FF6}" dt="2025-08-21T12:04:49.056" v="391" actId="1076"/>
        <pc:sldMkLst>
          <pc:docMk/>
          <pc:sldMk cId="3517643760" sldId="39054"/>
        </pc:sldMkLst>
        <pc:spChg chg="mod">
          <ac:chgData name="Guang Zhao" userId="bac22c77b6ab830c" providerId="LiveId" clId="{A7272756-26A8-4A71-83DE-D995F43B3FF6}" dt="2025-08-21T12:04:43.588" v="388" actId="403"/>
          <ac:spMkLst>
            <pc:docMk/>
            <pc:sldMk cId="3517643760" sldId="39054"/>
            <ac:spMk id="2" creationId="{6A53BEC1-5EF7-0AC0-2978-0BA653B07A41}"/>
          </ac:spMkLst>
        </pc:spChg>
        <pc:spChg chg="mod">
          <ac:chgData name="Guang Zhao" userId="bac22c77b6ab830c" providerId="LiveId" clId="{A7272756-26A8-4A71-83DE-D995F43B3FF6}" dt="2025-08-21T12:04:49.056" v="391" actId="1076"/>
          <ac:spMkLst>
            <pc:docMk/>
            <pc:sldMk cId="3517643760" sldId="39054"/>
            <ac:spMk id="3" creationId="{62B07136-EE8C-AE7E-9048-E3A836027D98}"/>
          </ac:spMkLst>
        </pc:spChg>
        <pc:spChg chg="mod">
          <ac:chgData name="Guang Zhao" userId="bac22c77b6ab830c" providerId="LiveId" clId="{A7272756-26A8-4A71-83DE-D995F43B3FF6}" dt="2025-08-21T12:04:08.555" v="377"/>
          <ac:spMkLst>
            <pc:docMk/>
            <pc:sldMk cId="3517643760" sldId="39054"/>
            <ac:spMk id="4" creationId="{8F6587C3-2487-B32A-1007-E5FAD305CCA6}"/>
          </ac:spMkLst>
        </pc:spChg>
      </pc:sldChg>
      <pc:sldChg chg="addSp delSp modSp new mod">
        <pc:chgData name="Guang Zhao" userId="bac22c77b6ab830c" providerId="LiveId" clId="{A7272756-26A8-4A71-83DE-D995F43B3FF6}" dt="2025-08-21T12:06:28.687" v="407" actId="1076"/>
        <pc:sldMkLst>
          <pc:docMk/>
          <pc:sldMk cId="1006362365" sldId="39055"/>
        </pc:sldMkLst>
        <pc:spChg chg="del">
          <ac:chgData name="Guang Zhao" userId="bac22c77b6ab830c" providerId="LiveId" clId="{A7272756-26A8-4A71-83DE-D995F43B3FF6}" dt="2025-08-21T12:05:31.474" v="397" actId="478"/>
          <ac:spMkLst>
            <pc:docMk/>
            <pc:sldMk cId="1006362365" sldId="39055"/>
            <ac:spMk id="2" creationId="{D7EB26BB-3EDB-7C77-7E77-03DF6D472768}"/>
          </ac:spMkLst>
        </pc:spChg>
        <pc:spChg chg="del">
          <ac:chgData name="Guang Zhao" userId="bac22c77b6ab830c" providerId="LiveId" clId="{A7272756-26A8-4A71-83DE-D995F43B3FF6}" dt="2025-08-21T12:05:30.601" v="396" actId="478"/>
          <ac:spMkLst>
            <pc:docMk/>
            <pc:sldMk cId="1006362365" sldId="39055"/>
            <ac:spMk id="3" creationId="{607E26CF-7DB3-40C2-FE33-EC1FBBC7944C}"/>
          </ac:spMkLst>
        </pc:spChg>
        <pc:spChg chg="mod">
          <ac:chgData name="Guang Zhao" userId="bac22c77b6ab830c" providerId="LiveId" clId="{A7272756-26A8-4A71-83DE-D995F43B3FF6}" dt="2025-08-21T12:05:26.147" v="395"/>
          <ac:spMkLst>
            <pc:docMk/>
            <pc:sldMk cId="1006362365" sldId="39055"/>
            <ac:spMk id="4" creationId="{802787CD-97ED-C9A5-C78E-BD50DF62F8A0}"/>
          </ac:spMkLst>
        </pc:spChg>
        <pc:picChg chg="add mod">
          <ac:chgData name="Guang Zhao" userId="bac22c77b6ab830c" providerId="LiveId" clId="{A7272756-26A8-4A71-83DE-D995F43B3FF6}" dt="2025-08-21T12:06:26.353" v="406" actId="1076"/>
          <ac:picMkLst>
            <pc:docMk/>
            <pc:sldMk cId="1006362365" sldId="39055"/>
            <ac:picMk id="5" creationId="{A0C0CED1-08A0-A5EC-2522-FB5E7F42A759}"/>
          </ac:picMkLst>
        </pc:picChg>
        <pc:picChg chg="add mod">
          <ac:chgData name="Guang Zhao" userId="bac22c77b6ab830c" providerId="LiveId" clId="{A7272756-26A8-4A71-83DE-D995F43B3FF6}" dt="2025-08-21T12:06:28.687" v="407" actId="1076"/>
          <ac:picMkLst>
            <pc:docMk/>
            <pc:sldMk cId="1006362365" sldId="39055"/>
            <ac:picMk id="6" creationId="{BA69C089-524A-7228-7BDA-821BAE60A9E6}"/>
          </ac:picMkLst>
        </pc:picChg>
      </pc:sldChg>
      <pc:sldChg chg="del">
        <pc:chgData name="Guang Zhao" userId="bac22c77b6ab830c" providerId="LiveId" clId="{A7272756-26A8-4A71-83DE-D995F43B3FF6}" dt="2025-08-21T10:33:14.727" v="1" actId="47"/>
        <pc:sldMkLst>
          <pc:docMk/>
          <pc:sldMk cId="2511945109" sldId="39055"/>
        </pc:sldMkLst>
      </pc:sldChg>
      <pc:sldChg chg="addSp delSp modSp new mod">
        <pc:chgData name="Guang Zhao" userId="bac22c77b6ab830c" providerId="LiveId" clId="{A7272756-26A8-4A71-83DE-D995F43B3FF6}" dt="2025-08-21T12:08:13.736" v="421" actId="1076"/>
        <pc:sldMkLst>
          <pc:docMk/>
          <pc:sldMk cId="388230163" sldId="39056"/>
        </pc:sldMkLst>
        <pc:spChg chg="del">
          <ac:chgData name="Guang Zhao" userId="bac22c77b6ab830c" providerId="LiveId" clId="{A7272756-26A8-4A71-83DE-D995F43B3FF6}" dt="2025-08-21T12:07:34.907" v="416" actId="478"/>
          <ac:spMkLst>
            <pc:docMk/>
            <pc:sldMk cId="388230163" sldId="39056"/>
            <ac:spMk id="2" creationId="{61C0CB26-A860-EE37-79CE-BEF5C8553921}"/>
          </ac:spMkLst>
        </pc:spChg>
        <pc:spChg chg="mod">
          <ac:chgData name="Guang Zhao" userId="bac22c77b6ab830c" providerId="LiveId" clId="{A7272756-26A8-4A71-83DE-D995F43B3FF6}" dt="2025-08-21T12:08:10.308" v="420" actId="1076"/>
          <ac:spMkLst>
            <pc:docMk/>
            <pc:sldMk cId="388230163" sldId="39056"/>
            <ac:spMk id="3" creationId="{624E44A1-E219-C134-A050-61EA234C782A}"/>
          </ac:spMkLst>
        </pc:spChg>
        <pc:spChg chg="mod">
          <ac:chgData name="Guang Zhao" userId="bac22c77b6ab830c" providerId="LiveId" clId="{A7272756-26A8-4A71-83DE-D995F43B3FF6}" dt="2025-08-21T12:07:43.675" v="417"/>
          <ac:spMkLst>
            <pc:docMk/>
            <pc:sldMk cId="388230163" sldId="39056"/>
            <ac:spMk id="4" creationId="{0B696A92-E65A-18A3-A9CC-8A3BD45D8342}"/>
          </ac:spMkLst>
        </pc:spChg>
        <pc:picChg chg="add mod">
          <ac:chgData name="Guang Zhao" userId="bac22c77b6ab830c" providerId="LiveId" clId="{A7272756-26A8-4A71-83DE-D995F43B3FF6}" dt="2025-08-21T12:08:13.736" v="421" actId="1076"/>
          <ac:picMkLst>
            <pc:docMk/>
            <pc:sldMk cId="388230163" sldId="39056"/>
            <ac:picMk id="5" creationId="{210A229D-A3A8-88C0-A317-3C8BEEC34A03}"/>
          </ac:picMkLst>
        </pc:picChg>
      </pc:sldChg>
      <pc:sldChg chg="del">
        <pc:chgData name="Guang Zhao" userId="bac22c77b6ab830c" providerId="LiveId" clId="{A7272756-26A8-4A71-83DE-D995F43B3FF6}" dt="2025-08-21T10:33:14.727" v="1" actId="47"/>
        <pc:sldMkLst>
          <pc:docMk/>
          <pc:sldMk cId="2430941698" sldId="39056"/>
        </pc:sldMkLst>
      </pc:sldChg>
      <pc:sldChg chg="addSp delSp modSp new mod">
        <pc:chgData name="Guang Zhao" userId="bac22c77b6ab830c" providerId="LiveId" clId="{A7272756-26A8-4A71-83DE-D995F43B3FF6}" dt="2025-08-21T12:11:53.728" v="481" actId="207"/>
        <pc:sldMkLst>
          <pc:docMk/>
          <pc:sldMk cId="2822476376" sldId="39057"/>
        </pc:sldMkLst>
        <pc:spChg chg="del">
          <ac:chgData name="Guang Zhao" userId="bac22c77b6ab830c" providerId="LiveId" clId="{A7272756-26A8-4A71-83DE-D995F43B3FF6}" dt="2025-08-21T12:11:04.637" v="438" actId="478"/>
          <ac:spMkLst>
            <pc:docMk/>
            <pc:sldMk cId="2822476376" sldId="39057"/>
            <ac:spMk id="2" creationId="{B0B1718F-C041-82B8-44F2-5FF0EE1C3861}"/>
          </ac:spMkLst>
        </pc:spChg>
        <pc:spChg chg="mod">
          <ac:chgData name="Guang Zhao" userId="bac22c77b6ab830c" providerId="LiveId" clId="{A7272756-26A8-4A71-83DE-D995F43B3FF6}" dt="2025-08-21T12:11:11.709" v="439" actId="1076"/>
          <ac:spMkLst>
            <pc:docMk/>
            <pc:sldMk cId="2822476376" sldId="39057"/>
            <ac:spMk id="3" creationId="{4205EE18-BCC6-B09C-AFF8-B3527BF6F3CD}"/>
          </ac:spMkLst>
        </pc:spChg>
        <pc:spChg chg="mod">
          <ac:chgData name="Guang Zhao" userId="bac22c77b6ab830c" providerId="LiveId" clId="{A7272756-26A8-4A71-83DE-D995F43B3FF6}" dt="2025-08-21T12:10:24.398" v="435"/>
          <ac:spMkLst>
            <pc:docMk/>
            <pc:sldMk cId="2822476376" sldId="39057"/>
            <ac:spMk id="4" creationId="{B632C4AA-2E82-2CB2-4550-F4669C06057E}"/>
          </ac:spMkLst>
        </pc:spChg>
        <pc:spChg chg="add mod">
          <ac:chgData name="Guang Zhao" userId="bac22c77b6ab830c" providerId="LiveId" clId="{A7272756-26A8-4A71-83DE-D995F43B3FF6}" dt="2025-08-21T12:11:53.728" v="481" actId="207"/>
          <ac:spMkLst>
            <pc:docMk/>
            <pc:sldMk cId="2822476376" sldId="39057"/>
            <ac:spMk id="5" creationId="{D913485C-0AEA-D05F-0116-D26D46DB8B85}"/>
          </ac:spMkLst>
        </pc:spChg>
      </pc:sldChg>
      <pc:sldChg chg="del">
        <pc:chgData name="Guang Zhao" userId="bac22c77b6ab830c" providerId="LiveId" clId="{A7272756-26A8-4A71-83DE-D995F43B3FF6}" dt="2025-08-21T10:33:14.727" v="1" actId="47"/>
        <pc:sldMkLst>
          <pc:docMk/>
          <pc:sldMk cId="3367890673" sldId="39057"/>
        </pc:sldMkLst>
      </pc:sldChg>
      <pc:sldChg chg="del">
        <pc:chgData name="Guang Zhao" userId="bac22c77b6ab830c" providerId="LiveId" clId="{A7272756-26A8-4A71-83DE-D995F43B3FF6}" dt="2025-08-21T10:32:55.578" v="0" actId="47"/>
        <pc:sldMkLst>
          <pc:docMk/>
          <pc:sldMk cId="1141384299" sldId="39058"/>
        </pc:sldMkLst>
      </pc:sldChg>
      <pc:sldChg chg="del">
        <pc:chgData name="Guang Zhao" userId="bac22c77b6ab830c" providerId="LiveId" clId="{A7272756-26A8-4A71-83DE-D995F43B3FF6}" dt="2025-08-21T10:33:14.727" v="1" actId="47"/>
        <pc:sldMkLst>
          <pc:docMk/>
          <pc:sldMk cId="93091341" sldId="39060"/>
        </pc:sldMkLst>
      </pc:sldChg>
      <pc:sldChg chg="del">
        <pc:chgData name="Guang Zhao" userId="bac22c77b6ab830c" providerId="LiveId" clId="{A7272756-26A8-4A71-83DE-D995F43B3FF6}" dt="2025-08-21T10:33:14.727" v="1" actId="47"/>
        <pc:sldMkLst>
          <pc:docMk/>
          <pc:sldMk cId="288604588" sldId="39061"/>
        </pc:sldMkLst>
      </pc:sldChg>
      <pc:sldChg chg="del">
        <pc:chgData name="Guang Zhao" userId="bac22c77b6ab830c" providerId="LiveId" clId="{A7272756-26A8-4A71-83DE-D995F43B3FF6}" dt="2025-08-21T10:33:14.727" v="1" actId="47"/>
        <pc:sldMkLst>
          <pc:docMk/>
          <pc:sldMk cId="535734699" sldId="39062"/>
        </pc:sldMkLst>
      </pc:sldChg>
      <pc:sldChg chg="del">
        <pc:chgData name="Guang Zhao" userId="bac22c77b6ab830c" providerId="LiveId" clId="{A7272756-26A8-4A71-83DE-D995F43B3FF6}" dt="2025-08-21T10:33:14.727" v="1" actId="47"/>
        <pc:sldMkLst>
          <pc:docMk/>
          <pc:sldMk cId="3088873214" sldId="39063"/>
        </pc:sldMkLst>
      </pc:sldChg>
      <pc:sldChg chg="del">
        <pc:chgData name="Guang Zhao" userId="bac22c77b6ab830c" providerId="LiveId" clId="{A7272756-26A8-4A71-83DE-D995F43B3FF6}" dt="2025-08-21T10:33:14.727" v="1" actId="47"/>
        <pc:sldMkLst>
          <pc:docMk/>
          <pc:sldMk cId="1804754927" sldId="39064"/>
        </pc:sldMkLst>
      </pc:sldChg>
      <pc:sldChg chg="del">
        <pc:chgData name="Guang Zhao" userId="bac22c77b6ab830c" providerId="LiveId" clId="{A7272756-26A8-4A71-83DE-D995F43B3FF6}" dt="2025-08-21T10:33:14.727" v="1" actId="47"/>
        <pc:sldMkLst>
          <pc:docMk/>
          <pc:sldMk cId="3224336872" sldId="39065"/>
        </pc:sldMkLst>
      </pc:sldChg>
      <pc:sldChg chg="del">
        <pc:chgData name="Guang Zhao" userId="bac22c77b6ab830c" providerId="LiveId" clId="{A7272756-26A8-4A71-83DE-D995F43B3FF6}" dt="2025-08-21T10:33:14.727" v="1" actId="47"/>
        <pc:sldMkLst>
          <pc:docMk/>
          <pc:sldMk cId="2312202782" sldId="39066"/>
        </pc:sldMkLst>
      </pc:sldChg>
      <pc:sldChg chg="del">
        <pc:chgData name="Guang Zhao" userId="bac22c77b6ab830c" providerId="LiveId" clId="{A7272756-26A8-4A71-83DE-D995F43B3FF6}" dt="2025-08-21T10:32:55.578" v="0" actId="47"/>
        <pc:sldMkLst>
          <pc:docMk/>
          <pc:sldMk cId="3416699490" sldId="39067"/>
        </pc:sldMkLst>
      </pc:sldChg>
      <pc:sldMasterChg chg="delSldLayout modSldLayout">
        <pc:chgData name="Guang Zhao" userId="bac22c77b6ab830c" providerId="LiveId" clId="{A7272756-26A8-4A71-83DE-D995F43B3FF6}" dt="2025-08-21T10:47:46.596" v="64" actId="167"/>
        <pc:sldMasterMkLst>
          <pc:docMk/>
          <pc:sldMasterMk cId="0" sldId="2147483648"/>
        </pc:sldMasterMkLst>
        <pc:sldLayoutChg chg="modSp mod">
          <pc:chgData name="Guang Zhao" userId="bac22c77b6ab830c" providerId="LiveId" clId="{A7272756-26A8-4A71-83DE-D995F43B3FF6}" dt="2025-08-21T10:47:46.596" v="64" actId="167"/>
          <pc:sldLayoutMkLst>
            <pc:docMk/>
            <pc:sldMasterMk cId="0" sldId="2147483648"/>
            <pc:sldLayoutMk cId="0" sldId="2147483650"/>
          </pc:sldLayoutMkLst>
          <pc:spChg chg="ord">
            <ac:chgData name="Guang Zhao" userId="bac22c77b6ab830c" providerId="LiveId" clId="{A7272756-26A8-4A71-83DE-D995F43B3FF6}" dt="2025-08-21T10:47:46.596" v="64" actId="167"/>
            <ac:spMkLst>
              <pc:docMk/>
              <pc:sldMasterMk cId="0" sldId="2147483648"/>
              <pc:sldLayoutMk cId="0" sldId="2147483650"/>
              <ac:spMk id="11" creationId="{00000000-0000-0000-0000-000000000000}"/>
            </ac:spMkLst>
          </pc:spChg>
        </pc:sldLayoutChg>
        <pc:sldLayoutChg chg="del">
          <pc:chgData name="Guang Zhao" userId="bac22c77b6ab830c" providerId="LiveId" clId="{A7272756-26A8-4A71-83DE-D995F43B3FF6}" dt="2025-08-21T10:33:14.727" v="1" actId="47"/>
          <pc:sldLayoutMkLst>
            <pc:docMk/>
            <pc:sldMasterMk cId="0" sldId="2147483648"/>
            <pc:sldLayoutMk cId="0" sldId="2147483653"/>
          </pc:sldLayoutMkLst>
        </pc:sldLayoutChg>
      </pc:sldMaster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5-08-22T09:26:51.053" idx="1">
    <p:pos x="4591" y="3162"/>
    <p:text>need a table of comparision of analogy and digital readout shemes</p:text>
    <p:extLst>
      <p:ext uri="{C676402C-5697-4E1C-873F-D02D1690AC5C}">
        <p15:threadingInfo xmlns:p15="http://schemas.microsoft.com/office/powerpoint/2012/main" timeZoneBias="-4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AD63CE-490F-47E4-AAB4-BEEE1E3E39C8}" type="datetimeFigureOut">
              <a:rPr lang="zh-CN" altLang="en-US" smtClean="0"/>
              <a:t>2025/8/22</a:t>
            </a:fld>
            <a:endParaRPr lang="zh-CN" alt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7AE8C5-9FA8-468B-B33F-A58E8D69A43E}" type="slidenum">
              <a:rPr lang="zh-CN" altLang="en-US" smtClean="0"/>
              <a:t>‹#›</a:t>
            </a:fld>
            <a:endParaRPr lang="zh-CN" altLang="en-US"/>
          </a:p>
        </p:txBody>
      </p:sp>
    </p:spTree>
    <p:extLst>
      <p:ext uri="{BB962C8B-B14F-4D97-AF65-F5344CB8AC3E}">
        <p14:creationId xmlns:p14="http://schemas.microsoft.com/office/powerpoint/2010/main" val="1096302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A1DF17-A28C-4D46-829F-D8D110C09314}" type="slidenum">
              <a:rPr lang="zh-CN" altLang="en-US" smtClean="0"/>
              <a:t>1</a:t>
            </a:fld>
            <a:endParaRPr lang="zh-CN" altLang="en-US"/>
          </a:p>
        </p:txBody>
      </p:sp>
    </p:spTree>
    <p:extLst>
      <p:ext uri="{BB962C8B-B14F-4D97-AF65-F5344CB8AC3E}">
        <p14:creationId xmlns:p14="http://schemas.microsoft.com/office/powerpoint/2010/main" val="292851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ltLang="zh-CN" dirty="0"/>
              <a:t>Click to edit Master title style</a:t>
            </a:r>
            <a:endParaRPr lang="zh-CN" altLang="en-US" dirty="0"/>
          </a:p>
        </p:txBody>
      </p:sp>
      <p:sp>
        <p:nvSpPr>
          <p:cNvPr id="14" name="日期占位符 3"/>
          <p:cNvSpPr>
            <a:spLocks noGrp="1"/>
          </p:cNvSpPr>
          <p:nvPr>
            <p:ph type="dt" sz="half" idx="10"/>
          </p:nvPr>
        </p:nvSpPr>
        <p:spPr>
          <a:xfrm>
            <a:off x="609600" y="6356351"/>
            <a:ext cx="2844800" cy="365125"/>
          </a:xfrm>
        </p:spPr>
        <p:txBody>
          <a:bodyPr/>
          <a:lstStyle/>
          <a:p>
            <a:fld id="{862A364D-C919-45E7-A57D-C4BE4049E83B}" type="datetime1">
              <a:rPr lang="zh-CN" altLang="en-US" smtClean="0"/>
              <a:t>2025/8/22</a:t>
            </a:fld>
            <a:endParaRPr lang="zh-CN" altLang="en-US"/>
          </a:p>
        </p:txBody>
      </p:sp>
      <p:sp>
        <p:nvSpPr>
          <p:cNvPr id="15" name="灯片编号占位符 5"/>
          <p:cNvSpPr>
            <a:spLocks noGrp="1"/>
          </p:cNvSpPr>
          <p:nvPr>
            <p:ph type="sldNum" sz="quarter" idx="12"/>
          </p:nvPr>
        </p:nvSpPr>
        <p:spPr>
          <a:xfrm>
            <a:off x="8737600" y="6356351"/>
            <a:ext cx="2844800" cy="365125"/>
          </a:xfrm>
        </p:spPr>
        <p:txBody>
          <a:bodyPr/>
          <a:lstStyle/>
          <a:p>
            <a:fld id="{F15E9139-A00B-4B2A-98A6-095DC08F1345}" type="slidenum">
              <a:rPr lang="zh-CN" altLang="en-US" smtClean="0"/>
              <a:t>‹#›</a:t>
            </a:fld>
            <a:endParaRPr lang="zh-CN" altLang="en-US"/>
          </a:p>
        </p:txBody>
      </p:sp>
      <p:sp>
        <p:nvSpPr>
          <p:cNvPr id="16" name="矩形 7"/>
          <p:cNvSpPr/>
          <p:nvPr userDrawn="1"/>
        </p:nvSpPr>
        <p:spPr>
          <a:xfrm>
            <a:off x="0" y="6750024"/>
            <a:ext cx="1219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 name="矩形 8"/>
          <p:cNvSpPr/>
          <p:nvPr userDrawn="1"/>
        </p:nvSpPr>
        <p:spPr>
          <a:xfrm>
            <a:off x="2476476" y="6750024"/>
            <a:ext cx="9715525" cy="108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 name="矩形 9"/>
          <p:cNvSpPr/>
          <p:nvPr userDrawn="1"/>
        </p:nvSpPr>
        <p:spPr>
          <a:xfrm>
            <a:off x="-1" y="0"/>
            <a:ext cx="12192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 name="矩形 10"/>
          <p:cNvSpPr/>
          <p:nvPr userDrawn="1"/>
        </p:nvSpPr>
        <p:spPr>
          <a:xfrm>
            <a:off x="9239272" y="-2"/>
            <a:ext cx="2952728" cy="216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 name="页脚占位符 4"/>
          <p:cNvSpPr>
            <a:spLocks noGrp="1"/>
          </p:cNvSpPr>
          <p:nvPr>
            <p:ph type="ftr" sz="quarter" idx="11"/>
          </p:nvPr>
        </p:nvSpPr>
        <p:spPr>
          <a:xfrm>
            <a:off x="3733552" y="6356351"/>
            <a:ext cx="4738712" cy="365125"/>
          </a:xfrm>
        </p:spPr>
        <p:txBody>
          <a:bodyPr/>
          <a:lstStyle>
            <a:lvl1pPr>
              <a:defRPr>
                <a:solidFill>
                  <a:schemeClr val="tx1"/>
                </a:solidFill>
              </a:defRPr>
            </a:lvl1pPr>
          </a:lstStyle>
          <a:p>
            <a:r>
              <a:rPr lang="en-US" altLang="zh-CN"/>
              <a:t>CEPC Detector Ref-TDR Review</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11" name="内容占位符 2"/>
          <p:cNvSpPr>
            <a:spLocks noGrp="1"/>
          </p:cNvSpPr>
          <p:nvPr>
            <p:ph idx="13"/>
          </p:nvPr>
        </p:nvSpPr>
        <p:spPr>
          <a:xfrm>
            <a:off x="609600" y="1285861"/>
            <a:ext cx="10972800" cy="4840303"/>
          </a:xfrm>
        </p:spPr>
        <p:txBody>
          <a:bodyPr/>
          <a:lstStyle>
            <a:lvl1pPr>
              <a:lnSpc>
                <a:spcPct val="110000"/>
              </a:lnSpc>
              <a:spcBef>
                <a:spcPts val="0"/>
              </a:spcBef>
              <a:spcAft>
                <a:spcPts val="1000"/>
              </a:spcAft>
              <a:buClr>
                <a:srgbClr val="FFC000"/>
              </a:buClr>
              <a:buSzPct val="80000"/>
              <a:buFont typeface="Wingdings" panose="05000000000000000000" pitchFamily="2" charset="2"/>
              <a:buChar char="n"/>
              <a:defRPr sz="2800" b="0" baseline="0">
                <a:solidFill>
                  <a:srgbClr val="0000FF"/>
                </a:solidFill>
                <a:latin typeface="+mn-lt"/>
                <a:ea typeface="微软雅黑" panose="020B0503020204020204" pitchFamily="34" charset="-122"/>
              </a:defRPr>
            </a:lvl1pPr>
            <a:lvl2pPr>
              <a:defRPr sz="2400" baseline="0">
                <a:latin typeface="Arial" panose="020B0604020202020204" pitchFamily="34" charset="0"/>
                <a:ea typeface="微软雅黑" panose="020B0503020204020204" pitchFamily="34" charset="-122"/>
              </a:defRPr>
            </a:lvl2pPr>
            <a:lvl3pPr>
              <a:defRPr baseline="0"/>
            </a:lvl3pPr>
            <a:lvl4pPr>
              <a:defRPr baseline="0"/>
            </a:lvl4pPr>
            <a:lvl5pPr>
              <a:defRPr baseline="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Text Placeholder 2"/>
          <p:cNvSpPr>
            <a:spLocks noGrp="1"/>
          </p:cNvSpPr>
          <p:nvPr>
            <p:ph type="body" idx="1"/>
          </p:nvPr>
        </p:nvSpPr>
        <p:spPr/>
        <p:txBody>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
        <p:nvSpPr>
          <p:cNvPr id="4" name="Date Placeholder 3"/>
          <p:cNvSpPr>
            <a:spLocks noGrp="1"/>
          </p:cNvSpPr>
          <p:nvPr>
            <p:ph type="dt" sz="half" idx="10"/>
          </p:nvPr>
        </p:nvSpPr>
        <p:spPr/>
        <p:txBody>
          <a:bodyPr/>
          <a:lstStyle/>
          <a:p>
            <a:fld id="{BBEA02FA-3565-479D-BDE5-3B4BF0B05CFF}" type="datetimeFigureOut">
              <a:rPr lang="zh-CN" altLang="en-US" smtClean="0"/>
              <a:t>2025/8/22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4701C47-8FDE-4777-807B-5B569B5E3EFE}" type="slidenum">
              <a:rPr lang="zh-CN" altLang="en-US" smtClean="0"/>
              <a:t>‹#›</a:t>
            </a:fld>
            <a:endParaRPr lang="zh-CN" altLang="en-US"/>
          </a:p>
        </p:txBody>
      </p:sp>
      <p:sp>
        <p:nvSpPr>
          <p:cNvPr id="7" name="矩形 17"/>
          <p:cNvSpPr/>
          <p:nvPr userDrawn="1"/>
        </p:nvSpPr>
        <p:spPr>
          <a:xfrm>
            <a:off x="-1" y="937526"/>
            <a:ext cx="1219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8" name="矩形 22"/>
          <p:cNvSpPr/>
          <p:nvPr userDrawn="1"/>
        </p:nvSpPr>
        <p:spPr>
          <a:xfrm>
            <a:off x="0" y="0"/>
            <a:ext cx="285709" cy="91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 name="标题 1"/>
          <p:cNvSpPr>
            <a:spLocks noGrp="1"/>
          </p:cNvSpPr>
          <p:nvPr>
            <p:ph type="title"/>
          </p:nvPr>
        </p:nvSpPr>
        <p:spPr>
          <a:xfrm>
            <a:off x="666712" y="142852"/>
            <a:ext cx="10763325" cy="725470"/>
          </a:xfrm>
        </p:spPr>
        <p:txBody>
          <a:bodyPr>
            <a:normAutofit/>
          </a:bodyPr>
          <a:lstStyle>
            <a:lvl1pPr algn="l">
              <a:defRPr sz="4000" b="1" baseline="0">
                <a:solidFill>
                  <a:srgbClr val="C00000"/>
                </a:solidFill>
                <a:effectLst/>
                <a:latin typeface="Arial" panose="020B0604020202020204" pitchFamily="34" charset="0"/>
                <a:ea typeface="微软雅黑" panose="020B0503020204020204" pitchFamily="34" charset="-122"/>
                <a:cs typeface="Arial" panose="020B0604020202020204" pitchFamily="34" charset="0"/>
              </a:defRPr>
            </a:lvl1pPr>
          </a:lstStyle>
          <a:p>
            <a:r>
              <a:rPr lang="zh-CN" altLang="en-US" dirty="0"/>
              <a:t>单击此处编辑母版标题样式</a:t>
            </a:r>
          </a:p>
        </p:txBody>
      </p:sp>
      <p:sp>
        <p:nvSpPr>
          <p:cNvPr id="12" name="日期占位符 3"/>
          <p:cNvSpPr txBox="1"/>
          <p:nvPr userDrawn="1"/>
        </p:nvSpPr>
        <p:spPr>
          <a:xfrm>
            <a:off x="609600" y="6356351"/>
            <a:ext cx="2844800" cy="365125"/>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3ED583-47F1-4C9E-913E-9C8F8159BAED}" type="datetime1">
              <a:rPr lang="zh-CN" altLang="en-US" smtClean="0"/>
              <a:t>2025/8/22</a:t>
            </a:fld>
            <a:endParaRPr lang="zh-CN" altLang="en-US"/>
          </a:p>
        </p:txBody>
      </p:sp>
      <p:sp>
        <p:nvSpPr>
          <p:cNvPr id="13" name="矩形 14"/>
          <p:cNvSpPr/>
          <p:nvPr userDrawn="1"/>
        </p:nvSpPr>
        <p:spPr>
          <a:xfrm>
            <a:off x="0" y="6750024"/>
            <a:ext cx="1219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 name="矩形 15"/>
          <p:cNvSpPr/>
          <p:nvPr userDrawn="1"/>
        </p:nvSpPr>
        <p:spPr>
          <a:xfrm>
            <a:off x="2476476" y="6750024"/>
            <a:ext cx="9715525" cy="108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 name="页脚占位符 4"/>
          <p:cNvSpPr txBox="1"/>
          <p:nvPr userDrawn="1"/>
        </p:nvSpPr>
        <p:spPr>
          <a:xfrm>
            <a:off x="3586586" y="6386391"/>
            <a:ext cx="5040560" cy="354977"/>
          </a:xfrm>
          <a:prstGeom prst="rect">
            <a:avLst/>
          </a:prstGeom>
        </p:spPr>
        <p:txBody>
          <a:bodyPr vert="horz" lIns="91440" tIns="45720" rIns="91440" bIns="45720" rtlCol="0" anchor="ctr"/>
          <a:lstStyle>
            <a:defPPr>
              <a:defRPr lang="zh-CN"/>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a:t>CEPC Detector Ref-TDR Review</a:t>
            </a:r>
            <a:endParaRPr lang="zh-CN" altLang="en-US" dirty="0"/>
          </a:p>
        </p:txBody>
      </p:sp>
      <p:sp>
        <p:nvSpPr>
          <p:cNvPr id="16" name="灯片编号占位符 5"/>
          <p:cNvSpPr txBox="1"/>
          <p:nvPr userDrawn="1"/>
        </p:nvSpPr>
        <p:spPr>
          <a:xfrm>
            <a:off x="8737600" y="6356351"/>
            <a:ext cx="28448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5E9139-A00B-4B2A-98A6-095DC08F1345}"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lang="zh-CN" altLang="en-US"/>
          </a:p>
        </p:txBody>
      </p:sp>
      <p:sp>
        <p:nvSpPr>
          <p:cNvPr id="4" name="Date Placeholder 3"/>
          <p:cNvSpPr>
            <a:spLocks noGrp="1"/>
          </p:cNvSpPr>
          <p:nvPr>
            <p:ph type="dt" sz="half" idx="10"/>
          </p:nvPr>
        </p:nvSpPr>
        <p:spPr/>
        <p:txBody>
          <a:bodyPr/>
          <a:lstStyle/>
          <a:p>
            <a:fld id="{7E5C1474-FB53-481B-9A68-D9081559E308}" type="datetime1">
              <a:rPr lang="zh-CN" altLang="en-US" smtClean="0"/>
              <a:t>2025/8/22</a:t>
            </a:fld>
            <a:endParaRPr lang="zh-CN" altLang="en-US"/>
          </a:p>
        </p:txBody>
      </p:sp>
      <p:sp>
        <p:nvSpPr>
          <p:cNvPr id="5" name="Footer Placeholder 4"/>
          <p:cNvSpPr>
            <a:spLocks noGrp="1"/>
          </p:cNvSpPr>
          <p:nvPr>
            <p:ph type="ftr" sz="quarter" idx="11"/>
          </p:nvPr>
        </p:nvSpPr>
        <p:spPr/>
        <p:txBody>
          <a:bodyPr/>
          <a:lstStyle/>
          <a:p>
            <a:r>
              <a:rPr lang="en-US" altLang="zh-CN"/>
              <a:t>CEPC Detector Ref-TDR Review</a:t>
            </a:r>
            <a:endParaRPr lang="zh-CN" altLang="en-US"/>
          </a:p>
        </p:txBody>
      </p:sp>
      <p:sp>
        <p:nvSpPr>
          <p:cNvPr id="6" name="Slide Number Placeholder 5"/>
          <p:cNvSpPr>
            <a:spLocks noGrp="1"/>
          </p:cNvSpPr>
          <p:nvPr>
            <p:ph type="sldNum" sz="quarter" idx="12"/>
          </p:nvPr>
        </p:nvSpPr>
        <p:spPr/>
        <p:txBody>
          <a:bodyPr/>
          <a:lstStyle/>
          <a:p>
            <a:fld id="{27F552FA-C358-4F70-9CE8-3E41459FCE36}" type="slidenum">
              <a:rPr lang="zh-CN" altLang="en-US" smtClean="0"/>
              <a:t>‹#›</a:t>
            </a:fld>
            <a:endParaRPr lang="zh-CN" altLang="en-US"/>
          </a:p>
        </p:txBody>
      </p:sp>
      <p:sp>
        <p:nvSpPr>
          <p:cNvPr id="7" name="Title 6"/>
          <p:cNvSpPr>
            <a:spLocks noGrp="1"/>
          </p:cNvSpPr>
          <p:nvPr>
            <p:ph type="title"/>
          </p:nvPr>
        </p:nvSpPr>
        <p:spPr/>
        <p:txBody>
          <a:bodyPr/>
          <a:lstStyle/>
          <a:p>
            <a:r>
              <a:rPr lang="en-US" altLang="zh-CN"/>
              <a:t>Click to edit Master title style</a:t>
            </a: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1_Title and Text">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lstStyle/>
          <a:p>
            <a:r>
              <a:t>Footer</a:t>
            </a:r>
          </a:p>
        </p:txBody>
      </p:sp>
      <p:sp>
        <p:nvSpPr>
          <p:cNvPr id="3" name="PlaceHolder 2"/>
          <p:cNvSpPr>
            <a:spLocks noGrp="1"/>
          </p:cNvSpPr>
          <p:nvPr>
            <p:ph type="sldNum" idx="6"/>
          </p:nvPr>
        </p:nvSpPr>
        <p:spPr/>
        <p:txBody>
          <a:bodyPr/>
          <a:lstStyle/>
          <a:p>
            <a:fld id="{3EE2761E-5B05-425D-A558-51461DC85CB5}" type="slidenum">
              <a:rPr/>
              <a:t>‹#›</a:t>
            </a:fld>
            <a:endParaRPr/>
          </a:p>
        </p:txBody>
      </p:sp>
      <p:sp>
        <p:nvSpPr>
          <p:cNvPr id="4" name="PlaceHolder 3"/>
          <p:cNvSpPr>
            <a:spLocks noGrp="1"/>
          </p:cNvSpPr>
          <p:nvPr>
            <p:ph type="dt" idx="4"/>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ltLang="zh-CN" dirty="0"/>
              <a:t>Click to edit Master title style</a:t>
            </a:r>
            <a:endParaRPr lang="zh-CN" alt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EA02FA-3565-479D-BDE5-3B4BF0B05CFF}" type="datetimeFigureOut">
              <a:rPr lang="zh-CN" altLang="en-US" smtClean="0"/>
              <a:t>2025/8/22</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701C47-8FDE-4777-807B-5B569B5E3EF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lnSpc>
          <a:spcPct val="90000"/>
        </a:lnSpc>
        <a:spcBef>
          <a:spcPct val="0"/>
        </a:spcBef>
        <a:buNone/>
        <a:defRPr sz="4400" b="1" kern="1200">
          <a:solidFill>
            <a:schemeClr val="tx1"/>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3" descr="8d5d924e275b0c7f58feed1244176003"/>
          <p:cNvPicPr>
            <a:picLocks noChangeAspect="1"/>
          </p:cNvPicPr>
          <p:nvPr/>
        </p:nvPicPr>
        <p:blipFill rotWithShape="1">
          <a:blip r:embed="rId3"/>
          <a:srcRect t="28679" b="6192"/>
          <a:stretch>
            <a:fillRect/>
          </a:stretch>
        </p:blipFill>
        <p:spPr>
          <a:xfrm>
            <a:off x="635" y="0"/>
            <a:ext cx="12191365" cy="2118283"/>
          </a:xfrm>
          <a:prstGeom prst="rect">
            <a:avLst/>
          </a:prstGeom>
        </p:spPr>
      </p:pic>
      <p:sp>
        <p:nvSpPr>
          <p:cNvPr id="6" name="标题 3"/>
          <p:cNvSpPr txBox="1"/>
          <p:nvPr/>
        </p:nvSpPr>
        <p:spPr>
          <a:xfrm>
            <a:off x="1023399" y="2571789"/>
            <a:ext cx="10145201" cy="1326319"/>
          </a:xfrm>
          <a:prstGeom prst="rect">
            <a:avLst/>
          </a:prstGeom>
        </p:spPr>
        <p:txBody>
          <a:bodyPr vert="horz" lIns="68580" tIns="34290" rIns="68580" bIns="34290" rtlCol="0" anchor="ctr">
            <a:noAutofit/>
          </a:bodyPr>
          <a:lstStyle>
            <a:lvl1pPr algn="ctr" defTabSz="914400" rtl="0" eaLnBrk="1" latinLnBrk="0" hangingPunct="1">
              <a:lnSpc>
                <a:spcPct val="90000"/>
              </a:lnSpc>
              <a:spcBef>
                <a:spcPct val="0"/>
              </a:spcBef>
              <a:buNone/>
              <a:defRPr sz="4000" b="1" kern="1200">
                <a:solidFill>
                  <a:schemeClr val="accent1"/>
                </a:solidFill>
                <a:latin typeface="+mj-lt"/>
                <a:ea typeface="+mj-ea"/>
                <a:cs typeface="+mj-cs"/>
              </a:defRPr>
            </a:lvl1pPr>
          </a:lstStyle>
          <a:p>
            <a:r>
              <a:rPr lang="en-US" altLang="zh-CN" sz="6000" dirty="0">
                <a:solidFill>
                  <a:srgbClr val="C00000"/>
                </a:solidFill>
                <a:latin typeface="Arial Black" panose="020B0A04020102020204" pitchFamily="34" charset="0"/>
                <a:ea typeface="微软雅黑" panose="020B0503020204020204" pitchFamily="34" charset="-122"/>
              </a:rPr>
              <a:t>Feedback of 2025 IDRC Review Report</a:t>
            </a:r>
          </a:p>
        </p:txBody>
      </p:sp>
      <p:sp>
        <p:nvSpPr>
          <p:cNvPr id="9" name="TextBox 8"/>
          <p:cNvSpPr txBox="1"/>
          <p:nvPr/>
        </p:nvSpPr>
        <p:spPr>
          <a:xfrm>
            <a:off x="635" y="6457890"/>
            <a:ext cx="12191365" cy="369332"/>
          </a:xfrm>
          <a:prstGeom prst="rect">
            <a:avLst/>
          </a:prstGeom>
          <a:solidFill>
            <a:schemeClr val="accent1"/>
          </a:solidFill>
        </p:spPr>
        <p:txBody>
          <a:bodyPr wrap="square" rtlCol="0">
            <a:spAutoFit/>
          </a:bodyPr>
          <a:lstStyle/>
          <a:p>
            <a:pPr algn="ctr"/>
            <a:endParaRPr lang="zh-CN" altLang="en-US" dirty="0">
              <a:solidFill>
                <a:schemeClr val="bg1"/>
              </a:solidFill>
              <a:latin typeface="Arial" panose="020B0604020202020204" pitchFamily="34" charset="0"/>
            </a:endParaRPr>
          </a:p>
        </p:txBody>
      </p:sp>
      <p:pic>
        <p:nvPicPr>
          <p:cNvPr id="10" name="Picture 2" descr="C:\Users\Administrator\Desktop\111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342" y="35979"/>
            <a:ext cx="1548428" cy="912600"/>
          </a:xfrm>
          <a:prstGeom prst="rect">
            <a:avLst/>
          </a:prstGeom>
          <a:noFill/>
          <a:extLst>
            <a:ext uri="{909E8E84-426E-40DD-AFC4-6F175D3DCCD1}">
              <a14:hiddenFill xmlns:a14="http://schemas.microsoft.com/office/drawing/2010/main">
                <a:solidFill>
                  <a:srgbClr val="FFFFFF"/>
                </a:solidFill>
              </a14:hiddenFill>
            </a:ext>
          </a:extLst>
        </p:spPr>
      </p:pic>
      <p:pic>
        <p:nvPicPr>
          <p:cNvPr id="11"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46363" y="5398314"/>
            <a:ext cx="3552825" cy="672912"/>
          </a:xfrm>
          <a:prstGeom prst="rect">
            <a:avLst/>
          </a:prstGeom>
        </p:spPr>
      </p:pic>
      <p:sp>
        <p:nvSpPr>
          <p:cNvPr id="12" name="Slide Number Placeholder 11"/>
          <p:cNvSpPr>
            <a:spLocks noGrp="1"/>
          </p:cNvSpPr>
          <p:nvPr>
            <p:ph type="sldNum" sz="quarter" idx="12"/>
          </p:nvPr>
        </p:nvSpPr>
        <p:spPr/>
        <p:txBody>
          <a:bodyPr/>
          <a:lstStyle/>
          <a:p>
            <a:fld id="{27F552FA-C358-4F70-9CE8-3E41459FCE36}" type="slidenum">
              <a:rPr lang="zh-CN" altLang="en-US" smtClean="0">
                <a:latin typeface="Arial" panose="020B0604020202020204" pitchFamily="34" charset="0"/>
              </a:rPr>
              <a:t>1</a:t>
            </a:fld>
            <a:endParaRPr lang="zh-CN" altLang="en-US" dirty="0">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8556"/>
    </mc:Choice>
    <mc:Fallback xmlns="">
      <p:transition spd="slow" advTm="855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3"/>
          </p:nvPr>
        </p:nvSpPr>
        <p:spPr>
          <a:xfrm>
            <a:off x="609600" y="1285862"/>
            <a:ext cx="10972800" cy="1657363"/>
          </a:xfrm>
        </p:spPr>
        <p:txBody>
          <a:bodyPr>
            <a:normAutofit fontScale="70000" lnSpcReduction="20000"/>
          </a:bodyPr>
          <a:lstStyle/>
          <a:p>
            <a:pPr lvl="0"/>
            <a:r>
              <a:rPr lang="en-US" altLang="zh-CN" dirty="0">
                <a:latin typeface="Arial" panose="020B0604020202020204" pitchFamily="34" charset="0"/>
                <a:cs typeface="Arial" panose="020B0604020202020204" pitchFamily="34" charset="0"/>
              </a:rPr>
              <a:t>While a final decision may not be ready, describe the criteria that will drive the selection of the readout scheme and how each option will be validated. Summarize the impact of this choice on reconstruction, electronics design, and system integration. Clarify what is called a pixel TPC (digital readout) and a pad TPC with ADCs. Quantify power consumption in the two cases and document cluster counting for a digital readout;</a:t>
            </a:r>
          </a:p>
          <a:p>
            <a:endParaRPr lang="zh-CN" altLang="en-US" dirty="0">
              <a:latin typeface="Arial" panose="020B0604020202020204" pitchFamily="34" charset="0"/>
              <a:cs typeface="Arial" panose="020B0604020202020204" pitchFamily="34" charset="0"/>
            </a:endParaRPr>
          </a:p>
        </p:txBody>
      </p:sp>
      <p:sp>
        <p:nvSpPr>
          <p:cNvPr id="3" name="文本占位符 2"/>
          <p:cNvSpPr>
            <a:spLocks noGrp="1"/>
          </p:cNvSpPr>
          <p:nvPr>
            <p:ph type="body" idx="1"/>
          </p:nvPr>
        </p:nvSpPr>
        <p:spPr>
          <a:xfrm>
            <a:off x="790574" y="3084540"/>
            <a:ext cx="10791826" cy="3211485"/>
          </a:xfrm>
        </p:spPr>
        <p:txBody>
          <a:bodyPr>
            <a:normAutofit fontScale="70000" lnSpcReduction="20000"/>
          </a:bodyPr>
          <a:lstStyle/>
          <a:p>
            <a:pPr>
              <a:lnSpc>
                <a:spcPct val="110000"/>
              </a:lnSpc>
            </a:pPr>
            <a:r>
              <a:rPr lang="en-US" altLang="zh-CN" sz="3000" dirty="0">
                <a:latin typeface="Arial" panose="020B0604020202020204" pitchFamily="34" charset="0"/>
                <a:cs typeface="Arial" panose="020B0604020202020204" pitchFamily="34" charset="0"/>
              </a:rPr>
              <a:t>Answer:</a:t>
            </a:r>
            <a:endParaRPr lang="en-US" altLang="zh-CN" sz="2600" dirty="0">
              <a:solidFill>
                <a:schemeClr val="accent6">
                  <a:lumMod val="75000"/>
                </a:schemeClr>
              </a:solidFill>
              <a:latin typeface="Arial" panose="020B0604020202020204" pitchFamily="34" charset="0"/>
              <a:cs typeface="Arial" panose="020B0604020202020204" pitchFamily="34" charset="0"/>
            </a:endParaRPr>
          </a:p>
          <a:p>
            <a:pPr lvl="1">
              <a:lnSpc>
                <a:spcPct val="110000"/>
              </a:lnSpc>
            </a:pPr>
            <a:r>
              <a:rPr lang="en-US" altLang="zh-CN" sz="2600" dirty="0">
                <a:latin typeface="Arial" panose="020B0604020202020204" pitchFamily="34" charset="0"/>
                <a:cs typeface="Arial" panose="020B0604020202020204" pitchFamily="34" charset="0"/>
              </a:rPr>
              <a:t>We clarified that based on the requirements of high spatial resolution, high rate capability, and relatively low total power consumption, high granularity readout is adopted as the baseline design in Section 6.1 (p176). This option will be validated through prototype beam tests. The corresponding impacts on reconstruction, electronics design, and system integration are described in Section6.2.2 (p179), Section 6.2.4 (p184) and Section 6.4 (p200) </a:t>
            </a:r>
          </a:p>
          <a:p>
            <a:pPr lvl="1">
              <a:lnSpc>
                <a:spcPct val="110000"/>
              </a:lnSpc>
            </a:pPr>
            <a:r>
              <a:rPr lang="en-US" altLang="zh-CN" sz="2600" dirty="0">
                <a:latin typeface="Arial" panose="020B0604020202020204" pitchFamily="34" charset="0"/>
                <a:cs typeface="Arial" panose="020B0604020202020204" pitchFamily="34" charset="0"/>
              </a:rPr>
              <a:t>The high granularity readout with a pixel size of 500</a:t>
            </a:r>
            <a:r>
              <a:rPr lang="el-GR" altLang="zh-CN" sz="2600" dirty="0">
                <a:latin typeface="Arial" panose="020B0604020202020204" pitchFamily="34" charset="0"/>
                <a:cs typeface="Arial" panose="020B0604020202020204" pitchFamily="34" charset="0"/>
              </a:rPr>
              <a:t>μ</a:t>
            </a:r>
            <a:r>
              <a:rPr lang="en-US" altLang="zh-CN" sz="2600" dirty="0">
                <a:latin typeface="Arial" panose="020B0604020202020204" pitchFamily="34" charset="0"/>
                <a:cs typeface="Arial" panose="020B0604020202020204" pitchFamily="34" charset="0"/>
              </a:rPr>
              <a:t>m×500</a:t>
            </a:r>
            <a:r>
              <a:rPr lang="el-GR" altLang="zh-CN" sz="2600" dirty="0">
                <a:latin typeface="Arial" panose="020B0604020202020204" pitchFamily="34" charset="0"/>
                <a:cs typeface="Arial" panose="020B0604020202020204" pitchFamily="34" charset="0"/>
              </a:rPr>
              <a:t>μ</a:t>
            </a:r>
            <a:r>
              <a:rPr lang="en-US" altLang="zh-CN" sz="2600" dirty="0">
                <a:latin typeface="Arial" panose="020B0604020202020204" pitchFamily="34" charset="0"/>
                <a:cs typeface="Arial" panose="020B0604020202020204" pitchFamily="34" charset="0"/>
              </a:rPr>
              <a:t>m is introduced in Section 6.2.4, the corresponding power consumption is </a:t>
            </a:r>
            <a:r>
              <a:rPr lang="en-US" altLang="zh-CN" sz="2600" dirty="0">
                <a:solidFill>
                  <a:srgbClr val="FF0000"/>
                </a:solidFill>
                <a:latin typeface="Arial" panose="020B0604020202020204" pitchFamily="34" charset="0"/>
                <a:cs typeface="Arial" panose="020B0604020202020204" pitchFamily="34" charset="0"/>
              </a:rPr>
              <a:t>about 100mW/cm</a:t>
            </a:r>
            <a:r>
              <a:rPr lang="en-US" altLang="zh-CN" sz="2600" baseline="30000" dirty="0">
                <a:solidFill>
                  <a:srgbClr val="FF0000"/>
                </a:solidFill>
                <a:latin typeface="Arial" panose="020B0604020202020204" pitchFamily="34" charset="0"/>
                <a:cs typeface="Arial" panose="020B0604020202020204" pitchFamily="34" charset="0"/>
              </a:rPr>
              <a:t>2</a:t>
            </a:r>
            <a:r>
              <a:rPr lang="en-US" altLang="zh-CN" sz="2600" dirty="0">
                <a:solidFill>
                  <a:srgbClr val="FF0000"/>
                </a:solidFill>
                <a:latin typeface="Arial" panose="020B0604020202020204" pitchFamily="34" charset="0"/>
                <a:cs typeface="Arial" panose="020B0604020202020204" pitchFamily="34" charset="0"/>
              </a:rPr>
              <a:t> </a:t>
            </a:r>
            <a:r>
              <a:rPr lang="en-US" altLang="zh-CN" sz="2600" dirty="0">
                <a:latin typeface="Arial" panose="020B0604020202020204" pitchFamily="34" charset="0"/>
                <a:cs typeface="Arial" panose="020B0604020202020204" pitchFamily="34" charset="0"/>
              </a:rPr>
              <a:t>based on the design specification of the analog readout ASIC, which dominate the total power consumption of the electronics.  The cluster counting method to improve PID performance  based on this readout scheme is described in Section 6.4.4 (p205)</a:t>
            </a:r>
            <a:endParaRPr lang="zh-CN" altLang="zh-CN" sz="2600" dirty="0">
              <a:latin typeface="Arial" panose="020B0604020202020204" pitchFamily="34" charset="0"/>
              <a:cs typeface="Arial" panose="020B0604020202020204" pitchFamily="34" charset="0"/>
            </a:endParaRPr>
          </a:p>
        </p:txBody>
      </p:sp>
      <p:sp>
        <p:nvSpPr>
          <p:cNvPr id="4" name="标题 3"/>
          <p:cNvSpPr>
            <a:spLocks noGrp="1"/>
          </p:cNvSpPr>
          <p:nvPr>
            <p:ph type="title"/>
          </p:nvPr>
        </p:nvSpPr>
        <p:spPr/>
        <p:txBody>
          <a:bodyPr>
            <a:normAutofit/>
          </a:bodyPr>
          <a:lstStyle/>
          <a:p>
            <a:r>
              <a:rPr lang="en-US" altLang="zh-CN" dirty="0"/>
              <a:t>Recommendations (Readout Architecture)</a:t>
            </a:r>
            <a:endParaRPr lang="zh-CN" altLang="en-US" dirty="0"/>
          </a:p>
        </p:txBody>
      </p:sp>
    </p:spTree>
    <p:extLst>
      <p:ext uri="{BB962C8B-B14F-4D97-AF65-F5344CB8AC3E}">
        <p14:creationId xmlns:p14="http://schemas.microsoft.com/office/powerpoint/2010/main" val="955498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12F7080D-C007-9DF1-3101-C3AE1BAA5958}"/>
              </a:ext>
            </a:extLst>
          </p:cNvPr>
          <p:cNvSpPr>
            <a:spLocks noGrp="1"/>
          </p:cNvSpPr>
          <p:nvPr>
            <p:ph type="body" idx="1"/>
          </p:nvPr>
        </p:nvSpPr>
        <p:spPr>
          <a:xfrm>
            <a:off x="666712" y="3436963"/>
            <a:ext cx="10915652" cy="3124201"/>
          </a:xfrm>
        </p:spPr>
        <p:txBody>
          <a:bodyPr>
            <a:normAutofit fontScale="77500" lnSpcReduction="20000"/>
          </a:bodyPr>
          <a:lstStyle/>
          <a:p>
            <a:pPr>
              <a:lnSpc>
                <a:spcPct val="110000"/>
              </a:lnSpc>
            </a:pPr>
            <a:r>
              <a:rPr lang="en-US" altLang="zh-CN" sz="2400" dirty="0">
                <a:latin typeface="Arial" panose="020B0604020202020204" pitchFamily="34" charset="0"/>
                <a:cs typeface="Arial" panose="020B0604020202020204" pitchFamily="34" charset="0"/>
              </a:rPr>
              <a:t>Answer: </a:t>
            </a:r>
          </a:p>
          <a:p>
            <a:pPr lvl="1">
              <a:lnSpc>
                <a:spcPct val="110000"/>
              </a:lnSpc>
            </a:pPr>
            <a:r>
              <a:rPr lang="en-US" altLang="zh-CN" sz="2200" dirty="0">
                <a:latin typeface="Arial" panose="020B0604020202020204" pitchFamily="34" charset="0"/>
                <a:cs typeface="Arial" panose="020B0604020202020204" pitchFamily="34" charset="0"/>
              </a:rPr>
              <a:t>The performance of readout module, the ion backflow mitigation, space-charge correction are still under investigation. </a:t>
            </a:r>
          </a:p>
          <a:p>
            <a:pPr lvl="1">
              <a:lnSpc>
                <a:spcPct val="110000"/>
              </a:lnSpc>
            </a:pPr>
            <a:r>
              <a:rPr lang="en-US" altLang="zh-CN" sz="2200" dirty="0">
                <a:latin typeface="Arial" panose="020B0604020202020204" pitchFamily="34" charset="0"/>
                <a:cs typeface="Arial" panose="020B0604020202020204" pitchFamily="34" charset="0"/>
              </a:rPr>
              <a:t>The clear statement and  R&amp;D path of readout module and the ion backflow mitigation are described in Section 6.6 (p209) </a:t>
            </a:r>
          </a:p>
          <a:p>
            <a:pPr lvl="1">
              <a:lnSpc>
                <a:spcPct val="110000"/>
              </a:lnSpc>
            </a:pPr>
            <a:r>
              <a:rPr lang="en-US" altLang="zh-CN" sz="2200" dirty="0">
                <a:latin typeface="Arial" panose="020B0604020202020204" pitchFamily="34" charset="0"/>
                <a:cs typeface="Arial" panose="020B0604020202020204" pitchFamily="34" charset="0"/>
              </a:rPr>
              <a:t>The simulation path are mentioned in Section 15.4 (p608,609), which will be added in Section 6.6</a:t>
            </a:r>
          </a:p>
          <a:p>
            <a:pPr lvl="1">
              <a:lnSpc>
                <a:spcPct val="110000"/>
              </a:lnSpc>
            </a:pPr>
            <a:r>
              <a:rPr lang="en-US" altLang="zh-CN" sz="2200" dirty="0">
                <a:latin typeface="Arial" panose="020B0604020202020204" pitchFamily="34" charset="0"/>
                <a:cs typeface="Arial" panose="020B0604020202020204" pitchFamily="34" charset="0"/>
              </a:rPr>
              <a:t>The simulation plan includes the following, which will be added in the plan (Section 6.6):</a:t>
            </a:r>
          </a:p>
          <a:p>
            <a:pPr lvl="2">
              <a:lnSpc>
                <a:spcPct val="110000"/>
              </a:lnSpc>
            </a:pPr>
            <a:r>
              <a:rPr lang="en-US" altLang="zh-CN" sz="2200" dirty="0">
                <a:latin typeface="Arial" panose="020B0604020202020204" pitchFamily="34" charset="0"/>
                <a:cs typeface="Arial" panose="020B0604020202020204" pitchFamily="34" charset="0"/>
              </a:rPr>
              <a:t>Impact of beam-induced background on TPC tracking</a:t>
            </a:r>
          </a:p>
          <a:p>
            <a:pPr lvl="2">
              <a:lnSpc>
                <a:spcPct val="110000"/>
              </a:lnSpc>
            </a:pPr>
            <a:r>
              <a:rPr lang="en-US" altLang="zh-CN" sz="2200" dirty="0">
                <a:latin typeface="Arial" panose="020B0604020202020204" pitchFamily="34" charset="0"/>
                <a:cs typeface="Arial" panose="020B0604020202020204" pitchFamily="34" charset="0"/>
              </a:rPr>
              <a:t>Impact of space-charged distortion on both tracking and PID</a:t>
            </a:r>
          </a:p>
          <a:p>
            <a:pPr lvl="2">
              <a:lnSpc>
                <a:spcPct val="110000"/>
              </a:lnSpc>
            </a:pPr>
            <a:r>
              <a:rPr lang="en-US" altLang="zh-CN" sz="2200" dirty="0">
                <a:latin typeface="Arial" panose="020B0604020202020204" pitchFamily="34" charset="0"/>
                <a:cs typeface="Arial" panose="020B0604020202020204" pitchFamily="34" charset="0"/>
              </a:rPr>
              <a:t>Impact of Non-uniform magnetic field on both tracking and PID</a:t>
            </a:r>
            <a:endParaRPr lang="zh-CN" altLang="en-US" sz="2200" dirty="0">
              <a:latin typeface="Arial" panose="020B0604020202020204" pitchFamily="34" charset="0"/>
              <a:cs typeface="Arial" panose="020B0604020202020204" pitchFamily="34" charset="0"/>
            </a:endParaRPr>
          </a:p>
        </p:txBody>
      </p:sp>
      <p:sp>
        <p:nvSpPr>
          <p:cNvPr id="3" name="标题 2">
            <a:extLst>
              <a:ext uri="{FF2B5EF4-FFF2-40B4-BE49-F238E27FC236}">
                <a16:creationId xmlns:a16="http://schemas.microsoft.com/office/drawing/2014/main" id="{FD0B0B8B-BDD3-3C0B-F93C-094F42CF7E23}"/>
              </a:ext>
            </a:extLst>
          </p:cNvPr>
          <p:cNvSpPr>
            <a:spLocks noGrp="1"/>
          </p:cNvSpPr>
          <p:nvPr>
            <p:ph type="title"/>
          </p:nvPr>
        </p:nvSpPr>
        <p:spPr/>
        <p:txBody>
          <a:bodyPr/>
          <a:lstStyle/>
          <a:p>
            <a:r>
              <a:rPr lang="en-US" altLang="zh-CN" dirty="0"/>
              <a:t>Recommendations (R&amp;D and </a:t>
            </a:r>
            <a:r>
              <a:rPr lang="en-US" altLang="zh-CN" dirty="0" err="1"/>
              <a:t>Sim</a:t>
            </a:r>
            <a:r>
              <a:rPr lang="en-US" altLang="zh-CN" dirty="0"/>
              <a:t>. plans)</a:t>
            </a:r>
            <a:endParaRPr lang="zh-CN" altLang="en-US" dirty="0"/>
          </a:p>
        </p:txBody>
      </p:sp>
      <p:sp>
        <p:nvSpPr>
          <p:cNvPr id="4" name="内容占位符 3">
            <a:extLst>
              <a:ext uri="{FF2B5EF4-FFF2-40B4-BE49-F238E27FC236}">
                <a16:creationId xmlns:a16="http://schemas.microsoft.com/office/drawing/2014/main" id="{87132B3C-EE89-D70E-F943-98653FCC8D65}"/>
              </a:ext>
            </a:extLst>
          </p:cNvPr>
          <p:cNvSpPr>
            <a:spLocks noGrp="1"/>
          </p:cNvSpPr>
          <p:nvPr>
            <p:ph idx="13"/>
          </p:nvPr>
        </p:nvSpPr>
        <p:spPr>
          <a:xfrm>
            <a:off x="666712" y="1190611"/>
            <a:ext cx="11144288" cy="1924063"/>
          </a:xfrm>
        </p:spPr>
        <p:txBody>
          <a:bodyPr>
            <a:normAutofit fontScale="85000" lnSpcReduction="20000"/>
          </a:bodyPr>
          <a:lstStyle/>
          <a:p>
            <a:r>
              <a:rPr lang="en-US" altLang="zh-CN" sz="2400" b="1" dirty="0">
                <a:latin typeface="Arial" panose="020B0604020202020204" pitchFamily="34" charset="0"/>
                <a:cs typeface="Arial" panose="020B0604020202020204" pitchFamily="34" charset="0"/>
              </a:rPr>
              <a:t>Acknowledge open issues</a:t>
            </a:r>
            <a:r>
              <a:rPr lang="en-US" altLang="zh-CN" sz="2400" dirty="0">
                <a:latin typeface="Arial" panose="020B0604020202020204" pitchFamily="34" charset="0"/>
                <a:cs typeface="Arial" panose="020B0604020202020204" pitchFamily="34" charset="0"/>
              </a:rPr>
              <a:t>: clearly define which aspects of the TPC design (e.g., ion backflow mitigation, space-charge correction, gas mixture optimization) are still under investigation, and describe the R&amp;D or simulation path that will be followed to finalize these aspects at the next stage;</a:t>
            </a:r>
          </a:p>
          <a:p>
            <a:r>
              <a:rPr lang="en-US" altLang="zh-CN" sz="2400" dirty="0">
                <a:latin typeface="Arial" panose="020B0604020202020204" pitchFamily="34" charset="0"/>
                <a:cs typeface="Arial" panose="020B0604020202020204" pitchFamily="34" charset="0"/>
              </a:rPr>
              <a:t>Summarize how future simulations will validate TPC performance in full physics conditions (e.g., displaced vertices, Z-mode operation), if feasible;</a:t>
            </a:r>
            <a:endParaRPr lang="zh-CN" alt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2121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9CF77970-5B01-3C25-8BE5-3B50834A1AEB}"/>
              </a:ext>
            </a:extLst>
          </p:cNvPr>
          <p:cNvSpPr>
            <a:spLocks noGrp="1"/>
          </p:cNvSpPr>
          <p:nvPr>
            <p:ph idx="13"/>
          </p:nvPr>
        </p:nvSpPr>
        <p:spPr>
          <a:xfrm>
            <a:off x="609599" y="1200137"/>
            <a:ext cx="11268075" cy="952513"/>
          </a:xfrm>
        </p:spPr>
        <p:txBody>
          <a:bodyPr>
            <a:noAutofit/>
          </a:bodyPr>
          <a:lstStyle/>
          <a:p>
            <a:r>
              <a:rPr lang="en-US" altLang="zh-CN" sz="2300" dirty="0">
                <a:latin typeface="Arial" panose="020B0604020202020204" pitchFamily="34" charset="0"/>
                <a:cs typeface="Arial" panose="020B0604020202020204" pitchFamily="34" charset="0"/>
              </a:rPr>
              <a:t>The structure of the TDR chapter needs better definition and further consolidation; some figures presented during the review must be updated in the document.</a:t>
            </a:r>
          </a:p>
          <a:p>
            <a:endParaRPr lang="zh-CN" altLang="en-US" sz="2300" dirty="0">
              <a:latin typeface="Arial" panose="020B0604020202020204" pitchFamily="34" charset="0"/>
              <a:cs typeface="Arial" panose="020B0604020202020204" pitchFamily="34" charset="0"/>
            </a:endParaRPr>
          </a:p>
        </p:txBody>
      </p:sp>
      <p:sp>
        <p:nvSpPr>
          <p:cNvPr id="3" name="文本占位符 2">
            <a:extLst>
              <a:ext uri="{FF2B5EF4-FFF2-40B4-BE49-F238E27FC236}">
                <a16:creationId xmlns:a16="http://schemas.microsoft.com/office/drawing/2014/main" id="{8AD9EA9D-0073-7AD7-0D70-CC805504ACD1}"/>
              </a:ext>
            </a:extLst>
          </p:cNvPr>
          <p:cNvSpPr>
            <a:spLocks noGrp="1"/>
          </p:cNvSpPr>
          <p:nvPr>
            <p:ph type="body" idx="1"/>
          </p:nvPr>
        </p:nvSpPr>
        <p:spPr>
          <a:xfrm>
            <a:off x="828692" y="2255812"/>
            <a:ext cx="10829888" cy="2227205"/>
          </a:xfrm>
        </p:spPr>
        <p:txBody>
          <a:bodyPr>
            <a:normAutofit fontScale="92500" lnSpcReduction="20000"/>
          </a:bodyPr>
          <a:lstStyle/>
          <a:p>
            <a:r>
              <a:rPr lang="en-US" altLang="zh-CN" dirty="0">
                <a:latin typeface="Arial" panose="020B0604020202020204" pitchFamily="34" charset="0"/>
                <a:cs typeface="Arial" panose="020B0604020202020204" pitchFamily="34" charset="0"/>
              </a:rPr>
              <a:t>Answer:</a:t>
            </a:r>
          </a:p>
          <a:p>
            <a:pPr lvl="1">
              <a:lnSpc>
                <a:spcPct val="100000"/>
              </a:lnSpc>
            </a:pPr>
            <a:r>
              <a:rPr lang="en-US" altLang="zh-CN" dirty="0">
                <a:latin typeface="Arial" panose="020B0604020202020204" pitchFamily="34" charset="0"/>
                <a:cs typeface="Arial" panose="020B0604020202020204" pitchFamily="34" charset="0"/>
              </a:rPr>
              <a:t>We have made significant modification for the chapter structure, rewriting Section 6.1 (overview), arranging and separating  Section 6.2 (detailed design) and Section 6.3.1 (R&amp;D efforts and results). </a:t>
            </a:r>
          </a:p>
          <a:p>
            <a:pPr lvl="1">
              <a:lnSpc>
                <a:spcPct val="100000"/>
              </a:lnSpc>
            </a:pPr>
            <a:r>
              <a:rPr lang="en-US" altLang="zh-CN" dirty="0">
                <a:latin typeface="Arial" panose="020B0604020202020204" pitchFamily="34" charset="0"/>
                <a:cs typeface="Arial" panose="020B0604020202020204" pitchFamily="34" charset="0"/>
              </a:rPr>
              <a:t>Figures are updated and new figures are added, such as the FEA results, the cooling scheme, architecture of the readout electronics, the readout module and readout interposer.</a:t>
            </a:r>
            <a:endParaRPr lang="zh-CN" altLang="en-US" dirty="0">
              <a:latin typeface="Arial" panose="020B0604020202020204" pitchFamily="34" charset="0"/>
              <a:cs typeface="Arial" panose="020B0604020202020204" pitchFamily="34" charset="0"/>
            </a:endParaRPr>
          </a:p>
          <a:p>
            <a:endParaRPr lang="zh-CN" altLang="en-US" dirty="0">
              <a:latin typeface="Arial" panose="020B0604020202020204" pitchFamily="34" charset="0"/>
              <a:cs typeface="Arial" panose="020B0604020202020204" pitchFamily="34" charset="0"/>
            </a:endParaRPr>
          </a:p>
        </p:txBody>
      </p:sp>
      <p:sp>
        <p:nvSpPr>
          <p:cNvPr id="4" name="标题 3">
            <a:extLst>
              <a:ext uri="{FF2B5EF4-FFF2-40B4-BE49-F238E27FC236}">
                <a16:creationId xmlns:a16="http://schemas.microsoft.com/office/drawing/2014/main" id="{FD5F3B85-4D58-29FD-064B-168586FF82B1}"/>
              </a:ext>
            </a:extLst>
          </p:cNvPr>
          <p:cNvSpPr>
            <a:spLocks noGrp="1"/>
          </p:cNvSpPr>
          <p:nvPr>
            <p:ph type="title"/>
          </p:nvPr>
        </p:nvSpPr>
        <p:spPr/>
        <p:txBody>
          <a:bodyPr/>
          <a:lstStyle/>
          <a:p>
            <a:r>
              <a:rPr lang="en-US" altLang="zh-CN" dirty="0"/>
              <a:t>Recommendations (Text and Figures)</a:t>
            </a:r>
            <a:endParaRPr lang="zh-CN" altLang="en-US" dirty="0"/>
          </a:p>
        </p:txBody>
      </p:sp>
      <p:pic>
        <p:nvPicPr>
          <p:cNvPr id="5" name="图片 4"/>
          <p:cNvPicPr>
            <a:picLocks noChangeAspect="1"/>
          </p:cNvPicPr>
          <p:nvPr/>
        </p:nvPicPr>
        <p:blipFill>
          <a:blip r:embed="rId2"/>
          <a:stretch>
            <a:fillRect/>
          </a:stretch>
        </p:blipFill>
        <p:spPr>
          <a:xfrm>
            <a:off x="7939134" y="4412328"/>
            <a:ext cx="3495656" cy="1885564"/>
          </a:xfrm>
          <a:prstGeom prst="rect">
            <a:avLst/>
          </a:prstGeom>
        </p:spPr>
      </p:pic>
      <p:pic>
        <p:nvPicPr>
          <p:cNvPr id="6" name="图片 5"/>
          <p:cNvPicPr>
            <a:picLocks noChangeAspect="1"/>
          </p:cNvPicPr>
          <p:nvPr/>
        </p:nvPicPr>
        <p:blipFill>
          <a:blip r:embed="rId3"/>
          <a:stretch>
            <a:fillRect/>
          </a:stretch>
        </p:blipFill>
        <p:spPr>
          <a:xfrm>
            <a:off x="867957" y="4535090"/>
            <a:ext cx="5739496" cy="1762802"/>
          </a:xfrm>
          <a:prstGeom prst="rect">
            <a:avLst/>
          </a:prstGeom>
        </p:spPr>
      </p:pic>
      <p:pic>
        <p:nvPicPr>
          <p:cNvPr id="7" name="图片 6"/>
          <p:cNvPicPr>
            <a:picLocks noChangeAspect="1"/>
          </p:cNvPicPr>
          <p:nvPr/>
        </p:nvPicPr>
        <p:blipFill>
          <a:blip r:embed="rId4"/>
          <a:stretch>
            <a:fillRect/>
          </a:stretch>
        </p:blipFill>
        <p:spPr>
          <a:xfrm>
            <a:off x="3880846" y="4535090"/>
            <a:ext cx="3604355" cy="1734648"/>
          </a:xfrm>
          <a:prstGeom prst="rect">
            <a:avLst/>
          </a:prstGeom>
        </p:spPr>
      </p:pic>
    </p:spTree>
    <p:extLst>
      <p:ext uri="{BB962C8B-B14F-4D97-AF65-F5344CB8AC3E}">
        <p14:creationId xmlns:p14="http://schemas.microsoft.com/office/powerpoint/2010/main" val="5783443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01343DC1-084F-9FAC-1F0C-AC861678F7A6}"/>
              </a:ext>
            </a:extLst>
          </p:cNvPr>
          <p:cNvSpPr>
            <a:spLocks noGrp="1"/>
          </p:cNvSpPr>
          <p:nvPr>
            <p:ph idx="13"/>
          </p:nvPr>
        </p:nvSpPr>
        <p:spPr>
          <a:xfrm>
            <a:off x="666712" y="1171561"/>
            <a:ext cx="10972800" cy="2320990"/>
          </a:xfrm>
        </p:spPr>
        <p:txBody>
          <a:bodyPr>
            <a:normAutofit fontScale="77500" lnSpcReduction="20000"/>
          </a:bodyPr>
          <a:lstStyle/>
          <a:p>
            <a:pPr lvl="0"/>
            <a:r>
              <a:rPr lang="en-US" altLang="zh-CN" sz="3200" b="1" dirty="0"/>
              <a:t>Space-Charge Distortion and Ion Backflow</a:t>
            </a:r>
            <a:endParaRPr lang="en-US" altLang="zh-CN" sz="3200" b="1" dirty="0">
              <a:latin typeface="Arial" panose="020B0604020202020204" pitchFamily="34" charset="0"/>
              <a:cs typeface="Arial" panose="020B0604020202020204" pitchFamily="34" charset="0"/>
            </a:endParaRPr>
          </a:p>
          <a:p>
            <a:pPr lvl="1">
              <a:lnSpc>
                <a:spcPct val="110000"/>
              </a:lnSpc>
            </a:pPr>
            <a:r>
              <a:rPr lang="en-US" altLang="zh-CN" dirty="0">
                <a:solidFill>
                  <a:srgbClr val="0000FF"/>
                </a:solidFill>
                <a:latin typeface="Arial" panose="020B0604020202020204" pitchFamily="34" charset="0"/>
                <a:cs typeface="Arial" panose="020B0604020202020204" pitchFamily="34" charset="0"/>
              </a:rPr>
              <a:t>The chapter still lacks a quantitative description of space-charge distortion and its impact on tracking</a:t>
            </a:r>
          </a:p>
          <a:p>
            <a:pPr lvl="1">
              <a:lnSpc>
                <a:spcPct val="110000"/>
              </a:lnSpc>
            </a:pPr>
            <a:r>
              <a:rPr lang="en-US" altLang="zh-CN" dirty="0">
                <a:solidFill>
                  <a:srgbClr val="0000FF"/>
                </a:solidFill>
                <a:latin typeface="Arial" panose="020B0604020202020204" pitchFamily="34" charset="0"/>
                <a:cs typeface="Arial" panose="020B0604020202020204" pitchFamily="34" charset="0"/>
              </a:rPr>
              <a:t>Mitigation strategies (e.g., double GEMs, gating grids, graphene coating) are mentioned, but not developed or prioritized for future studies;</a:t>
            </a:r>
          </a:p>
          <a:p>
            <a:pPr lvl="1">
              <a:lnSpc>
                <a:spcPct val="110000"/>
              </a:lnSpc>
            </a:pPr>
            <a:r>
              <a:rPr lang="en-US" altLang="zh-CN" dirty="0">
                <a:solidFill>
                  <a:srgbClr val="0000FF"/>
                </a:solidFill>
                <a:latin typeface="Arial" panose="020B0604020202020204" pitchFamily="34" charset="0"/>
                <a:cs typeface="Arial" panose="020B0604020202020204" pitchFamily="34" charset="0"/>
              </a:rPr>
              <a:t>There is no indication or explanation of how correction strategies (e.g., ALICE-like data-driven approaches) can be implemented, at least qualitatively</a:t>
            </a:r>
          </a:p>
        </p:txBody>
      </p:sp>
      <p:sp>
        <p:nvSpPr>
          <p:cNvPr id="5" name="文本占位符 4">
            <a:extLst>
              <a:ext uri="{FF2B5EF4-FFF2-40B4-BE49-F238E27FC236}">
                <a16:creationId xmlns:a16="http://schemas.microsoft.com/office/drawing/2014/main" id="{4CCC24BD-3EDE-2E0E-7BBB-238ACC622CA1}"/>
              </a:ext>
            </a:extLst>
          </p:cNvPr>
          <p:cNvSpPr>
            <a:spLocks noGrp="1"/>
          </p:cNvSpPr>
          <p:nvPr>
            <p:ph type="body" idx="1"/>
          </p:nvPr>
        </p:nvSpPr>
        <p:spPr>
          <a:xfrm>
            <a:off x="666712" y="3900565"/>
            <a:ext cx="10972800" cy="2279376"/>
          </a:xfrm>
        </p:spPr>
        <p:txBody>
          <a:bodyPr>
            <a:normAutofit/>
          </a:bodyPr>
          <a:lstStyle/>
          <a:p>
            <a:pPr fontAlgn="base">
              <a:lnSpc>
                <a:spcPct val="100000"/>
              </a:lnSpc>
            </a:pPr>
            <a:r>
              <a:rPr lang="en-US" altLang="zh-CN" sz="2600" dirty="0">
                <a:latin typeface="Arial" panose="020B0604020202020204" pitchFamily="34" charset="0"/>
                <a:cs typeface="Arial" panose="020B0604020202020204" pitchFamily="34" charset="0"/>
              </a:rPr>
              <a:t>Answer </a:t>
            </a:r>
          </a:p>
          <a:p>
            <a:pPr lvl="1" fontAlgn="base">
              <a:lnSpc>
                <a:spcPct val="100000"/>
              </a:lnSpc>
            </a:pPr>
            <a:r>
              <a:rPr lang="en-US" altLang="zh-CN" sz="2200" dirty="0">
                <a:latin typeface="Arial" panose="020B0604020202020204" pitchFamily="34" charset="0"/>
                <a:cs typeface="Arial" panose="020B0604020202020204" pitchFamily="34" charset="0"/>
              </a:rPr>
              <a:t>Please refer to </a:t>
            </a:r>
            <a:r>
              <a:rPr lang="en-US" altLang="zh-CN" sz="2200" dirty="0">
                <a:solidFill>
                  <a:srgbClr val="C00000"/>
                </a:solidFill>
                <a:latin typeface="Arial" panose="020B0604020202020204" pitchFamily="34" charset="0"/>
                <a:cs typeface="Arial" panose="020B0604020202020204" pitchFamily="34" charset="0"/>
              </a:rPr>
              <a:t>Recommendations (IBF+BG) and Recommendations (calibration) </a:t>
            </a:r>
            <a:endParaRPr lang="en-US" altLang="zh-CN" sz="2200" dirty="0">
              <a:latin typeface="Arial" panose="020B0604020202020204" pitchFamily="34" charset="0"/>
              <a:cs typeface="Arial" panose="020B0604020202020204" pitchFamily="34" charset="0"/>
            </a:endParaRPr>
          </a:p>
        </p:txBody>
      </p:sp>
      <p:sp>
        <p:nvSpPr>
          <p:cNvPr id="4" name="标题 3">
            <a:extLst>
              <a:ext uri="{FF2B5EF4-FFF2-40B4-BE49-F238E27FC236}">
                <a16:creationId xmlns:a16="http://schemas.microsoft.com/office/drawing/2014/main" id="{545562E7-0815-9B38-17DB-2B7440EA0D1E}"/>
              </a:ext>
            </a:extLst>
          </p:cNvPr>
          <p:cNvSpPr>
            <a:spLocks noGrp="1"/>
          </p:cNvSpPr>
          <p:nvPr>
            <p:ph type="title"/>
          </p:nvPr>
        </p:nvSpPr>
        <p:spPr/>
        <p:txBody>
          <a:bodyPr/>
          <a:lstStyle/>
          <a:p>
            <a:r>
              <a:rPr lang="en-US" altLang="zh-CN" dirty="0"/>
              <a:t>Comments</a:t>
            </a:r>
            <a:endParaRPr lang="zh-CN" altLang="en-US" dirty="0"/>
          </a:p>
        </p:txBody>
      </p:sp>
    </p:spTree>
    <p:extLst>
      <p:ext uri="{BB962C8B-B14F-4D97-AF65-F5344CB8AC3E}">
        <p14:creationId xmlns:p14="http://schemas.microsoft.com/office/powerpoint/2010/main" val="452797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763A5BF0-7281-CDD3-52EC-2912C1700A2D}"/>
              </a:ext>
            </a:extLst>
          </p:cNvPr>
          <p:cNvSpPr>
            <a:spLocks noGrp="1"/>
          </p:cNvSpPr>
          <p:nvPr>
            <p:ph idx="13"/>
          </p:nvPr>
        </p:nvSpPr>
        <p:spPr>
          <a:xfrm>
            <a:off x="529130" y="1120608"/>
            <a:ext cx="11529519" cy="1603541"/>
          </a:xfrm>
        </p:spPr>
        <p:txBody>
          <a:bodyPr>
            <a:normAutofit lnSpcReduction="10000"/>
          </a:bodyPr>
          <a:lstStyle/>
          <a:p>
            <a:r>
              <a:rPr lang="en-US" altLang="zh-CN" sz="2000" dirty="0">
                <a:latin typeface="Arial" panose="020B0604020202020204" pitchFamily="34" charset="0"/>
                <a:cs typeface="Arial" panose="020B0604020202020204" pitchFamily="34" charset="0"/>
              </a:rPr>
              <a:t>Tracking performance</a:t>
            </a:r>
          </a:p>
          <a:p>
            <a:pPr lvl="1"/>
            <a:r>
              <a:rPr lang="en-US" altLang="zh-CN" sz="1800" dirty="0">
                <a:solidFill>
                  <a:srgbClr val="0000FF"/>
                </a:solidFill>
                <a:latin typeface="Arial" panose="020B0604020202020204" pitchFamily="34" charset="0"/>
                <a:cs typeface="Arial" panose="020B0604020202020204" pitchFamily="34" charset="0"/>
              </a:rPr>
              <a:t>There is no significant update on spatial or momentum resolution, </a:t>
            </a:r>
            <a:r>
              <a:rPr lang="en-US" altLang="zh-CN" sz="1800" dirty="0" err="1">
                <a:solidFill>
                  <a:srgbClr val="0000FF"/>
                </a:solidFill>
                <a:latin typeface="Arial" panose="020B0604020202020204" pitchFamily="34" charset="0"/>
                <a:cs typeface="Arial" panose="020B0604020202020204" pitchFamily="34" charset="0"/>
              </a:rPr>
              <a:t>dE</a:t>
            </a:r>
            <a:r>
              <a:rPr lang="en-US" altLang="zh-CN" sz="1800" dirty="0">
                <a:solidFill>
                  <a:srgbClr val="0000FF"/>
                </a:solidFill>
                <a:latin typeface="Arial" panose="020B0604020202020204" pitchFamily="34" charset="0"/>
                <a:cs typeface="Arial" panose="020B0604020202020204" pitchFamily="34" charset="0"/>
              </a:rPr>
              <a:t>/dx performance, tracking efficiency, or fake rate studies;</a:t>
            </a:r>
          </a:p>
          <a:p>
            <a:pPr lvl="1"/>
            <a:r>
              <a:rPr lang="en-US" altLang="zh-CN" sz="1800" dirty="0">
                <a:solidFill>
                  <a:srgbClr val="0000FF"/>
                </a:solidFill>
                <a:latin typeface="Arial" panose="020B0604020202020204" pitchFamily="34" charset="0"/>
                <a:cs typeface="Arial" panose="020B0604020202020204" pitchFamily="34" charset="0"/>
              </a:rPr>
              <a:t>Performance plots, especially in conjunction with the ITK/VTX system, are missing or remain in a preliminary stage;</a:t>
            </a:r>
            <a:endParaRPr lang="zh-CN" altLang="en-US" sz="1800" dirty="0">
              <a:solidFill>
                <a:srgbClr val="0000FF"/>
              </a:solidFill>
              <a:latin typeface="Arial" panose="020B0604020202020204" pitchFamily="34" charset="0"/>
              <a:cs typeface="Arial" panose="020B0604020202020204" pitchFamily="34" charset="0"/>
            </a:endParaRPr>
          </a:p>
        </p:txBody>
      </p:sp>
      <p:sp>
        <p:nvSpPr>
          <p:cNvPr id="5" name="文本占位符 4">
            <a:extLst>
              <a:ext uri="{FF2B5EF4-FFF2-40B4-BE49-F238E27FC236}">
                <a16:creationId xmlns:a16="http://schemas.microsoft.com/office/drawing/2014/main" id="{5686A630-CF0B-6781-BD06-2A1F82CF1037}"/>
              </a:ext>
            </a:extLst>
          </p:cNvPr>
          <p:cNvSpPr>
            <a:spLocks noGrp="1"/>
          </p:cNvSpPr>
          <p:nvPr>
            <p:ph type="body" idx="1"/>
          </p:nvPr>
        </p:nvSpPr>
        <p:spPr>
          <a:xfrm>
            <a:off x="529131" y="2639799"/>
            <a:ext cx="11243770" cy="4351338"/>
          </a:xfrm>
        </p:spPr>
        <p:txBody>
          <a:bodyPr>
            <a:normAutofit/>
          </a:bodyPr>
          <a:lstStyle/>
          <a:p>
            <a:pPr fontAlgn="base"/>
            <a:r>
              <a:rPr lang="en-US" altLang="zh-CN" sz="2000" dirty="0">
                <a:latin typeface="Arial" panose="020B0604020202020204" pitchFamily="34" charset="0"/>
                <a:cs typeface="Arial" panose="020B0604020202020204" pitchFamily="34" charset="0"/>
              </a:rPr>
              <a:t>Answer: </a:t>
            </a:r>
          </a:p>
          <a:p>
            <a:pPr lvl="1" fontAlgn="base"/>
            <a:r>
              <a:rPr lang="en-US" altLang="zh-CN" sz="1900" dirty="0">
                <a:solidFill>
                  <a:srgbClr val="FF0000"/>
                </a:solidFill>
                <a:latin typeface="Arial" panose="020B0604020202020204" pitchFamily="34" charset="0"/>
                <a:cs typeface="Arial" panose="020B0604020202020204" pitchFamily="34" charset="0"/>
              </a:rPr>
              <a:t>The latest results are presented, including</a:t>
            </a:r>
          </a:p>
          <a:p>
            <a:pPr lvl="2" fontAlgn="base"/>
            <a:r>
              <a:rPr lang="en-US" altLang="zh-CN" sz="1800" dirty="0">
                <a:solidFill>
                  <a:srgbClr val="FF0000"/>
                </a:solidFill>
                <a:latin typeface="Arial" panose="020B0604020202020204" pitchFamily="34" charset="0"/>
                <a:cs typeface="Arial" panose="020B0604020202020204" pitchFamily="34" charset="0"/>
              </a:rPr>
              <a:t>Spatial resolution and momentum resolution of the TPC are presented in Section 6.4.3. The spatial resolution is about 100 </a:t>
            </a:r>
            <a:r>
              <a:rPr lang="el-GR" altLang="zh-CN" sz="1800" dirty="0">
                <a:solidFill>
                  <a:srgbClr val="FF0000"/>
                </a:solidFill>
                <a:latin typeface="Arial" panose="020B0604020202020204" pitchFamily="34" charset="0"/>
                <a:cs typeface="Arial" panose="020B0604020202020204" pitchFamily="34" charset="0"/>
              </a:rPr>
              <a:t>μ</a:t>
            </a:r>
            <a:r>
              <a:rPr lang="en-US" altLang="zh-CN" sz="1800" dirty="0">
                <a:solidFill>
                  <a:srgbClr val="FF0000"/>
                </a:solidFill>
                <a:latin typeface="Arial" panose="020B0604020202020204" pitchFamily="34" charset="0"/>
                <a:cs typeface="Arial" panose="020B0604020202020204" pitchFamily="34" charset="0"/>
              </a:rPr>
              <a:t>m for a drift length of 2.75m (not includes distortion, p204). The momentum resolution reaches about 10</a:t>
            </a:r>
            <a:r>
              <a:rPr lang="en-US" altLang="zh-CN" sz="1800" baseline="30000" dirty="0">
                <a:solidFill>
                  <a:srgbClr val="FF0000"/>
                </a:solidFill>
                <a:latin typeface="Arial" panose="020B0604020202020204" pitchFamily="34" charset="0"/>
                <a:cs typeface="Arial" panose="020B0604020202020204" pitchFamily="34" charset="0"/>
              </a:rPr>
              <a:t>-4</a:t>
            </a:r>
            <a:r>
              <a:rPr lang="en-US" altLang="zh-CN" sz="1800" dirty="0">
                <a:solidFill>
                  <a:srgbClr val="FF0000"/>
                </a:solidFill>
                <a:latin typeface="Arial" panose="020B0604020202020204" pitchFamily="34" charset="0"/>
                <a:cs typeface="Arial" panose="020B0604020202020204" pitchFamily="34" charset="0"/>
              </a:rPr>
              <a:t> ( GeV/</a:t>
            </a:r>
            <a:r>
              <a:rPr lang="zh-CN" altLang="en-US" sz="1800" dirty="0">
                <a:solidFill>
                  <a:srgbClr val="FF0000"/>
                </a:solidFill>
                <a:latin typeface="Arial" panose="020B0604020202020204" pitchFamily="34" charset="0"/>
                <a:cs typeface="Arial" panose="020B0604020202020204" pitchFamily="34" charset="0"/>
              </a:rPr>
              <a:t>𝑐</a:t>
            </a:r>
            <a:r>
              <a:rPr lang="en-US" altLang="zh-CN" sz="1800" dirty="0">
                <a:solidFill>
                  <a:srgbClr val="FF0000"/>
                </a:solidFill>
                <a:latin typeface="Arial" panose="020B0604020202020204" pitchFamily="34" charset="0"/>
                <a:cs typeface="Arial" panose="020B0604020202020204" pitchFamily="34" charset="0"/>
              </a:rPr>
              <a:t>)</a:t>
            </a:r>
            <a:r>
              <a:rPr lang="en-US" altLang="zh-CN" sz="1800" baseline="30000" dirty="0">
                <a:solidFill>
                  <a:srgbClr val="FF0000"/>
                </a:solidFill>
                <a:latin typeface="Arial" panose="020B0604020202020204" pitchFamily="34" charset="0"/>
                <a:cs typeface="Arial" panose="020B0604020202020204" pitchFamily="34" charset="0"/>
              </a:rPr>
              <a:t>−1 </a:t>
            </a:r>
            <a:r>
              <a:rPr lang="en-US" altLang="zh-CN" sz="1800" dirty="0">
                <a:solidFill>
                  <a:srgbClr val="FF0000"/>
                </a:solidFill>
                <a:latin typeface="Arial" panose="020B0604020202020204" pitchFamily="34" charset="0"/>
                <a:cs typeface="Arial" panose="020B0604020202020204" pitchFamily="34" charset="0"/>
              </a:rPr>
              <a:t>for charged particles with momenta below 100 GeV/</a:t>
            </a:r>
            <a:r>
              <a:rPr lang="zh-CN" altLang="en-US" sz="1800" dirty="0">
                <a:solidFill>
                  <a:srgbClr val="FF0000"/>
                </a:solidFill>
                <a:latin typeface="Arial" panose="020B0604020202020204" pitchFamily="34" charset="0"/>
                <a:cs typeface="Arial" panose="020B0604020202020204" pitchFamily="34" charset="0"/>
              </a:rPr>
              <a:t>𝑐 </a:t>
            </a:r>
            <a:r>
              <a:rPr lang="en-US" altLang="zh-CN" sz="1800" dirty="0">
                <a:solidFill>
                  <a:srgbClr val="FF0000"/>
                </a:solidFill>
                <a:latin typeface="Arial" panose="020B0604020202020204" pitchFamily="34" charset="0"/>
                <a:cs typeface="Arial" panose="020B0604020202020204" pitchFamily="34" charset="0"/>
              </a:rPr>
              <a:t>(p205).</a:t>
            </a:r>
          </a:p>
          <a:p>
            <a:pPr lvl="2" fontAlgn="base"/>
            <a:r>
              <a:rPr lang="en-US" altLang="zh-CN" sz="1800" dirty="0">
                <a:solidFill>
                  <a:srgbClr val="FF0000"/>
                </a:solidFill>
                <a:latin typeface="Arial" panose="020B0604020202020204" pitchFamily="34" charset="0"/>
                <a:cs typeface="Arial" panose="020B0604020202020204" pitchFamily="34" charset="0"/>
              </a:rPr>
              <a:t>Both </a:t>
            </a:r>
            <a:r>
              <a:rPr lang="en-US" altLang="zh-CN" sz="1800" dirty="0" err="1">
                <a:solidFill>
                  <a:srgbClr val="FF0000"/>
                </a:solidFill>
                <a:latin typeface="Arial" panose="020B0604020202020204" pitchFamily="34" charset="0"/>
                <a:cs typeface="Arial" panose="020B0604020202020204" pitchFamily="34" charset="0"/>
              </a:rPr>
              <a:t>dE</a:t>
            </a:r>
            <a:r>
              <a:rPr lang="en-US" altLang="zh-CN" sz="1800" dirty="0">
                <a:solidFill>
                  <a:srgbClr val="FF0000"/>
                </a:solidFill>
                <a:latin typeface="Arial" panose="020B0604020202020204" pitchFamily="34" charset="0"/>
                <a:cs typeface="Arial" panose="020B0604020202020204" pitchFamily="34" charset="0"/>
              </a:rPr>
              <a:t>/dx and </a:t>
            </a:r>
            <a:r>
              <a:rPr lang="en-US" altLang="zh-CN" sz="1800" dirty="0" err="1">
                <a:solidFill>
                  <a:srgbClr val="FF0000"/>
                </a:solidFill>
                <a:latin typeface="Arial" panose="020B0604020202020204" pitchFamily="34" charset="0"/>
                <a:cs typeface="Arial" panose="020B0604020202020204" pitchFamily="34" charset="0"/>
              </a:rPr>
              <a:t>dn</a:t>
            </a:r>
            <a:r>
              <a:rPr lang="en-US" altLang="zh-CN" sz="1800" dirty="0">
                <a:solidFill>
                  <a:srgbClr val="FF0000"/>
                </a:solidFill>
                <a:latin typeface="Arial" panose="020B0604020202020204" pitchFamily="34" charset="0"/>
                <a:cs typeface="Arial" panose="020B0604020202020204" pitchFamily="34" charset="0"/>
              </a:rPr>
              <a:t>/dx performance are shown in Figure 6.30 and 6.31 (p206~207).</a:t>
            </a:r>
          </a:p>
          <a:p>
            <a:pPr lvl="2" fontAlgn="base"/>
            <a:r>
              <a:rPr lang="en-US" altLang="zh-CN" sz="1800" dirty="0">
                <a:solidFill>
                  <a:srgbClr val="FF0000"/>
                </a:solidFill>
                <a:latin typeface="Arial" panose="020B0604020202020204" pitchFamily="34" charset="0"/>
                <a:cs typeface="Arial" panose="020B0604020202020204" pitchFamily="34" charset="0"/>
              </a:rPr>
              <a:t>Averaged rack reconstruction efficiency is 99.7% for track momenta larger than 1 GeV with combined tracking system, which is presented in Section 15.1.1 (p559).</a:t>
            </a:r>
          </a:p>
          <a:p>
            <a:pPr lvl="2" fontAlgn="base"/>
            <a:r>
              <a:rPr lang="en-US" altLang="zh-CN" sz="1800" dirty="0">
                <a:solidFill>
                  <a:srgbClr val="FF0000"/>
                </a:solidFill>
                <a:latin typeface="Arial" panose="020B0604020202020204" pitchFamily="34" charset="0"/>
                <a:cs typeface="Arial" panose="020B0604020202020204" pitchFamily="34" charset="0"/>
              </a:rPr>
              <a:t>As shown in Section 15.1.4, the kaon identification efficiency and purity are around 92% and 90.7%, respectively, using TOF and </a:t>
            </a:r>
            <a:r>
              <a:rPr lang="en-US" altLang="zh-CN" sz="1800" dirty="0" err="1">
                <a:solidFill>
                  <a:srgbClr val="FF0000"/>
                </a:solidFill>
                <a:latin typeface="Arial" panose="020B0604020202020204" pitchFamily="34" charset="0"/>
                <a:cs typeface="Arial" panose="020B0604020202020204" pitchFamily="34" charset="0"/>
              </a:rPr>
              <a:t>dn</a:t>
            </a:r>
            <a:r>
              <a:rPr lang="en-US" altLang="zh-CN" sz="1800" dirty="0">
                <a:solidFill>
                  <a:srgbClr val="FF0000"/>
                </a:solidFill>
                <a:latin typeface="Arial" panose="020B0604020202020204" pitchFamily="34" charset="0"/>
                <a:cs typeface="Arial" panose="020B0604020202020204" pitchFamily="34" charset="0"/>
              </a:rPr>
              <a:t>/dx with </a:t>
            </a:r>
            <a:r>
              <a:rPr lang="en-US" altLang="zh-CN" sz="1800" dirty="0" err="1">
                <a:solidFill>
                  <a:srgbClr val="FF0000"/>
                </a:solidFill>
                <a:latin typeface="Arial" panose="020B0604020202020204" pitchFamily="34" charset="0"/>
                <a:cs typeface="Arial" panose="020B0604020202020204" pitchFamily="34" charset="0"/>
              </a:rPr>
              <a:t>XGBoost</a:t>
            </a:r>
            <a:r>
              <a:rPr lang="en-US" altLang="zh-CN" sz="1800" dirty="0">
                <a:solidFill>
                  <a:srgbClr val="FF0000"/>
                </a:solidFill>
                <a:latin typeface="Arial" panose="020B0604020202020204" pitchFamily="34" charset="0"/>
                <a:cs typeface="Arial" panose="020B0604020202020204" pitchFamily="34" charset="0"/>
              </a:rPr>
              <a:t> models (p564)</a:t>
            </a:r>
          </a:p>
          <a:p>
            <a:pPr lvl="1"/>
            <a:r>
              <a:rPr lang="en-US" altLang="zh-CN" sz="1900" dirty="0">
                <a:solidFill>
                  <a:srgbClr val="FF0000"/>
                </a:solidFill>
                <a:latin typeface="Arial" panose="020B0604020202020204" pitchFamily="34" charset="0"/>
                <a:cs typeface="Arial" panose="020B0604020202020204" pitchFamily="34" charset="0"/>
              </a:rPr>
              <a:t>Momentum resolution with combined TPC and the silicon tracker is presented in Section 5.5.1 (p169). PID performance with combined TPC and OTK is presented in Section 6.4.4 (p207) </a:t>
            </a:r>
            <a:endParaRPr lang="zh-CN" altLang="zh-CN" sz="1900" dirty="0">
              <a:solidFill>
                <a:srgbClr val="FF0000"/>
              </a:solidFill>
              <a:latin typeface="Arial" panose="020B0604020202020204" pitchFamily="34" charset="0"/>
              <a:cs typeface="Arial" panose="020B0604020202020204" pitchFamily="34" charset="0"/>
            </a:endParaRPr>
          </a:p>
        </p:txBody>
      </p:sp>
      <p:sp>
        <p:nvSpPr>
          <p:cNvPr id="4" name="标题 3">
            <a:extLst>
              <a:ext uri="{FF2B5EF4-FFF2-40B4-BE49-F238E27FC236}">
                <a16:creationId xmlns:a16="http://schemas.microsoft.com/office/drawing/2014/main" id="{DBE94B4B-5BA8-049E-7C4F-9EBFC231C17C}"/>
              </a:ext>
            </a:extLst>
          </p:cNvPr>
          <p:cNvSpPr>
            <a:spLocks noGrp="1"/>
          </p:cNvSpPr>
          <p:nvPr>
            <p:ph type="title"/>
          </p:nvPr>
        </p:nvSpPr>
        <p:spPr/>
        <p:txBody>
          <a:bodyPr/>
          <a:lstStyle/>
          <a:p>
            <a:r>
              <a:rPr lang="en-US" altLang="zh-CN" dirty="0"/>
              <a:t>Comments</a:t>
            </a:r>
            <a:endParaRPr lang="zh-CN" altLang="en-US" dirty="0"/>
          </a:p>
        </p:txBody>
      </p:sp>
    </p:spTree>
    <p:extLst>
      <p:ext uri="{BB962C8B-B14F-4D97-AF65-F5344CB8AC3E}">
        <p14:creationId xmlns:p14="http://schemas.microsoft.com/office/powerpoint/2010/main" val="2994007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802787CD-97ED-C9A5-C78E-BD50DF62F8A0}"/>
              </a:ext>
            </a:extLst>
          </p:cNvPr>
          <p:cNvSpPr>
            <a:spLocks noGrp="1"/>
          </p:cNvSpPr>
          <p:nvPr>
            <p:ph type="title"/>
          </p:nvPr>
        </p:nvSpPr>
        <p:spPr/>
        <p:txBody>
          <a:bodyPr/>
          <a:lstStyle/>
          <a:p>
            <a:r>
              <a:rPr lang="en-US" altLang="zh-CN" dirty="0"/>
              <a:t>Comments</a:t>
            </a:r>
            <a:endParaRPr lang="zh-CN" altLang="en-US" dirty="0"/>
          </a:p>
        </p:txBody>
      </p:sp>
      <p:pic>
        <p:nvPicPr>
          <p:cNvPr id="5" name="图片 4">
            <a:extLst>
              <a:ext uri="{FF2B5EF4-FFF2-40B4-BE49-F238E27FC236}">
                <a16:creationId xmlns:a16="http://schemas.microsoft.com/office/drawing/2014/main" id="{A0C0CED1-08A0-A5EC-2522-FB5E7F42A759}"/>
              </a:ext>
            </a:extLst>
          </p:cNvPr>
          <p:cNvPicPr>
            <a:picLocks noChangeAspect="1"/>
          </p:cNvPicPr>
          <p:nvPr/>
        </p:nvPicPr>
        <p:blipFill>
          <a:blip r:embed="rId2"/>
          <a:stretch>
            <a:fillRect/>
          </a:stretch>
        </p:blipFill>
        <p:spPr>
          <a:xfrm>
            <a:off x="5790126" y="2714625"/>
            <a:ext cx="6283162" cy="3226149"/>
          </a:xfrm>
          <a:prstGeom prst="rect">
            <a:avLst/>
          </a:prstGeom>
        </p:spPr>
      </p:pic>
      <p:pic>
        <p:nvPicPr>
          <p:cNvPr id="6" name="图片 5">
            <a:extLst>
              <a:ext uri="{FF2B5EF4-FFF2-40B4-BE49-F238E27FC236}">
                <a16:creationId xmlns:a16="http://schemas.microsoft.com/office/drawing/2014/main" id="{BA69C089-524A-7228-7BDA-821BAE60A9E6}"/>
              </a:ext>
            </a:extLst>
          </p:cNvPr>
          <p:cNvPicPr>
            <a:picLocks noChangeAspect="1"/>
          </p:cNvPicPr>
          <p:nvPr/>
        </p:nvPicPr>
        <p:blipFill>
          <a:blip r:embed="rId3"/>
          <a:stretch>
            <a:fillRect/>
          </a:stretch>
        </p:blipFill>
        <p:spPr>
          <a:xfrm>
            <a:off x="14592" y="1257300"/>
            <a:ext cx="6033782" cy="3196353"/>
          </a:xfrm>
          <a:prstGeom prst="rect">
            <a:avLst/>
          </a:prstGeom>
        </p:spPr>
      </p:pic>
    </p:spTree>
    <p:extLst>
      <p:ext uri="{BB962C8B-B14F-4D97-AF65-F5344CB8AC3E}">
        <p14:creationId xmlns:p14="http://schemas.microsoft.com/office/powerpoint/2010/main" val="10063623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3"/>
          </p:nvPr>
        </p:nvSpPr>
        <p:spPr>
          <a:xfrm>
            <a:off x="581024" y="1257285"/>
            <a:ext cx="11325225" cy="1609739"/>
          </a:xfrm>
        </p:spPr>
        <p:txBody>
          <a:bodyPr>
            <a:normAutofit fontScale="85000" lnSpcReduction="20000"/>
          </a:bodyPr>
          <a:lstStyle/>
          <a:p>
            <a:pPr lvl="0">
              <a:lnSpc>
                <a:spcPct val="120000"/>
              </a:lnSpc>
            </a:pPr>
            <a:r>
              <a:rPr lang="en-US" altLang="zh-CN" sz="2600" b="1" dirty="0">
                <a:latin typeface="Arial" panose="020B0604020202020204" pitchFamily="34" charset="0"/>
                <a:cs typeface="Arial" panose="020B0604020202020204" pitchFamily="34" charset="0"/>
              </a:rPr>
              <a:t>Gas Mixture and Ion Backflow Suppression</a:t>
            </a:r>
          </a:p>
          <a:p>
            <a:pPr lvl="1">
              <a:lnSpc>
                <a:spcPct val="120000"/>
              </a:lnSpc>
            </a:pPr>
            <a:r>
              <a:rPr lang="en-US" altLang="zh-CN" dirty="0">
                <a:solidFill>
                  <a:srgbClr val="0000FF"/>
                </a:solidFill>
                <a:cs typeface="Arial" panose="020B0604020202020204" pitchFamily="34" charset="0"/>
              </a:rPr>
              <a:t>No clear indication about choice of gas mixture is presented. Therefore, the interplay between gas properties, backflow suppression, and long-term stability cannot be sufficiently discussed.</a:t>
            </a:r>
            <a:endParaRPr lang="zh-CN" altLang="zh-CN" dirty="0">
              <a:solidFill>
                <a:srgbClr val="0000FF"/>
              </a:solidFill>
              <a:cs typeface="Arial" panose="020B0604020202020204" pitchFamily="34" charset="0"/>
            </a:endParaRPr>
          </a:p>
          <a:p>
            <a:pPr>
              <a:lnSpc>
                <a:spcPct val="120000"/>
              </a:lnSpc>
            </a:pPr>
            <a:endParaRPr lang="zh-CN" altLang="en-US" dirty="0">
              <a:latin typeface="Arial" panose="020B0604020202020204" pitchFamily="34" charset="0"/>
              <a:cs typeface="Arial" panose="020B0604020202020204" pitchFamily="34" charset="0"/>
            </a:endParaRPr>
          </a:p>
        </p:txBody>
      </p:sp>
      <p:sp>
        <p:nvSpPr>
          <p:cNvPr id="3" name="文本占位符 2"/>
          <p:cNvSpPr>
            <a:spLocks noGrp="1"/>
          </p:cNvSpPr>
          <p:nvPr>
            <p:ph type="body" idx="1"/>
          </p:nvPr>
        </p:nvSpPr>
        <p:spPr>
          <a:xfrm>
            <a:off x="838200" y="3313137"/>
            <a:ext cx="10515600" cy="2687613"/>
          </a:xfrm>
        </p:spPr>
        <p:txBody>
          <a:bodyPr>
            <a:normAutofit fontScale="62500" lnSpcReduction="20000"/>
          </a:bodyPr>
          <a:lstStyle/>
          <a:p>
            <a:pPr fontAlgn="base">
              <a:lnSpc>
                <a:spcPct val="110000"/>
              </a:lnSpc>
            </a:pPr>
            <a:r>
              <a:rPr lang="en-US" altLang="zh-CN" sz="3400" dirty="0">
                <a:latin typeface="Arial" panose="020B0604020202020204" pitchFamily="34" charset="0"/>
                <a:cs typeface="Arial" panose="020B0604020202020204" pitchFamily="34" charset="0"/>
              </a:rPr>
              <a:t>Answer:</a:t>
            </a:r>
          </a:p>
          <a:p>
            <a:pPr lvl="1" fontAlgn="base">
              <a:lnSpc>
                <a:spcPct val="110000"/>
              </a:lnSpc>
            </a:pPr>
            <a:r>
              <a:rPr lang="en-US" altLang="zh-CN" sz="3000" dirty="0">
                <a:latin typeface="Arial" panose="020B0604020202020204" pitchFamily="34" charset="0"/>
                <a:cs typeface="Arial" panose="020B0604020202020204" pitchFamily="34" charset="0"/>
              </a:rPr>
              <a:t>We have added descriptions about choice of gas mixture in Section 6.1 (page175). The T2K gas mixture is selected due to low transverse diffusion and fast drift velocity. </a:t>
            </a:r>
          </a:p>
          <a:p>
            <a:pPr lvl="1" fontAlgn="base">
              <a:lnSpc>
                <a:spcPct val="110000"/>
              </a:lnSpc>
            </a:pPr>
            <a:r>
              <a:rPr lang="en-US" altLang="zh-CN" sz="3000" dirty="0">
                <a:latin typeface="Arial" panose="020B0604020202020204" pitchFamily="34" charset="0"/>
                <a:cs typeface="Arial" panose="020B0604020202020204" pitchFamily="34" charset="0"/>
              </a:rPr>
              <a:t>The backflow suppression is clearly discussed in 6.3.2 (p193). Double-mesh  </a:t>
            </a:r>
            <a:r>
              <a:rPr lang="en-US" altLang="zh-CN" sz="3000" dirty="0" err="1">
                <a:latin typeface="Arial" panose="020B0604020202020204" pitchFamily="34" charset="0"/>
                <a:cs typeface="Arial" panose="020B0604020202020204" pitchFamily="34" charset="0"/>
              </a:rPr>
              <a:t>Micromegas</a:t>
            </a:r>
            <a:r>
              <a:rPr lang="en-US" altLang="zh-CN" sz="3000" dirty="0">
                <a:latin typeface="Arial" panose="020B0604020202020204" pitchFamily="34" charset="0"/>
                <a:cs typeface="Arial" panose="020B0604020202020204" pitchFamily="34" charset="0"/>
              </a:rPr>
              <a:t> is selected as base line design of the readout detector due to its good performance of IBF suppression, as shown in Figure6.18 (b)(page193).</a:t>
            </a:r>
          </a:p>
          <a:p>
            <a:pPr lvl="1" fontAlgn="base">
              <a:lnSpc>
                <a:spcPct val="110000"/>
              </a:lnSpc>
            </a:pPr>
            <a:r>
              <a:rPr lang="en-US" altLang="zh-CN" sz="3000" dirty="0">
                <a:latin typeface="Arial" panose="020B0604020202020204" pitchFamily="34" charset="0"/>
                <a:cs typeface="Arial" panose="020B0604020202020204" pitchFamily="34" charset="0"/>
              </a:rPr>
              <a:t>Gas-mixture optimization, circulation-system design, and long-term stability studies will be concerned in next R&amp;D stage. </a:t>
            </a:r>
          </a:p>
          <a:p>
            <a:pPr>
              <a:lnSpc>
                <a:spcPct val="110000"/>
              </a:lnSpc>
            </a:pPr>
            <a:endParaRPr lang="zh-CN" altLang="en-US" dirty="0">
              <a:latin typeface="Arial" panose="020B0604020202020204" pitchFamily="34" charset="0"/>
              <a:cs typeface="Arial" panose="020B0604020202020204" pitchFamily="34" charset="0"/>
            </a:endParaRPr>
          </a:p>
        </p:txBody>
      </p:sp>
      <p:sp>
        <p:nvSpPr>
          <p:cNvPr id="4" name="标题 3"/>
          <p:cNvSpPr>
            <a:spLocks noGrp="1"/>
          </p:cNvSpPr>
          <p:nvPr>
            <p:ph type="title"/>
          </p:nvPr>
        </p:nvSpPr>
        <p:spPr/>
        <p:txBody>
          <a:bodyPr/>
          <a:lstStyle/>
          <a:p>
            <a:r>
              <a:rPr lang="en-US" altLang="zh-CN" dirty="0"/>
              <a:t>Comments</a:t>
            </a:r>
            <a:endParaRPr lang="zh-CN" altLang="en-US" dirty="0"/>
          </a:p>
        </p:txBody>
      </p:sp>
    </p:spTree>
    <p:extLst>
      <p:ext uri="{BB962C8B-B14F-4D97-AF65-F5344CB8AC3E}">
        <p14:creationId xmlns:p14="http://schemas.microsoft.com/office/powerpoint/2010/main" val="11984078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148611AF-8BBB-2636-487E-12B789B4A6B8}"/>
              </a:ext>
            </a:extLst>
          </p:cNvPr>
          <p:cNvSpPr>
            <a:spLocks noGrp="1"/>
          </p:cNvSpPr>
          <p:nvPr>
            <p:ph idx="13"/>
          </p:nvPr>
        </p:nvSpPr>
        <p:spPr>
          <a:xfrm>
            <a:off x="419387" y="1008849"/>
            <a:ext cx="11557190" cy="1745936"/>
          </a:xfrm>
        </p:spPr>
        <p:txBody>
          <a:bodyPr>
            <a:normAutofit lnSpcReduction="10000"/>
          </a:bodyPr>
          <a:lstStyle/>
          <a:p>
            <a:r>
              <a:rPr lang="en-US" altLang="zh-CN" sz="2000" dirty="0">
                <a:latin typeface="Arial" panose="020B0604020202020204" pitchFamily="34" charset="0"/>
                <a:cs typeface="Arial" panose="020B0604020202020204" pitchFamily="34" charset="0"/>
              </a:rPr>
              <a:t>Since the IDRC 2024 review, significant progress has been made in the simulation of space charge distortions. For CEPC Higgs and low-luminosity Z runs, the maximum distortions after 3 meters of drift were found to be approximately 10 </a:t>
            </a:r>
            <a:r>
              <a:rPr lang="en-US" altLang="zh-CN" sz="2000" dirty="0" err="1">
                <a:latin typeface="Arial" panose="020B0604020202020204" pitchFamily="34" charset="0"/>
                <a:cs typeface="Arial" panose="020B0604020202020204" pitchFamily="34" charset="0"/>
              </a:rPr>
              <a:t>μm</a:t>
            </a:r>
            <a:r>
              <a:rPr lang="en-US" altLang="zh-CN" sz="2000" dirty="0">
                <a:latin typeface="Arial" panose="020B0604020202020204" pitchFamily="34" charset="0"/>
                <a:cs typeface="Arial" panose="020B0604020202020204" pitchFamily="34" charset="0"/>
              </a:rPr>
              <a:t> and 150 </a:t>
            </a:r>
            <a:r>
              <a:rPr lang="en-US" altLang="zh-CN" sz="2000" dirty="0" err="1">
                <a:latin typeface="Arial" panose="020B0604020202020204" pitchFamily="34" charset="0"/>
                <a:cs typeface="Arial" panose="020B0604020202020204" pitchFamily="34" charset="0"/>
              </a:rPr>
              <a:t>μm</a:t>
            </a:r>
            <a:r>
              <a:rPr lang="en-US" altLang="zh-CN" sz="2000" dirty="0">
                <a:latin typeface="Arial" panose="020B0604020202020204" pitchFamily="34" charset="0"/>
                <a:cs typeface="Arial" panose="020B0604020202020204" pitchFamily="34" charset="0"/>
              </a:rPr>
              <a:t>, respectively. Nevertheless, these figures require further verification, and careful evaluation of beam-related background effects must continue. </a:t>
            </a:r>
          </a:p>
          <a:p>
            <a:endParaRPr lang="zh-CN" altLang="en-US" sz="2000" dirty="0">
              <a:latin typeface="Arial" panose="020B0604020202020204" pitchFamily="34" charset="0"/>
              <a:cs typeface="Arial" panose="020B0604020202020204" pitchFamily="34" charset="0"/>
            </a:endParaRPr>
          </a:p>
        </p:txBody>
      </p:sp>
      <p:sp>
        <p:nvSpPr>
          <p:cNvPr id="3" name="文本占位符 2">
            <a:extLst>
              <a:ext uri="{FF2B5EF4-FFF2-40B4-BE49-F238E27FC236}">
                <a16:creationId xmlns:a16="http://schemas.microsoft.com/office/drawing/2014/main" id="{28736D11-E619-ADBE-CDE5-A880E27ACD41}"/>
              </a:ext>
            </a:extLst>
          </p:cNvPr>
          <p:cNvSpPr>
            <a:spLocks noGrp="1"/>
          </p:cNvSpPr>
          <p:nvPr>
            <p:ph type="body" idx="1"/>
          </p:nvPr>
        </p:nvSpPr>
        <p:spPr>
          <a:xfrm>
            <a:off x="419387" y="2754785"/>
            <a:ext cx="11639693" cy="3707893"/>
          </a:xfrm>
        </p:spPr>
        <p:txBody>
          <a:bodyPr>
            <a:normAutofit fontScale="92500"/>
          </a:bodyPr>
          <a:lstStyle/>
          <a:p>
            <a:pPr>
              <a:lnSpc>
                <a:spcPct val="110000"/>
              </a:lnSpc>
            </a:pPr>
            <a:r>
              <a:rPr lang="en-US" altLang="zh-CN" sz="2000" dirty="0">
                <a:latin typeface="Arial" panose="020B0604020202020204" pitchFamily="34" charset="0"/>
                <a:cs typeface="Arial" panose="020B0604020202020204" pitchFamily="34" charset="0"/>
              </a:rPr>
              <a:t>Answer:</a:t>
            </a:r>
          </a:p>
          <a:p>
            <a:pPr lvl="1">
              <a:lnSpc>
                <a:spcPct val="110000"/>
              </a:lnSpc>
            </a:pPr>
            <a:r>
              <a:rPr lang="en-US" altLang="zh-CN" sz="2000" dirty="0">
                <a:solidFill>
                  <a:srgbClr val="FF0000"/>
                </a:solidFill>
                <a:latin typeface="Arial" panose="020B0604020202020204" pitchFamily="34" charset="0"/>
                <a:cs typeface="Arial" panose="020B0604020202020204" pitchFamily="34" charset="0"/>
              </a:rPr>
              <a:t>The simulations of space charge distortions  is presented in Section 6.3.3.4 (p196). The simulation of  beam-induced background in the TPC is also presented. </a:t>
            </a:r>
          </a:p>
          <a:p>
            <a:pPr lvl="1">
              <a:lnSpc>
                <a:spcPct val="110000"/>
              </a:lnSpc>
            </a:pPr>
            <a:r>
              <a:rPr lang="en-US" altLang="zh-CN" sz="2000" dirty="0">
                <a:solidFill>
                  <a:srgbClr val="FF0000"/>
                </a:solidFill>
                <a:latin typeface="Arial" panose="020B0604020202020204" pitchFamily="34" charset="0"/>
                <a:cs typeface="Arial" panose="020B0604020202020204" pitchFamily="34" charset="0"/>
              </a:rPr>
              <a:t>For CEPC Higgs and low-luminosity Z runs, the maximum distortions after 3 meters of drift are approximately 10 </a:t>
            </a:r>
            <a:r>
              <a:rPr lang="en-US" altLang="zh-CN" sz="2000" dirty="0" err="1">
                <a:solidFill>
                  <a:srgbClr val="FF0000"/>
                </a:solidFill>
                <a:latin typeface="Arial" panose="020B0604020202020204" pitchFamily="34" charset="0"/>
                <a:cs typeface="Arial" panose="020B0604020202020204" pitchFamily="34" charset="0"/>
              </a:rPr>
              <a:t>μm</a:t>
            </a:r>
            <a:r>
              <a:rPr lang="en-US" altLang="zh-CN" sz="2000" dirty="0">
                <a:solidFill>
                  <a:srgbClr val="FF0000"/>
                </a:solidFill>
                <a:latin typeface="Arial" panose="020B0604020202020204" pitchFamily="34" charset="0"/>
                <a:cs typeface="Arial" panose="020B0604020202020204" pitchFamily="34" charset="0"/>
              </a:rPr>
              <a:t> and 150 </a:t>
            </a:r>
            <a:r>
              <a:rPr lang="en-US" altLang="zh-CN" sz="2000" dirty="0" err="1">
                <a:solidFill>
                  <a:srgbClr val="FF0000"/>
                </a:solidFill>
                <a:latin typeface="Arial" panose="020B0604020202020204" pitchFamily="34" charset="0"/>
                <a:cs typeface="Arial" panose="020B0604020202020204" pitchFamily="34" charset="0"/>
              </a:rPr>
              <a:t>μm</a:t>
            </a:r>
            <a:r>
              <a:rPr lang="en-US" altLang="zh-CN" sz="2000" dirty="0">
                <a:solidFill>
                  <a:srgbClr val="FF0000"/>
                </a:solidFill>
                <a:latin typeface="Arial" panose="020B0604020202020204" pitchFamily="34" charset="0"/>
                <a:cs typeface="Arial" panose="020B0604020202020204" pitchFamily="34" charset="0"/>
              </a:rPr>
              <a:t>, respectively. These results are based on two assumptions. One is the IBF can be suppressed to the primary ion level, and the other is that low energy photons with an energy below 10 MeV can be shielded, which is the requirement for the MDI optimization. </a:t>
            </a:r>
          </a:p>
          <a:p>
            <a:pPr lvl="1">
              <a:lnSpc>
                <a:spcPct val="110000"/>
              </a:lnSpc>
            </a:pPr>
            <a:r>
              <a:rPr lang="en-US" altLang="zh-CN" sz="2000" dirty="0">
                <a:solidFill>
                  <a:srgbClr val="FF0000"/>
                </a:solidFill>
                <a:latin typeface="Arial" panose="020B0604020202020204" pitchFamily="34" charset="0"/>
                <a:cs typeface="Arial" panose="020B0604020202020204" pitchFamily="34" charset="0"/>
              </a:rPr>
              <a:t>If the low energy photons with an energy below 10 MeV cannot be shielded, the maximum space charge density will be 1-2 </a:t>
            </a:r>
            <a:r>
              <a:rPr lang="en-US" altLang="zh-CN" sz="2000" dirty="0" err="1">
                <a:solidFill>
                  <a:srgbClr val="FF0000"/>
                </a:solidFill>
                <a:latin typeface="Arial" panose="020B0604020202020204" pitchFamily="34" charset="0"/>
                <a:cs typeface="Arial" panose="020B0604020202020204" pitchFamily="34" charset="0"/>
              </a:rPr>
              <a:t>nC</a:t>
            </a:r>
            <a:r>
              <a:rPr lang="en-US" altLang="zh-CN" sz="2000" dirty="0">
                <a:solidFill>
                  <a:srgbClr val="FF0000"/>
                </a:solidFill>
                <a:latin typeface="Arial" panose="020B0604020202020204" pitchFamily="34" charset="0"/>
                <a:cs typeface="Arial" panose="020B0604020202020204" pitchFamily="34" charset="0"/>
              </a:rPr>
              <a:t>/m</a:t>
            </a:r>
            <a:r>
              <a:rPr lang="en-US" altLang="zh-CN" sz="2000" baseline="30000" dirty="0">
                <a:solidFill>
                  <a:srgbClr val="FF0000"/>
                </a:solidFill>
                <a:latin typeface="Arial" panose="020B0604020202020204" pitchFamily="34" charset="0"/>
                <a:cs typeface="Arial" panose="020B0604020202020204" pitchFamily="34" charset="0"/>
              </a:rPr>
              <a:t>3</a:t>
            </a:r>
            <a:r>
              <a:rPr lang="en-US" altLang="zh-CN" sz="2000" dirty="0">
                <a:solidFill>
                  <a:srgbClr val="FF0000"/>
                </a:solidFill>
                <a:latin typeface="Arial" panose="020B0604020202020204" pitchFamily="34" charset="0"/>
                <a:cs typeface="Arial" panose="020B0604020202020204" pitchFamily="34" charset="0"/>
              </a:rPr>
              <a:t> in the TPC, which will lead to larger distortions. The estimation of the TPC detector space charge distortion and optimization strategies are listed in table 6.7 (p199).</a:t>
            </a:r>
            <a:endParaRPr lang="zh-CN" altLang="en-US" sz="1800" dirty="0">
              <a:solidFill>
                <a:srgbClr val="FF0000"/>
              </a:solidFill>
              <a:latin typeface="Arial" panose="020B0604020202020204" pitchFamily="34" charset="0"/>
              <a:cs typeface="Arial" panose="020B0604020202020204" pitchFamily="34" charset="0"/>
            </a:endParaRPr>
          </a:p>
        </p:txBody>
      </p:sp>
      <p:sp>
        <p:nvSpPr>
          <p:cNvPr id="4" name="标题 3">
            <a:extLst>
              <a:ext uri="{FF2B5EF4-FFF2-40B4-BE49-F238E27FC236}">
                <a16:creationId xmlns:a16="http://schemas.microsoft.com/office/drawing/2014/main" id="{4FB3EA0F-F0EF-45E9-FAC6-0A8C12F903DB}"/>
              </a:ext>
            </a:extLst>
          </p:cNvPr>
          <p:cNvSpPr>
            <a:spLocks noGrp="1"/>
          </p:cNvSpPr>
          <p:nvPr>
            <p:ph type="title"/>
          </p:nvPr>
        </p:nvSpPr>
        <p:spPr/>
        <p:txBody>
          <a:bodyPr/>
          <a:lstStyle/>
          <a:p>
            <a:r>
              <a:rPr lang="en-US" altLang="zh-CN" dirty="0"/>
              <a:t>Comments</a:t>
            </a:r>
            <a:endParaRPr lang="zh-CN" altLang="en-US" dirty="0"/>
          </a:p>
        </p:txBody>
      </p:sp>
    </p:spTree>
    <p:extLst>
      <p:ext uri="{BB962C8B-B14F-4D97-AF65-F5344CB8AC3E}">
        <p14:creationId xmlns:p14="http://schemas.microsoft.com/office/powerpoint/2010/main" val="11920569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6A53BEC1-5EF7-0AC0-2978-0BA653B07A41}"/>
              </a:ext>
            </a:extLst>
          </p:cNvPr>
          <p:cNvSpPr>
            <a:spLocks noGrp="1"/>
          </p:cNvSpPr>
          <p:nvPr>
            <p:ph idx="13"/>
          </p:nvPr>
        </p:nvSpPr>
        <p:spPr>
          <a:xfrm>
            <a:off x="609600" y="1285862"/>
            <a:ext cx="10972800" cy="2190764"/>
          </a:xfrm>
        </p:spPr>
        <p:txBody>
          <a:bodyPr>
            <a:normAutofit lnSpcReduction="10000"/>
          </a:bodyPr>
          <a:lstStyle/>
          <a:p>
            <a:r>
              <a:rPr lang="en-US" altLang="zh-CN" sz="2400" dirty="0">
                <a:latin typeface="Arial" panose="020B0604020202020204" pitchFamily="34" charset="0"/>
                <a:cs typeface="Arial" panose="020B0604020202020204" pitchFamily="34" charset="0"/>
              </a:rPr>
              <a:t>The choice of the pixel readout chip (TEPIX) with a 500 × 500 μm</a:t>
            </a:r>
            <a:r>
              <a:rPr lang="en-US" altLang="zh-CN" sz="2400" baseline="30000" dirty="0">
                <a:latin typeface="Arial" panose="020B0604020202020204" pitchFamily="34" charset="0"/>
                <a:cs typeface="Arial" panose="020B0604020202020204" pitchFamily="34" charset="0"/>
              </a:rPr>
              <a:t>2</a:t>
            </a:r>
            <a:r>
              <a:rPr lang="en-US" altLang="zh-CN" sz="2400" dirty="0">
                <a:latin typeface="Arial" panose="020B0604020202020204" pitchFamily="34" charset="0"/>
                <a:cs typeface="Arial" panose="020B0604020202020204" pitchFamily="34" charset="0"/>
              </a:rPr>
              <a:t> pixel size is currently driven by power consumption considerations. A TPC module prototype with 10 × 300 readout channels (using 24 TEPIX chips) has been developed and is planned for beam testing at DESY in 2025. Larger prototypes will need to be developed and tested during the EDR phase.</a:t>
            </a:r>
          </a:p>
          <a:p>
            <a:endParaRPr lang="zh-CN" altLang="en-US" sz="2400" dirty="0">
              <a:latin typeface="Arial" panose="020B0604020202020204" pitchFamily="34" charset="0"/>
              <a:cs typeface="Arial" panose="020B0604020202020204" pitchFamily="34" charset="0"/>
            </a:endParaRPr>
          </a:p>
        </p:txBody>
      </p:sp>
      <p:sp>
        <p:nvSpPr>
          <p:cNvPr id="3" name="文本占位符 2">
            <a:extLst>
              <a:ext uri="{FF2B5EF4-FFF2-40B4-BE49-F238E27FC236}">
                <a16:creationId xmlns:a16="http://schemas.microsoft.com/office/drawing/2014/main" id="{62B07136-EE8C-AE7E-9048-E3A836027D98}"/>
              </a:ext>
            </a:extLst>
          </p:cNvPr>
          <p:cNvSpPr>
            <a:spLocks noGrp="1"/>
          </p:cNvSpPr>
          <p:nvPr>
            <p:ph type="body" idx="1"/>
          </p:nvPr>
        </p:nvSpPr>
        <p:spPr>
          <a:xfrm>
            <a:off x="838200" y="3706011"/>
            <a:ext cx="10744200" cy="1923263"/>
          </a:xfrm>
        </p:spPr>
        <p:txBody>
          <a:bodyPr>
            <a:normAutofit/>
          </a:bodyPr>
          <a:lstStyle/>
          <a:p>
            <a:r>
              <a:rPr lang="en-US" altLang="zh-CN" sz="2400" dirty="0">
                <a:latin typeface="Arial" panose="020B0604020202020204" pitchFamily="34" charset="0"/>
                <a:cs typeface="Arial" panose="020B0604020202020204" pitchFamily="34" charset="0"/>
              </a:rPr>
              <a:t>Answer: </a:t>
            </a:r>
          </a:p>
          <a:p>
            <a:pPr lvl="1"/>
            <a:r>
              <a:rPr lang="en-US" altLang="zh-CN" sz="2200" dirty="0">
                <a:latin typeface="Arial" panose="020B0604020202020204" pitchFamily="34" charset="0"/>
                <a:cs typeface="Arial" panose="020B0604020202020204" pitchFamily="34" charset="0"/>
              </a:rPr>
              <a:t>Yes, we agree. We have a plan and preliminary design to develop larger prototypes to test and validate the readout modules, and  to study the performance of the detector with full drift length, as detailed in Section 6.6 (p209)</a:t>
            </a:r>
            <a:endParaRPr lang="zh-CN" altLang="en-US" sz="2200" dirty="0">
              <a:latin typeface="Arial" panose="020B0604020202020204" pitchFamily="34" charset="0"/>
              <a:cs typeface="Arial" panose="020B0604020202020204" pitchFamily="34" charset="0"/>
            </a:endParaRPr>
          </a:p>
        </p:txBody>
      </p:sp>
      <p:sp>
        <p:nvSpPr>
          <p:cNvPr id="4" name="标题 3">
            <a:extLst>
              <a:ext uri="{FF2B5EF4-FFF2-40B4-BE49-F238E27FC236}">
                <a16:creationId xmlns:a16="http://schemas.microsoft.com/office/drawing/2014/main" id="{8F6587C3-2487-B32A-1007-E5FAD305CCA6}"/>
              </a:ext>
            </a:extLst>
          </p:cNvPr>
          <p:cNvSpPr>
            <a:spLocks noGrp="1"/>
          </p:cNvSpPr>
          <p:nvPr>
            <p:ph type="title"/>
          </p:nvPr>
        </p:nvSpPr>
        <p:spPr/>
        <p:txBody>
          <a:bodyPr/>
          <a:lstStyle/>
          <a:p>
            <a:r>
              <a:rPr lang="en-US" altLang="zh-CN" dirty="0"/>
              <a:t>Comments</a:t>
            </a:r>
            <a:endParaRPr lang="zh-CN" altLang="en-US" dirty="0"/>
          </a:p>
        </p:txBody>
      </p:sp>
    </p:spTree>
    <p:extLst>
      <p:ext uri="{BB962C8B-B14F-4D97-AF65-F5344CB8AC3E}">
        <p14:creationId xmlns:p14="http://schemas.microsoft.com/office/powerpoint/2010/main" val="35176437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7EBFF3FD-8400-7638-EBB6-9668E4DC8B25}"/>
              </a:ext>
            </a:extLst>
          </p:cNvPr>
          <p:cNvSpPr>
            <a:spLocks noGrp="1"/>
          </p:cNvSpPr>
          <p:nvPr>
            <p:ph idx="13"/>
          </p:nvPr>
        </p:nvSpPr>
        <p:spPr>
          <a:xfrm>
            <a:off x="609600" y="1285862"/>
            <a:ext cx="11315700" cy="1630434"/>
          </a:xfrm>
        </p:spPr>
        <p:txBody>
          <a:bodyPr/>
          <a:lstStyle/>
          <a:p>
            <a:r>
              <a:rPr lang="en-US" altLang="zh-CN" dirty="0">
                <a:latin typeface="Arial" panose="020B0604020202020204" pitchFamily="34" charset="0"/>
                <a:cs typeface="Arial" panose="020B0604020202020204" pitchFamily="34" charset="0"/>
              </a:rPr>
              <a:t>If the alternative drift chamber option is pursued, it will be necessary to identify a hydrocarbon free gas mixture that maintains the required performance characteristics.</a:t>
            </a:r>
            <a:endParaRPr lang="zh-CN" altLang="en-US" dirty="0">
              <a:latin typeface="Arial" panose="020B0604020202020204" pitchFamily="34" charset="0"/>
              <a:cs typeface="Arial" panose="020B0604020202020204" pitchFamily="34" charset="0"/>
            </a:endParaRPr>
          </a:p>
        </p:txBody>
      </p:sp>
      <p:sp>
        <p:nvSpPr>
          <p:cNvPr id="3" name="文本占位符 2">
            <a:extLst>
              <a:ext uri="{FF2B5EF4-FFF2-40B4-BE49-F238E27FC236}">
                <a16:creationId xmlns:a16="http://schemas.microsoft.com/office/drawing/2014/main" id="{1308BF22-06D9-4234-C8F7-6764663C624A}"/>
              </a:ext>
            </a:extLst>
          </p:cNvPr>
          <p:cNvSpPr>
            <a:spLocks noGrp="1"/>
          </p:cNvSpPr>
          <p:nvPr>
            <p:ph type="body" idx="1"/>
          </p:nvPr>
        </p:nvSpPr>
        <p:spPr>
          <a:xfrm>
            <a:off x="666712" y="3049645"/>
            <a:ext cx="11029988" cy="3008255"/>
          </a:xfrm>
        </p:spPr>
        <p:txBody>
          <a:bodyPr>
            <a:normAutofit fontScale="92500"/>
          </a:bodyPr>
          <a:lstStyle/>
          <a:p>
            <a:pPr>
              <a:lnSpc>
                <a:spcPct val="100000"/>
              </a:lnSpc>
            </a:pPr>
            <a:r>
              <a:rPr lang="en-US" altLang="zh-CN" dirty="0">
                <a:latin typeface="Arial" panose="020B0604020202020204" pitchFamily="34" charset="0"/>
                <a:cs typeface="Arial" panose="020B0604020202020204" pitchFamily="34" charset="0"/>
              </a:rPr>
              <a:t>Answer: </a:t>
            </a:r>
          </a:p>
          <a:p>
            <a:pPr lvl="1">
              <a:lnSpc>
                <a:spcPct val="100000"/>
              </a:lnSpc>
            </a:pPr>
            <a:r>
              <a:rPr lang="en-US" altLang="zh-CN" sz="2600" dirty="0">
                <a:latin typeface="Arial" panose="020B0604020202020204" pitchFamily="34" charset="0"/>
                <a:cs typeface="Arial" panose="020B0604020202020204" pitchFamily="34" charset="0"/>
              </a:rPr>
              <a:t>In next studies, we will concern and study hydrocarbon free gas mixtures.</a:t>
            </a:r>
          </a:p>
          <a:p>
            <a:pPr lvl="1">
              <a:lnSpc>
                <a:spcPct val="100000"/>
              </a:lnSpc>
            </a:pPr>
            <a:r>
              <a:rPr lang="en-US" altLang="zh-CN" sz="2600" dirty="0">
                <a:latin typeface="Arial" panose="020B0604020202020204" pitchFamily="34" charset="0"/>
                <a:cs typeface="Arial" panose="020B0604020202020204" pitchFamily="34" charset="0"/>
              </a:rPr>
              <a:t>At this stage, based on the requirements of </a:t>
            </a:r>
            <a:r>
              <a:rPr lang="en-US" altLang="zh-CN" sz="2600" dirty="0" err="1">
                <a:latin typeface="Arial" panose="020B0604020202020204" pitchFamily="34" charset="0"/>
                <a:cs typeface="Arial" panose="020B0604020202020204" pitchFamily="34" charset="0"/>
              </a:rPr>
              <a:t>dn</a:t>
            </a:r>
            <a:r>
              <a:rPr lang="en-US" altLang="zh-CN" sz="2600" dirty="0">
                <a:latin typeface="Arial" panose="020B0604020202020204" pitchFamily="34" charset="0"/>
                <a:cs typeface="Arial" panose="020B0604020202020204" pitchFamily="34" charset="0"/>
              </a:rPr>
              <a:t>/dx method for low transverse diffusion, moderate drift velocity and primary ionization density (~ 16/cm), a gas mixture of He/iC</a:t>
            </a:r>
            <a:r>
              <a:rPr lang="en-US" altLang="zh-CN" sz="2600" baseline="-25000" dirty="0">
                <a:latin typeface="Arial" panose="020B0604020202020204" pitchFamily="34" charset="0"/>
                <a:cs typeface="Arial" panose="020B0604020202020204" pitchFamily="34" charset="0"/>
              </a:rPr>
              <a:t>4</a:t>
            </a:r>
            <a:r>
              <a:rPr lang="en-US" altLang="zh-CN" sz="2600" dirty="0">
                <a:latin typeface="Arial" panose="020B0604020202020204" pitchFamily="34" charset="0"/>
                <a:cs typeface="Arial" panose="020B0604020202020204" pitchFamily="34" charset="0"/>
              </a:rPr>
              <a:t>H</a:t>
            </a:r>
            <a:r>
              <a:rPr lang="en-US" altLang="zh-CN" sz="2600" baseline="-25000" dirty="0">
                <a:latin typeface="Arial" panose="020B0604020202020204" pitchFamily="34" charset="0"/>
                <a:cs typeface="Arial" panose="020B0604020202020204" pitchFamily="34" charset="0"/>
              </a:rPr>
              <a:t>10</a:t>
            </a:r>
            <a:r>
              <a:rPr lang="en-US" altLang="zh-CN" sz="2600" dirty="0">
                <a:latin typeface="Arial" panose="020B0604020202020204" pitchFamily="34" charset="0"/>
                <a:cs typeface="Arial" panose="020B0604020202020204" pitchFamily="34" charset="0"/>
              </a:rPr>
              <a:t>=90/10 is proposed as the working gas of drift chamber, which is mentioned in Section6.5 (p208). </a:t>
            </a:r>
          </a:p>
        </p:txBody>
      </p:sp>
      <p:sp>
        <p:nvSpPr>
          <p:cNvPr id="4" name="标题 3">
            <a:extLst>
              <a:ext uri="{FF2B5EF4-FFF2-40B4-BE49-F238E27FC236}">
                <a16:creationId xmlns:a16="http://schemas.microsoft.com/office/drawing/2014/main" id="{382B2BEB-852A-B0AE-5A9F-479D1A62B338}"/>
              </a:ext>
            </a:extLst>
          </p:cNvPr>
          <p:cNvSpPr>
            <a:spLocks noGrp="1"/>
          </p:cNvSpPr>
          <p:nvPr>
            <p:ph type="title"/>
          </p:nvPr>
        </p:nvSpPr>
        <p:spPr/>
        <p:txBody>
          <a:bodyPr/>
          <a:lstStyle/>
          <a:p>
            <a:r>
              <a:rPr lang="en-US" altLang="zh-CN" dirty="0"/>
              <a:t>Comments</a:t>
            </a:r>
            <a:endParaRPr lang="zh-CN" altLang="en-US" dirty="0"/>
          </a:p>
        </p:txBody>
      </p:sp>
    </p:spTree>
    <p:extLst>
      <p:ext uri="{BB962C8B-B14F-4D97-AF65-F5344CB8AC3E}">
        <p14:creationId xmlns:p14="http://schemas.microsoft.com/office/powerpoint/2010/main" val="3304029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altLang="zh-CN" b="0" i="0" u="none" strike="noStrike" baseline="0">
                <a:latin typeface="Arial Black" panose="020B0A04020102020204" pitchFamily="34" charset="0"/>
                <a:ea typeface="等线" panose="02010600030101010101" pitchFamily="2" charset="-122"/>
              </a:rPr>
              <a:t>TPC</a:t>
            </a:r>
          </a:p>
        </p:txBody>
      </p:sp>
      <p:sp>
        <p:nvSpPr>
          <p:cNvPr id="4" name="Text Placeholder 3"/>
          <p:cNvSpPr>
            <a:spLocks noGrp="1"/>
          </p:cNvSpPr>
          <p:nvPr>
            <p:ph type="body" idx="4294967295"/>
          </p:nvPr>
        </p:nvSpPr>
        <p:spPr>
          <a:xfrm>
            <a:off x="831850" y="4589463"/>
            <a:ext cx="10515600" cy="1500187"/>
          </a:xfrm>
        </p:spPr>
        <p:txBody>
          <a:bodyPr/>
          <a:lstStyle/>
          <a:p>
            <a:endParaRPr lang="zh-CN" altLang="en-US">
              <a:latin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B3C4A4EE-9C8E-F70C-8B00-97BB2D8AB941}"/>
              </a:ext>
            </a:extLst>
          </p:cNvPr>
          <p:cNvSpPr>
            <a:spLocks noGrp="1"/>
          </p:cNvSpPr>
          <p:nvPr>
            <p:ph idx="13"/>
          </p:nvPr>
        </p:nvSpPr>
        <p:spPr/>
        <p:txBody>
          <a:bodyPr>
            <a:normAutofit/>
          </a:bodyPr>
          <a:lstStyle/>
          <a:p>
            <a:pPr lvl="0"/>
            <a:r>
              <a:rPr lang="en-US" altLang="zh-CN" sz="2400" dirty="0">
                <a:latin typeface="Arial" panose="020B0604020202020204" pitchFamily="34" charset="0"/>
                <a:cs typeface="Arial" panose="020B0604020202020204" pitchFamily="34" charset="0"/>
              </a:rPr>
              <a:t>Include a concise summary table linking current detector parameters and technologies to physics requirements. This will help contextualize the design and highlight where validation is still pending;</a:t>
            </a:r>
            <a:endParaRPr lang="zh-CN" altLang="zh-CN" sz="2400" dirty="0">
              <a:latin typeface="Arial" panose="020B0604020202020204" pitchFamily="34" charset="0"/>
              <a:cs typeface="Arial" panose="020B0604020202020204" pitchFamily="34" charset="0"/>
            </a:endParaRPr>
          </a:p>
          <a:p>
            <a:pPr lvl="0"/>
            <a:r>
              <a:rPr lang="en-US" altLang="zh-CN" sz="2400" dirty="0">
                <a:latin typeface="Arial" panose="020B0604020202020204" pitchFamily="34" charset="0"/>
                <a:cs typeface="Arial" panose="020B0604020202020204" pitchFamily="34" charset="0"/>
              </a:rPr>
              <a:t>Streamline English and revise references;</a:t>
            </a:r>
            <a:endParaRPr lang="zh-CN" altLang="zh-CN" sz="2400" dirty="0">
              <a:latin typeface="Arial" panose="020B0604020202020204" pitchFamily="34" charset="0"/>
              <a:cs typeface="Arial" panose="020B0604020202020204" pitchFamily="34" charset="0"/>
            </a:endParaRPr>
          </a:p>
          <a:p>
            <a:endParaRPr lang="zh-CN" altLang="en-US" sz="2400" dirty="0">
              <a:latin typeface="Arial" panose="020B0604020202020204" pitchFamily="34" charset="0"/>
              <a:cs typeface="Arial" panose="020B0604020202020204" pitchFamily="34" charset="0"/>
            </a:endParaRPr>
          </a:p>
        </p:txBody>
      </p:sp>
      <p:sp>
        <p:nvSpPr>
          <p:cNvPr id="3" name="文本占位符 2">
            <a:extLst>
              <a:ext uri="{FF2B5EF4-FFF2-40B4-BE49-F238E27FC236}">
                <a16:creationId xmlns:a16="http://schemas.microsoft.com/office/drawing/2014/main" id="{20E5719E-2705-2DBA-90EE-FABB1D92AD69}"/>
              </a:ext>
            </a:extLst>
          </p:cNvPr>
          <p:cNvSpPr>
            <a:spLocks noGrp="1"/>
          </p:cNvSpPr>
          <p:nvPr>
            <p:ph type="body" idx="1"/>
          </p:nvPr>
        </p:nvSpPr>
        <p:spPr>
          <a:xfrm>
            <a:off x="666711" y="3397232"/>
            <a:ext cx="10658513" cy="2728932"/>
          </a:xfrm>
        </p:spPr>
        <p:txBody>
          <a:bodyPr>
            <a:normAutofit/>
          </a:bodyPr>
          <a:lstStyle/>
          <a:p>
            <a:pPr>
              <a:lnSpc>
                <a:spcPct val="100000"/>
              </a:lnSpc>
            </a:pPr>
            <a:r>
              <a:rPr lang="en-US" altLang="zh-CN" sz="2400" dirty="0">
                <a:latin typeface="Arial" panose="020B0604020202020204" pitchFamily="34" charset="0"/>
                <a:cs typeface="Arial" panose="020B0604020202020204" pitchFamily="34" charset="0"/>
              </a:rPr>
              <a:t>Answer:</a:t>
            </a:r>
          </a:p>
          <a:p>
            <a:pPr lvl="1">
              <a:lnSpc>
                <a:spcPct val="100000"/>
              </a:lnSpc>
            </a:pPr>
            <a:r>
              <a:rPr lang="en-US" altLang="zh-CN" sz="2200" dirty="0">
                <a:latin typeface="Arial" panose="020B0604020202020204" pitchFamily="34" charset="0"/>
                <a:cs typeface="Arial" panose="020B0604020202020204" pitchFamily="34" charset="0"/>
              </a:rPr>
              <a:t>A summary table (Table 6.1) of the critical parameters and technologies of the TPC and descriptions of the physics requirements for TPC are presented in Section 6.1 (p174)</a:t>
            </a:r>
          </a:p>
          <a:p>
            <a:pPr lvl="1">
              <a:lnSpc>
                <a:spcPct val="100000"/>
              </a:lnSpc>
            </a:pPr>
            <a:r>
              <a:rPr lang="en-US" altLang="zh-CN" sz="2200" dirty="0">
                <a:latin typeface="Arial" panose="020B0604020202020204" pitchFamily="34" charset="0"/>
                <a:cs typeface="Arial" panose="020B0604020202020204" pitchFamily="34" charset="0"/>
              </a:rPr>
              <a:t>Significant modifications have been made based on the recommendation of streamlining English and revising references, especially Section 6.1 (Overview) and Section 6.2 (detailed design)</a:t>
            </a:r>
            <a:endParaRPr lang="zh-CN" altLang="en-US" sz="2200" dirty="0">
              <a:latin typeface="Arial" panose="020B0604020202020204" pitchFamily="34" charset="0"/>
              <a:cs typeface="Arial" panose="020B0604020202020204" pitchFamily="34" charset="0"/>
            </a:endParaRPr>
          </a:p>
        </p:txBody>
      </p:sp>
      <p:sp>
        <p:nvSpPr>
          <p:cNvPr id="4" name="标题 3">
            <a:extLst>
              <a:ext uri="{FF2B5EF4-FFF2-40B4-BE49-F238E27FC236}">
                <a16:creationId xmlns:a16="http://schemas.microsoft.com/office/drawing/2014/main" id="{4B7CF468-4FA7-19A1-B027-B207AE8C4107}"/>
              </a:ext>
            </a:extLst>
          </p:cNvPr>
          <p:cNvSpPr>
            <a:spLocks noGrp="1"/>
          </p:cNvSpPr>
          <p:nvPr>
            <p:ph type="title"/>
          </p:nvPr>
        </p:nvSpPr>
        <p:spPr/>
        <p:txBody>
          <a:bodyPr/>
          <a:lstStyle/>
          <a:p>
            <a:r>
              <a:rPr lang="en-US" altLang="zh-CN" dirty="0"/>
              <a:t>Editorial additions</a:t>
            </a:r>
            <a:endParaRPr lang="zh-CN" altLang="en-US" dirty="0"/>
          </a:p>
        </p:txBody>
      </p:sp>
    </p:spTree>
    <p:extLst>
      <p:ext uri="{BB962C8B-B14F-4D97-AF65-F5344CB8AC3E}">
        <p14:creationId xmlns:p14="http://schemas.microsoft.com/office/powerpoint/2010/main" val="2455783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55043"/>
            <a:ext cx="10515600" cy="1325563"/>
          </a:xfrm>
        </p:spPr>
        <p:txBody>
          <a:bodyPr/>
          <a:lstStyle/>
          <a:p>
            <a:pPr marR="0" rtl="0"/>
            <a:r>
              <a:rPr lang="en-US" altLang="zh-CN" b="0" i="0" u="none" strike="noStrike" baseline="0" dirty="0">
                <a:latin typeface="Arial Black" panose="020B0A04020102020204" pitchFamily="34" charset="0"/>
                <a:ea typeface="等线" panose="02010600030101010101" pitchFamily="2" charset="-122"/>
              </a:rPr>
              <a:t>Findings</a:t>
            </a:r>
          </a:p>
        </p:txBody>
      </p:sp>
      <p:sp>
        <p:nvSpPr>
          <p:cNvPr id="3" name="Text Placeholder 2"/>
          <p:cNvSpPr>
            <a:spLocks noGrp="1"/>
          </p:cNvSpPr>
          <p:nvPr>
            <p:ph type="body" idx="1"/>
          </p:nvPr>
        </p:nvSpPr>
        <p:spPr>
          <a:xfrm>
            <a:off x="739230" y="1345618"/>
            <a:ext cx="10758863" cy="4763352"/>
          </a:xfrm>
        </p:spPr>
        <p:txBody>
          <a:bodyPr>
            <a:noAutofit/>
          </a:bodyPr>
          <a:lstStyle/>
          <a:p>
            <a:pPr algn="just">
              <a:lnSpc>
                <a:spcPct val="100000"/>
              </a:lnSpc>
              <a:spcBef>
                <a:spcPts val="600"/>
              </a:spcBef>
            </a:pPr>
            <a:r>
              <a:rPr lang="en-US" altLang="zh-CN" sz="1900" dirty="0">
                <a:solidFill>
                  <a:srgbClr val="0000FF"/>
                </a:solidFill>
                <a:latin typeface="Arial" panose="020B0604020202020204" pitchFamily="34" charset="0"/>
                <a:ea typeface="宋体" pitchFamily="2" charset="-122"/>
              </a:rPr>
              <a:t>The Time Projection Chamber (TPC) with pixelated micro-pattern gaseous detector readout has been chosen as the baseline for the central tracker. It offers continuous 3D tracking with minimal material budget over a large volume and provides particle identification (PID) capabilities. This is a solid and well-justified choice for the Reference TDR, building on extensive past TPC experience at lepton colliders and more recent developments from ALICE, the LCTPC, and DRD1 collaborations. Several technological advances have recently been achieved; notably, a novel ultra-light QM55 carbon fiber material is now used to construct the TPC cylinder. </a:t>
            </a:r>
          </a:p>
          <a:p>
            <a:pPr algn="just">
              <a:lnSpc>
                <a:spcPct val="100000"/>
              </a:lnSpc>
              <a:spcBef>
                <a:spcPts val="600"/>
              </a:spcBef>
            </a:pPr>
            <a:r>
              <a:rPr lang="en-US" altLang="zh-CN" sz="1900" dirty="0">
                <a:solidFill>
                  <a:srgbClr val="0000FF"/>
                </a:solidFill>
                <a:latin typeface="Arial" panose="020B0604020202020204" pitchFamily="34" charset="0"/>
                <a:ea typeface="宋体" pitchFamily="2" charset="-122"/>
              </a:rPr>
              <a:t>However, realizing the TPC as the tracker will require further significant efforts, particularly in mechanical design, structural integrity, and achieving uniform magnetic field conditions (see also the comments and recommendations in the Magnet chapter). Full simulation and digitization tools, based on the software framework and reconstruction algorithms, have been developed and must now be used to produce an updated set of performance plots (e.g., separation power plots). </a:t>
            </a:r>
          </a:p>
          <a:p>
            <a:pPr algn="just">
              <a:lnSpc>
                <a:spcPct val="100000"/>
              </a:lnSpc>
              <a:spcBef>
                <a:spcPts val="600"/>
              </a:spcBef>
            </a:pPr>
            <a:r>
              <a:rPr lang="en-US" altLang="zh-CN" sz="1900" dirty="0">
                <a:solidFill>
                  <a:srgbClr val="0000FF"/>
                </a:solidFill>
                <a:latin typeface="Arial" panose="020B0604020202020204" pitchFamily="34" charset="0"/>
                <a:ea typeface="宋体" pitchFamily="2" charset="-122"/>
              </a:rPr>
              <a:t>The possibility of using a drift chamber as an alternative tracking option is also presented in the TDR.</a:t>
            </a:r>
            <a:endParaRPr lang="zh-CN" altLang="en-US" sz="1900" dirty="0">
              <a:solidFill>
                <a:srgbClr val="0000FF"/>
              </a:solidFill>
              <a:latin typeface="Arial" panose="020B0604020202020204" pitchFamily="34" charset="0"/>
              <a:ea typeface="宋体" pitchFamily="2" charset="-122"/>
            </a:endParaRPr>
          </a:p>
        </p:txBody>
      </p:sp>
      <p:sp>
        <p:nvSpPr>
          <p:cNvPr id="4" name="TextBox 3"/>
          <p:cNvSpPr txBox="1"/>
          <p:nvPr/>
        </p:nvSpPr>
        <p:spPr>
          <a:xfrm>
            <a:off x="10658475" y="496371"/>
            <a:ext cx="6096000" cy="369332"/>
          </a:xfrm>
          <a:prstGeom prst="rect">
            <a:avLst/>
          </a:prstGeom>
          <a:noFill/>
        </p:spPr>
        <p:txBody>
          <a:bodyPr wrap="square">
            <a:spAutoFit/>
          </a:bodyPr>
          <a:lstStyle/>
          <a:p>
            <a:r>
              <a:rPr lang="en-US" altLang="zh-CN" dirty="0">
                <a:latin typeface="Arial" panose="020B0604020202020204" pitchFamily="34" charset="0"/>
                <a:ea typeface="等线" panose="02010600030101010101" pitchFamily="2" charset="-122"/>
              </a:rPr>
              <a:t>TPC</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11646A-0874-42EF-9A25-86DC863F6026}"/>
              </a:ext>
            </a:extLst>
          </p:cNvPr>
          <p:cNvSpPr>
            <a:spLocks noGrp="1"/>
          </p:cNvSpPr>
          <p:nvPr>
            <p:ph type="title"/>
          </p:nvPr>
        </p:nvSpPr>
        <p:spPr/>
        <p:txBody>
          <a:bodyPr/>
          <a:lstStyle/>
          <a:p>
            <a:r>
              <a:rPr lang="en-US" altLang="zh-CN" b="0" dirty="0">
                <a:latin typeface="Arial Black" panose="020B0A04020102020204" pitchFamily="34" charset="0"/>
                <a:ea typeface="等线" panose="02010600030101010101" pitchFamily="2" charset="-122"/>
              </a:rPr>
              <a:t>Findings</a:t>
            </a:r>
            <a:endParaRPr lang="zh-CN" altLang="en-US" dirty="0">
              <a:solidFill>
                <a:schemeClr val="accent3">
                  <a:lumMod val="75000"/>
                </a:schemeClr>
              </a:solidFill>
              <a:latin typeface="Arial Black" panose="020B0A04020102020204" pitchFamily="34" charset="0"/>
            </a:endParaRPr>
          </a:p>
        </p:txBody>
      </p:sp>
      <p:sp>
        <p:nvSpPr>
          <p:cNvPr id="4" name="Content Placeholder 3">
            <a:extLst>
              <a:ext uri="{FF2B5EF4-FFF2-40B4-BE49-F238E27FC236}">
                <a16:creationId xmlns:a16="http://schemas.microsoft.com/office/drawing/2014/main" id="{460BC8A5-72B2-4CE4-9365-032475ABC244}"/>
              </a:ext>
            </a:extLst>
          </p:cNvPr>
          <p:cNvSpPr>
            <a:spLocks noGrp="1"/>
          </p:cNvSpPr>
          <p:nvPr>
            <p:ph idx="13"/>
          </p:nvPr>
        </p:nvSpPr>
        <p:spPr/>
        <p:txBody>
          <a:bodyPr>
            <a:normAutofit/>
          </a:bodyPr>
          <a:lstStyle/>
          <a:p>
            <a:r>
              <a:rPr lang="en-US" altLang="zh-CN" sz="1800" dirty="0">
                <a:latin typeface="Arial" panose="020B0604020202020204" pitchFamily="34" charset="0"/>
                <a:ea typeface="宋体" pitchFamily="2" charset="-122"/>
              </a:rPr>
              <a:t>The Barcelona version of the TPC chapter shows clear progress in terms of section organization and clarity compared to the previous drafts:</a:t>
            </a:r>
          </a:p>
          <a:p>
            <a:pPr lvl="1"/>
            <a:r>
              <a:rPr lang="en-US" altLang="zh-CN" sz="1800" dirty="0">
                <a:solidFill>
                  <a:srgbClr val="0000FF"/>
                </a:solidFill>
                <a:ea typeface="宋体" pitchFamily="2" charset="-122"/>
              </a:rPr>
              <a:t>The overall structure is improved, with more logical sub-sections and better-defined description flow;</a:t>
            </a:r>
          </a:p>
          <a:p>
            <a:pPr lvl="1"/>
            <a:r>
              <a:rPr lang="en-US" altLang="zh-CN" sz="1800" dirty="0">
                <a:solidFill>
                  <a:srgbClr val="0000FF"/>
                </a:solidFill>
                <a:ea typeface="宋体" pitchFamily="2" charset="-122"/>
              </a:rPr>
              <a:t>The mechanical design aspects (inner/outer cylinders and support structures) are more consistently described;</a:t>
            </a:r>
          </a:p>
          <a:p>
            <a:pPr lvl="1"/>
            <a:r>
              <a:rPr lang="en-US" altLang="zh-CN" sz="1800" dirty="0">
                <a:solidFill>
                  <a:srgbClr val="0000FF"/>
                </a:solidFill>
                <a:ea typeface="宋体" pitchFamily="2" charset="-122"/>
              </a:rPr>
              <a:t>There is a better introductory explanation of the role of the TPC as the central tracking detector and its importance for the PID performance;</a:t>
            </a:r>
          </a:p>
          <a:p>
            <a:pPr lvl="1"/>
            <a:r>
              <a:rPr lang="en-US" altLang="zh-CN" sz="1800" dirty="0">
                <a:solidFill>
                  <a:srgbClr val="0000FF"/>
                </a:solidFill>
                <a:ea typeface="宋体" pitchFamily="2" charset="-122"/>
              </a:rPr>
              <a:t>Prototype development efforts are more explicitly referenced, including pad readout, based on micro-pattern gas detector studies;</a:t>
            </a:r>
          </a:p>
          <a:p>
            <a:pPr marL="457200" lvl="1" indent="0">
              <a:buNone/>
            </a:pPr>
            <a:endParaRPr lang="en-US" altLang="zh-CN" sz="1800" dirty="0">
              <a:solidFill>
                <a:srgbClr val="0000FF"/>
              </a:solidFill>
              <a:ea typeface="宋体" pitchFamily="2" charset="-122"/>
            </a:endParaRPr>
          </a:p>
          <a:p>
            <a:r>
              <a:rPr lang="en-US" altLang="zh-CN" sz="1800" dirty="0">
                <a:latin typeface="Arial" panose="020B0604020202020204" pitchFamily="34" charset="0"/>
                <a:ea typeface="宋体" pitchFamily="2" charset="-122"/>
              </a:rPr>
              <a:t>These editorial and content enhancements are really appreciated and help to bring the chapter into more advanced stage. However, several technical issues raised in the previous review remain (partially) unresolved or are addressed only qualitatively.</a:t>
            </a:r>
          </a:p>
        </p:txBody>
      </p:sp>
    </p:spTree>
    <p:extLst>
      <p:ext uri="{BB962C8B-B14F-4D97-AF65-F5344CB8AC3E}">
        <p14:creationId xmlns:p14="http://schemas.microsoft.com/office/powerpoint/2010/main" val="2487626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E75C08A5-815D-4FA7-181E-B6DF1BE34358}"/>
              </a:ext>
            </a:extLst>
          </p:cNvPr>
          <p:cNvSpPr>
            <a:spLocks noGrp="1"/>
          </p:cNvSpPr>
          <p:nvPr>
            <p:ph idx="13"/>
          </p:nvPr>
        </p:nvSpPr>
        <p:spPr>
          <a:xfrm>
            <a:off x="666712" y="1219187"/>
            <a:ext cx="10972800" cy="1676413"/>
          </a:xfrm>
        </p:spPr>
        <p:txBody>
          <a:bodyPr>
            <a:normAutofit fontScale="92500" lnSpcReduction="10000"/>
          </a:bodyPr>
          <a:lstStyle/>
          <a:p>
            <a:r>
              <a:rPr lang="en-US" altLang="zh-CN" sz="2400" b="1" dirty="0">
                <a:latin typeface="Arial" panose="020B0604020202020204" pitchFamily="34" charset="0"/>
                <a:cs typeface="Arial" panose="020B0604020202020204" pitchFamily="34" charset="0"/>
              </a:rPr>
              <a:t>Clarify target performance: </a:t>
            </a:r>
            <a:r>
              <a:rPr lang="en-US" altLang="zh-CN" sz="2400" dirty="0">
                <a:latin typeface="Arial" panose="020B0604020202020204" pitchFamily="34" charset="0"/>
                <a:cs typeface="Arial" panose="020B0604020202020204" pitchFamily="34" charset="0"/>
              </a:rPr>
              <a:t>For each open topic (e.g., ion backflow, pad size), provide the expected performance goals (e.g., maximum tolerable distortion, acceptable ion backflow level, target spatial resolution) that guide the ongoing design effort; </a:t>
            </a:r>
          </a:p>
          <a:p>
            <a:endParaRPr lang="zh-CN" altLang="en-US" sz="2400" dirty="0">
              <a:latin typeface="Arial" panose="020B0604020202020204" pitchFamily="34" charset="0"/>
              <a:cs typeface="Arial" panose="020B0604020202020204" pitchFamily="34" charset="0"/>
            </a:endParaRPr>
          </a:p>
        </p:txBody>
      </p:sp>
      <p:sp>
        <p:nvSpPr>
          <p:cNvPr id="3" name="文本占位符 2">
            <a:extLst>
              <a:ext uri="{FF2B5EF4-FFF2-40B4-BE49-F238E27FC236}">
                <a16:creationId xmlns:a16="http://schemas.microsoft.com/office/drawing/2014/main" id="{C4607C7B-054B-772C-AF19-B79AA5A6461B}"/>
              </a:ext>
            </a:extLst>
          </p:cNvPr>
          <p:cNvSpPr>
            <a:spLocks noGrp="1"/>
          </p:cNvSpPr>
          <p:nvPr>
            <p:ph type="body" idx="1"/>
          </p:nvPr>
        </p:nvSpPr>
        <p:spPr>
          <a:xfrm>
            <a:off x="666712" y="3027956"/>
            <a:ext cx="10515600" cy="3229970"/>
          </a:xfrm>
        </p:spPr>
        <p:txBody>
          <a:bodyPr>
            <a:normAutofit lnSpcReduction="10000"/>
          </a:bodyPr>
          <a:lstStyle/>
          <a:p>
            <a:r>
              <a:rPr lang="en-US" altLang="zh-CN" sz="2400" dirty="0">
                <a:latin typeface="Arial" panose="020B0604020202020204" pitchFamily="34" charset="0"/>
                <a:cs typeface="Arial" panose="020B0604020202020204" pitchFamily="34" charset="0"/>
              </a:rPr>
              <a:t>Answer: </a:t>
            </a:r>
          </a:p>
          <a:p>
            <a:pPr lvl="1"/>
            <a:r>
              <a:rPr lang="en-US" altLang="zh-CN" dirty="0">
                <a:latin typeface="Arial" panose="020B0604020202020204" pitchFamily="34" charset="0"/>
                <a:cs typeface="Arial" panose="020B0604020202020204" pitchFamily="34" charset="0"/>
              </a:rPr>
              <a:t>The expected goal of IBF level is primary ion level. </a:t>
            </a:r>
          </a:p>
          <a:p>
            <a:pPr lvl="1"/>
            <a:r>
              <a:rPr lang="en-US" altLang="zh-CN" dirty="0">
                <a:solidFill>
                  <a:srgbClr val="FF0000"/>
                </a:solidFill>
                <a:latin typeface="Arial" panose="020B0604020202020204" pitchFamily="34" charset="0"/>
                <a:cs typeface="Arial" panose="020B0604020202020204" pitchFamily="34" charset="0"/>
              </a:rPr>
              <a:t>In Higgs mode, the maximum tolerable distortion is about 10 </a:t>
            </a:r>
            <a:r>
              <a:rPr lang="en-US" altLang="zh-CN" dirty="0" err="1">
                <a:solidFill>
                  <a:srgbClr val="FF0000"/>
                </a:solidFill>
                <a:latin typeface="Arial" panose="020B0604020202020204" pitchFamily="34" charset="0"/>
                <a:cs typeface="Arial" panose="020B0604020202020204" pitchFamily="34" charset="0"/>
              </a:rPr>
              <a:t>μm</a:t>
            </a:r>
            <a:r>
              <a:rPr lang="en-US" altLang="zh-CN" dirty="0">
                <a:solidFill>
                  <a:srgbClr val="FF0000"/>
                </a:solidFill>
                <a:latin typeface="Arial" panose="020B0604020202020204" pitchFamily="34" charset="0"/>
                <a:cs typeface="Arial" panose="020B0604020202020204" pitchFamily="34" charset="0"/>
              </a:rPr>
              <a:t> and target spatial resolution is about 100 </a:t>
            </a:r>
            <a:r>
              <a:rPr lang="el-GR" altLang="zh-CN" dirty="0">
                <a:solidFill>
                  <a:srgbClr val="FF0000"/>
                </a:solidFill>
                <a:latin typeface="Arial" panose="020B0604020202020204" pitchFamily="34" charset="0"/>
                <a:cs typeface="Arial" panose="020B0604020202020204" pitchFamily="34" charset="0"/>
              </a:rPr>
              <a:t>μ</a:t>
            </a:r>
            <a:r>
              <a:rPr lang="en-US" altLang="zh-CN" dirty="0">
                <a:solidFill>
                  <a:srgbClr val="FF0000"/>
                </a:solidFill>
                <a:latin typeface="Arial" panose="020B0604020202020204" pitchFamily="34" charset="0"/>
                <a:cs typeface="Arial" panose="020B0604020202020204" pitchFamily="34" charset="0"/>
              </a:rPr>
              <a:t>m (as shown in Section 1.3.2).</a:t>
            </a:r>
          </a:p>
          <a:p>
            <a:pPr lvl="1"/>
            <a:r>
              <a:rPr lang="en-US" altLang="zh-CN" dirty="0">
                <a:solidFill>
                  <a:srgbClr val="FF0000"/>
                </a:solidFill>
                <a:latin typeface="Arial" panose="020B0604020202020204" pitchFamily="34" charset="0"/>
                <a:cs typeface="Arial" panose="020B0604020202020204" pitchFamily="34" charset="0"/>
              </a:rPr>
              <a:t>In low </a:t>
            </a:r>
            <a:r>
              <a:rPr lang="en-US" altLang="zh-CN" dirty="0" err="1">
                <a:solidFill>
                  <a:srgbClr val="FF0000"/>
                </a:solidFill>
                <a:latin typeface="Arial" panose="020B0604020202020204" pitchFamily="34" charset="0"/>
                <a:cs typeface="Arial" panose="020B0604020202020204" pitchFamily="34" charset="0"/>
              </a:rPr>
              <a:t>lumi</a:t>
            </a:r>
            <a:r>
              <a:rPr lang="en-US" altLang="zh-CN" dirty="0">
                <a:solidFill>
                  <a:srgbClr val="FF0000"/>
                </a:solidFill>
                <a:latin typeface="Arial" panose="020B0604020202020204" pitchFamily="34" charset="0"/>
                <a:cs typeface="Arial" panose="020B0604020202020204" pitchFamily="34" charset="0"/>
              </a:rPr>
              <a:t>. Z mode, the maximum tolerable distortion is about 150 </a:t>
            </a:r>
            <a:r>
              <a:rPr lang="en-US" altLang="zh-CN" dirty="0" err="1">
                <a:solidFill>
                  <a:srgbClr val="FF0000"/>
                </a:solidFill>
                <a:latin typeface="Arial" panose="020B0604020202020204" pitchFamily="34" charset="0"/>
                <a:cs typeface="Arial" panose="020B0604020202020204" pitchFamily="34" charset="0"/>
              </a:rPr>
              <a:t>μm</a:t>
            </a:r>
            <a:r>
              <a:rPr lang="en-US" altLang="zh-CN" dirty="0">
                <a:solidFill>
                  <a:srgbClr val="FF0000"/>
                </a:solidFill>
                <a:latin typeface="Arial" panose="020B0604020202020204" pitchFamily="34" charset="0"/>
                <a:cs typeface="Arial" panose="020B0604020202020204" pitchFamily="34" charset="0"/>
              </a:rPr>
              <a:t> and target spatial resolution</a:t>
            </a:r>
            <a:r>
              <a:rPr lang="zh-CN" altLang="en-US" dirty="0">
                <a:solidFill>
                  <a:srgbClr val="FF0000"/>
                </a:solidFill>
                <a:latin typeface="Arial" panose="020B0604020202020204" pitchFamily="34" charset="0"/>
                <a:cs typeface="Arial" panose="020B0604020202020204" pitchFamily="34" charset="0"/>
              </a:rPr>
              <a:t> </a:t>
            </a:r>
            <a:r>
              <a:rPr lang="en-US" altLang="zh-CN" dirty="0">
                <a:solidFill>
                  <a:srgbClr val="FF0000"/>
                </a:solidFill>
                <a:latin typeface="Arial" panose="020B0604020202020204" pitchFamily="34" charset="0"/>
                <a:cs typeface="Arial" panose="020B0604020202020204" pitchFamily="34" charset="0"/>
              </a:rPr>
              <a:t>is roughly estimated to be 200 </a:t>
            </a:r>
            <a:r>
              <a:rPr lang="en-US" altLang="zh-CN" dirty="0" err="1">
                <a:solidFill>
                  <a:srgbClr val="FF0000"/>
                </a:solidFill>
                <a:latin typeface="Arial" panose="020B0604020202020204" pitchFamily="34" charset="0"/>
                <a:cs typeface="Arial" panose="020B0604020202020204" pitchFamily="34" charset="0"/>
              </a:rPr>
              <a:t>μm</a:t>
            </a:r>
            <a:r>
              <a:rPr lang="en-US" altLang="zh-CN" dirty="0">
                <a:solidFill>
                  <a:srgbClr val="FF0000"/>
                </a:solidFill>
                <a:latin typeface="Arial" panose="020B0604020202020204" pitchFamily="34" charset="0"/>
                <a:cs typeface="Arial" panose="020B0604020202020204" pitchFamily="34" charset="0"/>
              </a:rPr>
              <a:t> (not mentioned in the text).</a:t>
            </a:r>
          </a:p>
          <a:p>
            <a:pPr lvl="1"/>
            <a:r>
              <a:rPr lang="en-US" altLang="zh-CN" dirty="0">
                <a:solidFill>
                  <a:srgbClr val="FF0000"/>
                </a:solidFill>
                <a:latin typeface="Arial" panose="020B0604020202020204" pitchFamily="34" charset="0"/>
                <a:cs typeface="Arial" panose="020B0604020202020204" pitchFamily="34" charset="0"/>
              </a:rPr>
              <a:t>Most of the above expected performance goals are described in Section 6.3.3 (p194).</a:t>
            </a:r>
            <a:endParaRPr lang="zh-CN" altLang="en-US" sz="2000" dirty="0">
              <a:solidFill>
                <a:srgbClr val="FF0000"/>
              </a:solidFill>
              <a:latin typeface="Arial" panose="020B0604020202020204" pitchFamily="34" charset="0"/>
              <a:cs typeface="Arial" panose="020B0604020202020204" pitchFamily="34" charset="0"/>
            </a:endParaRPr>
          </a:p>
        </p:txBody>
      </p:sp>
      <p:sp>
        <p:nvSpPr>
          <p:cNvPr id="4" name="标题 3">
            <a:extLst>
              <a:ext uri="{FF2B5EF4-FFF2-40B4-BE49-F238E27FC236}">
                <a16:creationId xmlns:a16="http://schemas.microsoft.com/office/drawing/2014/main" id="{DBF61969-D91F-7500-5684-EBDD72E4FB6D}"/>
              </a:ext>
            </a:extLst>
          </p:cNvPr>
          <p:cNvSpPr>
            <a:spLocks noGrp="1"/>
          </p:cNvSpPr>
          <p:nvPr>
            <p:ph type="title"/>
          </p:nvPr>
        </p:nvSpPr>
        <p:spPr/>
        <p:txBody>
          <a:bodyPr/>
          <a:lstStyle/>
          <a:p>
            <a:r>
              <a:rPr lang="en-US" altLang="zh-CN" dirty="0"/>
              <a:t>Recommendations (Performance goals)</a:t>
            </a:r>
            <a:endParaRPr lang="zh-CN" altLang="en-US" dirty="0"/>
          </a:p>
        </p:txBody>
      </p:sp>
    </p:spTree>
    <p:extLst>
      <p:ext uri="{BB962C8B-B14F-4D97-AF65-F5344CB8AC3E}">
        <p14:creationId xmlns:p14="http://schemas.microsoft.com/office/powerpoint/2010/main" val="1553475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a:extLst>
              <a:ext uri="{FF2B5EF4-FFF2-40B4-BE49-F238E27FC236}">
                <a16:creationId xmlns:a16="http://schemas.microsoft.com/office/drawing/2014/main" id="{3B2E40C0-1766-8DB5-815E-C28FEA0189AF}"/>
              </a:ext>
            </a:extLst>
          </p:cNvPr>
          <p:cNvSpPr>
            <a:spLocks noGrp="1"/>
          </p:cNvSpPr>
          <p:nvPr>
            <p:ph idx="13"/>
          </p:nvPr>
        </p:nvSpPr>
        <p:spPr>
          <a:xfrm>
            <a:off x="609600" y="1230659"/>
            <a:ext cx="10972800" cy="2503773"/>
          </a:xfrm>
        </p:spPr>
        <p:txBody>
          <a:bodyPr>
            <a:normAutofit fontScale="85000" lnSpcReduction="20000"/>
          </a:bodyPr>
          <a:lstStyle/>
          <a:p>
            <a:r>
              <a:rPr lang="en-US" altLang="zh-CN" sz="2400" dirty="0">
                <a:latin typeface="Arial" panose="020B0604020202020204" pitchFamily="34" charset="0"/>
                <a:cs typeface="Arial" panose="020B0604020202020204" pitchFamily="34" charset="0"/>
              </a:rPr>
              <a:t>Ion backflow during operation in low-luminosity Z-mode remains the primary concern. Further simulations of TPC space-charge distortions induced by beam-related backgrounds are necessary to optimize the Machine-Detector Interface (MDI).</a:t>
            </a:r>
          </a:p>
          <a:p>
            <a:r>
              <a:rPr lang="en-US" altLang="zh-CN" sz="2400" dirty="0">
                <a:latin typeface="Arial" panose="020B0604020202020204" pitchFamily="34" charset="0"/>
                <a:cs typeface="Arial" panose="020B0604020202020204" pitchFamily="34" charset="0"/>
              </a:rPr>
              <a:t>New module prototypes implementing advanced ion suppression techniques (e.g., double-grid structures or </a:t>
            </a:r>
            <a:r>
              <a:rPr lang="en-US" altLang="zh-CN" sz="2400" dirty="0" err="1">
                <a:latin typeface="Arial" panose="020B0604020202020204" pitchFamily="34" charset="0"/>
                <a:cs typeface="Arial" panose="020B0604020202020204" pitchFamily="34" charset="0"/>
              </a:rPr>
              <a:t>graphene</a:t>
            </a:r>
            <a:r>
              <a:rPr lang="en-US" altLang="zh-CN" sz="2400" dirty="0">
                <a:latin typeface="Arial" panose="020B0604020202020204" pitchFamily="34" charset="0"/>
                <a:cs typeface="Arial" panose="020B0604020202020204" pitchFamily="34" charset="0"/>
              </a:rPr>
              <a:t> layer coatings) should be studied.</a:t>
            </a:r>
          </a:p>
          <a:p>
            <a:r>
              <a:rPr lang="en-US" altLang="zh-CN" sz="2400" dirty="0">
                <a:latin typeface="Arial" panose="020B0604020202020204" pitchFamily="34" charset="0"/>
                <a:cs typeface="Arial" panose="020B0604020202020204" pitchFamily="34" charset="0"/>
              </a:rPr>
              <a:t>The chapter still lacks a quantitative description of space-charge distortion and its impact on tracking</a:t>
            </a:r>
            <a:endParaRPr lang="zh-CN" altLang="zh-CN" sz="2400" dirty="0">
              <a:latin typeface="Arial" panose="020B0604020202020204" pitchFamily="34" charset="0"/>
              <a:cs typeface="Arial" panose="020B0604020202020204" pitchFamily="34" charset="0"/>
            </a:endParaRPr>
          </a:p>
          <a:p>
            <a:endParaRPr lang="zh-CN" altLang="en-US" sz="2400" dirty="0">
              <a:latin typeface="Arial" panose="020B0604020202020204" pitchFamily="34" charset="0"/>
              <a:cs typeface="Arial" panose="020B0604020202020204" pitchFamily="34" charset="0"/>
            </a:endParaRPr>
          </a:p>
        </p:txBody>
      </p:sp>
      <p:sp>
        <p:nvSpPr>
          <p:cNvPr id="3" name="标题 2">
            <a:extLst>
              <a:ext uri="{FF2B5EF4-FFF2-40B4-BE49-F238E27FC236}">
                <a16:creationId xmlns:a16="http://schemas.microsoft.com/office/drawing/2014/main" id="{F9CFE69D-796A-E4B8-57BB-F96BF8118C76}"/>
              </a:ext>
            </a:extLst>
          </p:cNvPr>
          <p:cNvSpPr>
            <a:spLocks noGrp="1"/>
          </p:cNvSpPr>
          <p:nvPr>
            <p:ph type="title"/>
          </p:nvPr>
        </p:nvSpPr>
        <p:spPr/>
        <p:txBody>
          <a:bodyPr/>
          <a:lstStyle/>
          <a:p>
            <a:r>
              <a:rPr lang="en-US" altLang="zh-CN" dirty="0"/>
              <a:t>Recommendations (IBF + BG)</a:t>
            </a:r>
            <a:endParaRPr lang="zh-CN" altLang="en-US" dirty="0"/>
          </a:p>
        </p:txBody>
      </p:sp>
      <p:sp>
        <p:nvSpPr>
          <p:cNvPr id="7" name="文本占位符 5">
            <a:extLst>
              <a:ext uri="{FF2B5EF4-FFF2-40B4-BE49-F238E27FC236}">
                <a16:creationId xmlns:a16="http://schemas.microsoft.com/office/drawing/2014/main" id="{69CE5A24-E772-4D9B-82C0-CCEBF0AF3F70}"/>
              </a:ext>
            </a:extLst>
          </p:cNvPr>
          <p:cNvSpPr>
            <a:spLocks noGrp="1"/>
          </p:cNvSpPr>
          <p:nvPr>
            <p:ph type="body" idx="1"/>
          </p:nvPr>
        </p:nvSpPr>
        <p:spPr>
          <a:xfrm>
            <a:off x="609600" y="3682602"/>
            <a:ext cx="7324725" cy="2781300"/>
          </a:xfrm>
        </p:spPr>
        <p:txBody>
          <a:bodyPr>
            <a:normAutofit fontScale="92500" lnSpcReduction="20000"/>
          </a:bodyPr>
          <a:lstStyle/>
          <a:p>
            <a:pPr>
              <a:lnSpc>
                <a:spcPct val="100000"/>
              </a:lnSpc>
            </a:pPr>
            <a:r>
              <a:rPr lang="en-US" altLang="zh-CN" sz="2200" dirty="0">
                <a:latin typeface="Arial" panose="020B0604020202020204" pitchFamily="34" charset="0"/>
                <a:cs typeface="Arial" panose="020B0604020202020204" pitchFamily="34" charset="0"/>
              </a:rPr>
              <a:t>Answer:</a:t>
            </a:r>
          </a:p>
          <a:p>
            <a:pPr lvl="1">
              <a:lnSpc>
                <a:spcPct val="110000"/>
              </a:lnSpc>
            </a:pPr>
            <a:r>
              <a:rPr lang="en-US" altLang="zh-CN" sz="2000" dirty="0">
                <a:latin typeface="Arial" panose="020B0604020202020204" pitchFamily="34" charset="0"/>
                <a:cs typeface="Arial" panose="020B0604020202020204" pitchFamily="34" charset="0"/>
              </a:rPr>
              <a:t>The ion backflow is discussed in section 6.3.2. By introducing a second mesh or applying a graphene coating to the amplification device, IBF can be effectively suppressed  (p193).</a:t>
            </a:r>
          </a:p>
          <a:p>
            <a:pPr lvl="1">
              <a:lnSpc>
                <a:spcPct val="100000"/>
              </a:lnSpc>
            </a:pPr>
            <a:r>
              <a:rPr lang="en-US" altLang="zh-CN" sz="2000" dirty="0">
                <a:latin typeface="Arial" panose="020B0604020202020204" pitchFamily="34" charset="0"/>
                <a:cs typeface="Arial" panose="020B0604020202020204" pitchFamily="34" charset="0"/>
              </a:rPr>
              <a:t>Double mesh </a:t>
            </a:r>
            <a:r>
              <a:rPr lang="en-US" altLang="zh-CN" sz="2000" dirty="0" err="1">
                <a:latin typeface="Arial" panose="020B0604020202020204" pitchFamily="34" charset="0"/>
                <a:cs typeface="Arial" panose="020B0604020202020204" pitchFamily="34" charset="0"/>
              </a:rPr>
              <a:t>Micromegas</a:t>
            </a:r>
            <a:r>
              <a:rPr lang="en-US" altLang="zh-CN" sz="2000" dirty="0">
                <a:latin typeface="Arial" panose="020B0604020202020204" pitchFamily="34" charset="0"/>
                <a:cs typeface="Arial" panose="020B0604020202020204" pitchFamily="34" charset="0"/>
              </a:rPr>
              <a:t> is selected as base line design for IBF suppression . The IBF × Gain can be reduced to below 1, as shown in Figure 6.18 (b) (p193).</a:t>
            </a:r>
          </a:p>
          <a:p>
            <a:pPr lvl="1">
              <a:lnSpc>
                <a:spcPct val="100000"/>
              </a:lnSpc>
            </a:pPr>
            <a:r>
              <a:rPr lang="en-US" altLang="zh-CN" sz="2000" dirty="0">
                <a:latin typeface="Arial" panose="020B0604020202020204" pitchFamily="34" charset="0"/>
                <a:cs typeface="Arial" panose="020B0604020202020204" pitchFamily="34" charset="0"/>
              </a:rPr>
              <a:t>Graphene coating is IBF suppression scheme for future studies, which is described in Section 6.6 (p209).</a:t>
            </a:r>
            <a:endParaRPr lang="zh-CN" altLang="zh-CN" sz="2000" dirty="0">
              <a:latin typeface="Arial" panose="020B0604020202020204" pitchFamily="34" charset="0"/>
              <a:cs typeface="Arial" panose="020B0604020202020204" pitchFamily="34" charset="0"/>
            </a:endParaRPr>
          </a:p>
          <a:p>
            <a:pPr lvl="1">
              <a:lnSpc>
                <a:spcPct val="100000"/>
              </a:lnSpc>
            </a:pPr>
            <a:endParaRPr lang="zh-CN" altLang="en-US" sz="2000" dirty="0">
              <a:latin typeface="Arial" panose="020B0604020202020204" pitchFamily="34" charset="0"/>
              <a:cs typeface="Arial" panose="020B0604020202020204" pitchFamily="34" charset="0"/>
            </a:endParaRPr>
          </a:p>
        </p:txBody>
      </p:sp>
      <p:pic>
        <p:nvPicPr>
          <p:cNvPr id="8" name="图片 7">
            <a:extLst>
              <a:ext uri="{FF2B5EF4-FFF2-40B4-BE49-F238E27FC236}">
                <a16:creationId xmlns:a16="http://schemas.microsoft.com/office/drawing/2014/main" id="{4FEFD577-670F-4116-8C8E-C2C30CF37C88}"/>
              </a:ext>
            </a:extLst>
          </p:cNvPr>
          <p:cNvPicPr>
            <a:picLocks noChangeAspect="1"/>
          </p:cNvPicPr>
          <p:nvPr/>
        </p:nvPicPr>
        <p:blipFill>
          <a:blip r:embed="rId2"/>
          <a:stretch>
            <a:fillRect/>
          </a:stretch>
        </p:blipFill>
        <p:spPr>
          <a:xfrm>
            <a:off x="7934325" y="3468048"/>
            <a:ext cx="3786739" cy="2944024"/>
          </a:xfrm>
          <a:prstGeom prst="rect">
            <a:avLst/>
          </a:prstGeom>
        </p:spPr>
      </p:pic>
      <p:sp>
        <p:nvSpPr>
          <p:cNvPr id="9" name="文本框 8">
            <a:extLst>
              <a:ext uri="{FF2B5EF4-FFF2-40B4-BE49-F238E27FC236}">
                <a16:creationId xmlns:a16="http://schemas.microsoft.com/office/drawing/2014/main" id="{0C1BF3A1-473D-4B08-A7B7-F1206ECF477E}"/>
              </a:ext>
            </a:extLst>
          </p:cNvPr>
          <p:cNvSpPr txBox="1"/>
          <p:nvPr/>
        </p:nvSpPr>
        <p:spPr>
          <a:xfrm>
            <a:off x="9258982" y="6334158"/>
            <a:ext cx="2028180" cy="369332"/>
          </a:xfrm>
          <a:prstGeom prst="rect">
            <a:avLst/>
          </a:prstGeom>
          <a:noFill/>
        </p:spPr>
        <p:txBody>
          <a:bodyPr wrap="square" rtlCol="0">
            <a:spAutoFit/>
          </a:bodyPr>
          <a:lstStyle/>
          <a:p>
            <a:r>
              <a:rPr lang="en-US" altLang="zh-CN" dirty="0"/>
              <a:t>Figure 6.18 (b)</a:t>
            </a:r>
            <a:endParaRPr lang="zh-CN" altLang="en-US" dirty="0"/>
          </a:p>
        </p:txBody>
      </p:sp>
    </p:spTree>
    <p:extLst>
      <p:ext uri="{BB962C8B-B14F-4D97-AF65-F5344CB8AC3E}">
        <p14:creationId xmlns:p14="http://schemas.microsoft.com/office/powerpoint/2010/main" val="2958646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a:extLst>
              <a:ext uri="{FF2B5EF4-FFF2-40B4-BE49-F238E27FC236}">
                <a16:creationId xmlns:a16="http://schemas.microsoft.com/office/drawing/2014/main" id="{624E44A1-E219-C134-A050-61EA234C782A}"/>
              </a:ext>
            </a:extLst>
          </p:cNvPr>
          <p:cNvSpPr>
            <a:spLocks noGrp="1"/>
          </p:cNvSpPr>
          <p:nvPr>
            <p:ph type="body" idx="1"/>
          </p:nvPr>
        </p:nvSpPr>
        <p:spPr>
          <a:xfrm>
            <a:off x="344834" y="1148556"/>
            <a:ext cx="11605317" cy="2543595"/>
          </a:xfrm>
        </p:spPr>
        <p:txBody>
          <a:bodyPr>
            <a:normAutofit/>
          </a:bodyPr>
          <a:lstStyle/>
          <a:p>
            <a:pPr lvl="1" fontAlgn="base"/>
            <a:r>
              <a:rPr lang="en-US" altLang="zh-CN" sz="1800" dirty="0">
                <a:latin typeface="Arial" panose="020B0604020202020204" pitchFamily="34" charset="0"/>
                <a:cs typeface="Arial" panose="020B0604020202020204" pitchFamily="34" charset="0"/>
              </a:rPr>
              <a:t>Estimation of the space-charge distortion is presented in Section 6.3.3.  Azimuthal distortions as functions of drift distances are shown in Figure 6.22 (p198)</a:t>
            </a:r>
          </a:p>
          <a:p>
            <a:pPr lvl="1" fontAlgn="base"/>
            <a:r>
              <a:rPr lang="en-US" altLang="zh-CN" sz="1800" dirty="0">
                <a:latin typeface="Arial" panose="020B0604020202020204" pitchFamily="34" charset="0"/>
                <a:cs typeface="Arial" panose="020B0604020202020204" pitchFamily="34" charset="0"/>
              </a:rPr>
              <a:t>A preliminary estimation of shows that The maximum voxel occupancy in Higgs mode can be less than 7.5 × 10</a:t>
            </a:r>
            <a:r>
              <a:rPr lang="en-US" altLang="zh-CN" sz="1800" baseline="30000" dirty="0">
                <a:latin typeface="Arial" panose="020B0604020202020204" pitchFamily="34" charset="0"/>
                <a:cs typeface="Arial" panose="020B0604020202020204" pitchFamily="34" charset="0"/>
              </a:rPr>
              <a:t>-4</a:t>
            </a:r>
            <a:r>
              <a:rPr lang="en-US" altLang="zh-CN" sz="1800" dirty="0">
                <a:latin typeface="Arial" panose="020B0604020202020204" pitchFamily="34" charset="0"/>
                <a:cs typeface="Arial" panose="020B0604020202020204" pitchFamily="34" charset="0"/>
              </a:rPr>
              <a:t> in the innermost layer of TPC, which has little impact on track finding, as shown in Section 6.3.3.2</a:t>
            </a:r>
          </a:p>
          <a:p>
            <a:pPr lvl="1" fontAlgn="base"/>
            <a:r>
              <a:rPr lang="en-US" altLang="zh-CN" sz="1800" dirty="0">
                <a:latin typeface="Arial" panose="020B0604020202020204" pitchFamily="34" charset="0"/>
                <a:cs typeface="Arial" panose="020B0604020202020204" pitchFamily="34" charset="0"/>
              </a:rPr>
              <a:t>The space-charge distortion effect was not included in the current tracking simulation. To simulate the impact from beam-induced background, including the effect of space-charge distortion, a complex model needs to be implemented. This work is under investigation and is incorporated into the future plans outlined in Section 15.4.</a:t>
            </a:r>
            <a:endParaRPr lang="zh-CN" altLang="en-US" sz="2000" dirty="0">
              <a:latin typeface="Arial" panose="020B0604020202020204" pitchFamily="34" charset="0"/>
              <a:cs typeface="Arial" panose="020B0604020202020204" pitchFamily="34" charset="0"/>
            </a:endParaRPr>
          </a:p>
        </p:txBody>
      </p:sp>
      <p:sp>
        <p:nvSpPr>
          <p:cNvPr id="4" name="标题 3">
            <a:extLst>
              <a:ext uri="{FF2B5EF4-FFF2-40B4-BE49-F238E27FC236}">
                <a16:creationId xmlns:a16="http://schemas.microsoft.com/office/drawing/2014/main" id="{0B696A92-E65A-18A3-A9CC-8A3BD45D8342}"/>
              </a:ext>
            </a:extLst>
          </p:cNvPr>
          <p:cNvSpPr>
            <a:spLocks noGrp="1"/>
          </p:cNvSpPr>
          <p:nvPr>
            <p:ph type="title"/>
          </p:nvPr>
        </p:nvSpPr>
        <p:spPr/>
        <p:txBody>
          <a:bodyPr/>
          <a:lstStyle/>
          <a:p>
            <a:r>
              <a:rPr lang="en-US" altLang="zh-CN" dirty="0"/>
              <a:t>Recommendations (IBF + BG)</a:t>
            </a:r>
            <a:endParaRPr lang="zh-CN" altLang="en-US" dirty="0"/>
          </a:p>
        </p:txBody>
      </p:sp>
      <p:pic>
        <p:nvPicPr>
          <p:cNvPr id="5" name="图片 4">
            <a:extLst>
              <a:ext uri="{FF2B5EF4-FFF2-40B4-BE49-F238E27FC236}">
                <a16:creationId xmlns:a16="http://schemas.microsoft.com/office/drawing/2014/main" id="{210A229D-A3A8-88C0-A317-3C8BEEC34A03}"/>
              </a:ext>
            </a:extLst>
          </p:cNvPr>
          <p:cNvPicPr>
            <a:picLocks noChangeAspect="1"/>
          </p:cNvPicPr>
          <p:nvPr/>
        </p:nvPicPr>
        <p:blipFill>
          <a:blip r:embed="rId2"/>
          <a:stretch>
            <a:fillRect/>
          </a:stretch>
        </p:blipFill>
        <p:spPr>
          <a:xfrm>
            <a:off x="2599429" y="3267074"/>
            <a:ext cx="6897890" cy="3228975"/>
          </a:xfrm>
          <a:prstGeom prst="rect">
            <a:avLst/>
          </a:prstGeom>
        </p:spPr>
      </p:pic>
    </p:spTree>
    <p:extLst>
      <p:ext uri="{BB962C8B-B14F-4D97-AF65-F5344CB8AC3E}">
        <p14:creationId xmlns:p14="http://schemas.microsoft.com/office/powerpoint/2010/main" val="388230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8723620A-A97D-20E5-96FC-1248313F5B42}"/>
              </a:ext>
            </a:extLst>
          </p:cNvPr>
          <p:cNvSpPr>
            <a:spLocks noGrp="1"/>
          </p:cNvSpPr>
          <p:nvPr>
            <p:ph idx="13"/>
          </p:nvPr>
        </p:nvSpPr>
        <p:spPr>
          <a:xfrm>
            <a:off x="609601" y="1152512"/>
            <a:ext cx="10972800" cy="1978178"/>
          </a:xfrm>
        </p:spPr>
        <p:txBody>
          <a:bodyPr>
            <a:normAutofit lnSpcReduction="10000"/>
          </a:bodyPr>
          <a:lstStyle/>
          <a:p>
            <a:r>
              <a:rPr lang="en-US" altLang="zh-CN" sz="2000" dirty="0">
                <a:latin typeface="Arial" panose="020B0604020202020204" pitchFamily="34" charset="0"/>
                <a:cs typeface="Arial" panose="020B0604020202020204" pitchFamily="34" charset="0"/>
              </a:rPr>
              <a:t>In the longer term, dedicated simulation efforts are needed to develop and refine a “data-driven“ approach for extracting space-charge corrections, based on the alignment and correction models developed for the ALICE TPC. </a:t>
            </a:r>
          </a:p>
          <a:p>
            <a:r>
              <a:rPr lang="en-US" altLang="zh-CN" sz="2000" dirty="0">
                <a:latin typeface="Arial" panose="020B0604020202020204" pitchFamily="34" charset="0"/>
                <a:cs typeface="Arial" panose="020B0604020202020204" pitchFamily="34" charset="0"/>
              </a:rPr>
              <a:t>There is no indication or explanation of how correction strategies (e.g., ALICE-like data-driven approaches) can be implemented, at least qualitatively</a:t>
            </a:r>
          </a:p>
          <a:p>
            <a:endParaRPr lang="zh-CN" altLang="en-US" sz="2000" dirty="0">
              <a:latin typeface="Arial" panose="020B0604020202020204" pitchFamily="34" charset="0"/>
              <a:cs typeface="Arial" panose="020B0604020202020204" pitchFamily="34" charset="0"/>
            </a:endParaRPr>
          </a:p>
        </p:txBody>
      </p:sp>
      <p:sp>
        <p:nvSpPr>
          <p:cNvPr id="3" name="文本占位符 2">
            <a:extLst>
              <a:ext uri="{FF2B5EF4-FFF2-40B4-BE49-F238E27FC236}">
                <a16:creationId xmlns:a16="http://schemas.microsoft.com/office/drawing/2014/main" id="{F139B091-1CF1-CC41-1FAD-9C2EF2D5F4F6}"/>
              </a:ext>
            </a:extLst>
          </p:cNvPr>
          <p:cNvSpPr>
            <a:spLocks noGrp="1"/>
          </p:cNvSpPr>
          <p:nvPr>
            <p:ph type="body" idx="1"/>
          </p:nvPr>
        </p:nvSpPr>
        <p:spPr>
          <a:xfrm>
            <a:off x="609601" y="3051455"/>
            <a:ext cx="11108012" cy="3429000"/>
          </a:xfrm>
        </p:spPr>
        <p:txBody>
          <a:bodyPr>
            <a:normAutofit/>
          </a:bodyPr>
          <a:lstStyle/>
          <a:p>
            <a:r>
              <a:rPr lang="en-US" altLang="zh-CN" sz="1900" dirty="0">
                <a:latin typeface="Arial" panose="020B0604020202020204" pitchFamily="34" charset="0"/>
                <a:cs typeface="Arial" panose="020B0604020202020204" pitchFamily="34" charset="0"/>
              </a:rPr>
              <a:t>Answer:</a:t>
            </a:r>
          </a:p>
          <a:p>
            <a:pPr lvl="1"/>
            <a:r>
              <a:rPr lang="en-US" altLang="zh-CN" sz="1900" dirty="0">
                <a:latin typeface="Arial" panose="020B0604020202020204" pitchFamily="34" charset="0"/>
                <a:cs typeface="Arial" panose="020B0604020202020204" pitchFamily="34" charset="0"/>
              </a:rPr>
              <a:t>An explanation on calibration was added in Section 6.3.4, with reference to the relevant paper on Alice TPC (p200).</a:t>
            </a:r>
          </a:p>
          <a:p>
            <a:pPr lvl="2"/>
            <a:r>
              <a:rPr lang="en-US" altLang="zh-CN" sz="1800" dirty="0">
                <a:solidFill>
                  <a:srgbClr val="000000"/>
                </a:solidFill>
                <a:latin typeface="Arial" panose="020B0604020202020204" pitchFamily="34" charset="0"/>
                <a:cs typeface="Arial" panose="020B0604020202020204" pitchFamily="34" charset="0"/>
              </a:rPr>
              <a:t>Charged tracks can be reconstructed with very high precision by combining both ITK and OTK, which provides significant advantages for the TPC calibration. Based on the full track reconstruction, the charged tracks can be refit excluding the measured TPC cluster, to provide a reference for the spatial position correction of the TPC cluster, following the approach used in ALICE TPC calibration [</a:t>
            </a:r>
            <a:r>
              <a:rPr lang="en-US" altLang="zh-CN" sz="1800" dirty="0">
                <a:solidFill>
                  <a:srgbClr val="800000"/>
                </a:solidFill>
                <a:latin typeface="Arial" panose="020B0604020202020204" pitchFamily="34" charset="0"/>
                <a:cs typeface="Arial" panose="020B0604020202020204" pitchFamily="34" charset="0"/>
              </a:rPr>
              <a:t>35</a:t>
            </a:r>
            <a:r>
              <a:rPr lang="en-US" altLang="zh-CN" sz="1800" dirty="0">
                <a:solidFill>
                  <a:srgbClr val="000000"/>
                </a:solidFill>
                <a:latin typeface="Arial" panose="020B0604020202020204" pitchFamily="34" charset="0"/>
                <a:cs typeface="Arial" panose="020B0604020202020204" pitchFamily="34" charset="0"/>
              </a:rPr>
              <a:t>].</a:t>
            </a:r>
            <a:endParaRPr lang="en-US" altLang="zh-CN" sz="1800" dirty="0">
              <a:latin typeface="Arial" panose="020B0604020202020204" pitchFamily="34" charset="0"/>
              <a:cs typeface="Arial" panose="020B0604020202020204" pitchFamily="34" charset="0"/>
            </a:endParaRPr>
          </a:p>
          <a:p>
            <a:pPr lvl="1"/>
            <a:r>
              <a:rPr lang="en-US" altLang="zh-CN" sz="1900" dirty="0">
                <a:latin typeface="Arial" panose="020B0604020202020204" pitchFamily="34" charset="0"/>
                <a:cs typeface="Arial" panose="020B0604020202020204" pitchFamily="34" charset="0"/>
              </a:rPr>
              <a:t>An explanation of track-based alignment for the TPC has been added in Section 6.3.4 (p200).</a:t>
            </a:r>
          </a:p>
          <a:p>
            <a:pPr lvl="2"/>
            <a:r>
              <a:rPr lang="zh-CN" altLang="en-US" sz="1800" dirty="0">
                <a:latin typeface="Arial" panose="020B0604020202020204" pitchFamily="34" charset="0"/>
                <a:cs typeface="Arial" panose="020B0604020202020204" pitchFamily="34" charset="0"/>
              </a:rPr>
              <a:t>As a sub-detector of the CEPC tracking system, track-based alignment of the TPC will be performed simultaneously with the silicon tracker system. The method and procedure can be found in Section 5.4.</a:t>
            </a:r>
          </a:p>
        </p:txBody>
      </p:sp>
      <p:sp>
        <p:nvSpPr>
          <p:cNvPr id="4" name="标题 3">
            <a:extLst>
              <a:ext uri="{FF2B5EF4-FFF2-40B4-BE49-F238E27FC236}">
                <a16:creationId xmlns:a16="http://schemas.microsoft.com/office/drawing/2014/main" id="{2AFA91C4-BFAA-38B6-4470-F70013037DDC}"/>
              </a:ext>
            </a:extLst>
          </p:cNvPr>
          <p:cNvSpPr>
            <a:spLocks noGrp="1"/>
          </p:cNvSpPr>
          <p:nvPr>
            <p:ph type="title"/>
          </p:nvPr>
        </p:nvSpPr>
        <p:spPr/>
        <p:txBody>
          <a:bodyPr/>
          <a:lstStyle/>
          <a:p>
            <a:r>
              <a:rPr lang="en-US" altLang="zh-CN" dirty="0"/>
              <a:t>Recommendations (Calibration)</a:t>
            </a:r>
            <a:endParaRPr lang="zh-CN" altLang="en-US" dirty="0"/>
          </a:p>
        </p:txBody>
      </p:sp>
    </p:spTree>
    <p:extLst>
      <p:ext uri="{BB962C8B-B14F-4D97-AF65-F5344CB8AC3E}">
        <p14:creationId xmlns:p14="http://schemas.microsoft.com/office/powerpoint/2010/main" val="1698479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91A3C310-D716-4570-284B-529466656D3E}"/>
              </a:ext>
            </a:extLst>
          </p:cNvPr>
          <p:cNvSpPr>
            <a:spLocks noGrp="1"/>
          </p:cNvSpPr>
          <p:nvPr>
            <p:ph idx="13"/>
          </p:nvPr>
        </p:nvSpPr>
        <p:spPr>
          <a:xfrm>
            <a:off x="400050" y="1134528"/>
            <a:ext cx="11325263" cy="2476513"/>
          </a:xfrm>
        </p:spPr>
        <p:txBody>
          <a:bodyPr>
            <a:normAutofit fontScale="85000" lnSpcReduction="10000"/>
          </a:bodyPr>
          <a:lstStyle/>
          <a:p>
            <a:r>
              <a:rPr lang="en-US" altLang="zh-CN" sz="2000" dirty="0">
                <a:latin typeface="Arial" panose="020B0604020202020204" pitchFamily="34" charset="0"/>
                <a:cs typeface="Arial" panose="020B0604020202020204" pitchFamily="34" charset="0"/>
              </a:rPr>
              <a:t>Optimization of pad size and gas mixture must be finalized, clearly distinguishing between the digital pixel readout case and the pad readout case. These two approaches lead to distinctly different electronics requirements, particularly regarding the need for analog-to digital conversion in the pad case.</a:t>
            </a:r>
          </a:p>
          <a:p>
            <a:r>
              <a:rPr lang="en-US" altLang="zh-CN" sz="2000" dirty="0">
                <a:latin typeface="Arial" panose="020B0604020202020204" pitchFamily="34" charset="0"/>
                <a:cs typeface="Arial" panose="020B0604020202020204" pitchFamily="34" charset="0"/>
              </a:rPr>
              <a:t>We understand that the choice between pad and digital pixel readout can not be finalized at this stage and remains uncertain. Still, some comments about the implications in terms of electronics complexity, data volume, and reconstruction performance would be beneficial</a:t>
            </a:r>
          </a:p>
          <a:p>
            <a:r>
              <a:rPr lang="en-US" altLang="zh-CN" sz="2000" dirty="0">
                <a:latin typeface="Arial" panose="020B0604020202020204" pitchFamily="34" charset="0"/>
                <a:cs typeface="Arial" panose="020B0604020202020204" pitchFamily="34" charset="0"/>
              </a:rPr>
              <a:t>The absence of a baseline readout definition introduces uncertainty in downstream systems (DAQ, reconstruction).</a:t>
            </a:r>
            <a:endParaRPr lang="zh-CN" altLang="zh-CN" sz="2000" dirty="0">
              <a:latin typeface="Arial" panose="020B0604020202020204" pitchFamily="34" charset="0"/>
              <a:cs typeface="Arial" panose="020B0604020202020204" pitchFamily="34" charset="0"/>
            </a:endParaRPr>
          </a:p>
          <a:p>
            <a:endParaRPr lang="en-US" altLang="zh-CN" sz="2000" dirty="0">
              <a:latin typeface="Arial" panose="020B0604020202020204" pitchFamily="34" charset="0"/>
              <a:cs typeface="Arial" panose="020B0604020202020204" pitchFamily="34" charset="0"/>
            </a:endParaRPr>
          </a:p>
          <a:p>
            <a:endParaRPr lang="zh-CN" altLang="en-US" sz="2000" dirty="0">
              <a:latin typeface="Arial" panose="020B0604020202020204" pitchFamily="34" charset="0"/>
              <a:cs typeface="Arial" panose="020B0604020202020204" pitchFamily="34" charset="0"/>
            </a:endParaRPr>
          </a:p>
        </p:txBody>
      </p:sp>
      <p:sp>
        <p:nvSpPr>
          <p:cNvPr id="3" name="文本占位符 2">
            <a:extLst>
              <a:ext uri="{FF2B5EF4-FFF2-40B4-BE49-F238E27FC236}">
                <a16:creationId xmlns:a16="http://schemas.microsoft.com/office/drawing/2014/main" id="{4788FBFB-D092-9FA7-83BC-CF6B7564A66E}"/>
              </a:ext>
            </a:extLst>
          </p:cNvPr>
          <p:cNvSpPr>
            <a:spLocks noGrp="1"/>
          </p:cNvSpPr>
          <p:nvPr>
            <p:ph type="body" idx="1"/>
          </p:nvPr>
        </p:nvSpPr>
        <p:spPr>
          <a:xfrm>
            <a:off x="400050" y="3611041"/>
            <a:ext cx="11468100" cy="2840314"/>
          </a:xfrm>
        </p:spPr>
        <p:txBody>
          <a:bodyPr>
            <a:normAutofit fontScale="70000" lnSpcReduction="20000"/>
          </a:bodyPr>
          <a:lstStyle/>
          <a:p>
            <a:pPr>
              <a:lnSpc>
                <a:spcPct val="100000"/>
              </a:lnSpc>
            </a:pPr>
            <a:r>
              <a:rPr lang="en-US" altLang="zh-CN" sz="2600" dirty="0">
                <a:latin typeface="Arial" panose="020B0604020202020204" pitchFamily="34" charset="0"/>
                <a:cs typeface="Arial" panose="020B0604020202020204" pitchFamily="34" charset="0"/>
              </a:rPr>
              <a:t>Answer:</a:t>
            </a:r>
          </a:p>
          <a:p>
            <a:pPr lvl="1">
              <a:lnSpc>
                <a:spcPct val="100000"/>
              </a:lnSpc>
            </a:pPr>
            <a:r>
              <a:rPr lang="en-US" altLang="zh-CN" sz="2500" dirty="0">
                <a:latin typeface="Arial" panose="020B0604020202020204" pitchFamily="34" charset="0"/>
                <a:cs typeface="Arial" panose="020B0604020202020204" pitchFamily="34" charset="0"/>
              </a:rPr>
              <a:t>We have added descriptions about choice of gas mixture in Section 6.1 (page175). The T2K gas mixture is selected due to low transverse diffusion and fast drift velocity.</a:t>
            </a:r>
          </a:p>
          <a:p>
            <a:pPr lvl="1" fontAlgn="base">
              <a:lnSpc>
                <a:spcPct val="100000"/>
              </a:lnSpc>
            </a:pPr>
            <a:r>
              <a:rPr lang="en-US" altLang="zh-CN" sz="2500" dirty="0">
                <a:latin typeface="Arial" panose="020B0604020202020204" pitchFamily="34" charset="0"/>
                <a:cs typeface="Arial" panose="020B0604020202020204" pitchFamily="34" charset="0"/>
              </a:rPr>
              <a:t>The readout can provide measurement of </a:t>
            </a:r>
            <a:r>
              <a:rPr lang="en-US" altLang="zh-CN" sz="2500" dirty="0" err="1">
                <a:latin typeface="Arial" panose="020B0604020202020204" pitchFamily="34" charset="0"/>
                <a:cs typeface="Arial" panose="020B0604020202020204" pitchFamily="34" charset="0"/>
              </a:rPr>
              <a:t>dn</a:t>
            </a:r>
            <a:r>
              <a:rPr lang="en-US" altLang="zh-CN" sz="2500" dirty="0">
                <a:latin typeface="Arial" panose="020B0604020202020204" pitchFamily="34" charset="0"/>
                <a:cs typeface="Arial" panose="020B0604020202020204" pitchFamily="34" charset="0"/>
              </a:rPr>
              <a:t>/d</a:t>
            </a:r>
            <a:r>
              <a:rPr lang="zh-CN" altLang="en-US" sz="2500" dirty="0">
                <a:latin typeface="Arial" panose="020B0604020202020204" pitchFamily="34" charset="0"/>
                <a:cs typeface="Arial" panose="020B0604020202020204" pitchFamily="34" charset="0"/>
              </a:rPr>
              <a:t>𝑥</a:t>
            </a:r>
            <a:r>
              <a:rPr lang="en-US" altLang="zh-CN" sz="2500" dirty="0">
                <a:latin typeface="Arial" panose="020B0604020202020204" pitchFamily="34" charset="0"/>
                <a:cs typeface="Arial" panose="020B0604020202020204" pitchFamily="34" charset="0"/>
              </a:rPr>
              <a:t>, significantly improving the performance of PID. A 500 </a:t>
            </a:r>
            <a:r>
              <a:rPr lang="en-US" altLang="zh-CN" sz="2500" dirty="0" err="1">
                <a:latin typeface="Arial" panose="020B0604020202020204" pitchFamily="34" charset="0"/>
                <a:cs typeface="Arial" panose="020B0604020202020204" pitchFamily="34" charset="0"/>
              </a:rPr>
              <a:t>μm</a:t>
            </a:r>
            <a:r>
              <a:rPr lang="en-US" altLang="zh-CN" sz="2500" dirty="0">
                <a:latin typeface="Arial" panose="020B0604020202020204" pitchFamily="34" charset="0"/>
                <a:cs typeface="Arial" panose="020B0604020202020204" pitchFamily="34" charset="0"/>
              </a:rPr>
              <a:t> × 500 </a:t>
            </a:r>
            <a:r>
              <a:rPr lang="en-US" altLang="zh-CN" sz="2500" dirty="0" err="1">
                <a:latin typeface="Arial" panose="020B0604020202020204" pitchFamily="34" charset="0"/>
                <a:cs typeface="Arial" panose="020B0604020202020204" pitchFamily="34" charset="0"/>
              </a:rPr>
              <a:t>μm</a:t>
            </a:r>
            <a:r>
              <a:rPr lang="en-US" altLang="zh-CN" sz="2500" dirty="0">
                <a:latin typeface="Arial" panose="020B0604020202020204" pitchFamily="34" charset="0"/>
                <a:cs typeface="Arial" panose="020B0604020202020204" pitchFamily="34" charset="0"/>
              </a:rPr>
              <a:t> high granularity readout was selected to achieve high spatial resolution, high rate capability, high PID capability and low total power consumption.</a:t>
            </a:r>
          </a:p>
          <a:p>
            <a:pPr lvl="1" fontAlgn="base">
              <a:lnSpc>
                <a:spcPct val="100000"/>
              </a:lnSpc>
            </a:pPr>
            <a:r>
              <a:rPr lang="en-US" altLang="zh-CN" sz="2500" dirty="0">
                <a:latin typeface="Arial" panose="020B0604020202020204" pitchFamily="34" charset="0"/>
                <a:cs typeface="Arial" panose="020B0604020202020204" pitchFamily="34" charset="0"/>
              </a:rPr>
              <a:t>Comments of the choice of the readout with analog ASIC have been added in Section6.1 (page176) and Section 6.2.4 (P185), where detailed design of readout and electronics are described. </a:t>
            </a:r>
          </a:p>
          <a:p>
            <a:pPr lvl="1" fontAlgn="base">
              <a:lnSpc>
                <a:spcPct val="100000"/>
              </a:lnSpc>
            </a:pPr>
            <a:r>
              <a:rPr lang="en-US" altLang="zh-CN" dirty="0">
                <a:latin typeface="Arial" panose="020B0604020202020204" pitchFamily="34" charset="0"/>
                <a:cs typeface="Arial" panose="020B0604020202020204" pitchFamily="34" charset="0"/>
              </a:rPr>
              <a:t>Based on the current detector channels (951404/endplate), data volume is estimated to be 19.8 </a:t>
            </a:r>
            <a:r>
              <a:rPr lang="en-US" altLang="zh-CN" dirty="0" err="1">
                <a:latin typeface="Arial" panose="020B0604020202020204" pitchFamily="34" charset="0"/>
                <a:cs typeface="Arial" panose="020B0604020202020204" pitchFamily="34" charset="0"/>
              </a:rPr>
              <a:t>Gbps</a:t>
            </a:r>
            <a:r>
              <a:rPr lang="en-US" altLang="zh-CN" dirty="0">
                <a:latin typeface="Arial" panose="020B0604020202020204" pitchFamily="34" charset="0"/>
                <a:cs typeface="Arial" panose="020B0604020202020204" pitchFamily="34" charset="0"/>
              </a:rPr>
              <a:t> and 42.9 </a:t>
            </a:r>
            <a:r>
              <a:rPr lang="en-US" altLang="zh-CN" dirty="0" err="1">
                <a:latin typeface="Arial" panose="020B0604020202020204" pitchFamily="34" charset="0"/>
                <a:cs typeface="Arial" panose="020B0604020202020204" pitchFamily="34" charset="0"/>
              </a:rPr>
              <a:t>Gbps</a:t>
            </a:r>
            <a:r>
              <a:rPr lang="en-US" altLang="zh-CN" dirty="0">
                <a:latin typeface="Arial" panose="020B0604020202020204" pitchFamily="34" charset="0"/>
                <a:cs typeface="Arial" panose="020B0604020202020204" pitchFamily="34" charset="0"/>
              </a:rPr>
              <a:t> for Higgs mode and low </a:t>
            </a:r>
            <a:r>
              <a:rPr lang="en-US" altLang="zh-CN" dirty="0" err="1">
                <a:latin typeface="Arial" panose="020B0604020202020204" pitchFamily="34" charset="0"/>
                <a:cs typeface="Arial" panose="020B0604020202020204" pitchFamily="34" charset="0"/>
              </a:rPr>
              <a:t>lumi</a:t>
            </a:r>
            <a:r>
              <a:rPr lang="en-US" altLang="zh-CN" dirty="0">
                <a:latin typeface="Arial" panose="020B0604020202020204" pitchFamily="34" charset="0"/>
                <a:cs typeface="Arial" panose="020B0604020202020204" pitchFamily="34" charset="0"/>
              </a:rPr>
              <a:t>. Z mode, respectively,  which are summarized in Table12.3 of DAQ chapter (p425).</a:t>
            </a:r>
            <a:endParaRPr lang="zh-CN" altLang="en-US" sz="2500" dirty="0">
              <a:latin typeface="Arial" panose="020B0604020202020204" pitchFamily="34" charset="0"/>
              <a:cs typeface="Arial" panose="020B0604020202020204" pitchFamily="34" charset="0"/>
            </a:endParaRPr>
          </a:p>
          <a:p>
            <a:pPr>
              <a:lnSpc>
                <a:spcPct val="100000"/>
              </a:lnSpc>
            </a:pPr>
            <a:endParaRPr lang="en-US" altLang="zh-CN" sz="2000" dirty="0">
              <a:latin typeface="Arial" panose="020B0604020202020204" pitchFamily="34" charset="0"/>
              <a:cs typeface="Arial" panose="020B0604020202020204" pitchFamily="34" charset="0"/>
            </a:endParaRPr>
          </a:p>
        </p:txBody>
      </p:sp>
      <p:sp>
        <p:nvSpPr>
          <p:cNvPr id="4" name="标题 3">
            <a:extLst>
              <a:ext uri="{FF2B5EF4-FFF2-40B4-BE49-F238E27FC236}">
                <a16:creationId xmlns:a16="http://schemas.microsoft.com/office/drawing/2014/main" id="{E7F3BD7B-49C6-51F7-F1CE-826AC08C8B29}"/>
              </a:ext>
            </a:extLst>
          </p:cNvPr>
          <p:cNvSpPr>
            <a:spLocks noGrp="1"/>
          </p:cNvSpPr>
          <p:nvPr>
            <p:ph type="title"/>
          </p:nvPr>
        </p:nvSpPr>
        <p:spPr>
          <a:xfrm>
            <a:off x="400050" y="45257"/>
            <a:ext cx="11677650" cy="725470"/>
          </a:xfrm>
        </p:spPr>
        <p:txBody>
          <a:bodyPr>
            <a:noAutofit/>
          </a:bodyPr>
          <a:lstStyle/>
          <a:p>
            <a:pPr lvl="0"/>
            <a:r>
              <a:rPr lang="en-US" altLang="zh-CN" sz="3500" dirty="0"/>
              <a:t>Recommendations (Gas &amp; Pad &amp; readout Architecture)</a:t>
            </a:r>
            <a:endParaRPr lang="zh-CN" altLang="en-US" sz="3500" dirty="0"/>
          </a:p>
        </p:txBody>
      </p:sp>
    </p:spTree>
    <p:extLst>
      <p:ext uri="{BB962C8B-B14F-4D97-AF65-F5344CB8AC3E}">
        <p14:creationId xmlns:p14="http://schemas.microsoft.com/office/powerpoint/2010/main" val="567537332"/>
      </p:ext>
    </p:extLst>
  </p:cSld>
  <p:clrMapOvr>
    <a:masterClrMapping/>
  </p:clrMapOvr>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2413</TotalTime>
  <Words>2824</Words>
  <Application>Microsoft Office PowerPoint</Application>
  <PresentationFormat>宽屏</PresentationFormat>
  <Paragraphs>122</Paragraphs>
  <Slides>20</Slides>
  <Notes>1</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20</vt:i4>
      </vt:variant>
    </vt:vector>
  </HeadingPairs>
  <TitlesOfParts>
    <vt:vector size="27" baseType="lpstr">
      <vt:lpstr>等线</vt:lpstr>
      <vt:lpstr>宋体</vt:lpstr>
      <vt:lpstr>微软雅黑</vt:lpstr>
      <vt:lpstr>Arial</vt:lpstr>
      <vt:lpstr>Arial Black</vt:lpstr>
      <vt:lpstr>Wingdings</vt:lpstr>
      <vt:lpstr>Office Theme</vt:lpstr>
      <vt:lpstr>PowerPoint 演示文稿</vt:lpstr>
      <vt:lpstr>TPC</vt:lpstr>
      <vt:lpstr>Findings</vt:lpstr>
      <vt:lpstr>Findings</vt:lpstr>
      <vt:lpstr>Recommendations (Performance goals)</vt:lpstr>
      <vt:lpstr>Recommendations (IBF + BG)</vt:lpstr>
      <vt:lpstr>Recommendations (IBF + BG)</vt:lpstr>
      <vt:lpstr>Recommendations (Calibration)</vt:lpstr>
      <vt:lpstr>Recommendations (Gas &amp; Pad &amp; readout Architecture)</vt:lpstr>
      <vt:lpstr>Recommendations (Readout Architecture)</vt:lpstr>
      <vt:lpstr>Recommendations (R&amp;D and Sim. plans)</vt:lpstr>
      <vt:lpstr>Recommendations (Text and Figures)</vt:lpstr>
      <vt:lpstr>Comments</vt:lpstr>
      <vt:lpstr>Comments</vt:lpstr>
      <vt:lpstr>Comments</vt:lpstr>
      <vt:lpstr>Comments</vt:lpstr>
      <vt:lpstr>Comments</vt:lpstr>
      <vt:lpstr>Comments</vt:lpstr>
      <vt:lpstr>Comments</vt:lpstr>
      <vt:lpstr>Editorial additions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Machine Detector Interface</dc:title>
  <dc:creator>Zhaoru Zhang</dc:creator>
  <cp:lastModifiedBy>dell</cp:lastModifiedBy>
  <cp:revision>154</cp:revision>
  <dcterms:created xsi:type="dcterms:W3CDTF">2025-07-18T05:11:27Z</dcterms:created>
  <dcterms:modified xsi:type="dcterms:W3CDTF">2025-08-22T01:28:32Z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
  </property>
  <property fmtid="{D5CDD505-2E9C-101B-9397-08002B2CF9AE}" pid="3" name="KSOProductBuildVer">
    <vt:lpwstr>2052-0.0.0.0</vt:lpwstr>
  </property>
</Properties>
</file>