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1211" r:id="rId3"/>
    <p:sldId id="1552" r:id="rId4"/>
    <p:sldId id="1531" r:id="rId5"/>
    <p:sldId id="1533" r:id="rId6"/>
    <p:sldId id="1542" r:id="rId7"/>
    <p:sldId id="1553" r:id="rId8"/>
    <p:sldId id="1519" r:id="rId9"/>
    <p:sldId id="1551" r:id="rId10"/>
    <p:sldId id="1554" r:id="rId11"/>
    <p:sldId id="1555" r:id="rId12"/>
    <p:sldId id="1556" r:id="rId13"/>
    <p:sldId id="1557" r:id="rId14"/>
    <p:sldId id="1558" r:id="rId15"/>
    <p:sldId id="1518"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2536394576@qq.com" initials="2" lastIdx="1" clrIdx="0">
    <p:extLst>
      <p:ext uri="{19B8F6BF-5375-455C-9EA6-DF929625EA0E}">
        <p15:presenceInfo xmlns:p15="http://schemas.microsoft.com/office/powerpoint/2012/main" userId="c2b3dee73ed9d5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5972" autoAdjust="0"/>
  </p:normalViewPr>
  <p:slideViewPr>
    <p:cSldViewPr snapToGrid="0">
      <p:cViewPr varScale="1">
        <p:scale>
          <a:sx n="88" d="100"/>
          <a:sy n="88" d="100"/>
        </p:scale>
        <p:origin x="6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11757-DBE0-4FFE-8F93-2441577D8BBA}" type="datetimeFigureOut">
              <a:rPr lang="zh-CN" altLang="en-US" smtClean="0"/>
              <a:t>2025/8/19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BAB41-A488-45A6-9CC7-4A375A811B15}" type="slidenum">
              <a:rPr lang="zh-CN" altLang="en-US" smtClean="0"/>
              <a:t>‹#›</a:t>
            </a:fld>
            <a:endParaRPr lang="zh-CN" altLang="en-US"/>
          </a:p>
        </p:txBody>
      </p:sp>
    </p:spTree>
    <p:extLst>
      <p:ext uri="{BB962C8B-B14F-4D97-AF65-F5344CB8AC3E}">
        <p14:creationId xmlns:p14="http://schemas.microsoft.com/office/powerpoint/2010/main" val="2533168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CE92B7-0882-48A0-95C5-39A8371B447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A1237-3E8F-EFCC-C620-F5FD642A742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FF5D948-CDB4-2CAD-3B60-D748D51BFCA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F50BB50-A2CB-2E21-49CB-3D7282ED7C20}"/>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7679F21D-36FD-4AAF-4568-3EDB955BF8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BAB41-A488-45A6-9CC7-4A375A811B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4099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695AA-19C5-11A8-994A-1CEDD0FFE14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280DB0A-C967-CACC-90A8-6092A94456C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407A3EA-3073-E52C-9F52-9725269754B7}"/>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39BB8AD6-C4BE-FB05-18E1-BE4CDF1AA0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BAB41-A488-45A6-9CC7-4A375A811B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57612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17D8D-A753-673A-7C9B-2B856B5FCB2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10DEEB0-8CA3-9411-C504-275AD0D7B90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4D04A1F-5EDE-2B16-B9E7-E988BE17C898}"/>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92517DEF-3DDA-6B1F-5767-54E4D7DA37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BAB41-A488-45A6-9CC7-4A375A811B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4080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72A6C-039E-E696-30E0-15E9A942F41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DA69007-93FF-C3EA-340E-5A7DA5C666B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237620E-1525-C7CA-3CD0-302592E54766}"/>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3ABC0059-5170-B15A-AEB9-089B4ACA52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BAB41-A488-45A6-9CC7-4A375A811B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2143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CE92B7-0882-48A0-95C5-39A8371B447B}" type="slidenum">
              <a:rPr lang="zh-CN" altLang="en-US" smtClean="0"/>
              <a:t>14</a:t>
            </a:fld>
            <a:endParaRPr lang="zh-CN" altLang="en-US"/>
          </a:p>
        </p:txBody>
      </p:sp>
    </p:spTree>
    <p:extLst>
      <p:ext uri="{BB962C8B-B14F-4D97-AF65-F5344CB8AC3E}">
        <p14:creationId xmlns:p14="http://schemas.microsoft.com/office/powerpoint/2010/main" val="1067370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这是我的报告内容，分为以下六点</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BAB41-A488-45A6-9CC7-4A375A811B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1504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这是我的报告内容，分为以下六点</a:t>
            </a:r>
          </a:p>
        </p:txBody>
      </p:sp>
      <p:sp>
        <p:nvSpPr>
          <p:cNvPr id="4" name="灯片编号占位符 3"/>
          <p:cNvSpPr>
            <a:spLocks noGrp="1"/>
          </p:cNvSpPr>
          <p:nvPr>
            <p:ph type="sldNum" sz="quarter" idx="5"/>
          </p:nvPr>
        </p:nvSpPr>
        <p:spPr/>
        <p:txBody>
          <a:bodyPr/>
          <a:lstStyle/>
          <a:p>
            <a:fld id="{FABBAB41-A488-45A6-9CC7-4A375A811B15}" type="slidenum">
              <a:rPr lang="zh-CN" altLang="en-US" smtClean="0"/>
              <a:t>3</a:t>
            </a:fld>
            <a:endParaRPr lang="zh-CN" altLang="en-US"/>
          </a:p>
        </p:txBody>
      </p:sp>
    </p:spTree>
    <p:extLst>
      <p:ext uri="{BB962C8B-B14F-4D97-AF65-F5344CB8AC3E}">
        <p14:creationId xmlns:p14="http://schemas.microsoft.com/office/powerpoint/2010/main" val="320150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dirty="0">
                <a:latin typeface="Times New Roman" panose="02020603050405020304" pitchFamily="18" charset="0"/>
                <a:ea typeface="微软雅黑" panose="020B0503020204020204" pitchFamily="34" charset="-122"/>
                <a:cs typeface="Times New Roman" panose="02020603050405020304" pitchFamily="18" charset="0"/>
              </a:rPr>
              <a:t>首先介绍一下研究背景，快速机器保护系统是加速器高效运行的重要保障之一，对于散裂二期工程，如图所示新增的超导直线节，快速机器保护系统将延续目前的架构方案，但需要解决诸如新增站点，硬件的升级和保护机制优化等问题。</a:t>
            </a:r>
            <a:endParaRPr lang="zh-CN" altLang="en-US" sz="180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BAB41-A488-45A6-9CC7-4A375A811B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274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BBAB41-A488-45A6-9CC7-4A375A811B15}" type="slidenum">
              <a:rPr lang="zh-CN" altLang="en-US" smtClean="0"/>
              <a:t>5</a:t>
            </a:fld>
            <a:endParaRPr lang="zh-CN" altLang="en-US"/>
          </a:p>
        </p:txBody>
      </p:sp>
    </p:spTree>
    <p:extLst>
      <p:ext uri="{BB962C8B-B14F-4D97-AF65-F5344CB8AC3E}">
        <p14:creationId xmlns:p14="http://schemas.microsoft.com/office/powerpoint/2010/main" val="2868384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54B4C-D139-9BE7-DB47-ABA2F1EE9F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3784E7C-8826-5FE3-56E0-3E5494FE34A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37A5F4A-444D-DB23-48B6-33DDEA137BD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7D50D9B2-B400-0A66-1C18-9F9A030EFA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BAB41-A488-45A6-9CC7-4A375A811B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0597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BBAB41-A488-45A6-9CC7-4A375A811B15}" type="slidenum">
              <a:rPr lang="zh-CN" altLang="en-US" smtClean="0"/>
              <a:t>7</a:t>
            </a:fld>
            <a:endParaRPr lang="zh-CN" altLang="en-US"/>
          </a:p>
        </p:txBody>
      </p:sp>
    </p:spTree>
    <p:extLst>
      <p:ext uri="{BB962C8B-B14F-4D97-AF65-F5344CB8AC3E}">
        <p14:creationId xmlns:p14="http://schemas.microsoft.com/office/powerpoint/2010/main" val="3019558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BBAB41-A488-45A6-9CC7-4A375A811B15}" type="slidenum">
              <a:rPr lang="zh-CN" altLang="en-US" smtClean="0"/>
              <a:t>8</a:t>
            </a:fld>
            <a:endParaRPr lang="zh-CN" altLang="en-US"/>
          </a:p>
        </p:txBody>
      </p:sp>
    </p:spTree>
    <p:extLst>
      <p:ext uri="{BB962C8B-B14F-4D97-AF65-F5344CB8AC3E}">
        <p14:creationId xmlns:p14="http://schemas.microsoft.com/office/powerpoint/2010/main" val="3057184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75614-115B-A285-4A2E-BFA48748C21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65B43A1-2A6D-8D92-1B2F-7D5CEEB800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190D708-5B3D-987B-64ED-32E9430EA5E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42E35D0B-EEEF-3AF5-B905-35F9DC1310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BAB41-A488-45A6-9CC7-4A375A811B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26531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png"/><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png"/><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226467-995A-474A-9B04-79578FE677C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AC1521E-7292-4AC3-98BF-E074DDB501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8995EFA-7B4A-4962-8189-93F3FD9D634C}"/>
              </a:ext>
            </a:extLst>
          </p:cNvPr>
          <p:cNvSpPr>
            <a:spLocks noGrp="1"/>
          </p:cNvSpPr>
          <p:nvPr>
            <p:ph type="dt" sz="half" idx="10"/>
          </p:nvPr>
        </p:nvSpPr>
        <p:spPr/>
        <p:txBody>
          <a:bodyPr/>
          <a:lstStyle/>
          <a:p>
            <a:fld id="{BF03FEE1-4931-4E2C-A112-1CE7618D696E}" type="datetimeFigureOut">
              <a:rPr lang="zh-CN" altLang="en-US" smtClean="0"/>
              <a:t>2025/8/19</a:t>
            </a:fld>
            <a:endParaRPr lang="zh-CN" altLang="en-US"/>
          </a:p>
        </p:txBody>
      </p:sp>
      <p:sp>
        <p:nvSpPr>
          <p:cNvPr id="5" name="页脚占位符 4">
            <a:extLst>
              <a:ext uri="{FF2B5EF4-FFF2-40B4-BE49-F238E27FC236}">
                <a16:creationId xmlns:a16="http://schemas.microsoft.com/office/drawing/2014/main" id="{E9AD9D51-6F45-406E-A8D1-3CAE05066FF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15AF0F-6295-4D83-83A8-88D63E98895A}"/>
              </a:ext>
            </a:extLst>
          </p:cNvPr>
          <p:cNvSpPr>
            <a:spLocks noGrp="1"/>
          </p:cNvSpPr>
          <p:nvPr>
            <p:ph type="sldNum" sz="quarter" idx="12"/>
          </p:nvPr>
        </p:nvSpPr>
        <p:spPr/>
        <p:txBody>
          <a:bodyPr/>
          <a:lstStyle/>
          <a:p>
            <a:fld id="{49D3C7D7-EDB3-4E2F-AABF-9C01C5DF412B}" type="slidenum">
              <a:rPr lang="zh-CN" altLang="en-US" smtClean="0"/>
              <a:t>‹#›</a:t>
            </a:fld>
            <a:endParaRPr lang="zh-CN" altLang="en-US"/>
          </a:p>
        </p:txBody>
      </p:sp>
    </p:spTree>
    <p:extLst>
      <p:ext uri="{BB962C8B-B14F-4D97-AF65-F5344CB8AC3E}">
        <p14:creationId xmlns:p14="http://schemas.microsoft.com/office/powerpoint/2010/main" val="776691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A6A39B-FA3D-4A91-A8D9-7397AE1427B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C78D606-A575-4FEC-B94D-A0F9829263B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9378362-810D-4006-BCBC-83BD23D70A27}"/>
              </a:ext>
            </a:extLst>
          </p:cNvPr>
          <p:cNvSpPr>
            <a:spLocks noGrp="1"/>
          </p:cNvSpPr>
          <p:nvPr>
            <p:ph type="dt" sz="half" idx="10"/>
          </p:nvPr>
        </p:nvSpPr>
        <p:spPr/>
        <p:txBody>
          <a:bodyPr/>
          <a:lstStyle/>
          <a:p>
            <a:fld id="{BF03FEE1-4931-4E2C-A112-1CE7618D696E}" type="datetimeFigureOut">
              <a:rPr lang="zh-CN" altLang="en-US" smtClean="0"/>
              <a:t>2025/8/19</a:t>
            </a:fld>
            <a:endParaRPr lang="zh-CN" altLang="en-US"/>
          </a:p>
        </p:txBody>
      </p:sp>
      <p:sp>
        <p:nvSpPr>
          <p:cNvPr id="5" name="页脚占位符 4">
            <a:extLst>
              <a:ext uri="{FF2B5EF4-FFF2-40B4-BE49-F238E27FC236}">
                <a16:creationId xmlns:a16="http://schemas.microsoft.com/office/drawing/2014/main" id="{4BB2C42C-C3AB-43D1-A1E4-99CCF825EE1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0CE35D-DD99-4175-9569-D8BC31714841}"/>
              </a:ext>
            </a:extLst>
          </p:cNvPr>
          <p:cNvSpPr>
            <a:spLocks noGrp="1"/>
          </p:cNvSpPr>
          <p:nvPr>
            <p:ph type="sldNum" sz="quarter" idx="12"/>
          </p:nvPr>
        </p:nvSpPr>
        <p:spPr/>
        <p:txBody>
          <a:bodyPr/>
          <a:lstStyle/>
          <a:p>
            <a:fld id="{49D3C7D7-EDB3-4E2F-AABF-9C01C5DF412B}" type="slidenum">
              <a:rPr lang="zh-CN" altLang="en-US" smtClean="0"/>
              <a:t>‹#›</a:t>
            </a:fld>
            <a:endParaRPr lang="zh-CN" altLang="en-US"/>
          </a:p>
        </p:txBody>
      </p:sp>
    </p:spTree>
    <p:extLst>
      <p:ext uri="{BB962C8B-B14F-4D97-AF65-F5344CB8AC3E}">
        <p14:creationId xmlns:p14="http://schemas.microsoft.com/office/powerpoint/2010/main" val="835231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81316A6-A13A-49C4-93E5-AED7E866BB7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01BD481-E900-4810-A79C-22761AF6741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DEAD57C-4E41-4F5E-9DC1-5053FDF245B7}"/>
              </a:ext>
            </a:extLst>
          </p:cNvPr>
          <p:cNvSpPr>
            <a:spLocks noGrp="1"/>
          </p:cNvSpPr>
          <p:nvPr>
            <p:ph type="dt" sz="half" idx="10"/>
          </p:nvPr>
        </p:nvSpPr>
        <p:spPr/>
        <p:txBody>
          <a:bodyPr/>
          <a:lstStyle/>
          <a:p>
            <a:fld id="{BF03FEE1-4931-4E2C-A112-1CE7618D696E}" type="datetimeFigureOut">
              <a:rPr lang="zh-CN" altLang="en-US" smtClean="0"/>
              <a:t>2025/8/19</a:t>
            </a:fld>
            <a:endParaRPr lang="zh-CN" altLang="en-US"/>
          </a:p>
        </p:txBody>
      </p:sp>
      <p:sp>
        <p:nvSpPr>
          <p:cNvPr id="5" name="页脚占位符 4">
            <a:extLst>
              <a:ext uri="{FF2B5EF4-FFF2-40B4-BE49-F238E27FC236}">
                <a16:creationId xmlns:a16="http://schemas.microsoft.com/office/drawing/2014/main" id="{BE3B6E19-3F35-4973-9092-AD093A46FB9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2D0E34B-C4DB-42CB-9F55-7D2AC8473B10}"/>
              </a:ext>
            </a:extLst>
          </p:cNvPr>
          <p:cNvSpPr>
            <a:spLocks noGrp="1"/>
          </p:cNvSpPr>
          <p:nvPr>
            <p:ph type="sldNum" sz="quarter" idx="12"/>
          </p:nvPr>
        </p:nvSpPr>
        <p:spPr/>
        <p:txBody>
          <a:bodyPr/>
          <a:lstStyle/>
          <a:p>
            <a:fld id="{49D3C7D7-EDB3-4E2F-AABF-9C01C5DF412B}" type="slidenum">
              <a:rPr lang="zh-CN" altLang="en-US" smtClean="0"/>
              <a:t>‹#›</a:t>
            </a:fld>
            <a:endParaRPr lang="zh-CN" altLang="en-US"/>
          </a:p>
        </p:txBody>
      </p:sp>
    </p:spTree>
    <p:extLst>
      <p:ext uri="{BB962C8B-B14F-4D97-AF65-F5344CB8AC3E}">
        <p14:creationId xmlns:p14="http://schemas.microsoft.com/office/powerpoint/2010/main" val="849139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标题占位符 1"/>
          <p:cNvSpPr>
            <a:spLocks noGrp="1"/>
          </p:cNvSpPr>
          <p:nvPr>
            <p:ph type="title"/>
          </p:nvPr>
        </p:nvSpPr>
        <p:spPr bwMode="auto">
          <a:xfrm>
            <a:off x="523107" y="71907"/>
            <a:ext cx="10972800" cy="667335"/>
          </a:xfrm>
          <a:prstGeom prst="rect">
            <a:avLst/>
          </a:prstGeom>
          <a:noFill/>
          <a:ln w="9525">
            <a:noFill/>
            <a:miter lim="800000"/>
          </a:ln>
        </p:spPr>
        <p:txBody>
          <a:bodyPr vert="horz" wrap="square" lIns="91440" tIns="45720" rIns="91440" bIns="45720" numCol="1" anchor="ctr" anchorCtr="0" compatLnSpc="1"/>
          <a:lstStyle>
            <a:lvl1pPr>
              <a:defRPr b="0">
                <a:latin typeface="Arial Black" panose="020B0A04020102020204" pitchFamily="34" charset="0"/>
                <a:cs typeface="Arial" panose="020B0604020202020204" pitchFamily="34" charset="0"/>
              </a:defRPr>
            </a:lvl1pPr>
          </a:lstStyle>
          <a:p>
            <a:pPr lvl="0"/>
            <a:r>
              <a:rPr lang="zh-CN" altLang="en-US" dirty="0"/>
              <a:t>单击此处编辑母版标题样式</a:t>
            </a:r>
          </a:p>
        </p:txBody>
      </p:sp>
      <p:sp>
        <p:nvSpPr>
          <p:cNvPr id="8" name="灯片编号占位符 5"/>
          <p:cNvSpPr>
            <a:spLocks noGrp="1"/>
          </p:cNvSpPr>
          <p:nvPr>
            <p:ph type="sldNum" sz="quarter" idx="4"/>
          </p:nvPr>
        </p:nvSpPr>
        <p:spPr>
          <a:xfrm>
            <a:off x="8839200" y="6394318"/>
            <a:ext cx="2743200" cy="365125"/>
          </a:xfrm>
          <a:prstGeom prst="rect">
            <a:avLst/>
          </a:prstGeom>
        </p:spPr>
        <p:txBody>
          <a:bodyPr/>
          <a:lstStyle>
            <a:lvl1pPr algn="r">
              <a:defRPr lang="zh-CN" altLang="en-US" sz="1200" smtClean="0">
                <a:solidFill>
                  <a:schemeClr val="bg1">
                    <a:lumMod val="50000"/>
                  </a:schemeClr>
                </a:solidFill>
              </a:defRPr>
            </a:lvl1pPr>
          </a:lstStyle>
          <a:p>
            <a:fld id="{E2E7AEB9-C407-4735-841A-920775021C51}" type="slidenum">
              <a:rPr lang="en-US" altLang="zh-CN" smtClean="0"/>
              <a:t>‹#›</a:t>
            </a:fld>
            <a:endParaRPr lang="en-US" altLang="zh-CN"/>
          </a:p>
        </p:txBody>
      </p:sp>
      <p:sp>
        <p:nvSpPr>
          <p:cNvPr id="9" name="日期占位符 3"/>
          <p:cNvSpPr>
            <a:spLocks noGrp="1"/>
          </p:cNvSpPr>
          <p:nvPr>
            <p:ph type="dt" sz="half" idx="2"/>
          </p:nvPr>
        </p:nvSpPr>
        <p:spPr>
          <a:xfrm>
            <a:off x="636547" y="6394319"/>
            <a:ext cx="2743200" cy="365125"/>
          </a:xfrm>
          <a:prstGeom prst="rect">
            <a:avLst/>
          </a:prstGeom>
        </p:spPr>
        <p:txBody>
          <a:bodyPr/>
          <a:lstStyle>
            <a:lvl1pPr>
              <a:defRPr sz="1200">
                <a:solidFill>
                  <a:schemeClr val="bg1">
                    <a:lumMod val="50000"/>
                  </a:schemeClr>
                </a:solidFill>
              </a:defRPr>
            </a:lvl1pPr>
          </a:lstStyle>
          <a:p>
            <a:fld id="{D082CCC6-2DD0-42DE-9462-2C98EEDB6ACA}" type="datetime1">
              <a:rPr lang="zh-CN" altLang="en-US" smtClean="0"/>
              <a:t>2025/8/19</a:t>
            </a:fld>
            <a:endParaRPr lang="zh-CN" altLang="en-US"/>
          </a:p>
        </p:txBody>
      </p:sp>
    </p:spTree>
    <p:extLst>
      <p:ext uri="{BB962C8B-B14F-4D97-AF65-F5344CB8AC3E}">
        <p14:creationId xmlns:p14="http://schemas.microsoft.com/office/powerpoint/2010/main" val="1862069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Black" panose="020B0A04020102020204" pitchFamily="34" charset="0"/>
              </a:defRPr>
            </a:lvl1pPr>
          </a:lstStyle>
          <a:p>
            <a:r>
              <a:rPr lang="zh-CN" altLang="en-US" dirty="0"/>
              <a:t>单击此处编辑母版标题样式</a:t>
            </a:r>
          </a:p>
        </p:txBody>
      </p:sp>
      <p:sp>
        <p:nvSpPr>
          <p:cNvPr id="3" name="内容占位符 2"/>
          <p:cNvSpPr>
            <a:spLocks noGrp="1"/>
          </p:cNvSpPr>
          <p:nvPr>
            <p:ph idx="1"/>
          </p:nvPr>
        </p:nvSpPr>
        <p:spPr/>
        <p:txBody>
          <a:bodyPr/>
          <a:lstStyle>
            <a:lvl1pPr>
              <a:spcAft>
                <a:spcPts val="600"/>
              </a:spcAft>
              <a:defRPr sz="2800"/>
            </a:lvl1pPr>
            <a:lvl2pPr>
              <a:defRPr sz="2400"/>
            </a:lvl2pPr>
            <a:lvl3pPr>
              <a:defRPr sz="20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灯片编号占位符 5"/>
          <p:cNvSpPr>
            <a:spLocks noGrp="1"/>
          </p:cNvSpPr>
          <p:nvPr>
            <p:ph type="sldNum" sz="quarter" idx="4"/>
          </p:nvPr>
        </p:nvSpPr>
        <p:spPr>
          <a:xfrm>
            <a:off x="8839200" y="6394318"/>
            <a:ext cx="2743200" cy="365125"/>
          </a:xfrm>
          <a:prstGeom prst="rect">
            <a:avLst/>
          </a:prstGeom>
        </p:spPr>
        <p:txBody>
          <a:bodyPr/>
          <a:lstStyle>
            <a:lvl1pPr algn="r">
              <a:defRPr lang="zh-CN" altLang="en-US" sz="1200" smtClean="0">
                <a:solidFill>
                  <a:schemeClr val="bg1">
                    <a:lumMod val="50000"/>
                  </a:schemeClr>
                </a:solidFill>
              </a:defRPr>
            </a:lvl1pPr>
          </a:lstStyle>
          <a:p>
            <a:fld id="{E2E7AEB9-C407-4735-841A-920775021C51}" type="slidenum">
              <a:rPr lang="en-US" altLang="zh-CN" smtClean="0"/>
              <a:t>‹#›</a:t>
            </a:fld>
            <a:endParaRPr lang="en-US" altLang="zh-CN"/>
          </a:p>
        </p:txBody>
      </p:sp>
      <p:sp>
        <p:nvSpPr>
          <p:cNvPr id="8" name="日期占位符 3"/>
          <p:cNvSpPr>
            <a:spLocks noGrp="1"/>
          </p:cNvSpPr>
          <p:nvPr>
            <p:ph type="dt" sz="half" idx="2"/>
          </p:nvPr>
        </p:nvSpPr>
        <p:spPr>
          <a:xfrm>
            <a:off x="636547" y="6394319"/>
            <a:ext cx="2743200" cy="365125"/>
          </a:xfrm>
          <a:prstGeom prst="rect">
            <a:avLst/>
          </a:prstGeom>
        </p:spPr>
        <p:txBody>
          <a:bodyPr/>
          <a:lstStyle>
            <a:lvl1pPr>
              <a:defRPr sz="1200">
                <a:solidFill>
                  <a:schemeClr val="bg1">
                    <a:lumMod val="50000"/>
                  </a:schemeClr>
                </a:solidFill>
              </a:defRPr>
            </a:lvl1pPr>
          </a:lstStyle>
          <a:p>
            <a:fld id="{C27B11A5-D7A5-4CC6-AAE3-883A173E633F}" type="datetime1">
              <a:rPr lang="zh-CN" altLang="en-US" smtClean="0"/>
              <a:t>2025/8/19</a:t>
            </a:fld>
            <a:endParaRPr lang="zh-CN" altLang="en-US"/>
          </a:p>
        </p:txBody>
      </p:sp>
    </p:spTree>
    <p:extLst>
      <p:ext uri="{BB962C8B-B14F-4D97-AF65-F5344CB8AC3E}">
        <p14:creationId xmlns:p14="http://schemas.microsoft.com/office/powerpoint/2010/main" val="2865765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Black" panose="020B0A04020102020204" pitchFamily="34" charset="0"/>
              </a:defRPr>
            </a:lvl1pPr>
          </a:lstStyle>
          <a:p>
            <a:r>
              <a:rPr lang="zh-CN" altLang="en-US" dirty="0"/>
              <a:t>单击此处编辑母版标题样式</a:t>
            </a:r>
          </a:p>
        </p:txBody>
      </p:sp>
      <p:sp>
        <p:nvSpPr>
          <p:cNvPr id="3" name="日期占位符 3"/>
          <p:cNvSpPr>
            <a:spLocks noGrp="1"/>
          </p:cNvSpPr>
          <p:nvPr>
            <p:ph type="dt" sz="half" idx="10"/>
          </p:nvPr>
        </p:nvSpPr>
        <p:spPr>
          <a:xfrm>
            <a:off x="609600" y="6356355"/>
            <a:ext cx="2844800" cy="365125"/>
          </a:xfrm>
          <a:prstGeom prst="rect">
            <a:avLst/>
          </a:prstGeom>
        </p:spPr>
        <p:txBody>
          <a:bodyPr/>
          <a:lstStyle>
            <a:lvl1pPr>
              <a:defRPr/>
            </a:lvl1pPr>
          </a:lstStyle>
          <a:p>
            <a:pPr>
              <a:defRPr/>
            </a:pPr>
            <a:fld id="{BEEA8440-F4CD-448D-B966-8232B1227C5D}" type="datetime1">
              <a:rPr lang="zh-CN" altLang="en-US" smtClean="0"/>
              <a:t>2025/8/19</a:t>
            </a:fld>
            <a:endParaRPr lang="en-US" altLang="zh-CN"/>
          </a:p>
        </p:txBody>
      </p:sp>
      <p:sp>
        <p:nvSpPr>
          <p:cNvPr id="4" name="页脚占位符 4"/>
          <p:cNvSpPr>
            <a:spLocks noGrp="1"/>
          </p:cNvSpPr>
          <p:nvPr>
            <p:ph type="ftr" sz="quarter" idx="11"/>
          </p:nvPr>
        </p:nvSpPr>
        <p:spPr>
          <a:xfrm>
            <a:off x="4165600" y="6356355"/>
            <a:ext cx="3860800" cy="365125"/>
          </a:xfrm>
          <a:prstGeom prst="rect">
            <a:avLst/>
          </a:prstGeom>
        </p:spPr>
        <p:txBody>
          <a:bodyPr/>
          <a:lstStyle>
            <a:lvl1pPr>
              <a:defRPr/>
            </a:lvl1pPr>
          </a:lstStyle>
          <a:p>
            <a:pPr>
              <a:defRPr/>
            </a:pPr>
            <a:endParaRPr lang="en-US" altLang="zh-CN" dirty="0"/>
          </a:p>
        </p:txBody>
      </p:sp>
      <p:sp>
        <p:nvSpPr>
          <p:cNvPr id="5" name="灯片编号占位符 5"/>
          <p:cNvSpPr>
            <a:spLocks noGrp="1"/>
          </p:cNvSpPr>
          <p:nvPr>
            <p:ph type="sldNum" sz="quarter" idx="12"/>
          </p:nvPr>
        </p:nvSpPr>
        <p:spPr>
          <a:xfrm>
            <a:off x="8737600" y="6356355"/>
            <a:ext cx="2844800" cy="365125"/>
          </a:xfrm>
          <a:prstGeom prst="rect">
            <a:avLst/>
          </a:prstGeom>
        </p:spPr>
        <p:txBody>
          <a:bodyPr/>
          <a:lstStyle>
            <a:lvl1pPr>
              <a:defRPr/>
            </a:lvl1pPr>
          </a:lstStyle>
          <a:p>
            <a:pPr>
              <a:defRPr/>
            </a:pPr>
            <a:fld id="{973742EE-A927-47F0-8C6F-13CEA9EFBA92}" type="slidenum">
              <a:rPr lang="en-US" altLang="zh-CN"/>
              <a:t>‹#›</a:t>
            </a:fld>
            <a:endParaRPr lang="en-US" altLang="zh-CN"/>
          </a:p>
        </p:txBody>
      </p:sp>
    </p:spTree>
    <p:extLst>
      <p:ext uri="{BB962C8B-B14F-4D97-AF65-F5344CB8AC3E}">
        <p14:creationId xmlns:p14="http://schemas.microsoft.com/office/powerpoint/2010/main" val="2096753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652E756-CFBE-4DB4-9769-AC8800052947}" type="datetimeFigureOut">
              <a:rPr lang="zh-CN" altLang="en-US" smtClean="0"/>
              <a:t>2025/8/19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AE203A2-D78F-4469-96D9-FE4450EF57DC}" type="slidenum">
              <a:rPr lang="zh-CN" altLang="en-US" smtClean="0"/>
              <a:t>‹#›</a:t>
            </a:fld>
            <a:endParaRPr lang="zh-CN" altLang="en-US"/>
          </a:p>
        </p:txBody>
      </p:sp>
    </p:spTree>
    <p:extLst>
      <p:ext uri="{BB962C8B-B14F-4D97-AF65-F5344CB8AC3E}">
        <p14:creationId xmlns:p14="http://schemas.microsoft.com/office/powerpoint/2010/main" val="3297994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pic>
        <p:nvPicPr>
          <p:cNvPr id="6" name="图片 18" descr="图片1副本"/>
          <p:cNvPicPr>
            <a:picLocks noChangeAspect="1"/>
          </p:cNvPicPr>
          <p:nvPr userDrawn="1"/>
        </p:nvPicPr>
        <p:blipFill>
          <a:blip r:embed="rId5" cstate="screen"/>
          <a:srcRect/>
          <a:stretch>
            <a:fillRect/>
          </a:stretch>
        </p:blipFill>
        <p:spPr bwMode="auto">
          <a:xfrm>
            <a:off x="10289357" y="174365"/>
            <a:ext cx="1280143" cy="575938"/>
          </a:xfrm>
          <a:prstGeom prst="rect">
            <a:avLst/>
          </a:prstGeom>
          <a:noFill/>
          <a:ln w="9525">
            <a:noFill/>
            <a:miter lim="800000"/>
            <a:headEnd/>
            <a:tailEnd/>
          </a:ln>
        </p:spPr>
      </p:pic>
      <p:sp>
        <p:nvSpPr>
          <p:cNvPr id="7" name="矩形 6"/>
          <p:cNvSpPr/>
          <p:nvPr userDrawn="1"/>
        </p:nvSpPr>
        <p:spPr>
          <a:xfrm>
            <a:off x="527384" y="782056"/>
            <a:ext cx="11329259" cy="108000"/>
          </a:xfrm>
          <a:prstGeom prst="rect">
            <a:avLst/>
          </a:prstGeom>
          <a:gradFill>
            <a:gsLst>
              <a:gs pos="0">
                <a:srgbClr val="012D86"/>
              </a:gs>
              <a:gs pos="100000">
                <a:srgbClr val="0E2557"/>
              </a:gs>
            </a:gsLst>
            <a:lin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160" dirty="0"/>
          </a:p>
        </p:txBody>
      </p:sp>
      <p:sp>
        <p:nvSpPr>
          <p:cNvPr id="8" name="圆角矩形 7"/>
          <p:cNvSpPr/>
          <p:nvPr userDrawn="1"/>
        </p:nvSpPr>
        <p:spPr>
          <a:xfrm>
            <a:off x="260288" y="663895"/>
            <a:ext cx="267094" cy="230233"/>
          </a:xfrm>
          <a:prstGeom prst="roundRect">
            <a:avLst/>
          </a:prstGeom>
          <a:gradFill>
            <a:gsLst>
              <a:gs pos="0">
                <a:srgbClr val="012D86"/>
              </a:gs>
              <a:gs pos="100000">
                <a:srgbClr val="0E2557"/>
              </a:gs>
            </a:gsLst>
            <a:lin scaled="0"/>
          </a:gradFill>
          <a:ln w="19050">
            <a:solidFill>
              <a:schemeClr val="bg1"/>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zh-CN" altLang="en-US" sz="2160"/>
          </a:p>
        </p:txBody>
      </p:sp>
      <p:sp>
        <p:nvSpPr>
          <p:cNvPr id="9" name="标题 1"/>
          <p:cNvSpPr>
            <a:spLocks noGrp="1"/>
          </p:cNvSpPr>
          <p:nvPr>
            <p:ph type="title" hasCustomPrompt="1"/>
          </p:nvPr>
        </p:nvSpPr>
        <p:spPr>
          <a:xfrm>
            <a:off x="609600" y="174365"/>
            <a:ext cx="9175768" cy="575938"/>
          </a:xfrm>
        </p:spPr>
        <p:txBody>
          <a:bodyPr/>
          <a:lstStyle>
            <a:lvl1pPr algn="l">
              <a:defRPr sz="3840" b="1">
                <a:latin typeface="Times New Roman" panose="02020603050405020304" pitchFamily="18" charset="0"/>
                <a:ea typeface="+mn-ea"/>
                <a:cs typeface="Times New Roman" panose="02020603050405020304" pitchFamily="18" charset="0"/>
              </a:defRPr>
            </a:lvl1pPr>
          </a:lstStyle>
          <a:p>
            <a:r>
              <a:rPr lang="en-US" altLang="zh-CN" dirty="0"/>
              <a:t>ABC</a:t>
            </a:r>
          </a:p>
        </p:txBody>
      </p:sp>
      <p:sp>
        <p:nvSpPr>
          <p:cNvPr id="10" name="文本占位符 2"/>
          <p:cNvSpPr>
            <a:spLocks noGrp="1"/>
          </p:cNvSpPr>
          <p:nvPr>
            <p:ph type="body" idx="1" hasCustomPrompt="1"/>
            <p:custDataLst>
              <p:tags r:id="rId1"/>
            </p:custDataLst>
          </p:nvPr>
        </p:nvSpPr>
        <p:spPr>
          <a:xfrm>
            <a:off x="431674" y="1127464"/>
            <a:ext cx="11540869" cy="745477"/>
          </a:xfrm>
          <a:prstGeom prst="rect">
            <a:avLst/>
          </a:prstGeom>
          <a:ln>
            <a:solidFill>
              <a:srgbClr val="E6E6E6"/>
            </a:solidFill>
          </a:ln>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总结</a:t>
            </a:r>
            <a:r>
              <a:rPr lang="en-US" altLang="zh-CN" dirty="0"/>
              <a:t>/</a:t>
            </a:r>
            <a:r>
              <a:rPr lang="zh-CN" altLang="en-US" dirty="0"/>
              <a:t>概述说明</a:t>
            </a:r>
          </a:p>
        </p:txBody>
      </p:sp>
      <p:sp>
        <p:nvSpPr>
          <p:cNvPr id="11" name="内容占位符 3"/>
          <p:cNvSpPr>
            <a:spLocks noGrp="1"/>
          </p:cNvSpPr>
          <p:nvPr>
            <p:ph sz="half" idx="2"/>
            <p:custDataLst>
              <p:tags r:id="rId2"/>
            </p:custDataLst>
          </p:nvPr>
        </p:nvSpPr>
        <p:spPr>
          <a:xfrm>
            <a:off x="439724" y="1933897"/>
            <a:ext cx="5656275" cy="4573435"/>
          </a:xfrm>
          <a:prstGeom prst="rect">
            <a:avLst/>
          </a:prstGeom>
          <a:ln>
            <a:solidFill>
              <a:srgbClr val="E6E6E6"/>
            </a:solidFill>
          </a:ln>
        </p:spPr>
        <p:txBody>
          <a:bodyPr vert="horz" lIns="101600" tIns="0" rIns="82550" bIns="0" rtlCol="0">
            <a:normAutofit/>
          </a:bodyPr>
          <a:lstStyle>
            <a:lvl1pPr marL="342900" indent="-3429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1pPr>
            <a:lvl2pPr marL="774700" indent="-3429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2pPr>
            <a:lvl3pPr marL="1143000" indent="-2286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3pPr>
            <a:lvl4pPr marL="1600200" indent="-2286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4pPr>
            <a:lvl5pPr marL="2057400" indent="-2286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3" name="内容占位符 5"/>
          <p:cNvSpPr>
            <a:spLocks noGrp="1"/>
          </p:cNvSpPr>
          <p:nvPr>
            <p:ph sz="quarter" idx="4"/>
            <p:custDataLst>
              <p:tags r:id="rId3"/>
            </p:custDataLst>
          </p:nvPr>
        </p:nvSpPr>
        <p:spPr>
          <a:xfrm>
            <a:off x="6338657" y="1933897"/>
            <a:ext cx="5633886" cy="4573435"/>
          </a:xfrm>
          <a:prstGeom prst="rect">
            <a:avLst/>
          </a:prstGeom>
          <a:ln>
            <a:solidFill>
              <a:srgbClr val="E6E6E6"/>
            </a:solidFill>
          </a:ln>
        </p:spPr>
        <p:txBody>
          <a:bodyPr vert="horz" lIns="101600" tIns="0" rIns="82550" bIns="0" rtlCol="0">
            <a:normAutofit/>
          </a:bodyPr>
          <a:lstStyle>
            <a:lvl1pPr marL="342900" indent="-3429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1pPr>
            <a:lvl2pPr>
              <a:spcAft>
                <a:spcPts val="600"/>
              </a:spcAft>
              <a:defRPr baseline="0">
                <a:latin typeface="Times New Roman" panose="02020603050405020304" pitchFamily="18" charset="0"/>
                <a:ea typeface="微软雅黑" panose="020B0503020204020204" pitchFamily="34" charset="-122"/>
              </a:defRPr>
            </a:lvl2pPr>
            <a:lvl3pPr>
              <a:spcAft>
                <a:spcPts val="600"/>
              </a:spcAft>
              <a:defRPr baseline="0">
                <a:latin typeface="Times New Roman" panose="02020603050405020304" pitchFamily="18" charset="0"/>
                <a:ea typeface="微软雅黑" panose="020B0503020204020204" pitchFamily="34" charset="-122"/>
              </a:defRPr>
            </a:lvl3pPr>
            <a:lvl4pPr>
              <a:spcAft>
                <a:spcPts val="600"/>
              </a:spcAft>
              <a:defRPr baseline="0">
                <a:latin typeface="Times New Roman" panose="02020603050405020304" pitchFamily="18" charset="0"/>
                <a:ea typeface="微软雅黑" panose="020B0503020204020204" pitchFamily="34" charset="-122"/>
              </a:defRPr>
            </a:lvl4pPr>
            <a:lvl5pPr>
              <a:spcAft>
                <a:spcPts val="600"/>
              </a:spcAft>
              <a:defRPr baseline="0">
                <a:latin typeface="Times New Roman" panose="02020603050405020304" pitchFamily="18"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47216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pic>
        <p:nvPicPr>
          <p:cNvPr id="6" name="图片 18" descr="图片1副本"/>
          <p:cNvPicPr>
            <a:picLocks noChangeAspect="1"/>
          </p:cNvPicPr>
          <p:nvPr userDrawn="1"/>
        </p:nvPicPr>
        <p:blipFill>
          <a:blip r:embed="rId5" cstate="screen"/>
          <a:srcRect/>
          <a:stretch>
            <a:fillRect/>
          </a:stretch>
        </p:blipFill>
        <p:spPr bwMode="auto">
          <a:xfrm>
            <a:off x="10289357" y="174365"/>
            <a:ext cx="1280143" cy="575938"/>
          </a:xfrm>
          <a:prstGeom prst="rect">
            <a:avLst/>
          </a:prstGeom>
          <a:noFill/>
          <a:ln w="9525">
            <a:noFill/>
            <a:miter lim="800000"/>
            <a:headEnd/>
            <a:tailEnd/>
          </a:ln>
        </p:spPr>
      </p:pic>
      <p:sp>
        <p:nvSpPr>
          <p:cNvPr id="7" name="矩形 6"/>
          <p:cNvSpPr/>
          <p:nvPr userDrawn="1"/>
        </p:nvSpPr>
        <p:spPr>
          <a:xfrm>
            <a:off x="527384" y="782056"/>
            <a:ext cx="11329259" cy="108000"/>
          </a:xfrm>
          <a:prstGeom prst="rect">
            <a:avLst/>
          </a:prstGeom>
          <a:gradFill>
            <a:gsLst>
              <a:gs pos="0">
                <a:srgbClr val="012D86"/>
              </a:gs>
              <a:gs pos="100000">
                <a:srgbClr val="0E2557"/>
              </a:gs>
            </a:gsLst>
            <a:lin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160" dirty="0"/>
          </a:p>
        </p:txBody>
      </p:sp>
      <p:sp>
        <p:nvSpPr>
          <p:cNvPr id="8" name="圆角矩形 7"/>
          <p:cNvSpPr/>
          <p:nvPr userDrawn="1"/>
        </p:nvSpPr>
        <p:spPr>
          <a:xfrm>
            <a:off x="260288" y="663895"/>
            <a:ext cx="267094" cy="230233"/>
          </a:xfrm>
          <a:prstGeom prst="roundRect">
            <a:avLst/>
          </a:prstGeom>
          <a:gradFill>
            <a:gsLst>
              <a:gs pos="0">
                <a:srgbClr val="012D86"/>
              </a:gs>
              <a:gs pos="100000">
                <a:srgbClr val="0E2557"/>
              </a:gs>
            </a:gsLst>
            <a:lin scaled="0"/>
          </a:gradFill>
          <a:ln w="19050">
            <a:solidFill>
              <a:schemeClr val="bg1"/>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zh-CN" altLang="en-US" sz="2160"/>
          </a:p>
        </p:txBody>
      </p:sp>
      <p:sp>
        <p:nvSpPr>
          <p:cNvPr id="9" name="标题 1"/>
          <p:cNvSpPr>
            <a:spLocks noGrp="1"/>
          </p:cNvSpPr>
          <p:nvPr>
            <p:ph type="title" hasCustomPrompt="1"/>
          </p:nvPr>
        </p:nvSpPr>
        <p:spPr>
          <a:xfrm>
            <a:off x="609600" y="174365"/>
            <a:ext cx="9175768" cy="575938"/>
          </a:xfrm>
        </p:spPr>
        <p:txBody>
          <a:bodyPr/>
          <a:lstStyle>
            <a:lvl1pPr algn="l">
              <a:defRPr sz="3840" b="1">
                <a:latin typeface="Times New Roman" panose="02020603050405020304" pitchFamily="18" charset="0"/>
                <a:ea typeface="+mn-ea"/>
                <a:cs typeface="Times New Roman" panose="02020603050405020304" pitchFamily="18" charset="0"/>
              </a:defRPr>
            </a:lvl1pPr>
          </a:lstStyle>
          <a:p>
            <a:r>
              <a:rPr lang="en-US" altLang="zh-CN" dirty="0"/>
              <a:t>ABC</a:t>
            </a:r>
          </a:p>
        </p:txBody>
      </p:sp>
      <p:sp>
        <p:nvSpPr>
          <p:cNvPr id="10" name="文本占位符 2"/>
          <p:cNvSpPr>
            <a:spLocks noGrp="1"/>
          </p:cNvSpPr>
          <p:nvPr>
            <p:ph type="body" idx="1" hasCustomPrompt="1"/>
            <p:custDataLst>
              <p:tags r:id="rId1"/>
            </p:custDataLst>
          </p:nvPr>
        </p:nvSpPr>
        <p:spPr>
          <a:xfrm>
            <a:off x="431674" y="1127464"/>
            <a:ext cx="11540869" cy="745477"/>
          </a:xfrm>
          <a:prstGeom prst="rect">
            <a:avLst/>
          </a:prstGeom>
          <a:ln>
            <a:solidFill>
              <a:srgbClr val="E6E6E6"/>
            </a:solidFill>
          </a:ln>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设计、加工制造和测试计划 </a:t>
            </a:r>
            <a:r>
              <a:rPr lang="en-US" altLang="zh-CN" dirty="0"/>
              <a:t>/ </a:t>
            </a:r>
            <a:r>
              <a:rPr lang="zh-CN" altLang="en-US" dirty="0"/>
              <a:t>研制计划或进度</a:t>
            </a:r>
          </a:p>
        </p:txBody>
      </p:sp>
      <p:sp>
        <p:nvSpPr>
          <p:cNvPr id="11" name="内容占位符 3"/>
          <p:cNvSpPr>
            <a:spLocks noGrp="1"/>
          </p:cNvSpPr>
          <p:nvPr>
            <p:ph sz="half" idx="2"/>
            <p:custDataLst>
              <p:tags r:id="rId2"/>
            </p:custDataLst>
          </p:nvPr>
        </p:nvSpPr>
        <p:spPr>
          <a:xfrm>
            <a:off x="439724" y="1933897"/>
            <a:ext cx="5656275" cy="4573435"/>
          </a:xfrm>
          <a:prstGeom prst="rect">
            <a:avLst/>
          </a:prstGeom>
          <a:ln>
            <a:solidFill>
              <a:srgbClr val="E6E6E6"/>
            </a:solidFill>
          </a:ln>
        </p:spPr>
        <p:txBody>
          <a:bodyPr vert="horz" lIns="101600" tIns="0" rIns="82550" bIns="0" rtlCol="0">
            <a:normAutofit/>
          </a:bodyPr>
          <a:lstStyle>
            <a:lvl1pPr marL="342900" indent="-3429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1pPr>
            <a:lvl2pPr marL="774700" indent="-3429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2pPr>
            <a:lvl3pPr marL="1143000" indent="-2286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3pPr>
            <a:lvl4pPr marL="1600200" indent="-2286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4pPr>
            <a:lvl5pPr marL="2057400" indent="-2286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3" name="内容占位符 5"/>
          <p:cNvSpPr>
            <a:spLocks noGrp="1"/>
          </p:cNvSpPr>
          <p:nvPr>
            <p:ph sz="quarter" idx="4"/>
            <p:custDataLst>
              <p:tags r:id="rId3"/>
            </p:custDataLst>
          </p:nvPr>
        </p:nvSpPr>
        <p:spPr>
          <a:xfrm>
            <a:off x="6338657" y="1933897"/>
            <a:ext cx="5633886" cy="4573435"/>
          </a:xfrm>
          <a:prstGeom prst="rect">
            <a:avLst/>
          </a:prstGeom>
          <a:ln>
            <a:solidFill>
              <a:srgbClr val="E6E6E6"/>
            </a:solidFill>
          </a:ln>
        </p:spPr>
        <p:txBody>
          <a:bodyPr vert="horz" lIns="101600" tIns="0" rIns="82550" bIns="0" rtlCol="0">
            <a:normAutofit/>
          </a:bodyPr>
          <a:lstStyle>
            <a:lvl1pPr marL="342900" indent="-3429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1pPr>
            <a:lvl2pPr>
              <a:spcAft>
                <a:spcPts val="600"/>
              </a:spcAft>
              <a:defRPr baseline="0">
                <a:latin typeface="Times New Roman" panose="02020603050405020304" pitchFamily="18" charset="0"/>
                <a:ea typeface="微软雅黑" panose="020B0503020204020204" pitchFamily="34" charset="-122"/>
              </a:defRPr>
            </a:lvl2pPr>
            <a:lvl3pPr>
              <a:spcAft>
                <a:spcPts val="600"/>
              </a:spcAft>
              <a:defRPr baseline="0">
                <a:latin typeface="Times New Roman" panose="02020603050405020304" pitchFamily="18" charset="0"/>
                <a:ea typeface="微软雅黑" panose="020B0503020204020204" pitchFamily="34" charset="-122"/>
              </a:defRPr>
            </a:lvl3pPr>
            <a:lvl4pPr>
              <a:spcAft>
                <a:spcPts val="600"/>
              </a:spcAft>
              <a:defRPr baseline="0">
                <a:latin typeface="Times New Roman" panose="02020603050405020304" pitchFamily="18" charset="0"/>
                <a:ea typeface="微软雅黑" panose="020B0503020204020204" pitchFamily="34" charset="-122"/>
              </a:defRPr>
            </a:lvl4pPr>
            <a:lvl5pPr>
              <a:spcAft>
                <a:spcPts val="600"/>
              </a:spcAft>
              <a:defRPr baseline="0">
                <a:latin typeface="Times New Roman" panose="02020603050405020304" pitchFamily="18"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882594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pic>
        <p:nvPicPr>
          <p:cNvPr id="6" name="图片 18" descr="图片1副本"/>
          <p:cNvPicPr>
            <a:picLocks noChangeAspect="1"/>
          </p:cNvPicPr>
          <p:nvPr userDrawn="1"/>
        </p:nvPicPr>
        <p:blipFill>
          <a:blip r:embed="rId5" cstate="screen"/>
          <a:srcRect/>
          <a:stretch>
            <a:fillRect/>
          </a:stretch>
        </p:blipFill>
        <p:spPr bwMode="auto">
          <a:xfrm>
            <a:off x="10289357" y="174365"/>
            <a:ext cx="1280143" cy="575938"/>
          </a:xfrm>
          <a:prstGeom prst="rect">
            <a:avLst/>
          </a:prstGeom>
          <a:noFill/>
          <a:ln w="9525">
            <a:noFill/>
            <a:miter lim="800000"/>
            <a:headEnd/>
            <a:tailEnd/>
          </a:ln>
        </p:spPr>
      </p:pic>
      <p:sp>
        <p:nvSpPr>
          <p:cNvPr id="7" name="矩形 6"/>
          <p:cNvSpPr/>
          <p:nvPr userDrawn="1"/>
        </p:nvSpPr>
        <p:spPr>
          <a:xfrm>
            <a:off x="527384" y="782056"/>
            <a:ext cx="11329259" cy="108000"/>
          </a:xfrm>
          <a:prstGeom prst="rect">
            <a:avLst/>
          </a:prstGeom>
          <a:gradFill>
            <a:gsLst>
              <a:gs pos="0">
                <a:srgbClr val="012D86"/>
              </a:gs>
              <a:gs pos="100000">
                <a:srgbClr val="0E2557"/>
              </a:gs>
            </a:gsLst>
            <a:lin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160" dirty="0"/>
          </a:p>
        </p:txBody>
      </p:sp>
      <p:sp>
        <p:nvSpPr>
          <p:cNvPr id="8" name="圆角矩形 7"/>
          <p:cNvSpPr/>
          <p:nvPr userDrawn="1"/>
        </p:nvSpPr>
        <p:spPr>
          <a:xfrm>
            <a:off x="260288" y="663895"/>
            <a:ext cx="267094" cy="230233"/>
          </a:xfrm>
          <a:prstGeom prst="roundRect">
            <a:avLst/>
          </a:prstGeom>
          <a:gradFill>
            <a:gsLst>
              <a:gs pos="0">
                <a:srgbClr val="012D86"/>
              </a:gs>
              <a:gs pos="100000">
                <a:srgbClr val="0E2557"/>
              </a:gs>
            </a:gsLst>
            <a:lin scaled="0"/>
          </a:gradFill>
          <a:ln w="19050">
            <a:solidFill>
              <a:schemeClr val="bg1"/>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zh-CN" altLang="en-US" sz="2160"/>
          </a:p>
        </p:txBody>
      </p:sp>
      <p:sp>
        <p:nvSpPr>
          <p:cNvPr id="9" name="标题 1"/>
          <p:cNvSpPr>
            <a:spLocks noGrp="1"/>
          </p:cNvSpPr>
          <p:nvPr>
            <p:ph type="title" hasCustomPrompt="1"/>
          </p:nvPr>
        </p:nvSpPr>
        <p:spPr>
          <a:xfrm>
            <a:off x="609600" y="174365"/>
            <a:ext cx="9175768" cy="575938"/>
          </a:xfrm>
        </p:spPr>
        <p:txBody>
          <a:bodyPr/>
          <a:lstStyle>
            <a:lvl1pPr algn="l">
              <a:defRPr sz="3840" b="1">
                <a:latin typeface="Times New Roman" panose="02020603050405020304" pitchFamily="18" charset="0"/>
                <a:ea typeface="+mn-ea"/>
                <a:cs typeface="Times New Roman" panose="02020603050405020304" pitchFamily="18" charset="0"/>
              </a:defRPr>
            </a:lvl1pPr>
          </a:lstStyle>
          <a:p>
            <a:r>
              <a:rPr lang="en-US" altLang="zh-CN" dirty="0"/>
              <a:t>ABC</a:t>
            </a:r>
          </a:p>
        </p:txBody>
      </p:sp>
      <p:sp>
        <p:nvSpPr>
          <p:cNvPr id="10" name="文本占位符 2"/>
          <p:cNvSpPr>
            <a:spLocks noGrp="1"/>
          </p:cNvSpPr>
          <p:nvPr>
            <p:ph type="body" idx="1" hasCustomPrompt="1"/>
            <p:custDataLst>
              <p:tags r:id="rId1"/>
            </p:custDataLst>
          </p:nvPr>
        </p:nvSpPr>
        <p:spPr>
          <a:xfrm>
            <a:off x="431674" y="1127464"/>
            <a:ext cx="11540869" cy="745477"/>
          </a:xfrm>
          <a:prstGeom prst="rect">
            <a:avLst/>
          </a:prstGeom>
          <a:ln>
            <a:solidFill>
              <a:srgbClr val="E6E6E6"/>
            </a:solidFill>
          </a:ln>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设计、加工制造和测试计划 </a:t>
            </a:r>
            <a:r>
              <a:rPr lang="en-US" altLang="zh-CN" dirty="0"/>
              <a:t>/ </a:t>
            </a:r>
            <a:r>
              <a:rPr lang="zh-CN" altLang="en-US" dirty="0"/>
              <a:t>研制计划或进度</a:t>
            </a:r>
          </a:p>
        </p:txBody>
      </p:sp>
      <p:sp>
        <p:nvSpPr>
          <p:cNvPr id="11" name="内容占位符 3"/>
          <p:cNvSpPr>
            <a:spLocks noGrp="1"/>
          </p:cNvSpPr>
          <p:nvPr>
            <p:ph sz="half" idx="2"/>
            <p:custDataLst>
              <p:tags r:id="rId2"/>
            </p:custDataLst>
          </p:nvPr>
        </p:nvSpPr>
        <p:spPr>
          <a:xfrm>
            <a:off x="439724" y="1933897"/>
            <a:ext cx="5656275" cy="4573435"/>
          </a:xfrm>
          <a:prstGeom prst="rect">
            <a:avLst/>
          </a:prstGeom>
          <a:ln>
            <a:solidFill>
              <a:srgbClr val="E6E6E6"/>
            </a:solidFill>
          </a:ln>
        </p:spPr>
        <p:txBody>
          <a:bodyPr vert="horz" lIns="101600" tIns="0" rIns="82550" bIns="0" rtlCol="0">
            <a:normAutofit/>
          </a:bodyPr>
          <a:lstStyle>
            <a:lvl1pPr marL="342900" indent="-3429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1pPr>
            <a:lvl2pPr marL="774700" indent="-3429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2pPr>
            <a:lvl3pPr marL="1143000" indent="-2286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3pPr>
            <a:lvl4pPr marL="1600200" indent="-2286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4pPr>
            <a:lvl5pPr marL="2057400" indent="-2286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3" name="内容占位符 5"/>
          <p:cNvSpPr>
            <a:spLocks noGrp="1"/>
          </p:cNvSpPr>
          <p:nvPr>
            <p:ph sz="quarter" idx="4"/>
            <p:custDataLst>
              <p:tags r:id="rId3"/>
            </p:custDataLst>
          </p:nvPr>
        </p:nvSpPr>
        <p:spPr>
          <a:xfrm>
            <a:off x="6338657" y="1933897"/>
            <a:ext cx="5633886" cy="4573435"/>
          </a:xfrm>
          <a:prstGeom prst="rect">
            <a:avLst/>
          </a:prstGeom>
          <a:ln>
            <a:solidFill>
              <a:srgbClr val="E6E6E6"/>
            </a:solidFill>
          </a:ln>
        </p:spPr>
        <p:txBody>
          <a:bodyPr vert="horz" lIns="101600" tIns="0" rIns="82550" bIns="0" rtlCol="0">
            <a:normAutofit/>
          </a:bodyPr>
          <a:lstStyle>
            <a:lvl1pPr marL="342900" indent="-3429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1pPr>
            <a:lvl2pPr>
              <a:spcAft>
                <a:spcPts val="600"/>
              </a:spcAft>
              <a:defRPr baseline="0">
                <a:latin typeface="Times New Roman" panose="02020603050405020304" pitchFamily="18" charset="0"/>
                <a:ea typeface="微软雅黑" panose="020B0503020204020204" pitchFamily="34" charset="-122"/>
              </a:defRPr>
            </a:lvl2pPr>
            <a:lvl3pPr>
              <a:spcAft>
                <a:spcPts val="600"/>
              </a:spcAft>
              <a:defRPr baseline="0">
                <a:latin typeface="Times New Roman" panose="02020603050405020304" pitchFamily="18" charset="0"/>
                <a:ea typeface="微软雅黑" panose="020B0503020204020204" pitchFamily="34" charset="-122"/>
              </a:defRPr>
            </a:lvl3pPr>
            <a:lvl4pPr>
              <a:spcAft>
                <a:spcPts val="600"/>
              </a:spcAft>
              <a:defRPr baseline="0">
                <a:latin typeface="Times New Roman" panose="02020603050405020304" pitchFamily="18" charset="0"/>
                <a:ea typeface="微软雅黑" panose="020B0503020204020204" pitchFamily="34" charset="-122"/>
              </a:defRPr>
            </a:lvl4pPr>
            <a:lvl5pPr>
              <a:spcAft>
                <a:spcPts val="600"/>
              </a:spcAft>
              <a:defRPr baseline="0">
                <a:latin typeface="Times New Roman" panose="02020603050405020304" pitchFamily="18"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167970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pic>
        <p:nvPicPr>
          <p:cNvPr id="6" name="图片 18" descr="图片1副本"/>
          <p:cNvPicPr>
            <a:picLocks noChangeAspect="1"/>
          </p:cNvPicPr>
          <p:nvPr userDrawn="1"/>
        </p:nvPicPr>
        <p:blipFill>
          <a:blip r:embed="rId5" cstate="screen"/>
          <a:srcRect/>
          <a:stretch>
            <a:fillRect/>
          </a:stretch>
        </p:blipFill>
        <p:spPr bwMode="auto">
          <a:xfrm>
            <a:off x="10289357" y="174365"/>
            <a:ext cx="1280143" cy="575938"/>
          </a:xfrm>
          <a:prstGeom prst="rect">
            <a:avLst/>
          </a:prstGeom>
          <a:noFill/>
          <a:ln w="9525">
            <a:noFill/>
            <a:miter lim="800000"/>
            <a:headEnd/>
            <a:tailEnd/>
          </a:ln>
        </p:spPr>
      </p:pic>
      <p:sp>
        <p:nvSpPr>
          <p:cNvPr id="7" name="矩形 6"/>
          <p:cNvSpPr/>
          <p:nvPr userDrawn="1"/>
        </p:nvSpPr>
        <p:spPr>
          <a:xfrm>
            <a:off x="527384" y="782056"/>
            <a:ext cx="11329259" cy="108000"/>
          </a:xfrm>
          <a:prstGeom prst="rect">
            <a:avLst/>
          </a:prstGeom>
          <a:gradFill>
            <a:gsLst>
              <a:gs pos="0">
                <a:srgbClr val="012D86"/>
              </a:gs>
              <a:gs pos="100000">
                <a:srgbClr val="0E2557"/>
              </a:gs>
            </a:gsLst>
            <a:lin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160" dirty="0"/>
          </a:p>
        </p:txBody>
      </p:sp>
      <p:sp>
        <p:nvSpPr>
          <p:cNvPr id="8" name="圆角矩形 7"/>
          <p:cNvSpPr/>
          <p:nvPr userDrawn="1"/>
        </p:nvSpPr>
        <p:spPr>
          <a:xfrm>
            <a:off x="260288" y="663895"/>
            <a:ext cx="267094" cy="230233"/>
          </a:xfrm>
          <a:prstGeom prst="roundRect">
            <a:avLst/>
          </a:prstGeom>
          <a:gradFill>
            <a:gsLst>
              <a:gs pos="0">
                <a:srgbClr val="012D86"/>
              </a:gs>
              <a:gs pos="100000">
                <a:srgbClr val="0E2557"/>
              </a:gs>
            </a:gsLst>
            <a:lin scaled="0"/>
          </a:gradFill>
          <a:ln w="19050">
            <a:solidFill>
              <a:schemeClr val="bg1"/>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zh-CN" altLang="en-US" sz="2160"/>
          </a:p>
        </p:txBody>
      </p:sp>
      <p:sp>
        <p:nvSpPr>
          <p:cNvPr id="9" name="标题 1"/>
          <p:cNvSpPr>
            <a:spLocks noGrp="1"/>
          </p:cNvSpPr>
          <p:nvPr>
            <p:ph type="title" hasCustomPrompt="1"/>
          </p:nvPr>
        </p:nvSpPr>
        <p:spPr>
          <a:xfrm>
            <a:off x="609600" y="174365"/>
            <a:ext cx="9175768" cy="575938"/>
          </a:xfrm>
        </p:spPr>
        <p:txBody>
          <a:bodyPr/>
          <a:lstStyle>
            <a:lvl1pPr algn="l">
              <a:defRPr sz="3840" b="1">
                <a:latin typeface="Times New Roman" panose="02020603050405020304" pitchFamily="18" charset="0"/>
                <a:ea typeface="+mn-ea"/>
                <a:cs typeface="Times New Roman" panose="02020603050405020304" pitchFamily="18" charset="0"/>
              </a:defRPr>
            </a:lvl1pPr>
          </a:lstStyle>
          <a:p>
            <a:r>
              <a:rPr lang="en-US" altLang="zh-CN" dirty="0"/>
              <a:t>ABC</a:t>
            </a:r>
          </a:p>
        </p:txBody>
      </p:sp>
      <p:sp>
        <p:nvSpPr>
          <p:cNvPr id="10" name="文本占位符 2"/>
          <p:cNvSpPr>
            <a:spLocks noGrp="1"/>
          </p:cNvSpPr>
          <p:nvPr>
            <p:ph type="body" idx="1" hasCustomPrompt="1"/>
            <p:custDataLst>
              <p:tags r:id="rId1"/>
            </p:custDataLst>
          </p:nvPr>
        </p:nvSpPr>
        <p:spPr>
          <a:xfrm>
            <a:off x="431674" y="1127464"/>
            <a:ext cx="11540869" cy="745477"/>
          </a:xfrm>
          <a:prstGeom prst="rect">
            <a:avLst/>
          </a:prstGeom>
          <a:ln>
            <a:solidFill>
              <a:srgbClr val="E6E6E6"/>
            </a:solidFill>
          </a:ln>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设计、加工制造和测试计划 </a:t>
            </a:r>
            <a:r>
              <a:rPr lang="en-US" altLang="zh-CN" dirty="0"/>
              <a:t>/ </a:t>
            </a:r>
            <a:r>
              <a:rPr lang="zh-CN" altLang="en-US" dirty="0"/>
              <a:t>研制计划或进度</a:t>
            </a:r>
          </a:p>
        </p:txBody>
      </p:sp>
      <p:sp>
        <p:nvSpPr>
          <p:cNvPr id="11" name="内容占位符 3"/>
          <p:cNvSpPr>
            <a:spLocks noGrp="1"/>
          </p:cNvSpPr>
          <p:nvPr>
            <p:ph sz="half" idx="2"/>
            <p:custDataLst>
              <p:tags r:id="rId2"/>
            </p:custDataLst>
          </p:nvPr>
        </p:nvSpPr>
        <p:spPr>
          <a:xfrm>
            <a:off x="439724" y="1933897"/>
            <a:ext cx="5656275" cy="4573435"/>
          </a:xfrm>
          <a:prstGeom prst="rect">
            <a:avLst/>
          </a:prstGeom>
          <a:ln>
            <a:solidFill>
              <a:srgbClr val="E6E6E6"/>
            </a:solidFill>
          </a:ln>
        </p:spPr>
        <p:txBody>
          <a:bodyPr vert="horz" lIns="101600" tIns="0" rIns="82550" bIns="0" rtlCol="0">
            <a:normAutofit/>
          </a:bodyPr>
          <a:lstStyle>
            <a:lvl1pPr marL="342900" indent="-3429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1pPr>
            <a:lvl2pPr marL="774700" indent="-3429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2pPr>
            <a:lvl3pPr marL="1143000" indent="-2286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3pPr>
            <a:lvl4pPr marL="1600200" indent="-2286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4pPr>
            <a:lvl5pPr marL="2057400" indent="-2286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3" name="内容占位符 5"/>
          <p:cNvSpPr>
            <a:spLocks noGrp="1"/>
          </p:cNvSpPr>
          <p:nvPr>
            <p:ph sz="quarter" idx="4"/>
            <p:custDataLst>
              <p:tags r:id="rId3"/>
            </p:custDataLst>
          </p:nvPr>
        </p:nvSpPr>
        <p:spPr>
          <a:xfrm>
            <a:off x="6338657" y="1933897"/>
            <a:ext cx="5633886" cy="4573435"/>
          </a:xfrm>
          <a:prstGeom prst="rect">
            <a:avLst/>
          </a:prstGeom>
          <a:ln>
            <a:solidFill>
              <a:srgbClr val="E6E6E6"/>
            </a:solidFill>
          </a:ln>
        </p:spPr>
        <p:txBody>
          <a:bodyPr vert="horz" lIns="101600" tIns="0" rIns="82550" bIns="0" rtlCol="0">
            <a:normAutofit/>
          </a:bodyPr>
          <a:lstStyle>
            <a:lvl1pPr marL="342900" indent="-342900">
              <a:spcAft>
                <a:spcPts val="600"/>
              </a:spcAft>
              <a:buFont typeface="Wingdings" panose="05000000000000000000" pitchFamily="2" charset="2"/>
              <a:buChar char="n"/>
              <a:defRPr baseline="0">
                <a:latin typeface="Times New Roman" panose="02020603050405020304" pitchFamily="18" charset="0"/>
                <a:ea typeface="微软雅黑" panose="020B0503020204020204" pitchFamily="34" charset="-122"/>
              </a:defRPr>
            </a:lvl1pPr>
            <a:lvl2pPr>
              <a:spcAft>
                <a:spcPts val="600"/>
              </a:spcAft>
              <a:defRPr baseline="0">
                <a:latin typeface="Times New Roman" panose="02020603050405020304" pitchFamily="18" charset="0"/>
                <a:ea typeface="微软雅黑" panose="020B0503020204020204" pitchFamily="34" charset="-122"/>
              </a:defRPr>
            </a:lvl2pPr>
            <a:lvl3pPr>
              <a:spcAft>
                <a:spcPts val="600"/>
              </a:spcAft>
              <a:defRPr baseline="0">
                <a:latin typeface="Times New Roman" panose="02020603050405020304" pitchFamily="18" charset="0"/>
                <a:ea typeface="微软雅黑" panose="020B0503020204020204" pitchFamily="34" charset="-122"/>
              </a:defRPr>
            </a:lvl3pPr>
            <a:lvl4pPr>
              <a:spcAft>
                <a:spcPts val="600"/>
              </a:spcAft>
              <a:defRPr baseline="0">
                <a:latin typeface="Times New Roman" panose="02020603050405020304" pitchFamily="18" charset="0"/>
                <a:ea typeface="微软雅黑" panose="020B0503020204020204" pitchFamily="34" charset="-122"/>
              </a:defRPr>
            </a:lvl4pPr>
            <a:lvl5pPr>
              <a:spcAft>
                <a:spcPts val="600"/>
              </a:spcAft>
              <a:defRPr baseline="0">
                <a:latin typeface="Times New Roman" panose="02020603050405020304" pitchFamily="18"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76885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0C3753-D29C-41F6-99F4-736230CAD57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27170FD-A246-4702-BF39-841469B9EC3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C906916-E524-4420-9963-4CEA77DEEA06}"/>
              </a:ext>
            </a:extLst>
          </p:cNvPr>
          <p:cNvSpPr>
            <a:spLocks noGrp="1"/>
          </p:cNvSpPr>
          <p:nvPr>
            <p:ph type="dt" sz="half" idx="10"/>
          </p:nvPr>
        </p:nvSpPr>
        <p:spPr/>
        <p:txBody>
          <a:bodyPr/>
          <a:lstStyle/>
          <a:p>
            <a:fld id="{BF03FEE1-4931-4E2C-A112-1CE7618D696E}" type="datetimeFigureOut">
              <a:rPr lang="zh-CN" altLang="en-US" smtClean="0"/>
              <a:t>2025/8/19</a:t>
            </a:fld>
            <a:endParaRPr lang="zh-CN" altLang="en-US"/>
          </a:p>
        </p:txBody>
      </p:sp>
      <p:sp>
        <p:nvSpPr>
          <p:cNvPr id="5" name="页脚占位符 4">
            <a:extLst>
              <a:ext uri="{FF2B5EF4-FFF2-40B4-BE49-F238E27FC236}">
                <a16:creationId xmlns:a16="http://schemas.microsoft.com/office/drawing/2014/main" id="{8823C0CE-41EB-4FA2-93E0-8CC1A7F097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7BB5D05-6B53-4251-B608-5C429AD0B79A}"/>
              </a:ext>
            </a:extLst>
          </p:cNvPr>
          <p:cNvSpPr>
            <a:spLocks noGrp="1"/>
          </p:cNvSpPr>
          <p:nvPr>
            <p:ph type="sldNum" sz="quarter" idx="12"/>
          </p:nvPr>
        </p:nvSpPr>
        <p:spPr/>
        <p:txBody>
          <a:bodyPr/>
          <a:lstStyle/>
          <a:p>
            <a:fld id="{49D3C7D7-EDB3-4E2F-AABF-9C01C5DF412B}" type="slidenum">
              <a:rPr lang="zh-CN" altLang="en-US" smtClean="0"/>
              <a:t>‹#›</a:t>
            </a:fld>
            <a:endParaRPr lang="zh-CN" altLang="en-US"/>
          </a:p>
        </p:txBody>
      </p:sp>
    </p:spTree>
    <p:extLst>
      <p:ext uri="{BB962C8B-B14F-4D97-AF65-F5344CB8AC3E}">
        <p14:creationId xmlns:p14="http://schemas.microsoft.com/office/powerpoint/2010/main" val="230086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FBF928-A4E7-41F6-9FE3-F57A49DACD5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8F12FFC-BB12-47FB-972D-0F83110F96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BA9395A-2B0D-4DC5-B5A3-E80C5B6F62BB}"/>
              </a:ext>
            </a:extLst>
          </p:cNvPr>
          <p:cNvSpPr>
            <a:spLocks noGrp="1"/>
          </p:cNvSpPr>
          <p:nvPr>
            <p:ph type="dt" sz="half" idx="10"/>
          </p:nvPr>
        </p:nvSpPr>
        <p:spPr/>
        <p:txBody>
          <a:bodyPr/>
          <a:lstStyle/>
          <a:p>
            <a:fld id="{BF03FEE1-4931-4E2C-A112-1CE7618D696E}" type="datetimeFigureOut">
              <a:rPr lang="zh-CN" altLang="en-US" smtClean="0"/>
              <a:t>2025/8/19</a:t>
            </a:fld>
            <a:endParaRPr lang="zh-CN" altLang="en-US"/>
          </a:p>
        </p:txBody>
      </p:sp>
      <p:sp>
        <p:nvSpPr>
          <p:cNvPr id="5" name="页脚占位符 4">
            <a:extLst>
              <a:ext uri="{FF2B5EF4-FFF2-40B4-BE49-F238E27FC236}">
                <a16:creationId xmlns:a16="http://schemas.microsoft.com/office/drawing/2014/main" id="{63C2C56F-93EC-413F-B1C1-8913368F9A9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7C17DD6-8F1E-4765-A636-50D185FCDD47}"/>
              </a:ext>
            </a:extLst>
          </p:cNvPr>
          <p:cNvSpPr>
            <a:spLocks noGrp="1"/>
          </p:cNvSpPr>
          <p:nvPr>
            <p:ph type="sldNum" sz="quarter" idx="12"/>
          </p:nvPr>
        </p:nvSpPr>
        <p:spPr/>
        <p:txBody>
          <a:bodyPr/>
          <a:lstStyle/>
          <a:p>
            <a:fld id="{49D3C7D7-EDB3-4E2F-AABF-9C01C5DF412B}" type="slidenum">
              <a:rPr lang="zh-CN" altLang="en-US" smtClean="0"/>
              <a:t>‹#›</a:t>
            </a:fld>
            <a:endParaRPr lang="zh-CN" altLang="en-US"/>
          </a:p>
        </p:txBody>
      </p:sp>
    </p:spTree>
    <p:extLst>
      <p:ext uri="{BB962C8B-B14F-4D97-AF65-F5344CB8AC3E}">
        <p14:creationId xmlns:p14="http://schemas.microsoft.com/office/powerpoint/2010/main" val="299132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A16DE8-90D7-47D3-91AB-E2452F65ED7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97B887F-A404-43DC-BB11-3A4665E145F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5CBDB1A-8C9A-43AE-BBC6-DBCAF12ADE8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51A2D6F-B68A-4009-B39C-6CAB6742EB7F}"/>
              </a:ext>
            </a:extLst>
          </p:cNvPr>
          <p:cNvSpPr>
            <a:spLocks noGrp="1"/>
          </p:cNvSpPr>
          <p:nvPr>
            <p:ph type="dt" sz="half" idx="10"/>
          </p:nvPr>
        </p:nvSpPr>
        <p:spPr/>
        <p:txBody>
          <a:bodyPr/>
          <a:lstStyle/>
          <a:p>
            <a:fld id="{BF03FEE1-4931-4E2C-A112-1CE7618D696E}" type="datetimeFigureOut">
              <a:rPr lang="zh-CN" altLang="en-US" smtClean="0"/>
              <a:t>2025/8/19</a:t>
            </a:fld>
            <a:endParaRPr lang="zh-CN" altLang="en-US"/>
          </a:p>
        </p:txBody>
      </p:sp>
      <p:sp>
        <p:nvSpPr>
          <p:cNvPr id="6" name="页脚占位符 5">
            <a:extLst>
              <a:ext uri="{FF2B5EF4-FFF2-40B4-BE49-F238E27FC236}">
                <a16:creationId xmlns:a16="http://schemas.microsoft.com/office/drawing/2014/main" id="{EF72FFFB-3399-4672-B8F5-AB3EFD4CA00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3053B7A-4DBB-4AD9-BE03-21B21A698321}"/>
              </a:ext>
            </a:extLst>
          </p:cNvPr>
          <p:cNvSpPr>
            <a:spLocks noGrp="1"/>
          </p:cNvSpPr>
          <p:nvPr>
            <p:ph type="sldNum" sz="quarter" idx="12"/>
          </p:nvPr>
        </p:nvSpPr>
        <p:spPr/>
        <p:txBody>
          <a:bodyPr/>
          <a:lstStyle/>
          <a:p>
            <a:fld id="{49D3C7D7-EDB3-4E2F-AABF-9C01C5DF412B}" type="slidenum">
              <a:rPr lang="zh-CN" altLang="en-US" smtClean="0"/>
              <a:t>‹#›</a:t>
            </a:fld>
            <a:endParaRPr lang="zh-CN" altLang="en-US"/>
          </a:p>
        </p:txBody>
      </p:sp>
    </p:spTree>
    <p:extLst>
      <p:ext uri="{BB962C8B-B14F-4D97-AF65-F5344CB8AC3E}">
        <p14:creationId xmlns:p14="http://schemas.microsoft.com/office/powerpoint/2010/main" val="2816409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2F8AB1-0573-4745-A3BA-7BA8722DD13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03D4473-FE78-4C66-BD6B-C4E16F1DF7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49BDD75-9362-4478-BF1A-1E3D223F48D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6A68F17-EC27-40BD-9D64-63634FD98A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9C31461-0CF4-4256-BD0F-26B8EE31C011}"/>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A8F8961-9EE1-4FD7-BBFF-1621498C5514}"/>
              </a:ext>
            </a:extLst>
          </p:cNvPr>
          <p:cNvSpPr>
            <a:spLocks noGrp="1"/>
          </p:cNvSpPr>
          <p:nvPr>
            <p:ph type="dt" sz="half" idx="10"/>
          </p:nvPr>
        </p:nvSpPr>
        <p:spPr/>
        <p:txBody>
          <a:bodyPr/>
          <a:lstStyle/>
          <a:p>
            <a:fld id="{BF03FEE1-4931-4E2C-A112-1CE7618D696E}" type="datetimeFigureOut">
              <a:rPr lang="zh-CN" altLang="en-US" smtClean="0"/>
              <a:t>2025/8/19</a:t>
            </a:fld>
            <a:endParaRPr lang="zh-CN" altLang="en-US"/>
          </a:p>
        </p:txBody>
      </p:sp>
      <p:sp>
        <p:nvSpPr>
          <p:cNvPr id="8" name="页脚占位符 7">
            <a:extLst>
              <a:ext uri="{FF2B5EF4-FFF2-40B4-BE49-F238E27FC236}">
                <a16:creationId xmlns:a16="http://schemas.microsoft.com/office/drawing/2014/main" id="{DB50FE64-7574-4E5C-8B9B-5F461518FFC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7B895F4-DC4D-499F-89C0-67E696551E2A}"/>
              </a:ext>
            </a:extLst>
          </p:cNvPr>
          <p:cNvSpPr>
            <a:spLocks noGrp="1"/>
          </p:cNvSpPr>
          <p:nvPr>
            <p:ph type="sldNum" sz="quarter" idx="12"/>
          </p:nvPr>
        </p:nvSpPr>
        <p:spPr/>
        <p:txBody>
          <a:bodyPr/>
          <a:lstStyle/>
          <a:p>
            <a:fld id="{49D3C7D7-EDB3-4E2F-AABF-9C01C5DF412B}" type="slidenum">
              <a:rPr lang="zh-CN" altLang="en-US" smtClean="0"/>
              <a:t>‹#›</a:t>
            </a:fld>
            <a:endParaRPr lang="zh-CN" altLang="en-US"/>
          </a:p>
        </p:txBody>
      </p:sp>
    </p:spTree>
    <p:extLst>
      <p:ext uri="{BB962C8B-B14F-4D97-AF65-F5344CB8AC3E}">
        <p14:creationId xmlns:p14="http://schemas.microsoft.com/office/powerpoint/2010/main" val="862329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6D7B63-96FE-4C09-8BF3-19F107617F5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D16736B-7E3F-4038-A9F2-F126EB4D721B}"/>
              </a:ext>
            </a:extLst>
          </p:cNvPr>
          <p:cNvSpPr>
            <a:spLocks noGrp="1"/>
          </p:cNvSpPr>
          <p:nvPr>
            <p:ph type="dt" sz="half" idx="10"/>
          </p:nvPr>
        </p:nvSpPr>
        <p:spPr/>
        <p:txBody>
          <a:bodyPr/>
          <a:lstStyle/>
          <a:p>
            <a:fld id="{BF03FEE1-4931-4E2C-A112-1CE7618D696E}" type="datetimeFigureOut">
              <a:rPr lang="zh-CN" altLang="en-US" smtClean="0"/>
              <a:t>2025/8/19</a:t>
            </a:fld>
            <a:endParaRPr lang="zh-CN" altLang="en-US"/>
          </a:p>
        </p:txBody>
      </p:sp>
      <p:sp>
        <p:nvSpPr>
          <p:cNvPr id="4" name="页脚占位符 3">
            <a:extLst>
              <a:ext uri="{FF2B5EF4-FFF2-40B4-BE49-F238E27FC236}">
                <a16:creationId xmlns:a16="http://schemas.microsoft.com/office/drawing/2014/main" id="{35797D96-F13A-4FE1-BE9A-E441F585E8E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137D9DE-211F-447F-A93E-46DD7B8AC12D}"/>
              </a:ext>
            </a:extLst>
          </p:cNvPr>
          <p:cNvSpPr>
            <a:spLocks noGrp="1"/>
          </p:cNvSpPr>
          <p:nvPr>
            <p:ph type="sldNum" sz="quarter" idx="12"/>
          </p:nvPr>
        </p:nvSpPr>
        <p:spPr/>
        <p:txBody>
          <a:bodyPr/>
          <a:lstStyle/>
          <a:p>
            <a:fld id="{49D3C7D7-EDB3-4E2F-AABF-9C01C5DF412B}" type="slidenum">
              <a:rPr lang="zh-CN" altLang="en-US" smtClean="0"/>
              <a:t>‹#›</a:t>
            </a:fld>
            <a:endParaRPr lang="zh-CN" altLang="en-US"/>
          </a:p>
        </p:txBody>
      </p:sp>
    </p:spTree>
    <p:extLst>
      <p:ext uri="{BB962C8B-B14F-4D97-AF65-F5344CB8AC3E}">
        <p14:creationId xmlns:p14="http://schemas.microsoft.com/office/powerpoint/2010/main" val="220261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534EED9-9301-4583-8165-42BDADBE12C0}"/>
              </a:ext>
            </a:extLst>
          </p:cNvPr>
          <p:cNvSpPr>
            <a:spLocks noGrp="1"/>
          </p:cNvSpPr>
          <p:nvPr>
            <p:ph type="dt" sz="half" idx="10"/>
          </p:nvPr>
        </p:nvSpPr>
        <p:spPr/>
        <p:txBody>
          <a:bodyPr/>
          <a:lstStyle/>
          <a:p>
            <a:fld id="{BF03FEE1-4931-4E2C-A112-1CE7618D696E}" type="datetimeFigureOut">
              <a:rPr lang="zh-CN" altLang="en-US" smtClean="0"/>
              <a:t>2025/8/19</a:t>
            </a:fld>
            <a:endParaRPr lang="zh-CN" altLang="en-US"/>
          </a:p>
        </p:txBody>
      </p:sp>
      <p:sp>
        <p:nvSpPr>
          <p:cNvPr id="3" name="页脚占位符 2">
            <a:extLst>
              <a:ext uri="{FF2B5EF4-FFF2-40B4-BE49-F238E27FC236}">
                <a16:creationId xmlns:a16="http://schemas.microsoft.com/office/drawing/2014/main" id="{319879F8-FC67-4283-9E6D-A9ECFB0B92D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004D3F2-916C-429A-A737-5F64ED8E4611}"/>
              </a:ext>
            </a:extLst>
          </p:cNvPr>
          <p:cNvSpPr>
            <a:spLocks noGrp="1"/>
          </p:cNvSpPr>
          <p:nvPr>
            <p:ph type="sldNum" sz="quarter" idx="12"/>
          </p:nvPr>
        </p:nvSpPr>
        <p:spPr/>
        <p:txBody>
          <a:bodyPr/>
          <a:lstStyle/>
          <a:p>
            <a:fld id="{49D3C7D7-EDB3-4E2F-AABF-9C01C5DF412B}" type="slidenum">
              <a:rPr lang="zh-CN" altLang="en-US" smtClean="0"/>
              <a:t>‹#›</a:t>
            </a:fld>
            <a:endParaRPr lang="zh-CN" altLang="en-US"/>
          </a:p>
        </p:txBody>
      </p:sp>
    </p:spTree>
    <p:extLst>
      <p:ext uri="{BB962C8B-B14F-4D97-AF65-F5344CB8AC3E}">
        <p14:creationId xmlns:p14="http://schemas.microsoft.com/office/powerpoint/2010/main" val="232915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FEC69A-AD5B-4E07-992B-CC8EFAE9C8B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F148FCC-02A0-416C-B24F-F22234C47F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410721C-F1A2-44E3-B96D-61A5A1E0D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B52CC5F-B0BB-4E01-9F3F-5947F427DF79}"/>
              </a:ext>
            </a:extLst>
          </p:cNvPr>
          <p:cNvSpPr>
            <a:spLocks noGrp="1"/>
          </p:cNvSpPr>
          <p:nvPr>
            <p:ph type="dt" sz="half" idx="10"/>
          </p:nvPr>
        </p:nvSpPr>
        <p:spPr/>
        <p:txBody>
          <a:bodyPr/>
          <a:lstStyle/>
          <a:p>
            <a:fld id="{BF03FEE1-4931-4E2C-A112-1CE7618D696E}" type="datetimeFigureOut">
              <a:rPr lang="zh-CN" altLang="en-US" smtClean="0"/>
              <a:t>2025/8/19</a:t>
            </a:fld>
            <a:endParaRPr lang="zh-CN" altLang="en-US"/>
          </a:p>
        </p:txBody>
      </p:sp>
      <p:sp>
        <p:nvSpPr>
          <p:cNvPr id="6" name="页脚占位符 5">
            <a:extLst>
              <a:ext uri="{FF2B5EF4-FFF2-40B4-BE49-F238E27FC236}">
                <a16:creationId xmlns:a16="http://schemas.microsoft.com/office/drawing/2014/main" id="{B1E5B968-5DC7-4804-A174-49F9CD4C8C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899AB21-2DE9-4B7C-8520-A3EC1635BB32}"/>
              </a:ext>
            </a:extLst>
          </p:cNvPr>
          <p:cNvSpPr>
            <a:spLocks noGrp="1"/>
          </p:cNvSpPr>
          <p:nvPr>
            <p:ph type="sldNum" sz="quarter" idx="12"/>
          </p:nvPr>
        </p:nvSpPr>
        <p:spPr/>
        <p:txBody>
          <a:bodyPr/>
          <a:lstStyle/>
          <a:p>
            <a:fld id="{49D3C7D7-EDB3-4E2F-AABF-9C01C5DF412B}" type="slidenum">
              <a:rPr lang="zh-CN" altLang="en-US" smtClean="0"/>
              <a:t>‹#›</a:t>
            </a:fld>
            <a:endParaRPr lang="zh-CN" altLang="en-US"/>
          </a:p>
        </p:txBody>
      </p:sp>
    </p:spTree>
    <p:extLst>
      <p:ext uri="{BB962C8B-B14F-4D97-AF65-F5344CB8AC3E}">
        <p14:creationId xmlns:p14="http://schemas.microsoft.com/office/powerpoint/2010/main" val="1001563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6DF284-1DF9-4BA9-939D-D2D6E94E5F9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1B5697F-CA50-44F2-92A7-0770C36C0A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C7852EC-0765-4283-AFEE-BA0C56DAF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F9648F3-72F4-4985-A81C-59EF68059BD1}"/>
              </a:ext>
            </a:extLst>
          </p:cNvPr>
          <p:cNvSpPr>
            <a:spLocks noGrp="1"/>
          </p:cNvSpPr>
          <p:nvPr>
            <p:ph type="dt" sz="half" idx="10"/>
          </p:nvPr>
        </p:nvSpPr>
        <p:spPr/>
        <p:txBody>
          <a:bodyPr/>
          <a:lstStyle/>
          <a:p>
            <a:fld id="{BF03FEE1-4931-4E2C-A112-1CE7618D696E}" type="datetimeFigureOut">
              <a:rPr lang="zh-CN" altLang="en-US" smtClean="0"/>
              <a:t>2025/8/19</a:t>
            </a:fld>
            <a:endParaRPr lang="zh-CN" altLang="en-US"/>
          </a:p>
        </p:txBody>
      </p:sp>
      <p:sp>
        <p:nvSpPr>
          <p:cNvPr id="6" name="页脚占位符 5">
            <a:extLst>
              <a:ext uri="{FF2B5EF4-FFF2-40B4-BE49-F238E27FC236}">
                <a16:creationId xmlns:a16="http://schemas.microsoft.com/office/drawing/2014/main" id="{86E1A685-EF97-4865-80BA-57152B555EA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C91F676-D716-4500-B046-A4C16EFC2EE5}"/>
              </a:ext>
            </a:extLst>
          </p:cNvPr>
          <p:cNvSpPr>
            <a:spLocks noGrp="1"/>
          </p:cNvSpPr>
          <p:nvPr>
            <p:ph type="sldNum" sz="quarter" idx="12"/>
          </p:nvPr>
        </p:nvSpPr>
        <p:spPr/>
        <p:txBody>
          <a:bodyPr/>
          <a:lstStyle/>
          <a:p>
            <a:fld id="{49D3C7D7-EDB3-4E2F-AABF-9C01C5DF412B}" type="slidenum">
              <a:rPr lang="zh-CN" altLang="en-US" smtClean="0"/>
              <a:t>‹#›</a:t>
            </a:fld>
            <a:endParaRPr lang="zh-CN" altLang="en-US"/>
          </a:p>
        </p:txBody>
      </p:sp>
    </p:spTree>
    <p:extLst>
      <p:ext uri="{BB962C8B-B14F-4D97-AF65-F5344CB8AC3E}">
        <p14:creationId xmlns:p14="http://schemas.microsoft.com/office/powerpoint/2010/main" val="208500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9027C7A-EA9E-4ECA-8825-54C34AA072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4C3F7E0-DA24-4FEF-BF3D-A526E4919B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C534F4-1A9A-4289-BCC0-6BDDD3BBB5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3FEE1-4931-4E2C-A112-1CE7618D696E}" type="datetimeFigureOut">
              <a:rPr lang="zh-CN" altLang="en-US" smtClean="0"/>
              <a:t>2025/8/19</a:t>
            </a:fld>
            <a:endParaRPr lang="zh-CN" altLang="en-US"/>
          </a:p>
        </p:txBody>
      </p:sp>
      <p:sp>
        <p:nvSpPr>
          <p:cNvPr id="5" name="页脚占位符 4">
            <a:extLst>
              <a:ext uri="{FF2B5EF4-FFF2-40B4-BE49-F238E27FC236}">
                <a16:creationId xmlns:a16="http://schemas.microsoft.com/office/drawing/2014/main" id="{91D06B2B-CB7D-4E4B-B044-EE6CB43AC0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595FB45-5416-4382-B407-D66BAEA353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3C7D7-EDB3-4E2F-AABF-9C01C5DF412B}" type="slidenum">
              <a:rPr lang="zh-CN" altLang="en-US" smtClean="0"/>
              <a:t>‹#›</a:t>
            </a:fld>
            <a:endParaRPr lang="zh-CN" altLang="en-US"/>
          </a:p>
        </p:txBody>
      </p:sp>
    </p:spTree>
    <p:extLst>
      <p:ext uri="{BB962C8B-B14F-4D97-AF65-F5344CB8AC3E}">
        <p14:creationId xmlns:p14="http://schemas.microsoft.com/office/powerpoint/2010/main" val="2912360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523107" y="71907"/>
            <a:ext cx="10972800" cy="667335"/>
          </a:xfrm>
          <a:prstGeom prst="rect">
            <a:avLst/>
          </a:prstGeom>
          <a:noFill/>
          <a:ln w="9525">
            <a:noFill/>
            <a:miter lim="800000"/>
          </a:ln>
        </p:spPr>
        <p:txBody>
          <a:bodyPr vert="horz" wrap="square" lIns="91440" tIns="45720" rIns="91440" bIns="45720" numCol="1" anchor="ctr" anchorCtr="0" compatLnSpc="1"/>
          <a:lstStyle/>
          <a:p>
            <a:pPr lvl="0"/>
            <a:r>
              <a:rPr lang="zh-CN" altLang="en-US" dirty="0"/>
              <a:t>单击此处编辑母版标题样式</a:t>
            </a:r>
          </a:p>
        </p:txBody>
      </p:sp>
      <p:sp>
        <p:nvSpPr>
          <p:cNvPr id="2051" name="文本占位符 2"/>
          <p:cNvSpPr>
            <a:spLocks noGrp="1"/>
          </p:cNvSpPr>
          <p:nvPr>
            <p:ph type="body" idx="1"/>
          </p:nvPr>
        </p:nvSpPr>
        <p:spPr bwMode="auto">
          <a:xfrm>
            <a:off x="609600" y="1340769"/>
            <a:ext cx="10972800" cy="4785400"/>
          </a:xfrm>
          <a:prstGeom prst="rect">
            <a:avLst/>
          </a:prstGeom>
          <a:noFill/>
          <a:ln w="9525">
            <a:noFill/>
            <a:miter lim="800000"/>
          </a:ln>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7" name="图片 18" descr="图片1副本"/>
          <p:cNvPicPr>
            <a:picLocks noChangeAspect="1"/>
          </p:cNvPicPr>
          <p:nvPr userDrawn="1"/>
        </p:nvPicPr>
        <p:blipFill>
          <a:blip r:embed="rId10" cstate="screen"/>
          <a:srcRect/>
          <a:stretch>
            <a:fillRect/>
          </a:stretch>
        </p:blipFill>
        <p:spPr bwMode="auto">
          <a:xfrm>
            <a:off x="10321085" y="188639"/>
            <a:ext cx="1248414" cy="561663"/>
          </a:xfrm>
          <a:prstGeom prst="rect">
            <a:avLst/>
          </a:prstGeom>
          <a:noFill/>
          <a:ln w="9525">
            <a:noFill/>
            <a:miter lim="800000"/>
            <a:headEnd/>
            <a:tailEnd/>
          </a:ln>
        </p:spPr>
      </p:pic>
      <p:sp>
        <p:nvSpPr>
          <p:cNvPr id="8" name="矩形 6"/>
          <p:cNvSpPr/>
          <p:nvPr userDrawn="1"/>
        </p:nvSpPr>
        <p:spPr>
          <a:xfrm>
            <a:off x="527384" y="782056"/>
            <a:ext cx="11329259" cy="108000"/>
          </a:xfrm>
          <a:prstGeom prst="rect">
            <a:avLst/>
          </a:prstGeom>
          <a:gradFill>
            <a:gsLst>
              <a:gs pos="0">
                <a:srgbClr val="012D86"/>
              </a:gs>
              <a:gs pos="100000">
                <a:srgbClr val="0E2557"/>
              </a:gs>
            </a:gsLst>
            <a:lin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9" name="圆角矩形 7"/>
          <p:cNvSpPr/>
          <p:nvPr userDrawn="1"/>
        </p:nvSpPr>
        <p:spPr>
          <a:xfrm>
            <a:off x="260288" y="663895"/>
            <a:ext cx="267094" cy="230233"/>
          </a:xfrm>
          <a:prstGeom prst="roundRect">
            <a:avLst/>
          </a:prstGeom>
          <a:gradFill>
            <a:gsLst>
              <a:gs pos="0">
                <a:srgbClr val="012D86"/>
              </a:gs>
              <a:gs pos="100000">
                <a:srgbClr val="0E2557"/>
              </a:gs>
            </a:gsLst>
            <a:lin scaled="0"/>
          </a:gradFill>
          <a:ln w="19050">
            <a:solidFill>
              <a:schemeClr val="bg1"/>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12" name="灯片编号占位符 5"/>
          <p:cNvSpPr>
            <a:spLocks noGrp="1"/>
          </p:cNvSpPr>
          <p:nvPr>
            <p:ph type="sldNum" sz="quarter" idx="4"/>
          </p:nvPr>
        </p:nvSpPr>
        <p:spPr>
          <a:xfrm>
            <a:off x="8839200" y="6394318"/>
            <a:ext cx="2743200" cy="365125"/>
          </a:xfrm>
          <a:prstGeom prst="rect">
            <a:avLst/>
          </a:prstGeom>
        </p:spPr>
        <p:txBody>
          <a:bodyPr/>
          <a:lstStyle>
            <a:lvl1pPr algn="r">
              <a:defRPr lang="zh-CN" altLang="en-US" sz="1200" smtClean="0">
                <a:solidFill>
                  <a:schemeClr val="bg1">
                    <a:lumMod val="50000"/>
                  </a:schemeClr>
                </a:solidFill>
              </a:defRPr>
            </a:lvl1pPr>
          </a:lstStyle>
          <a:p>
            <a:fld id="{E2E7AEB9-C407-4735-841A-920775021C51}" type="slidenum">
              <a:rPr lang="en-US" altLang="zh-CN" smtClean="0"/>
              <a:t>‹#›</a:t>
            </a:fld>
            <a:endParaRPr lang="en-US" altLang="zh-CN"/>
          </a:p>
        </p:txBody>
      </p:sp>
      <p:sp>
        <p:nvSpPr>
          <p:cNvPr id="13" name="日期占位符 3"/>
          <p:cNvSpPr>
            <a:spLocks noGrp="1"/>
          </p:cNvSpPr>
          <p:nvPr>
            <p:ph type="dt" sz="half" idx="2"/>
          </p:nvPr>
        </p:nvSpPr>
        <p:spPr>
          <a:xfrm>
            <a:off x="636547" y="6394319"/>
            <a:ext cx="2743200" cy="365125"/>
          </a:xfrm>
          <a:prstGeom prst="rect">
            <a:avLst/>
          </a:prstGeom>
        </p:spPr>
        <p:txBody>
          <a:bodyPr/>
          <a:lstStyle>
            <a:lvl1pPr>
              <a:defRPr sz="1200">
                <a:solidFill>
                  <a:schemeClr val="bg1">
                    <a:lumMod val="50000"/>
                  </a:schemeClr>
                </a:solidFill>
              </a:defRPr>
            </a:lvl1pPr>
          </a:lstStyle>
          <a:p>
            <a:fld id="{C0CBDFD2-B2EB-4CA9-9318-8D8246943897}" type="datetime1">
              <a:rPr lang="zh-CN" altLang="en-US" smtClean="0"/>
              <a:t>2025/8/19</a:t>
            </a:fld>
            <a:endParaRPr lang="zh-CN" altLang="en-US"/>
          </a:p>
        </p:txBody>
      </p:sp>
    </p:spTree>
    <p:extLst>
      <p:ext uri="{BB962C8B-B14F-4D97-AF65-F5344CB8AC3E}">
        <p14:creationId xmlns:p14="http://schemas.microsoft.com/office/powerpoint/2010/main" val="1035343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Lst>
  <p:hf hdr="0" ftr="0" dt="0"/>
  <p:txStyles>
    <p:titleStyle>
      <a:lvl1pPr algn="l" rtl="0" eaLnBrk="0" fontAlgn="base" hangingPunct="0">
        <a:spcBef>
          <a:spcPct val="0"/>
        </a:spcBef>
        <a:spcAft>
          <a:spcPct val="0"/>
        </a:spcAft>
        <a:defRPr lang="zh-CN" altLang="en-US" sz="3200" b="0" kern="1200" dirty="0">
          <a:solidFill>
            <a:srgbClr val="002060"/>
          </a:solidFill>
          <a:latin typeface="Arial Black" panose="020B0A04020102020204" pitchFamily="34" charset="0"/>
          <a:ea typeface="微软雅黑" panose="020B0503020204020204" pitchFamily="34" charset="-122"/>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lnSpc>
          <a:spcPct val="100000"/>
        </a:lnSpc>
        <a:spcBef>
          <a:spcPts val="1200"/>
        </a:spcBef>
        <a:spcAft>
          <a:spcPct val="0"/>
        </a:spcAft>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9.png"/><Relationship Id="rId7"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oleObject" Target="../embeddings/oleObject7.bin"/><Relationship Id="rId5" Type="http://schemas.openxmlformats.org/officeDocument/2006/relationships/image" Target="../media/image10.wmf"/><Relationship Id="rId4" Type="http://schemas.openxmlformats.org/officeDocument/2006/relationships/oleObject" Target="../embeddings/oleObject6.bin"/><Relationship Id="rId9" Type="http://schemas.openxmlformats.org/officeDocument/2006/relationships/image" Target="../media/image12.wmf"/></Relationships>
</file>

<file path=ppt/slides/_rels/slide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4.wmf"/><Relationship Id="rId5" Type="http://schemas.openxmlformats.org/officeDocument/2006/relationships/oleObject" Target="../embeddings/oleObject10.bin"/><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6.wm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cstate="print"/>
          <a:stretch>
            <a:fillRect/>
          </a:stretch>
        </p:blipFill>
        <p:spPr>
          <a:xfrm>
            <a:off x="620" y="0"/>
            <a:ext cx="12192000" cy="3501008"/>
          </a:xfrm>
          <a:prstGeom prst="rect">
            <a:avLst/>
          </a:prstGeom>
        </p:spPr>
      </p:pic>
      <p:sp>
        <p:nvSpPr>
          <p:cNvPr id="8" name="矩形 7"/>
          <p:cNvSpPr/>
          <p:nvPr/>
        </p:nvSpPr>
        <p:spPr>
          <a:xfrm>
            <a:off x="-619" y="3508189"/>
            <a:ext cx="12191999" cy="3413137"/>
          </a:xfrm>
          <a:prstGeom prst="rect">
            <a:avLst/>
          </a:prstGeom>
          <a:solidFill>
            <a:srgbClr val="07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latin typeface="Times New Roman" panose="02020603050405020304"/>
                <a:cs typeface="Times New Roman" panose="02020603050405020304"/>
                <a:sym typeface="+mn-ea"/>
              </a:rPr>
              <a:t> </a:t>
            </a:r>
          </a:p>
        </p:txBody>
      </p:sp>
      <p:sp>
        <p:nvSpPr>
          <p:cNvPr id="4" name="标题 3"/>
          <p:cNvSpPr>
            <a:spLocks noGrp="1"/>
          </p:cNvSpPr>
          <p:nvPr>
            <p:ph type="ctrTitle"/>
          </p:nvPr>
        </p:nvSpPr>
        <p:spPr>
          <a:xfrm>
            <a:off x="-173106" y="3701050"/>
            <a:ext cx="12640310" cy="1183005"/>
          </a:xfrm>
        </p:spPr>
        <p:txBody>
          <a:bodyPr>
            <a:noAutofit/>
          </a:bodyPr>
          <a:lstStyle/>
          <a:p>
            <a:pPr>
              <a:lnSpc>
                <a:spcPct val="110000"/>
              </a:lnSpc>
            </a:pPr>
            <a:br>
              <a:rPr lang="en-US" altLang="zh-CN" sz="4000" b="0" kern="1200" normalizeH="0" baseline="0" dirty="0">
                <a:solidFill>
                  <a:schemeClr val="bg1"/>
                </a:solidFill>
                <a:latin typeface="华文中宋" panose="02010600040101010101" pitchFamily="2" charset="-122"/>
                <a:ea typeface="华文中宋" panose="02010600040101010101" pitchFamily="2" charset="-122"/>
              </a:rPr>
            </a:br>
            <a:r>
              <a:rPr lang="en-US" altLang="zh-CN" sz="4000" dirty="0">
                <a:solidFill>
                  <a:schemeClr val="bg1"/>
                </a:solidFill>
                <a:latin typeface="华文中宋" panose="02010600040101010101" pitchFamily="2" charset="-122"/>
                <a:ea typeface="华文中宋" panose="02010600040101010101" pitchFamily="2" charset="-122"/>
              </a:rPr>
              <a:t>CSNS-II</a:t>
            </a:r>
            <a:r>
              <a:rPr lang="zh-CN" altLang="en-US" sz="4000" dirty="0">
                <a:solidFill>
                  <a:schemeClr val="bg1"/>
                </a:solidFill>
                <a:latin typeface="华文中宋" panose="02010600040101010101" pitchFamily="2" charset="-122"/>
                <a:ea typeface="华文中宋" panose="02010600040101010101" pitchFamily="2" charset="-122"/>
              </a:rPr>
              <a:t>快循环同步加速器束流位置测量系统设计及实现</a:t>
            </a:r>
          </a:p>
        </p:txBody>
      </p:sp>
      <p:pic>
        <p:nvPicPr>
          <p:cNvPr id="10" name="图片 9"/>
          <p:cNvPicPr>
            <a:picLocks noChangeAspect="1"/>
          </p:cNvPicPr>
          <p:nvPr/>
        </p:nvPicPr>
        <p:blipFill>
          <a:blip r:embed="rId5" cstate="print">
            <a:clrChange>
              <a:clrFrom>
                <a:srgbClr val="FFFFFF"/>
              </a:clrFrom>
              <a:clrTo>
                <a:srgbClr val="FFFFFF">
                  <a:alpha val="0"/>
                </a:srgbClr>
              </a:clrTo>
            </a:clrChange>
          </a:blip>
          <a:stretch>
            <a:fillRect/>
          </a:stretch>
        </p:blipFill>
        <p:spPr>
          <a:xfrm>
            <a:off x="263352" y="116632"/>
            <a:ext cx="2271912" cy="1224136"/>
          </a:xfrm>
          <a:prstGeom prst="rect">
            <a:avLst/>
          </a:prstGeom>
        </p:spPr>
      </p:pic>
      <p:sp>
        <p:nvSpPr>
          <p:cNvPr id="9" name="副标题 2">
            <a:extLst>
              <a:ext uri="{FF2B5EF4-FFF2-40B4-BE49-F238E27FC236}">
                <a16:creationId xmlns:a16="http://schemas.microsoft.com/office/drawing/2014/main" id="{8CA83023-79E3-4F0F-ADAE-AB74FE46345E}"/>
              </a:ext>
            </a:extLst>
          </p:cNvPr>
          <p:cNvSpPr>
            <a:spLocks noGrp="1"/>
          </p:cNvSpPr>
          <p:nvPr>
            <p:ph type="subTitle" idx="1"/>
            <p:custDataLst>
              <p:tags r:id="rId1"/>
            </p:custDataLst>
          </p:nvPr>
        </p:nvSpPr>
        <p:spPr>
          <a:xfrm>
            <a:off x="1399308" y="5076916"/>
            <a:ext cx="9495482" cy="1183005"/>
          </a:xfrm>
        </p:spPr>
        <p:txBody>
          <a:bodyPr vert="horz" lIns="135000" tIns="70200" rIns="135000" bIns="70200" anchor="t" anchorCtr="0">
            <a:normAutofit fontScale="92500" lnSpcReduction="20000"/>
          </a:bodyPr>
          <a:lstStyle/>
          <a:p>
            <a:pPr defTabSz="914400">
              <a:lnSpc>
                <a:spcPct val="90000"/>
              </a:lnSpc>
              <a:buClrTx/>
              <a:buSzTx/>
            </a:pPr>
            <a:r>
              <a:rPr lang="zh-CN" altLang="en-US" b="1" dirty="0">
                <a:solidFill>
                  <a:schemeClr val="bg1"/>
                </a:solidFill>
                <a:latin typeface="华文中宋" panose="02010600040101010101" pitchFamily="2" charset="-122"/>
                <a:ea typeface="华文中宋" panose="02010600040101010101" pitchFamily="2" charset="-122"/>
                <a:cs typeface="Arial" panose="020B0604020202020204" pitchFamily="34" charset="0"/>
              </a:rPr>
              <a:t>汇报人：张誉耀     导师：朱鹏 </a:t>
            </a:r>
            <a:endParaRPr lang="en-US" altLang="zh-CN" b="1" dirty="0">
              <a:solidFill>
                <a:schemeClr val="bg1"/>
              </a:solidFill>
              <a:latin typeface="华文中宋" panose="02010600040101010101" pitchFamily="2" charset="-122"/>
              <a:ea typeface="华文中宋" panose="02010600040101010101" pitchFamily="2" charset="-122"/>
              <a:cs typeface="Arial" panose="020B0604020202020204" pitchFamily="34" charset="0"/>
            </a:endParaRPr>
          </a:p>
          <a:p>
            <a:pPr defTabSz="914400">
              <a:lnSpc>
                <a:spcPct val="90000"/>
              </a:lnSpc>
              <a:buClrTx/>
              <a:buSzTx/>
            </a:pPr>
            <a:r>
              <a:rPr lang="zh-CN" altLang="en-US" b="1" dirty="0">
                <a:solidFill>
                  <a:schemeClr val="bg1"/>
                </a:solidFill>
                <a:latin typeface="华文中宋" panose="02010600040101010101" pitchFamily="2" charset="-122"/>
                <a:ea typeface="华文中宋" panose="02010600040101010101" pitchFamily="2" charset="-122"/>
                <a:cs typeface="Arial" panose="020B0604020202020204" pitchFamily="34" charset="0"/>
              </a:rPr>
              <a:t>     </a:t>
            </a:r>
            <a:endParaRPr lang="en-US" altLang="zh-CN" b="1" dirty="0">
              <a:solidFill>
                <a:schemeClr val="bg1"/>
              </a:solidFill>
              <a:latin typeface="华文中宋" panose="02010600040101010101" pitchFamily="2" charset="-122"/>
              <a:ea typeface="华文中宋" panose="02010600040101010101" pitchFamily="2" charset="-122"/>
              <a:cs typeface="Arial" panose="020B0604020202020204" pitchFamily="34" charset="0"/>
            </a:endParaRPr>
          </a:p>
          <a:p>
            <a:pPr defTabSz="914400">
              <a:lnSpc>
                <a:spcPct val="90000"/>
              </a:lnSpc>
              <a:buClrTx/>
              <a:buSzTx/>
            </a:pPr>
            <a:r>
              <a:rPr lang="en-US" altLang="zh-CN" b="1" dirty="0">
                <a:solidFill>
                  <a:schemeClr val="bg1"/>
                </a:solidFill>
                <a:latin typeface="华文中宋" panose="02010600040101010101" pitchFamily="2" charset="-122"/>
                <a:ea typeface="华文中宋" panose="02010600040101010101" pitchFamily="2" charset="-122"/>
                <a:cs typeface="Arial" panose="020B0604020202020204" pitchFamily="34" charset="0"/>
              </a:rPr>
              <a:t>2025</a:t>
            </a:r>
            <a:r>
              <a:rPr lang="zh-CN" altLang="en-US" b="1" dirty="0">
                <a:solidFill>
                  <a:schemeClr val="bg1"/>
                </a:solidFill>
                <a:latin typeface="华文中宋" panose="02010600040101010101" pitchFamily="2" charset="-122"/>
                <a:ea typeface="华文中宋" panose="02010600040101010101" pitchFamily="2" charset="-122"/>
                <a:cs typeface="Arial" panose="020B0604020202020204" pitchFamily="34" charset="0"/>
              </a:rPr>
              <a:t>年</a:t>
            </a:r>
            <a:r>
              <a:rPr lang="en-US" altLang="zh-CN" b="1" dirty="0">
                <a:solidFill>
                  <a:schemeClr val="bg1"/>
                </a:solidFill>
                <a:latin typeface="华文中宋" panose="02010600040101010101" pitchFamily="2" charset="-122"/>
                <a:ea typeface="华文中宋" panose="02010600040101010101" pitchFamily="2" charset="-122"/>
                <a:cs typeface="Arial" panose="020B0604020202020204" pitchFamily="34" charset="0"/>
              </a:rPr>
              <a:t>7</a:t>
            </a:r>
            <a:r>
              <a:rPr lang="zh-CN" altLang="en-US" b="1" dirty="0">
                <a:solidFill>
                  <a:schemeClr val="bg1"/>
                </a:solidFill>
                <a:latin typeface="华文中宋" panose="02010600040101010101" pitchFamily="2" charset="-122"/>
                <a:ea typeface="华文中宋" panose="02010600040101010101" pitchFamily="2" charset="-122"/>
                <a:cs typeface="Arial" panose="020B0604020202020204" pitchFamily="34" charset="0"/>
              </a:rPr>
              <a:t>月</a:t>
            </a:r>
            <a:r>
              <a:rPr lang="en-US" altLang="zh-CN" b="1" dirty="0">
                <a:solidFill>
                  <a:schemeClr val="bg1"/>
                </a:solidFill>
                <a:latin typeface="华文中宋" panose="02010600040101010101" pitchFamily="2" charset="-122"/>
                <a:ea typeface="华文中宋" panose="02010600040101010101" pitchFamily="2" charset="-122"/>
                <a:cs typeface="Arial" panose="020B0604020202020204" pitchFamily="34" charset="0"/>
              </a:rPr>
              <a:t>15</a:t>
            </a:r>
            <a:r>
              <a:rPr lang="zh-CN" altLang="en-US" b="1" dirty="0">
                <a:solidFill>
                  <a:schemeClr val="bg1"/>
                </a:solidFill>
                <a:latin typeface="华文中宋" panose="02010600040101010101" pitchFamily="2" charset="-122"/>
                <a:ea typeface="华文中宋" panose="02010600040101010101" pitchFamily="2" charset="-122"/>
                <a:cs typeface="Arial" panose="020B0604020202020204" pitchFamily="34" charset="0"/>
              </a:rPr>
              <a:t>日</a:t>
            </a:r>
            <a:endParaRPr lang="en-US" altLang="zh-CN" b="1" dirty="0">
              <a:solidFill>
                <a:schemeClr val="bg1"/>
              </a:solidFill>
              <a:latin typeface="华文中宋" panose="02010600040101010101" pitchFamily="2" charset="-122"/>
              <a:ea typeface="华文中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1280"/>
    </mc:Choice>
    <mc:Fallback xmlns="">
      <p:transition spd="slow" advTm="1128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2982B-AEB3-BA08-28B8-83B9C4C29650}"/>
            </a:ext>
          </a:extLst>
        </p:cNvPr>
        <p:cNvGrpSpPr/>
        <p:nvPr/>
      </p:nvGrpSpPr>
      <p:grpSpPr>
        <a:xfrm>
          <a:off x="0" y="0"/>
          <a:ext cx="0" cy="0"/>
          <a:chOff x="0" y="0"/>
          <a:chExt cx="0" cy="0"/>
        </a:xfrm>
      </p:grpSpPr>
      <p:sp>
        <p:nvSpPr>
          <p:cNvPr id="10" name="文本框 9">
            <a:extLst>
              <a:ext uri="{FF2B5EF4-FFF2-40B4-BE49-F238E27FC236}">
                <a16:creationId xmlns:a16="http://schemas.microsoft.com/office/drawing/2014/main" id="{8FF42032-FB0C-2F71-C30E-24A9D91E48D8}"/>
              </a:ext>
            </a:extLst>
          </p:cNvPr>
          <p:cNvSpPr txBox="1"/>
          <p:nvPr/>
        </p:nvSpPr>
        <p:spPr>
          <a:xfrm>
            <a:off x="797399" y="210952"/>
            <a:ext cx="6094602" cy="58477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AD9268</a:t>
            </a:r>
            <a:r>
              <a:rPr kumimoji="0" lang="zh-CN" altLang="en-US" sz="3200" b="0" i="0" u="none" strike="noStrike" kern="120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Arial" panose="020B0604020202020204" pitchFamily="34" charset="0"/>
              </a:rPr>
              <a:t>调试</a:t>
            </a:r>
          </a:p>
        </p:txBody>
      </p:sp>
      <p:sp>
        <p:nvSpPr>
          <p:cNvPr id="4" name="文本框 3">
            <a:extLst>
              <a:ext uri="{FF2B5EF4-FFF2-40B4-BE49-F238E27FC236}">
                <a16:creationId xmlns:a16="http://schemas.microsoft.com/office/drawing/2014/main" id="{E5AA4A88-06D5-7FE1-2633-FCED45A9CD45}"/>
              </a:ext>
            </a:extLst>
          </p:cNvPr>
          <p:cNvSpPr txBox="1"/>
          <p:nvPr/>
        </p:nvSpPr>
        <p:spPr>
          <a:xfrm>
            <a:off x="901836" y="1329207"/>
            <a:ext cx="9092769" cy="1735877"/>
          </a:xfrm>
          <a:prstGeom prst="rect">
            <a:avLst/>
          </a:prstGeom>
          <a:noFill/>
        </p:spPr>
        <p:txBody>
          <a:bodyPr wrap="square" rtlCol="0">
            <a:noAutofit/>
          </a:bodyPr>
          <a:lstStyle/>
          <a:p>
            <a:pPr marL="0" marR="0" lvl="0" indent="0" algn="just" defTabSz="914400" rtl="0" eaLnBrk="1" fontAlgn="auto" latinLnBrk="0" hangingPunct="1">
              <a:lnSpc>
                <a:spcPct val="110000"/>
              </a:lnSpc>
              <a:spcBef>
                <a:spcPts val="0"/>
              </a:spcBef>
              <a:spcAft>
                <a:spcPts val="600"/>
              </a:spcAft>
              <a:buClr>
                <a:prstClr val="black"/>
              </a:buClr>
              <a:buSzTx/>
              <a:buFontTx/>
              <a:buNone/>
              <a:tabLst/>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问题：</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PL</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端中</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FIFO</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有一个输出信号</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valid</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，代表读出的信号是否有效。</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ILA</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显示及导出数据中包括了这些无效数据，导致最后频谱分析出错。</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600"/>
              </a:spcAft>
              <a:buClr>
                <a:prstClr val="black"/>
              </a:buClr>
              <a:buSzTx/>
              <a:buFontTx/>
              <a:buNone/>
              <a:tabLst/>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产生原因：</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ADC</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为</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125MHz</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，而</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FIFO</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读出及</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ILA</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时钟为</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200MHz</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，导致显示波形出现了无效数据。</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600"/>
              </a:spcAft>
              <a:buClr>
                <a:prstClr val="black"/>
              </a:buClr>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9" name="组合 8">
            <a:extLst>
              <a:ext uri="{FF2B5EF4-FFF2-40B4-BE49-F238E27FC236}">
                <a16:creationId xmlns:a16="http://schemas.microsoft.com/office/drawing/2014/main" id="{8B92116C-F8FF-0DAE-1406-C2E3D5060D60}"/>
              </a:ext>
            </a:extLst>
          </p:cNvPr>
          <p:cNvGrpSpPr/>
          <p:nvPr/>
        </p:nvGrpSpPr>
        <p:grpSpPr>
          <a:xfrm>
            <a:off x="406986" y="3139512"/>
            <a:ext cx="7370517" cy="2241481"/>
            <a:chOff x="880571" y="3308715"/>
            <a:chExt cx="7370517" cy="2241481"/>
          </a:xfrm>
        </p:grpSpPr>
        <p:pic>
          <p:nvPicPr>
            <p:cNvPr id="2" name="图片 1">
              <a:extLst>
                <a:ext uri="{FF2B5EF4-FFF2-40B4-BE49-F238E27FC236}">
                  <a16:creationId xmlns:a16="http://schemas.microsoft.com/office/drawing/2014/main" id="{C58E321F-BC19-AB17-ED28-9FA0707BB433}"/>
                </a:ext>
              </a:extLst>
            </p:cNvPr>
            <p:cNvPicPr>
              <a:picLocks noChangeAspect="1"/>
            </p:cNvPicPr>
            <p:nvPr/>
          </p:nvPicPr>
          <p:blipFill>
            <a:blip r:embed="rId3"/>
            <a:stretch>
              <a:fillRect/>
            </a:stretch>
          </p:blipFill>
          <p:spPr>
            <a:xfrm>
              <a:off x="880571" y="3308715"/>
              <a:ext cx="7370517" cy="2241481"/>
            </a:xfrm>
            <a:prstGeom prst="rect">
              <a:avLst/>
            </a:prstGeom>
          </p:spPr>
        </p:pic>
        <p:sp>
          <p:nvSpPr>
            <p:cNvPr id="3" name="矩形 2">
              <a:extLst>
                <a:ext uri="{FF2B5EF4-FFF2-40B4-BE49-F238E27FC236}">
                  <a16:creationId xmlns:a16="http://schemas.microsoft.com/office/drawing/2014/main" id="{554723CF-0697-CADD-2B2C-7D4E97454CAC}"/>
                </a:ext>
              </a:extLst>
            </p:cNvPr>
            <p:cNvSpPr/>
            <p:nvPr/>
          </p:nvSpPr>
          <p:spPr>
            <a:xfrm>
              <a:off x="5160335" y="3483158"/>
              <a:ext cx="2558902" cy="2067038"/>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a:extLst>
              <a:ext uri="{FF2B5EF4-FFF2-40B4-BE49-F238E27FC236}">
                <a16:creationId xmlns:a16="http://schemas.microsoft.com/office/drawing/2014/main" id="{AC98030C-5D13-EB2A-EED5-9A739EB16EBA}"/>
              </a:ext>
            </a:extLst>
          </p:cNvPr>
          <p:cNvPicPr>
            <a:picLocks noChangeAspect="1"/>
          </p:cNvPicPr>
          <p:nvPr/>
        </p:nvPicPr>
        <p:blipFill>
          <a:blip r:embed="rId4">
            <a:extLst>
              <a:ext uri="{28A0092B-C50C-407E-A947-70E740481C1C}">
                <a14:useLocalDpi xmlns:a14="http://schemas.microsoft.com/office/drawing/2010/main" val="0"/>
              </a:ext>
            </a:extLst>
          </a:blip>
          <a:srcRect l="38748" t="4590" r="40274" b="68318"/>
          <a:stretch>
            <a:fillRect/>
          </a:stretch>
        </p:blipFill>
        <p:spPr>
          <a:xfrm>
            <a:off x="7245652" y="2478211"/>
            <a:ext cx="4673389" cy="3246372"/>
          </a:xfrm>
          <a:prstGeom prst="rect">
            <a:avLst/>
          </a:prstGeom>
        </p:spPr>
      </p:pic>
    </p:spTree>
    <p:extLst>
      <p:ext uri="{BB962C8B-B14F-4D97-AF65-F5344CB8AC3E}">
        <p14:creationId xmlns:p14="http://schemas.microsoft.com/office/powerpoint/2010/main" val="2174466788"/>
      </p:ext>
    </p:extLst>
  </p:cSld>
  <p:clrMapOvr>
    <a:masterClrMapping/>
  </p:clrMapOvr>
  <mc:AlternateContent xmlns:mc="http://schemas.openxmlformats.org/markup-compatibility/2006" xmlns:p14="http://schemas.microsoft.com/office/powerpoint/2010/main">
    <mc:Choice Requires="p14">
      <p:transition p14:dur="0" advTm="389"/>
    </mc:Choice>
    <mc:Fallback xmlns="">
      <p:transition advTm="38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D49E5-9C48-97B2-1F9D-2DAF49FD6123}"/>
            </a:ext>
          </a:extLst>
        </p:cNvPr>
        <p:cNvGrpSpPr/>
        <p:nvPr/>
      </p:nvGrpSpPr>
      <p:grpSpPr>
        <a:xfrm>
          <a:off x="0" y="0"/>
          <a:ext cx="0" cy="0"/>
          <a:chOff x="0" y="0"/>
          <a:chExt cx="0" cy="0"/>
        </a:xfrm>
      </p:grpSpPr>
      <p:sp>
        <p:nvSpPr>
          <p:cNvPr id="10" name="文本框 9">
            <a:extLst>
              <a:ext uri="{FF2B5EF4-FFF2-40B4-BE49-F238E27FC236}">
                <a16:creationId xmlns:a16="http://schemas.microsoft.com/office/drawing/2014/main" id="{3951DCE9-6A8A-1615-52BA-190A2A44B198}"/>
              </a:ext>
            </a:extLst>
          </p:cNvPr>
          <p:cNvSpPr txBox="1"/>
          <p:nvPr/>
        </p:nvSpPr>
        <p:spPr>
          <a:xfrm>
            <a:off x="797399" y="210952"/>
            <a:ext cx="6094602" cy="58477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AD9268</a:t>
            </a:r>
            <a:r>
              <a:rPr kumimoji="0" lang="zh-CN" altLang="en-US" sz="3200" b="0" i="0" u="none" strike="noStrike" kern="120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Arial" panose="020B0604020202020204" pitchFamily="34" charset="0"/>
              </a:rPr>
              <a:t>调试</a:t>
            </a:r>
          </a:p>
        </p:txBody>
      </p:sp>
      <p:sp>
        <p:nvSpPr>
          <p:cNvPr id="4" name="文本框 3">
            <a:extLst>
              <a:ext uri="{FF2B5EF4-FFF2-40B4-BE49-F238E27FC236}">
                <a16:creationId xmlns:a16="http://schemas.microsoft.com/office/drawing/2014/main" id="{BB65DBFA-081E-73B7-ACA8-10D0C48656A3}"/>
              </a:ext>
            </a:extLst>
          </p:cNvPr>
          <p:cNvSpPr txBox="1"/>
          <p:nvPr/>
        </p:nvSpPr>
        <p:spPr>
          <a:xfrm>
            <a:off x="901836" y="1329208"/>
            <a:ext cx="9092769" cy="1020588"/>
          </a:xfrm>
          <a:prstGeom prst="rect">
            <a:avLst/>
          </a:prstGeom>
          <a:noFill/>
        </p:spPr>
        <p:txBody>
          <a:bodyPr wrap="square" rtlCol="0">
            <a:noAutofit/>
          </a:bodyPr>
          <a:lstStyle/>
          <a:p>
            <a:pPr marL="0" marR="0" lvl="0" indent="0" algn="just" defTabSz="914400" rtl="0" eaLnBrk="1" fontAlgn="auto" latinLnBrk="0" hangingPunct="1">
              <a:lnSpc>
                <a:spcPct val="110000"/>
              </a:lnSpc>
              <a:spcBef>
                <a:spcPts val="0"/>
              </a:spcBef>
              <a:spcAft>
                <a:spcPts val="600"/>
              </a:spcAft>
              <a:buClr>
                <a:prstClr val="black"/>
              </a:buClr>
              <a:buSzTx/>
              <a:buFontTx/>
              <a:buNone/>
              <a:tabLst/>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修改</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FIFO</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读出及</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ILA</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时钟为</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125MHz</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ILA</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显示的波形及导出数据中没有无效数据，频谱分析也符合预期。</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图片 4">
            <a:extLst>
              <a:ext uri="{FF2B5EF4-FFF2-40B4-BE49-F238E27FC236}">
                <a16:creationId xmlns:a16="http://schemas.microsoft.com/office/drawing/2014/main" id="{AD73280C-9435-B906-4EBE-9F129B96DC3C}"/>
              </a:ext>
            </a:extLst>
          </p:cNvPr>
          <p:cNvPicPr>
            <a:picLocks noChangeAspect="1"/>
          </p:cNvPicPr>
          <p:nvPr/>
        </p:nvPicPr>
        <p:blipFill>
          <a:blip r:embed="rId3"/>
          <a:stretch>
            <a:fillRect/>
          </a:stretch>
        </p:blipFill>
        <p:spPr>
          <a:xfrm>
            <a:off x="623651" y="2349796"/>
            <a:ext cx="9370954" cy="2508022"/>
          </a:xfrm>
          <a:prstGeom prst="rect">
            <a:avLst/>
          </a:prstGeom>
        </p:spPr>
      </p:pic>
      <p:sp>
        <p:nvSpPr>
          <p:cNvPr id="6" name="矩形 5">
            <a:extLst>
              <a:ext uri="{FF2B5EF4-FFF2-40B4-BE49-F238E27FC236}">
                <a16:creationId xmlns:a16="http://schemas.microsoft.com/office/drawing/2014/main" id="{E4EF3FD6-A1A0-612E-4E12-ACE822D994F1}"/>
              </a:ext>
            </a:extLst>
          </p:cNvPr>
          <p:cNvSpPr/>
          <p:nvPr/>
        </p:nvSpPr>
        <p:spPr>
          <a:xfrm>
            <a:off x="6096000" y="2105247"/>
            <a:ext cx="2867247" cy="3030279"/>
          </a:xfrm>
          <a:prstGeom prst="rect">
            <a:avLst/>
          </a:prstGeom>
          <a:no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endParaRPr>
          </a:p>
        </p:txBody>
      </p:sp>
    </p:spTree>
    <p:extLst>
      <p:ext uri="{BB962C8B-B14F-4D97-AF65-F5344CB8AC3E}">
        <p14:creationId xmlns:p14="http://schemas.microsoft.com/office/powerpoint/2010/main" val="2693573204"/>
      </p:ext>
    </p:extLst>
  </p:cSld>
  <p:clrMapOvr>
    <a:masterClrMapping/>
  </p:clrMapOvr>
  <mc:AlternateContent xmlns:mc="http://schemas.openxmlformats.org/markup-compatibility/2006" xmlns:p14="http://schemas.microsoft.com/office/powerpoint/2010/main">
    <mc:Choice Requires="p14">
      <p:transition p14:dur="0" advTm="389"/>
    </mc:Choice>
    <mc:Fallback xmlns="">
      <p:transition advTm="38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CAC84-13B2-2669-7274-3E2064E34778}"/>
            </a:ext>
          </a:extLst>
        </p:cNvPr>
        <p:cNvGrpSpPr/>
        <p:nvPr/>
      </p:nvGrpSpPr>
      <p:grpSpPr>
        <a:xfrm>
          <a:off x="0" y="0"/>
          <a:ext cx="0" cy="0"/>
          <a:chOff x="0" y="0"/>
          <a:chExt cx="0" cy="0"/>
        </a:xfrm>
      </p:grpSpPr>
      <p:sp>
        <p:nvSpPr>
          <p:cNvPr id="10" name="文本框 9">
            <a:extLst>
              <a:ext uri="{FF2B5EF4-FFF2-40B4-BE49-F238E27FC236}">
                <a16:creationId xmlns:a16="http://schemas.microsoft.com/office/drawing/2014/main" id="{EBDC27E6-4D02-19B7-C213-0FF1147F24F9}"/>
              </a:ext>
            </a:extLst>
          </p:cNvPr>
          <p:cNvSpPr txBox="1"/>
          <p:nvPr/>
        </p:nvSpPr>
        <p:spPr>
          <a:xfrm>
            <a:off x="797399" y="210952"/>
            <a:ext cx="6094602" cy="58477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AD9268</a:t>
            </a:r>
            <a:r>
              <a:rPr kumimoji="0" lang="zh-CN" altLang="en-US" sz="3200" b="0" i="0" u="none" strike="noStrike" kern="120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Arial" panose="020B0604020202020204" pitchFamily="34" charset="0"/>
              </a:rPr>
              <a:t>调试</a:t>
            </a:r>
          </a:p>
        </p:txBody>
      </p:sp>
      <p:sp>
        <p:nvSpPr>
          <p:cNvPr id="4" name="文本框 3">
            <a:extLst>
              <a:ext uri="{FF2B5EF4-FFF2-40B4-BE49-F238E27FC236}">
                <a16:creationId xmlns:a16="http://schemas.microsoft.com/office/drawing/2014/main" id="{3CC5AAEA-B1F5-CEA9-DA77-7011431B3715}"/>
              </a:ext>
            </a:extLst>
          </p:cNvPr>
          <p:cNvSpPr txBox="1"/>
          <p:nvPr/>
        </p:nvSpPr>
        <p:spPr>
          <a:xfrm>
            <a:off x="901836" y="1329208"/>
            <a:ext cx="9092769" cy="1020588"/>
          </a:xfrm>
          <a:prstGeom prst="rect">
            <a:avLst/>
          </a:prstGeom>
          <a:noFill/>
        </p:spPr>
        <p:txBody>
          <a:bodyPr wrap="square" rtlCol="0">
            <a:noAutofit/>
          </a:bodyPr>
          <a:lstStyle/>
          <a:p>
            <a:pPr marL="0" marR="0" lvl="0" indent="0" algn="just" defTabSz="914400" rtl="0" eaLnBrk="1" fontAlgn="auto" latinLnBrk="0" hangingPunct="1">
              <a:lnSpc>
                <a:spcPct val="110000"/>
              </a:lnSpc>
              <a:spcBef>
                <a:spcPts val="0"/>
              </a:spcBef>
              <a:spcAft>
                <a:spcPts val="600"/>
              </a:spcAft>
              <a:buClr>
                <a:prstClr val="black"/>
              </a:buClr>
              <a:buSzTx/>
              <a:buFontTx/>
              <a:buNone/>
              <a:tabLst/>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修改</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FIFO</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读出及</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ILA</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时钟为</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125MHz</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ILA</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显示的波形及导出数据中没有无效数据，频谱分析也符合预期。</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a:extLst>
              <a:ext uri="{FF2B5EF4-FFF2-40B4-BE49-F238E27FC236}">
                <a16:creationId xmlns:a16="http://schemas.microsoft.com/office/drawing/2014/main" id="{698B1A15-AC23-CC44-39E3-C157C15D21FC}"/>
              </a:ext>
            </a:extLst>
          </p:cNvPr>
          <p:cNvPicPr>
            <a:picLocks noChangeAspect="1"/>
          </p:cNvPicPr>
          <p:nvPr/>
        </p:nvPicPr>
        <p:blipFill>
          <a:blip r:embed="rId3"/>
          <a:stretch>
            <a:fillRect/>
          </a:stretch>
        </p:blipFill>
        <p:spPr>
          <a:xfrm>
            <a:off x="377727" y="2108456"/>
            <a:ext cx="6933946" cy="2943545"/>
          </a:xfrm>
          <a:prstGeom prst="rect">
            <a:avLst/>
          </a:prstGeom>
        </p:spPr>
      </p:pic>
      <p:pic>
        <p:nvPicPr>
          <p:cNvPr id="3" name="图片 2">
            <a:extLst>
              <a:ext uri="{FF2B5EF4-FFF2-40B4-BE49-F238E27FC236}">
                <a16:creationId xmlns:a16="http://schemas.microsoft.com/office/drawing/2014/main" id="{45B500D8-AF88-D27D-7946-B2B13FD20D72}"/>
              </a:ext>
            </a:extLst>
          </p:cNvPr>
          <p:cNvPicPr>
            <a:picLocks noChangeAspect="1"/>
          </p:cNvPicPr>
          <p:nvPr/>
        </p:nvPicPr>
        <p:blipFill>
          <a:blip r:embed="rId4"/>
          <a:stretch>
            <a:fillRect/>
          </a:stretch>
        </p:blipFill>
        <p:spPr>
          <a:xfrm>
            <a:off x="5284390" y="1892738"/>
            <a:ext cx="6737498" cy="3616321"/>
          </a:xfrm>
          <a:prstGeom prst="rect">
            <a:avLst/>
          </a:prstGeom>
        </p:spPr>
      </p:pic>
      <p:pic>
        <p:nvPicPr>
          <p:cNvPr id="7" name="图片 6">
            <a:extLst>
              <a:ext uri="{FF2B5EF4-FFF2-40B4-BE49-F238E27FC236}">
                <a16:creationId xmlns:a16="http://schemas.microsoft.com/office/drawing/2014/main" id="{DEABF453-10A1-C2F7-DB83-85112F036804}"/>
              </a:ext>
            </a:extLst>
          </p:cNvPr>
          <p:cNvPicPr>
            <a:picLocks noChangeAspect="1"/>
          </p:cNvPicPr>
          <p:nvPr/>
        </p:nvPicPr>
        <p:blipFill>
          <a:blip r:embed="rId5"/>
          <a:stretch>
            <a:fillRect/>
          </a:stretch>
        </p:blipFill>
        <p:spPr>
          <a:xfrm>
            <a:off x="8347275" y="3125347"/>
            <a:ext cx="2955134" cy="2947242"/>
          </a:xfrm>
          <a:prstGeom prst="rect">
            <a:avLst/>
          </a:prstGeom>
        </p:spPr>
      </p:pic>
    </p:spTree>
    <p:extLst>
      <p:ext uri="{BB962C8B-B14F-4D97-AF65-F5344CB8AC3E}">
        <p14:creationId xmlns:p14="http://schemas.microsoft.com/office/powerpoint/2010/main" val="474874502"/>
      </p:ext>
    </p:extLst>
  </p:cSld>
  <p:clrMapOvr>
    <a:masterClrMapping/>
  </p:clrMapOvr>
  <mc:AlternateContent xmlns:mc="http://schemas.openxmlformats.org/markup-compatibility/2006" xmlns:p14="http://schemas.microsoft.com/office/powerpoint/2010/main">
    <mc:Choice Requires="p14">
      <p:transition p14:dur="0" advTm="389"/>
    </mc:Choice>
    <mc:Fallback xmlns="">
      <p:transition advTm="38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62DAD-2F33-6958-2B49-16BF6D2B1EE6}"/>
            </a:ext>
          </a:extLst>
        </p:cNvPr>
        <p:cNvGrpSpPr/>
        <p:nvPr/>
      </p:nvGrpSpPr>
      <p:grpSpPr>
        <a:xfrm>
          <a:off x="0" y="0"/>
          <a:ext cx="0" cy="0"/>
          <a:chOff x="0" y="0"/>
          <a:chExt cx="0" cy="0"/>
        </a:xfrm>
      </p:grpSpPr>
      <p:sp>
        <p:nvSpPr>
          <p:cNvPr id="10" name="文本框 9">
            <a:extLst>
              <a:ext uri="{FF2B5EF4-FFF2-40B4-BE49-F238E27FC236}">
                <a16:creationId xmlns:a16="http://schemas.microsoft.com/office/drawing/2014/main" id="{2D0E9016-C136-097A-604A-E87990BD4ECE}"/>
              </a:ext>
            </a:extLst>
          </p:cNvPr>
          <p:cNvSpPr txBox="1"/>
          <p:nvPr/>
        </p:nvSpPr>
        <p:spPr>
          <a:xfrm>
            <a:off x="797399" y="210952"/>
            <a:ext cx="6094602" cy="58477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AD9268</a:t>
            </a:r>
            <a:r>
              <a:rPr kumimoji="0" lang="zh-CN" altLang="en-US" sz="3200" b="0" i="0" u="none" strike="noStrike" kern="120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Arial" panose="020B0604020202020204" pitchFamily="34" charset="0"/>
              </a:rPr>
              <a:t>调试</a:t>
            </a:r>
          </a:p>
        </p:txBody>
      </p:sp>
      <p:sp>
        <p:nvSpPr>
          <p:cNvPr id="4" name="文本框 3">
            <a:extLst>
              <a:ext uri="{FF2B5EF4-FFF2-40B4-BE49-F238E27FC236}">
                <a16:creationId xmlns:a16="http://schemas.microsoft.com/office/drawing/2014/main" id="{30AD54D8-E810-B9B6-D710-12843FADE800}"/>
              </a:ext>
            </a:extLst>
          </p:cNvPr>
          <p:cNvSpPr txBox="1"/>
          <p:nvPr/>
        </p:nvSpPr>
        <p:spPr>
          <a:xfrm>
            <a:off x="904696" y="989846"/>
            <a:ext cx="9759760" cy="795411"/>
          </a:xfrm>
          <a:prstGeom prst="rect">
            <a:avLst/>
          </a:prstGeom>
          <a:noFill/>
        </p:spPr>
        <p:txBody>
          <a:bodyPr wrap="square" rtlCol="0">
            <a:noAutofit/>
          </a:bodyPr>
          <a:lstStyle/>
          <a:p>
            <a:pPr lvl="0" algn="just">
              <a:lnSpc>
                <a:spcPct val="110000"/>
              </a:lnSpc>
              <a:spcAft>
                <a:spcPts val="600"/>
              </a:spcAft>
              <a:buClr>
                <a:prstClr val="black"/>
              </a:buClr>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新的问题：</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ILA4</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的两个通道在输入</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1MHz</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频率信号时</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SNR</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为</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17.1dB</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，有效位数为</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3.9</a:t>
            </a:r>
            <a:r>
              <a:rPr lang="zh-CN" altLang="en-US" sz="2000" dirty="0">
                <a:solidFill>
                  <a:prstClr val="black"/>
                </a:solidFill>
                <a:latin typeface="Times New Roman" panose="02020603050405020304" pitchFamily="18" charset="0"/>
                <a:cs typeface="Times New Roman" panose="02020603050405020304" pitchFamily="18" charset="0"/>
              </a:rPr>
              <a:t>，输入</a:t>
            </a:r>
            <a:r>
              <a:rPr lang="en-US" altLang="zh-CN" sz="2000" dirty="0">
                <a:solidFill>
                  <a:prstClr val="black"/>
                </a:solidFill>
                <a:latin typeface="Times New Roman" panose="02020603050405020304" pitchFamily="18" charset="0"/>
                <a:cs typeface="Times New Roman" panose="02020603050405020304" pitchFamily="18" charset="0"/>
              </a:rPr>
              <a:t>20MHz</a:t>
            </a:r>
            <a:r>
              <a:rPr lang="zh-CN" altLang="en-US" sz="2000" dirty="0">
                <a:solidFill>
                  <a:prstClr val="black"/>
                </a:solidFill>
                <a:latin typeface="Times New Roman" panose="02020603050405020304" pitchFamily="18" charset="0"/>
                <a:cs typeface="Times New Roman" panose="02020603050405020304" pitchFamily="18" charset="0"/>
              </a:rPr>
              <a:t>频率信号时则采不到信号，其他通道采到的信号质量也都明显下降。</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3" name="组合 12">
            <a:extLst>
              <a:ext uri="{FF2B5EF4-FFF2-40B4-BE49-F238E27FC236}">
                <a16:creationId xmlns:a16="http://schemas.microsoft.com/office/drawing/2014/main" id="{4DD6611E-6A4F-C9BD-7BC6-6B4AD746C5B9}"/>
              </a:ext>
            </a:extLst>
          </p:cNvPr>
          <p:cNvGrpSpPr/>
          <p:nvPr/>
        </p:nvGrpSpPr>
        <p:grpSpPr>
          <a:xfrm>
            <a:off x="804513" y="2314493"/>
            <a:ext cx="4314825" cy="4501235"/>
            <a:chOff x="674393" y="2010434"/>
            <a:chExt cx="4314825" cy="4501235"/>
          </a:xfrm>
        </p:grpSpPr>
        <p:pic>
          <p:nvPicPr>
            <p:cNvPr id="5" name="图片 4">
              <a:extLst>
                <a:ext uri="{FF2B5EF4-FFF2-40B4-BE49-F238E27FC236}">
                  <a16:creationId xmlns:a16="http://schemas.microsoft.com/office/drawing/2014/main" id="{5D2EBE0E-9E45-3655-8920-3F46312BDB58}"/>
                </a:ext>
              </a:extLst>
            </p:cNvPr>
            <p:cNvPicPr>
              <a:picLocks noChangeAspect="1"/>
            </p:cNvPicPr>
            <p:nvPr/>
          </p:nvPicPr>
          <p:blipFill>
            <a:blip r:embed="rId3"/>
            <a:stretch>
              <a:fillRect/>
            </a:stretch>
          </p:blipFill>
          <p:spPr>
            <a:xfrm>
              <a:off x="674393" y="2010434"/>
              <a:ext cx="4314825" cy="2082568"/>
            </a:xfrm>
            <a:prstGeom prst="rect">
              <a:avLst/>
            </a:prstGeom>
          </p:spPr>
        </p:pic>
        <p:pic>
          <p:nvPicPr>
            <p:cNvPr id="6" name="图片 5">
              <a:extLst>
                <a:ext uri="{FF2B5EF4-FFF2-40B4-BE49-F238E27FC236}">
                  <a16:creationId xmlns:a16="http://schemas.microsoft.com/office/drawing/2014/main" id="{06730858-CA20-58B9-9404-464665D736A9}"/>
                </a:ext>
              </a:extLst>
            </p:cNvPr>
            <p:cNvPicPr>
              <a:picLocks noChangeAspect="1"/>
            </p:cNvPicPr>
            <p:nvPr/>
          </p:nvPicPr>
          <p:blipFill>
            <a:blip r:embed="rId4"/>
            <a:stretch>
              <a:fillRect/>
            </a:stretch>
          </p:blipFill>
          <p:spPr>
            <a:xfrm>
              <a:off x="674393" y="4103749"/>
              <a:ext cx="4314825" cy="2407920"/>
            </a:xfrm>
            <a:prstGeom prst="rect">
              <a:avLst/>
            </a:prstGeom>
          </p:spPr>
        </p:pic>
      </p:grpSp>
      <p:grpSp>
        <p:nvGrpSpPr>
          <p:cNvPr id="14" name="组合 13">
            <a:extLst>
              <a:ext uri="{FF2B5EF4-FFF2-40B4-BE49-F238E27FC236}">
                <a16:creationId xmlns:a16="http://schemas.microsoft.com/office/drawing/2014/main" id="{DB494886-D674-A4F2-B80C-0D86B6ABA609}"/>
              </a:ext>
            </a:extLst>
          </p:cNvPr>
          <p:cNvGrpSpPr/>
          <p:nvPr/>
        </p:nvGrpSpPr>
        <p:grpSpPr>
          <a:xfrm>
            <a:off x="6283690" y="2356765"/>
            <a:ext cx="4380766" cy="4372689"/>
            <a:chOff x="6230680" y="2115553"/>
            <a:chExt cx="4380766" cy="4372689"/>
          </a:xfrm>
        </p:grpSpPr>
        <p:pic>
          <p:nvPicPr>
            <p:cNvPr id="11" name="图片 10">
              <a:extLst>
                <a:ext uri="{FF2B5EF4-FFF2-40B4-BE49-F238E27FC236}">
                  <a16:creationId xmlns:a16="http://schemas.microsoft.com/office/drawing/2014/main" id="{2F38B8AE-4E11-167B-86E0-8F4C0D4C3C63}"/>
                </a:ext>
              </a:extLst>
            </p:cNvPr>
            <p:cNvPicPr>
              <a:picLocks noChangeAspect="1"/>
            </p:cNvPicPr>
            <p:nvPr/>
          </p:nvPicPr>
          <p:blipFill>
            <a:blip r:embed="rId5"/>
            <a:stretch>
              <a:fillRect/>
            </a:stretch>
          </p:blipFill>
          <p:spPr>
            <a:xfrm>
              <a:off x="6230680" y="2115553"/>
              <a:ext cx="4244863" cy="2082569"/>
            </a:xfrm>
            <a:prstGeom prst="rect">
              <a:avLst/>
            </a:prstGeom>
          </p:spPr>
        </p:pic>
        <p:pic>
          <p:nvPicPr>
            <p:cNvPr id="12" name="图片 11">
              <a:extLst>
                <a:ext uri="{FF2B5EF4-FFF2-40B4-BE49-F238E27FC236}">
                  <a16:creationId xmlns:a16="http://schemas.microsoft.com/office/drawing/2014/main" id="{8BE5E515-6E28-6CD2-0C51-20874BD93396}"/>
                </a:ext>
              </a:extLst>
            </p:cNvPr>
            <p:cNvPicPr>
              <a:picLocks noChangeAspect="1"/>
            </p:cNvPicPr>
            <p:nvPr/>
          </p:nvPicPr>
          <p:blipFill>
            <a:blip r:embed="rId6"/>
            <a:stretch>
              <a:fillRect/>
            </a:stretch>
          </p:blipFill>
          <p:spPr>
            <a:xfrm>
              <a:off x="6315740" y="4303241"/>
              <a:ext cx="4295706" cy="2185001"/>
            </a:xfrm>
            <a:prstGeom prst="rect">
              <a:avLst/>
            </a:prstGeom>
          </p:spPr>
        </p:pic>
      </p:grpSp>
      <p:sp>
        <p:nvSpPr>
          <p:cNvPr id="15" name="文本框 14">
            <a:extLst>
              <a:ext uri="{FF2B5EF4-FFF2-40B4-BE49-F238E27FC236}">
                <a16:creationId xmlns:a16="http://schemas.microsoft.com/office/drawing/2014/main" id="{1E1E8463-CF71-7D04-74C3-DBB9CCB935C3}"/>
              </a:ext>
            </a:extLst>
          </p:cNvPr>
          <p:cNvSpPr txBox="1"/>
          <p:nvPr/>
        </p:nvSpPr>
        <p:spPr>
          <a:xfrm>
            <a:off x="7890674" y="1979376"/>
            <a:ext cx="1251858" cy="335117"/>
          </a:xfrm>
          <a:prstGeom prst="rect">
            <a:avLst/>
          </a:prstGeom>
          <a:noFill/>
        </p:spPr>
        <p:txBody>
          <a:bodyPr wrap="square" rtlCol="0">
            <a:noAutofit/>
          </a:bodyPr>
          <a:lstStyle/>
          <a:p>
            <a:pPr lvl="0" algn="just">
              <a:lnSpc>
                <a:spcPct val="110000"/>
              </a:lnSpc>
              <a:spcAft>
                <a:spcPts val="600"/>
              </a:spcAft>
              <a:buClr>
                <a:prstClr val="black"/>
              </a:buClr>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ILA3</a:t>
            </a:r>
          </a:p>
        </p:txBody>
      </p:sp>
      <p:sp>
        <p:nvSpPr>
          <p:cNvPr id="16" name="文本框 15">
            <a:extLst>
              <a:ext uri="{FF2B5EF4-FFF2-40B4-BE49-F238E27FC236}">
                <a16:creationId xmlns:a16="http://schemas.microsoft.com/office/drawing/2014/main" id="{073D8E8C-B64C-67DD-3430-B694872D18B6}"/>
              </a:ext>
            </a:extLst>
          </p:cNvPr>
          <p:cNvSpPr txBox="1"/>
          <p:nvPr/>
        </p:nvSpPr>
        <p:spPr>
          <a:xfrm>
            <a:off x="2328882" y="1868694"/>
            <a:ext cx="1251858" cy="335117"/>
          </a:xfrm>
          <a:prstGeom prst="rect">
            <a:avLst/>
          </a:prstGeom>
          <a:noFill/>
        </p:spPr>
        <p:txBody>
          <a:bodyPr wrap="square" rtlCol="0">
            <a:noAutofit/>
          </a:bodyPr>
          <a:lstStyle/>
          <a:p>
            <a:pPr lvl="0" algn="just">
              <a:lnSpc>
                <a:spcPct val="110000"/>
              </a:lnSpc>
              <a:spcAft>
                <a:spcPts val="600"/>
              </a:spcAft>
              <a:buClr>
                <a:prstClr val="black"/>
              </a:buClr>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ILA4</a:t>
            </a:r>
          </a:p>
        </p:txBody>
      </p:sp>
      <p:sp>
        <p:nvSpPr>
          <p:cNvPr id="17" name="文本框 16">
            <a:extLst>
              <a:ext uri="{FF2B5EF4-FFF2-40B4-BE49-F238E27FC236}">
                <a16:creationId xmlns:a16="http://schemas.microsoft.com/office/drawing/2014/main" id="{E8FAA04F-AE01-8AF7-1C00-3B5219A8A272}"/>
              </a:ext>
            </a:extLst>
          </p:cNvPr>
          <p:cNvSpPr txBox="1"/>
          <p:nvPr/>
        </p:nvSpPr>
        <p:spPr>
          <a:xfrm>
            <a:off x="5116892" y="5486481"/>
            <a:ext cx="1251858" cy="335117"/>
          </a:xfrm>
          <a:prstGeom prst="rect">
            <a:avLst/>
          </a:prstGeom>
          <a:noFill/>
        </p:spPr>
        <p:txBody>
          <a:bodyPr wrap="square" rtlCol="0">
            <a:noAutofit/>
          </a:bodyPr>
          <a:lstStyle/>
          <a:p>
            <a:pPr lvl="0" algn="just">
              <a:lnSpc>
                <a:spcPct val="110000"/>
              </a:lnSpc>
              <a:spcAft>
                <a:spcPts val="600"/>
              </a:spcAft>
              <a:buClr>
                <a:prstClr val="black"/>
              </a:buClr>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20MHz</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a:extLst>
              <a:ext uri="{FF2B5EF4-FFF2-40B4-BE49-F238E27FC236}">
                <a16:creationId xmlns:a16="http://schemas.microsoft.com/office/drawing/2014/main" id="{B883FE2B-8EDC-E386-6F08-1AE508DCFB09}"/>
              </a:ext>
            </a:extLst>
          </p:cNvPr>
          <p:cNvSpPr txBox="1"/>
          <p:nvPr/>
        </p:nvSpPr>
        <p:spPr>
          <a:xfrm>
            <a:off x="5031832" y="3261441"/>
            <a:ext cx="1251858" cy="335117"/>
          </a:xfrm>
          <a:prstGeom prst="rect">
            <a:avLst/>
          </a:prstGeom>
          <a:noFill/>
        </p:spPr>
        <p:txBody>
          <a:bodyPr wrap="square" rtlCol="0">
            <a:noAutofit/>
          </a:bodyPr>
          <a:lstStyle/>
          <a:p>
            <a:pPr lvl="0" algn="just">
              <a:lnSpc>
                <a:spcPct val="110000"/>
              </a:lnSpc>
              <a:spcAft>
                <a:spcPts val="600"/>
              </a:spcAft>
              <a:buClr>
                <a:prstClr val="black"/>
              </a:buClr>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1MHz</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31166726"/>
      </p:ext>
    </p:extLst>
  </p:cSld>
  <p:clrMapOvr>
    <a:masterClrMapping/>
  </p:clrMapOvr>
  <mc:AlternateContent xmlns:mc="http://schemas.openxmlformats.org/markup-compatibility/2006" xmlns:p14="http://schemas.microsoft.com/office/powerpoint/2010/main">
    <mc:Choice Requires="p14">
      <p:transition p14:dur="0" advTm="389"/>
    </mc:Choice>
    <mc:Fallback xmlns="">
      <p:transition advTm="38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stretch>
            <a:fillRect/>
          </a:stretch>
        </p:blipFill>
        <p:spPr>
          <a:xfrm>
            <a:off x="620" y="0"/>
            <a:ext cx="12192000" cy="3501008"/>
          </a:xfrm>
          <a:prstGeom prst="rect">
            <a:avLst/>
          </a:prstGeom>
        </p:spPr>
      </p:pic>
      <p:sp>
        <p:nvSpPr>
          <p:cNvPr id="8" name="矩形 7"/>
          <p:cNvSpPr/>
          <p:nvPr/>
        </p:nvSpPr>
        <p:spPr>
          <a:xfrm>
            <a:off x="-619" y="3500755"/>
            <a:ext cx="12191999" cy="3413137"/>
          </a:xfrm>
          <a:prstGeom prst="rect">
            <a:avLst/>
          </a:prstGeom>
          <a:solidFill>
            <a:srgbClr val="07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latin typeface="Times New Roman" panose="02020603050405020304"/>
                <a:cs typeface="Times New Roman" panose="02020603050405020304"/>
                <a:sym typeface="+mn-ea"/>
              </a:rPr>
              <a:t> </a:t>
            </a:r>
          </a:p>
        </p:txBody>
      </p:sp>
      <p:sp>
        <p:nvSpPr>
          <p:cNvPr id="4" name="标题 3"/>
          <p:cNvSpPr>
            <a:spLocks noGrp="1"/>
          </p:cNvSpPr>
          <p:nvPr>
            <p:ph type="ctrTitle"/>
          </p:nvPr>
        </p:nvSpPr>
        <p:spPr>
          <a:xfrm>
            <a:off x="-116277" y="3773020"/>
            <a:ext cx="12640310" cy="1749339"/>
          </a:xfrm>
        </p:spPr>
        <p:txBody>
          <a:bodyPr>
            <a:noAutofit/>
          </a:bodyPr>
          <a:lstStyle/>
          <a:p>
            <a:pPr>
              <a:lnSpc>
                <a:spcPct val="150000"/>
              </a:lnSpc>
            </a:pPr>
            <a:br>
              <a:rPr lang="en-US" altLang="zh-CN" sz="4000" dirty="0">
                <a:solidFill>
                  <a:schemeClr val="bg1"/>
                </a:solidFill>
                <a:latin typeface="Times New Roman" panose="02020603050405020304" charset="0"/>
              </a:rPr>
            </a:br>
            <a:r>
              <a:rPr lang="zh-CN" altLang="en-US" sz="4000" dirty="0">
                <a:solidFill>
                  <a:schemeClr val="bg1"/>
                </a:solidFill>
                <a:latin typeface="华文中宋" panose="02010600040101010101" pitchFamily="2" charset="-122"/>
                <a:ea typeface="华文中宋" panose="02010600040101010101" pitchFamily="2" charset="-122"/>
              </a:rPr>
              <a:t>谢 谢 ！</a:t>
            </a:r>
            <a:br>
              <a:rPr lang="en-US" altLang="zh-CN" sz="4000" dirty="0">
                <a:solidFill>
                  <a:schemeClr val="bg1"/>
                </a:solidFill>
                <a:latin typeface="华文中宋" panose="02010600040101010101" pitchFamily="2" charset="-122"/>
                <a:ea typeface="华文中宋" panose="02010600040101010101" pitchFamily="2" charset="-122"/>
              </a:rPr>
            </a:br>
            <a:r>
              <a:rPr lang="zh-CN" altLang="en-US" sz="4000" dirty="0">
                <a:solidFill>
                  <a:schemeClr val="bg1"/>
                </a:solidFill>
                <a:latin typeface="华文中宋" panose="02010600040101010101" pitchFamily="2" charset="-122"/>
                <a:ea typeface="华文中宋" panose="02010600040101010101" pitchFamily="2" charset="-122"/>
              </a:rPr>
              <a:t>请各位老师批评与指正 ！</a:t>
            </a:r>
            <a:endParaRPr lang="zh-CN" altLang="en-US" sz="4000" b="1" dirty="0">
              <a:solidFill>
                <a:schemeClr val="bg1"/>
              </a:solidFill>
              <a:latin typeface="华文中宋" panose="02010600040101010101" pitchFamily="2" charset="-122"/>
              <a:ea typeface="华文中宋" panose="02010600040101010101" pitchFamily="2" charset="-122"/>
              <a:cs typeface="Times New Roman" panose="02020603050405020304"/>
            </a:endParaRPr>
          </a:p>
        </p:txBody>
      </p:sp>
      <p:pic>
        <p:nvPicPr>
          <p:cNvPr id="10" name="图片 9"/>
          <p:cNvPicPr>
            <a:picLocks noChangeAspect="1"/>
          </p:cNvPicPr>
          <p:nvPr/>
        </p:nvPicPr>
        <p:blipFill>
          <a:blip r:embed="rId4" cstate="print">
            <a:clrChange>
              <a:clrFrom>
                <a:srgbClr val="FFFFFF"/>
              </a:clrFrom>
              <a:clrTo>
                <a:srgbClr val="FFFFFF">
                  <a:alpha val="0"/>
                </a:srgbClr>
              </a:clrTo>
            </a:clrChange>
          </a:blip>
          <a:stretch>
            <a:fillRect/>
          </a:stretch>
        </p:blipFill>
        <p:spPr>
          <a:xfrm>
            <a:off x="263352" y="116632"/>
            <a:ext cx="2271912" cy="1224136"/>
          </a:xfrm>
          <a:prstGeom prst="rect">
            <a:avLst/>
          </a:prstGeom>
        </p:spPr>
      </p:pic>
    </p:spTree>
    <p:extLst>
      <p:ext uri="{BB962C8B-B14F-4D97-AF65-F5344CB8AC3E}">
        <p14:creationId xmlns:p14="http://schemas.microsoft.com/office/powerpoint/2010/main" val="1825762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5">
            <a:extLst>
              <a:ext uri="{FF2B5EF4-FFF2-40B4-BE49-F238E27FC236}">
                <a16:creationId xmlns:a16="http://schemas.microsoft.com/office/drawing/2014/main" id="{5ED80276-1A06-43F8-B7CF-55E594E1FDBD}"/>
              </a:ext>
            </a:extLst>
          </p:cNvPr>
          <p:cNvSpPr txBox="1">
            <a:spLocks noChangeArrowheads="1"/>
          </p:cNvSpPr>
          <p:nvPr/>
        </p:nvSpPr>
        <p:spPr bwMode="auto">
          <a:xfrm>
            <a:off x="702804" y="188443"/>
            <a:ext cx="18261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002060"/>
                </a:solidFill>
                <a:effectLst/>
                <a:uLnTx/>
                <a:uFillTx/>
                <a:latin typeface="Arial Black" panose="020B0A04020102020204" pitchFamily="34" charset="0"/>
                <a:ea typeface="微软雅黑" panose="020B0503020204020204" pitchFamily="34" charset="-122"/>
                <a:cs typeface="Arial" panose="020B0604020202020204" pitchFamily="34" charset="0"/>
                <a:sym typeface="+mn-lt"/>
              </a:rPr>
              <a:t>报告内容</a:t>
            </a:r>
            <a:endParaRPr kumimoji="0" lang="en-US" altLang="zh-CN" sz="3200" b="0" i="0" u="none" strike="noStrike" kern="1200" cap="none" spc="0" normalizeH="0" baseline="0" noProof="0" dirty="0">
              <a:ln>
                <a:noFill/>
              </a:ln>
              <a:solidFill>
                <a:srgbClr val="002060"/>
              </a:solidFill>
              <a:effectLst/>
              <a:uLnTx/>
              <a:uFillTx/>
              <a:latin typeface="Arial Black" panose="020B0A04020102020204" pitchFamily="34" charset="0"/>
              <a:ea typeface="微软雅黑" panose="020B0503020204020204" pitchFamily="34" charset="-122"/>
              <a:cs typeface="Arial" panose="020B0604020202020204" pitchFamily="34" charset="0"/>
              <a:sym typeface="+mn-lt"/>
            </a:endParaRPr>
          </a:p>
        </p:txBody>
      </p:sp>
      <p:sp>
        <p:nvSpPr>
          <p:cNvPr id="28" name="文本框 27">
            <a:extLst>
              <a:ext uri="{FF2B5EF4-FFF2-40B4-BE49-F238E27FC236}">
                <a16:creationId xmlns:a16="http://schemas.microsoft.com/office/drawing/2014/main" id="{9DD69C6F-B40B-41D6-B3B3-83BD4C7A1454}"/>
              </a:ext>
            </a:extLst>
          </p:cNvPr>
          <p:cNvSpPr txBox="1"/>
          <p:nvPr/>
        </p:nvSpPr>
        <p:spPr>
          <a:xfrm>
            <a:off x="1160005" y="1652366"/>
            <a:ext cx="5814954" cy="4046669"/>
          </a:xfrm>
          <a:prstGeom prst="rect">
            <a:avLst/>
          </a:prstGeom>
          <a:noFill/>
        </p:spPr>
        <p:txBody>
          <a:bodyPr wrap="square" rtlCol="0">
            <a:noAutofit/>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lang="en-US" altLang="zh-CN" sz="3200" dirty="0">
                <a:solidFill>
                  <a:prstClr val="black"/>
                </a:solidFill>
                <a:latin typeface="Arial" panose="020B0604020202020204" pitchFamily="34" charset="0"/>
                <a:ea typeface="微软雅黑" panose="020B0503020204020204" pitchFamily="34" charset="-122"/>
              </a:rPr>
              <a:t>BPM</a:t>
            </a:r>
            <a:r>
              <a:rPr lang="zh-CN" altLang="en-US" sz="3200" dirty="0">
                <a:solidFill>
                  <a:prstClr val="black"/>
                </a:solidFill>
                <a:latin typeface="Arial" panose="020B0604020202020204" pitchFamily="34" charset="0"/>
                <a:ea typeface="微软雅黑" panose="020B0503020204020204" pitchFamily="34" charset="-122"/>
              </a:rPr>
              <a:t>相关算法</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endParaRP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lang="en-US" altLang="zh-CN" sz="3200" dirty="0">
                <a:solidFill>
                  <a:prstClr val="black"/>
                </a:solidFill>
                <a:latin typeface="Arial" panose="020B0604020202020204" pitchFamily="34" charset="0"/>
                <a:ea typeface="微软雅黑" panose="020B0503020204020204" pitchFamily="34" charset="-122"/>
              </a:rPr>
              <a:t>AD9268</a:t>
            </a:r>
            <a:r>
              <a:rPr lang="zh-CN" altLang="en-US" sz="3200" dirty="0">
                <a:solidFill>
                  <a:prstClr val="black"/>
                </a:solidFill>
                <a:latin typeface="Arial" panose="020B0604020202020204" pitchFamily="34" charset="0"/>
                <a:ea typeface="微软雅黑" panose="020B0503020204020204" pitchFamily="34" charset="-122"/>
              </a:rPr>
              <a:t>调试</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endParaRPr>
          </a:p>
          <a:p>
            <a:pPr marR="0" lvl="0" algn="l" defTabSz="914400" rtl="0" eaLnBrk="1" fontAlgn="auto" latinLnBrk="0" hangingPunct="1">
              <a:lnSpc>
                <a:spcPct val="150000"/>
              </a:lnSpc>
              <a:spcBef>
                <a:spcPts val="0"/>
              </a:spcBef>
              <a:spcAft>
                <a:spcPts val="0"/>
              </a:spcAft>
              <a:buClrTx/>
              <a:buSzTx/>
              <a:tabLst/>
              <a:defRPr/>
            </a:pP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endParaRP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002060"/>
              </a:solidFill>
              <a:effectLst/>
              <a:uLnTx/>
              <a:uFillTx/>
              <a:latin typeface="Arial Black" panose="020B0A040201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199924861"/>
      </p:ext>
    </p:extLst>
  </p:cSld>
  <p:clrMapOvr>
    <a:masterClrMapping/>
  </p:clrMapOvr>
  <mc:AlternateContent xmlns:mc="http://schemas.openxmlformats.org/markup-compatibility/2006" xmlns:p14="http://schemas.microsoft.com/office/powerpoint/2010/main">
    <mc:Choice Requires="p14">
      <p:transition p14:dur="0" advTm="4614"/>
    </mc:Choice>
    <mc:Fallback xmlns="">
      <p:transition advTm="461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5">
            <a:extLst>
              <a:ext uri="{FF2B5EF4-FFF2-40B4-BE49-F238E27FC236}">
                <a16:creationId xmlns:a16="http://schemas.microsoft.com/office/drawing/2014/main" id="{5ED80276-1A06-43F8-B7CF-55E594E1FDBD}"/>
              </a:ext>
            </a:extLst>
          </p:cNvPr>
          <p:cNvSpPr txBox="1">
            <a:spLocks noChangeArrowheads="1"/>
          </p:cNvSpPr>
          <p:nvPr/>
        </p:nvSpPr>
        <p:spPr bwMode="auto">
          <a:xfrm>
            <a:off x="702804" y="188443"/>
            <a:ext cx="26933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en-US" altLang="zh-CN" sz="3200" dirty="0">
                <a:solidFill>
                  <a:srgbClr val="002060"/>
                </a:solidFill>
                <a:latin typeface="Times New Roman" panose="02020603050405020304" pitchFamily="18" charset="0"/>
                <a:cs typeface="Times New Roman" panose="02020603050405020304" pitchFamily="18" charset="0"/>
                <a:sym typeface="+mn-lt"/>
              </a:rPr>
              <a:t>BPM</a:t>
            </a:r>
            <a:r>
              <a:rPr lang="zh-CN" altLang="en-US" sz="3200" dirty="0">
                <a:solidFill>
                  <a:srgbClr val="002060"/>
                </a:solidFill>
                <a:latin typeface="Times New Roman" panose="02020603050405020304" pitchFamily="18" charset="0"/>
                <a:cs typeface="Times New Roman" panose="02020603050405020304" pitchFamily="18" charset="0"/>
                <a:sym typeface="+mn-lt"/>
              </a:rPr>
              <a:t>相关算法</a:t>
            </a:r>
            <a:endParaRPr lang="en-US" altLang="zh-CN" sz="3200" dirty="0">
              <a:solidFill>
                <a:srgbClr val="002060"/>
              </a:solidFill>
              <a:latin typeface="Times New Roman" panose="02020603050405020304" pitchFamily="18" charset="0"/>
              <a:cs typeface="Times New Roman" panose="02020603050405020304" pitchFamily="18" charset="0"/>
              <a:sym typeface="+mn-lt"/>
            </a:endParaRPr>
          </a:p>
        </p:txBody>
      </p:sp>
      <p:sp>
        <p:nvSpPr>
          <p:cNvPr id="28" name="文本框 27">
            <a:extLst>
              <a:ext uri="{FF2B5EF4-FFF2-40B4-BE49-F238E27FC236}">
                <a16:creationId xmlns:a16="http://schemas.microsoft.com/office/drawing/2014/main" id="{9DD69C6F-B40B-41D6-B3B3-83BD4C7A1454}"/>
              </a:ext>
            </a:extLst>
          </p:cNvPr>
          <p:cNvSpPr txBox="1"/>
          <p:nvPr/>
        </p:nvSpPr>
        <p:spPr>
          <a:xfrm>
            <a:off x="702804" y="1067591"/>
            <a:ext cx="9185475" cy="766526"/>
          </a:xfrm>
          <a:prstGeom prst="rect">
            <a:avLst/>
          </a:prstGeom>
          <a:noFill/>
        </p:spPr>
        <p:txBody>
          <a:bodyPr wrap="square" rtlCol="0">
            <a:noAutofit/>
          </a:bodyPr>
          <a:lstStyle/>
          <a:p>
            <a:pPr>
              <a:lnSpc>
                <a:spcPct val="150000"/>
              </a:lnSpc>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BPM</a:t>
            </a:r>
            <a:r>
              <a:rPr lang="zh-CN" altLang="en-US" sz="2400" dirty="0">
                <a:latin typeface="+mn-ea"/>
                <a:cs typeface="Times New Roman" panose="02020603050405020304" pitchFamily="18" charset="0"/>
              </a:rPr>
              <a:t>信号处理</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左大括号 1">
            <a:extLst>
              <a:ext uri="{FF2B5EF4-FFF2-40B4-BE49-F238E27FC236}">
                <a16:creationId xmlns:a16="http://schemas.microsoft.com/office/drawing/2014/main" id="{FDD13561-0AA8-521C-04F5-00839943A0A0}"/>
              </a:ext>
            </a:extLst>
          </p:cNvPr>
          <p:cNvSpPr/>
          <p:nvPr/>
        </p:nvSpPr>
        <p:spPr>
          <a:xfrm>
            <a:off x="1860698" y="2069505"/>
            <a:ext cx="1116418" cy="19223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B5BA539F-44CB-32A1-A92C-5DCE7B935891}"/>
              </a:ext>
            </a:extLst>
          </p:cNvPr>
          <p:cNvSpPr txBox="1"/>
          <p:nvPr/>
        </p:nvSpPr>
        <p:spPr>
          <a:xfrm>
            <a:off x="2945218" y="1893577"/>
            <a:ext cx="4710223" cy="57415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algn="just">
              <a:lnSpc>
                <a:spcPct val="110000"/>
              </a:lnSpc>
              <a:spcBef>
                <a:spcPts val="0"/>
              </a:spcBef>
              <a:spcAft>
                <a:spcPts val="600"/>
              </a:spcAft>
              <a:buClr>
                <a:schemeClr val="tx1"/>
              </a:buClr>
            </a:pPr>
            <a:r>
              <a:rPr lang="zh-CN" altLang="en-US" sz="2400" dirty="0">
                <a:solidFill>
                  <a:schemeClr val="tx1"/>
                </a:solidFill>
                <a:latin typeface="宋体" panose="02010600030101010101" pitchFamily="2" charset="-122"/>
                <a:ea typeface="宋体" panose="02010600030101010101" pitchFamily="2" charset="-122"/>
                <a:cs typeface="Times New Roman" panose="02020603050405020304" pitchFamily="18" charset="0"/>
              </a:rPr>
              <a:t>指数加权移动平均</a:t>
            </a:r>
            <a:r>
              <a:rPr lang="en-US" altLang="zh-CN" sz="2400" dirty="0">
                <a:solidFill>
                  <a:schemeClr val="tx1"/>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EWMA</a:t>
            </a:r>
            <a:r>
              <a:rPr lang="en-US" altLang="zh-CN" sz="2400" dirty="0">
                <a:solidFill>
                  <a:schemeClr val="tx1"/>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chemeClr val="tx1"/>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2413C4DC-D90B-6B97-5322-462C69AF7BD4}"/>
              </a:ext>
            </a:extLst>
          </p:cNvPr>
          <p:cNvSpPr txBox="1"/>
          <p:nvPr/>
        </p:nvSpPr>
        <p:spPr>
          <a:xfrm>
            <a:off x="3009012" y="3740882"/>
            <a:ext cx="2307266" cy="57415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algn="just">
              <a:lnSpc>
                <a:spcPct val="110000"/>
              </a:lnSpc>
              <a:spcBef>
                <a:spcPts val="0"/>
              </a:spcBef>
              <a:spcAft>
                <a:spcPts val="600"/>
              </a:spcAft>
              <a:buClr>
                <a:schemeClr val="tx1"/>
              </a:buClr>
            </a:pPr>
            <a:r>
              <a:rPr lang="zh-CN" altLang="en-US" sz="2400" dirty="0">
                <a:solidFill>
                  <a:schemeClr val="tx1"/>
                </a:solidFill>
                <a:latin typeface="宋体" panose="02010600030101010101" pitchFamily="2" charset="-122"/>
                <a:ea typeface="宋体" panose="02010600030101010101" pitchFamily="2" charset="-122"/>
                <a:cs typeface="Times New Roman" panose="02020603050405020304" pitchFamily="18" charset="0"/>
              </a:rPr>
              <a:t>自适应滤波：</a:t>
            </a:r>
          </a:p>
        </p:txBody>
      </p:sp>
      <p:sp>
        <p:nvSpPr>
          <p:cNvPr id="8" name="文本框 7">
            <a:extLst>
              <a:ext uri="{FF2B5EF4-FFF2-40B4-BE49-F238E27FC236}">
                <a16:creationId xmlns:a16="http://schemas.microsoft.com/office/drawing/2014/main" id="{ADD8592E-17D5-90A9-E210-AB4F11529427}"/>
              </a:ext>
            </a:extLst>
          </p:cNvPr>
          <p:cNvSpPr txBox="1"/>
          <p:nvPr/>
        </p:nvSpPr>
        <p:spPr>
          <a:xfrm>
            <a:off x="947574" y="2823332"/>
            <a:ext cx="941671" cy="414670"/>
          </a:xfrm>
          <a:prstGeom prst="rect">
            <a:avLst/>
          </a:prstGeom>
          <a:noFill/>
        </p:spPr>
        <p:txBody>
          <a:bodyPr wrap="square" rtlCol="0">
            <a:noAutofit/>
          </a:bodyPr>
          <a:lstStyle/>
          <a:p>
            <a:pPr algn="just">
              <a:lnSpc>
                <a:spcPct val="110000"/>
              </a:lnSpc>
              <a:spcBef>
                <a:spcPts val="0"/>
              </a:spcBef>
              <a:spcAft>
                <a:spcPts val="600"/>
              </a:spcAft>
              <a:buClr>
                <a:schemeClr val="tx1"/>
              </a:buClr>
            </a:pPr>
            <a:r>
              <a:rPr lang="zh-CN" altLang="en-US" sz="2400" dirty="0">
                <a:latin typeface="宋体" panose="02010600030101010101" pitchFamily="2" charset="-122"/>
                <a:ea typeface="宋体" panose="02010600030101010101" pitchFamily="2" charset="-122"/>
                <a:cs typeface="Times New Roman" panose="02020603050405020304" pitchFamily="18" charset="0"/>
              </a:rPr>
              <a:t>分类</a:t>
            </a:r>
          </a:p>
        </p:txBody>
      </p:sp>
      <p:sp>
        <p:nvSpPr>
          <p:cNvPr id="9" name="文本框 8">
            <a:extLst>
              <a:ext uri="{FF2B5EF4-FFF2-40B4-BE49-F238E27FC236}">
                <a16:creationId xmlns:a16="http://schemas.microsoft.com/office/drawing/2014/main" id="{E65223EA-39E3-5E48-38A1-7BDE63581422}"/>
              </a:ext>
            </a:extLst>
          </p:cNvPr>
          <p:cNvSpPr txBox="1"/>
          <p:nvPr/>
        </p:nvSpPr>
        <p:spPr>
          <a:xfrm>
            <a:off x="983643" y="5000907"/>
            <a:ext cx="9514863" cy="1408309"/>
          </a:xfrm>
          <a:prstGeom prst="rect">
            <a:avLst/>
          </a:prstGeom>
          <a:noFill/>
        </p:spPr>
        <p:txBody>
          <a:bodyPr wrap="square" rtlCol="0">
            <a:noAutofit/>
          </a:bodyPr>
          <a:lstStyle/>
          <a:p>
            <a:pPr algn="just">
              <a:lnSpc>
                <a:spcPct val="110000"/>
              </a:lnSpc>
              <a:spcBef>
                <a:spcPts val="0"/>
              </a:spcBef>
              <a:spcAft>
                <a:spcPts val="600"/>
              </a:spcAft>
              <a:buClr>
                <a:schemeClr val="tx1"/>
              </a:buClr>
            </a:pPr>
            <a:r>
              <a:rPr lang="zh-CN" altLang="en-US" sz="2400" dirty="0">
                <a:latin typeface="宋体" panose="02010600030101010101" pitchFamily="2" charset="-122"/>
                <a:ea typeface="宋体" panose="02010600030101010101" pitchFamily="2" charset="-122"/>
                <a:cs typeface="Times New Roman" panose="02020603050405020304" pitchFamily="18" charset="0"/>
              </a:rPr>
              <a:t>自适应滤波算法：①最小均方误差算法</a:t>
            </a:r>
            <a:r>
              <a:rPr lang="en-US" altLang="zh-CN" sz="2400" dirty="0">
                <a:latin typeface="宋体" panose="02010600030101010101" pitchFamily="2" charset="-122"/>
                <a:ea typeface="宋体" panose="02010600030101010101" pitchFamily="2" charset="-122"/>
                <a:cs typeface="Times New Roman" panose="02020603050405020304" pitchFamily="18" charset="0"/>
              </a:rPr>
              <a:t>(LMS)</a:t>
            </a:r>
          </a:p>
          <a:p>
            <a:pPr algn="just">
              <a:lnSpc>
                <a:spcPct val="110000"/>
              </a:lnSpc>
              <a:spcBef>
                <a:spcPts val="0"/>
              </a:spcBef>
              <a:spcAft>
                <a:spcPts val="600"/>
              </a:spcAft>
              <a:buClr>
                <a:schemeClr val="tx1"/>
              </a:buClr>
            </a:pPr>
            <a:r>
              <a:rPr lang="en-US" altLang="zh-CN" sz="2400" dirty="0">
                <a:latin typeface="宋体" panose="02010600030101010101" pitchFamily="2" charset="-122"/>
                <a:ea typeface="宋体" panose="02010600030101010101" pitchFamily="2" charset="-122"/>
                <a:cs typeface="Times New Roman" panose="02020603050405020304" pitchFamily="18" charset="0"/>
              </a:rPr>
              <a:t>                </a:t>
            </a:r>
            <a:r>
              <a:rPr lang="zh-CN" altLang="en-US" sz="2400" dirty="0">
                <a:latin typeface="宋体" panose="02010600030101010101" pitchFamily="2" charset="-122"/>
                <a:ea typeface="宋体" panose="02010600030101010101" pitchFamily="2" charset="-122"/>
                <a:cs typeface="Times New Roman" panose="02020603050405020304" pitchFamily="18" charset="0"/>
              </a:rPr>
              <a:t>②归一化</a:t>
            </a:r>
            <a:r>
              <a:rPr lang="zh-CN" altLang="en-US" sz="2400" dirty="0">
                <a:latin typeface="宋体" panose="02010600030101010101" pitchFamily="2" charset="-122"/>
                <a:cs typeface="Times New Roman" panose="02020603050405020304" pitchFamily="18" charset="0"/>
              </a:rPr>
              <a:t>最小均方算法</a:t>
            </a:r>
            <a:r>
              <a:rPr lang="en-US" altLang="zh-CN" sz="2400" dirty="0">
                <a:latin typeface="宋体" panose="02010600030101010101" pitchFamily="2" charset="-122"/>
                <a:cs typeface="Times New Roman" panose="02020603050405020304" pitchFamily="18" charset="0"/>
              </a:rPr>
              <a:t>(NLMS)</a:t>
            </a:r>
          </a:p>
          <a:p>
            <a:pPr algn="just">
              <a:lnSpc>
                <a:spcPct val="110000"/>
              </a:lnSpc>
              <a:spcBef>
                <a:spcPts val="0"/>
              </a:spcBef>
              <a:spcAft>
                <a:spcPts val="600"/>
              </a:spcAft>
              <a:buClr>
                <a:schemeClr val="tx1"/>
              </a:buClr>
            </a:pPr>
            <a:r>
              <a:rPr lang="en-US" altLang="zh-CN" sz="2400" dirty="0">
                <a:latin typeface="宋体" panose="02010600030101010101" pitchFamily="2" charset="-122"/>
                <a:ea typeface="宋体" panose="02010600030101010101" pitchFamily="2" charset="-122"/>
                <a:cs typeface="Times New Roman" panose="02020603050405020304" pitchFamily="18" charset="0"/>
              </a:rPr>
              <a:t>                </a:t>
            </a:r>
            <a:r>
              <a:rPr lang="zh-CN" altLang="en-US" sz="2400" dirty="0">
                <a:latin typeface="宋体" panose="02010600030101010101" pitchFamily="2" charset="-122"/>
                <a:ea typeface="宋体" panose="02010600030101010101" pitchFamily="2" charset="-122"/>
                <a:cs typeface="Times New Roman" panose="02020603050405020304" pitchFamily="18" charset="0"/>
              </a:rPr>
              <a:t>③递归最小二乘算法</a:t>
            </a:r>
            <a:r>
              <a:rPr lang="en-US" altLang="zh-CN" sz="2400" dirty="0">
                <a:latin typeface="宋体" panose="02010600030101010101" pitchFamily="2" charset="-122"/>
                <a:ea typeface="宋体" panose="02010600030101010101" pitchFamily="2" charset="-122"/>
                <a:cs typeface="Times New Roman" panose="02020603050405020304" pitchFamily="18" charset="0"/>
              </a:rPr>
              <a:t>(RLS)</a:t>
            </a:r>
          </a:p>
        </p:txBody>
      </p:sp>
      <p:graphicFrame>
        <p:nvGraphicFramePr>
          <p:cNvPr id="10" name="对象 9">
            <a:extLst>
              <a:ext uri="{FF2B5EF4-FFF2-40B4-BE49-F238E27FC236}">
                <a16:creationId xmlns:a16="http://schemas.microsoft.com/office/drawing/2014/main" id="{88AE6B63-666D-EEF0-E7A0-FC8BB7FC0B6B}"/>
              </a:ext>
            </a:extLst>
          </p:cNvPr>
          <p:cNvGraphicFramePr>
            <a:graphicFrameLocks noChangeAspect="1"/>
          </p:cNvGraphicFramePr>
          <p:nvPr>
            <p:extLst>
              <p:ext uri="{D42A27DB-BD31-4B8C-83A1-F6EECF244321}">
                <p14:modId xmlns:p14="http://schemas.microsoft.com/office/powerpoint/2010/main" val="1579125162"/>
              </p:ext>
            </p:extLst>
          </p:nvPr>
        </p:nvGraphicFramePr>
        <p:xfrm>
          <a:off x="6974957" y="1834117"/>
          <a:ext cx="3221664" cy="574158"/>
        </p:xfrm>
        <a:graphic>
          <a:graphicData uri="http://schemas.openxmlformats.org/presentationml/2006/ole">
            <mc:AlternateContent xmlns:mc="http://schemas.openxmlformats.org/markup-compatibility/2006">
              <mc:Choice xmlns:v="urn:schemas-microsoft-com:vml" Requires="v">
                <p:oleObj name="Equation" r:id="rId3" imgW="1282680" imgH="228600" progId="Equation.DSMT4">
                  <p:embed/>
                </p:oleObj>
              </mc:Choice>
              <mc:Fallback>
                <p:oleObj name="Equation" r:id="rId3" imgW="1282680" imgH="228600" progId="Equation.DSMT4">
                  <p:embed/>
                  <p:pic>
                    <p:nvPicPr>
                      <p:cNvPr id="0" name=""/>
                      <p:cNvPicPr/>
                      <p:nvPr/>
                    </p:nvPicPr>
                    <p:blipFill>
                      <a:blip r:embed="rId4"/>
                      <a:stretch>
                        <a:fillRect/>
                      </a:stretch>
                    </p:blipFill>
                    <p:spPr>
                      <a:xfrm>
                        <a:off x="6974957" y="1834117"/>
                        <a:ext cx="3221664" cy="574158"/>
                      </a:xfrm>
                      <a:prstGeom prst="rect">
                        <a:avLst/>
                      </a:prstGeom>
                    </p:spPr>
                  </p:pic>
                </p:oleObj>
              </mc:Fallback>
            </mc:AlternateContent>
          </a:graphicData>
        </a:graphic>
      </p:graphicFrame>
      <p:sp>
        <p:nvSpPr>
          <p:cNvPr id="16" name="文本框 15">
            <a:extLst>
              <a:ext uri="{FF2B5EF4-FFF2-40B4-BE49-F238E27FC236}">
                <a16:creationId xmlns:a16="http://schemas.microsoft.com/office/drawing/2014/main" id="{819FB47B-5223-ED83-8EE3-A98A6ABCD648}"/>
              </a:ext>
            </a:extLst>
          </p:cNvPr>
          <p:cNvSpPr txBox="1"/>
          <p:nvPr/>
        </p:nvSpPr>
        <p:spPr>
          <a:xfrm>
            <a:off x="9055144" y="2743761"/>
            <a:ext cx="340244" cy="41467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algn="just">
              <a:lnSpc>
                <a:spcPct val="110000"/>
              </a:lnSpc>
              <a:spcBef>
                <a:spcPts val="0"/>
              </a:spcBef>
              <a:spcAft>
                <a:spcPts val="600"/>
              </a:spcAft>
              <a:buClr>
                <a:schemeClr val="tx1"/>
              </a:buClr>
            </a:pPr>
            <a:r>
              <a:rPr lang="en-US" altLang="zh-CN" sz="2400" dirty="0">
                <a:solidFill>
                  <a:schemeClr val="tx1"/>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240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p:txBody>
      </p:sp>
      <p:grpSp>
        <p:nvGrpSpPr>
          <p:cNvPr id="52" name="组合 51">
            <a:extLst>
              <a:ext uri="{FF2B5EF4-FFF2-40B4-BE49-F238E27FC236}">
                <a16:creationId xmlns:a16="http://schemas.microsoft.com/office/drawing/2014/main" id="{C23A8CD5-8275-A3FA-99F9-231647555E60}"/>
              </a:ext>
            </a:extLst>
          </p:cNvPr>
          <p:cNvGrpSpPr/>
          <p:nvPr/>
        </p:nvGrpSpPr>
        <p:grpSpPr>
          <a:xfrm>
            <a:off x="4599952" y="2823332"/>
            <a:ext cx="6691825" cy="2057890"/>
            <a:chOff x="4298294" y="2976135"/>
            <a:chExt cx="7285018" cy="2087893"/>
          </a:xfrm>
        </p:grpSpPr>
        <p:sp>
          <p:nvSpPr>
            <p:cNvPr id="4" name="文本框 3">
              <a:extLst>
                <a:ext uri="{FF2B5EF4-FFF2-40B4-BE49-F238E27FC236}">
                  <a16:creationId xmlns:a16="http://schemas.microsoft.com/office/drawing/2014/main" id="{2587AF66-F89D-6721-C9C0-475F346C8864}"/>
                </a:ext>
              </a:extLst>
            </p:cNvPr>
            <p:cNvSpPr txBox="1"/>
            <p:nvPr/>
          </p:nvSpPr>
          <p:spPr>
            <a:xfrm>
              <a:off x="7284282" y="4228574"/>
              <a:ext cx="1942659" cy="8354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noAutofit/>
            </a:bodyPr>
            <a:lstStyle/>
            <a:p>
              <a:pPr algn="ctr">
                <a:lnSpc>
                  <a:spcPct val="110000"/>
                </a:lnSpc>
                <a:spcBef>
                  <a:spcPts val="0"/>
                </a:spcBef>
                <a:spcAft>
                  <a:spcPts val="600"/>
                </a:spcAft>
                <a:buClr>
                  <a:schemeClr val="tx1"/>
                </a:buClr>
              </a:pPr>
              <a:r>
                <a:rPr lang="zh-CN" altLang="en-US" sz="2400" dirty="0">
                  <a:solidFill>
                    <a:schemeClr val="tx1"/>
                  </a:solidFill>
                  <a:latin typeface="宋体" panose="02010600030101010101" pitchFamily="2" charset="-122"/>
                  <a:ea typeface="宋体" panose="02010600030101010101" pitchFamily="2" charset="-122"/>
                  <a:cs typeface="Times New Roman" panose="02020603050405020304" pitchFamily="18" charset="0"/>
                </a:rPr>
                <a:t>自适应滤波算法</a:t>
              </a:r>
            </a:p>
          </p:txBody>
        </p:sp>
        <p:graphicFrame>
          <p:nvGraphicFramePr>
            <p:cNvPr id="12" name="对象 11">
              <a:extLst>
                <a:ext uri="{FF2B5EF4-FFF2-40B4-BE49-F238E27FC236}">
                  <a16:creationId xmlns:a16="http://schemas.microsoft.com/office/drawing/2014/main" id="{0DCF8A73-3588-E14A-1904-73E47A5A8238}"/>
                </a:ext>
              </a:extLst>
            </p:cNvPr>
            <p:cNvGraphicFramePr>
              <a:graphicFrameLocks noChangeAspect="1"/>
            </p:cNvGraphicFramePr>
            <p:nvPr>
              <p:extLst>
                <p:ext uri="{D42A27DB-BD31-4B8C-83A1-F6EECF244321}">
                  <p14:modId xmlns:p14="http://schemas.microsoft.com/office/powerpoint/2010/main" val="1178735544"/>
                </p:ext>
              </p:extLst>
            </p:nvPr>
          </p:nvGraphicFramePr>
          <p:xfrm>
            <a:off x="4298294" y="3264571"/>
            <a:ext cx="822695" cy="526525"/>
          </p:xfrm>
          <a:graphic>
            <a:graphicData uri="http://schemas.openxmlformats.org/presentationml/2006/ole">
              <mc:AlternateContent xmlns:mc="http://schemas.openxmlformats.org/markup-compatibility/2006">
                <mc:Choice xmlns:v="urn:schemas-microsoft-com:vml" Requires="v">
                  <p:oleObj name="Equation" r:id="rId5" imgW="317160" imgH="203040" progId="Equation.DSMT4">
                    <p:embed/>
                  </p:oleObj>
                </mc:Choice>
                <mc:Fallback>
                  <p:oleObj name="Equation" r:id="rId5" imgW="317160" imgH="203040" progId="Equation.DSMT4">
                    <p:embed/>
                    <p:pic>
                      <p:nvPicPr>
                        <p:cNvPr id="0" name=""/>
                        <p:cNvPicPr/>
                        <p:nvPr/>
                      </p:nvPicPr>
                      <p:blipFill>
                        <a:blip r:embed="rId6"/>
                        <a:stretch>
                          <a:fillRect/>
                        </a:stretch>
                      </p:blipFill>
                      <p:spPr>
                        <a:xfrm>
                          <a:off x="4298294" y="3264571"/>
                          <a:ext cx="822695" cy="526525"/>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EBC97891-DD0C-7EAF-121B-DE432D0BEFEA}"/>
                </a:ext>
              </a:extLst>
            </p:cNvPr>
            <p:cNvGraphicFramePr>
              <a:graphicFrameLocks noChangeAspect="1"/>
            </p:cNvGraphicFramePr>
            <p:nvPr>
              <p:extLst>
                <p:ext uri="{D42A27DB-BD31-4B8C-83A1-F6EECF244321}">
                  <p14:modId xmlns:p14="http://schemas.microsoft.com/office/powerpoint/2010/main" val="150987395"/>
                </p:ext>
              </p:extLst>
            </p:nvPr>
          </p:nvGraphicFramePr>
          <p:xfrm>
            <a:off x="7997010" y="2976135"/>
            <a:ext cx="822695" cy="526525"/>
          </p:xfrm>
          <a:graphic>
            <a:graphicData uri="http://schemas.openxmlformats.org/presentationml/2006/ole">
              <mc:AlternateContent xmlns:mc="http://schemas.openxmlformats.org/markup-compatibility/2006">
                <mc:Choice xmlns:v="urn:schemas-microsoft-com:vml" Requires="v">
                  <p:oleObj name="Equation" r:id="rId7" imgW="317160" imgH="203040" progId="Equation.DSMT4">
                    <p:embed/>
                  </p:oleObj>
                </mc:Choice>
                <mc:Fallback>
                  <p:oleObj name="Equation" r:id="rId7" imgW="317160" imgH="203040" progId="Equation.DSMT4">
                    <p:embed/>
                    <p:pic>
                      <p:nvPicPr>
                        <p:cNvPr id="0" name=""/>
                        <p:cNvPicPr/>
                        <p:nvPr/>
                      </p:nvPicPr>
                      <p:blipFill>
                        <a:blip r:embed="rId8"/>
                        <a:stretch>
                          <a:fillRect/>
                        </a:stretch>
                      </p:blipFill>
                      <p:spPr>
                        <a:xfrm>
                          <a:off x="7997010" y="2976135"/>
                          <a:ext cx="822695" cy="526525"/>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B2C49457-1A13-8C00-647B-1B5F4E7F4F67}"/>
                </a:ext>
              </a:extLst>
            </p:cNvPr>
            <p:cNvGraphicFramePr>
              <a:graphicFrameLocks noChangeAspect="1"/>
            </p:cNvGraphicFramePr>
            <p:nvPr>
              <p:extLst>
                <p:ext uri="{D42A27DB-BD31-4B8C-83A1-F6EECF244321}">
                  <p14:modId xmlns:p14="http://schemas.microsoft.com/office/powerpoint/2010/main" val="370436211"/>
                </p:ext>
              </p:extLst>
            </p:nvPr>
          </p:nvGraphicFramePr>
          <p:xfrm>
            <a:off x="10719722" y="3016896"/>
            <a:ext cx="855602" cy="526524"/>
          </p:xfrm>
          <a:graphic>
            <a:graphicData uri="http://schemas.openxmlformats.org/presentationml/2006/ole">
              <mc:AlternateContent xmlns:mc="http://schemas.openxmlformats.org/markup-compatibility/2006">
                <mc:Choice xmlns:v="urn:schemas-microsoft-com:vml" Requires="v">
                  <p:oleObj name="Equation" r:id="rId9" imgW="330120" imgH="203040" progId="Equation.DSMT4">
                    <p:embed/>
                  </p:oleObj>
                </mc:Choice>
                <mc:Fallback>
                  <p:oleObj name="Equation" r:id="rId9" imgW="330120" imgH="203040" progId="Equation.DSMT4">
                    <p:embed/>
                    <p:pic>
                      <p:nvPicPr>
                        <p:cNvPr id="0" name=""/>
                        <p:cNvPicPr/>
                        <p:nvPr/>
                      </p:nvPicPr>
                      <p:blipFill>
                        <a:blip r:embed="rId10"/>
                        <a:stretch>
                          <a:fillRect/>
                        </a:stretch>
                      </p:blipFill>
                      <p:spPr>
                        <a:xfrm>
                          <a:off x="10719722" y="3016896"/>
                          <a:ext cx="855602" cy="526524"/>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0D60092C-2066-23AC-A2C9-225EEED33644}"/>
                </a:ext>
              </a:extLst>
            </p:cNvPr>
            <p:cNvGraphicFramePr>
              <a:graphicFrameLocks noChangeAspect="1"/>
            </p:cNvGraphicFramePr>
            <p:nvPr>
              <p:extLst>
                <p:ext uri="{D42A27DB-BD31-4B8C-83A1-F6EECF244321}">
                  <p14:modId xmlns:p14="http://schemas.microsoft.com/office/powerpoint/2010/main" val="2700891462"/>
                </p:ext>
              </p:extLst>
            </p:nvPr>
          </p:nvGraphicFramePr>
          <p:xfrm>
            <a:off x="9983444" y="3928324"/>
            <a:ext cx="728055" cy="485370"/>
          </p:xfrm>
          <a:graphic>
            <a:graphicData uri="http://schemas.openxmlformats.org/presentationml/2006/ole">
              <mc:AlternateContent xmlns:mc="http://schemas.openxmlformats.org/markup-compatibility/2006">
                <mc:Choice xmlns:v="urn:schemas-microsoft-com:vml" Requires="v">
                  <p:oleObj name="Equation" r:id="rId11" imgW="304560" imgH="203040" progId="Equation.DSMT4">
                    <p:embed/>
                  </p:oleObj>
                </mc:Choice>
                <mc:Fallback>
                  <p:oleObj name="Equation" r:id="rId11" imgW="304560" imgH="203040" progId="Equation.DSMT4">
                    <p:embed/>
                    <p:pic>
                      <p:nvPicPr>
                        <p:cNvPr id="0" name=""/>
                        <p:cNvPicPr/>
                        <p:nvPr/>
                      </p:nvPicPr>
                      <p:blipFill>
                        <a:blip r:embed="rId12"/>
                        <a:stretch>
                          <a:fillRect/>
                        </a:stretch>
                      </p:blipFill>
                      <p:spPr>
                        <a:xfrm>
                          <a:off x="9983444" y="3928324"/>
                          <a:ext cx="728055" cy="485370"/>
                        </a:xfrm>
                        <a:prstGeom prst="rect">
                          <a:avLst/>
                        </a:prstGeom>
                      </p:spPr>
                    </p:pic>
                  </p:oleObj>
                </mc:Fallback>
              </mc:AlternateContent>
            </a:graphicData>
          </a:graphic>
        </p:graphicFrame>
        <p:sp>
          <p:nvSpPr>
            <p:cNvPr id="17" name="文本框 16">
              <a:extLst>
                <a:ext uri="{FF2B5EF4-FFF2-40B4-BE49-F238E27FC236}">
                  <a16:creationId xmlns:a16="http://schemas.microsoft.com/office/drawing/2014/main" id="{3BE148B9-A8B5-E0AD-0D1B-72BC9B209D5F}"/>
                </a:ext>
              </a:extLst>
            </p:cNvPr>
            <p:cNvSpPr txBox="1"/>
            <p:nvPr/>
          </p:nvSpPr>
          <p:spPr>
            <a:xfrm>
              <a:off x="5799725" y="3108750"/>
              <a:ext cx="1942659" cy="8354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noAutofit/>
            </a:bodyPr>
            <a:lstStyle/>
            <a:p>
              <a:pPr algn="ctr">
                <a:lnSpc>
                  <a:spcPct val="110000"/>
                </a:lnSpc>
                <a:spcBef>
                  <a:spcPts val="0"/>
                </a:spcBef>
                <a:spcAft>
                  <a:spcPts val="600"/>
                </a:spcAft>
                <a:buClr>
                  <a:schemeClr val="tx1"/>
                </a:buClr>
              </a:pPr>
              <a:r>
                <a:rPr lang="zh-CN" altLang="en-US" sz="2400" dirty="0">
                  <a:solidFill>
                    <a:schemeClr val="tx1"/>
                  </a:solidFill>
                  <a:latin typeface="宋体" panose="02010600030101010101" pitchFamily="2" charset="-122"/>
                  <a:ea typeface="宋体" panose="02010600030101010101" pitchFamily="2" charset="-122"/>
                  <a:cs typeface="Times New Roman" panose="02020603050405020304" pitchFamily="18" charset="0"/>
                </a:rPr>
                <a:t>参数可调数字滤波器</a:t>
              </a:r>
            </a:p>
          </p:txBody>
        </p:sp>
        <p:cxnSp>
          <p:nvCxnSpPr>
            <p:cNvPr id="19" name="直接箭头连接符 18">
              <a:extLst>
                <a:ext uri="{FF2B5EF4-FFF2-40B4-BE49-F238E27FC236}">
                  <a16:creationId xmlns:a16="http://schemas.microsoft.com/office/drawing/2014/main" id="{396FFF35-DDE9-0314-4659-5CDC8BF2B72F}"/>
                </a:ext>
              </a:extLst>
            </p:cNvPr>
            <p:cNvCxnSpPr>
              <a:cxnSpLocks/>
            </p:cNvCxnSpPr>
            <p:nvPr/>
          </p:nvCxnSpPr>
          <p:spPr>
            <a:xfrm flipV="1">
              <a:off x="5120989" y="3526477"/>
              <a:ext cx="621367" cy="1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0CF23AE6-92C1-0868-05FF-F06A7293DFC6}"/>
                </a:ext>
              </a:extLst>
            </p:cNvPr>
            <p:cNvCxnSpPr>
              <a:cxnSpLocks/>
              <a:stCxn id="17" idx="3"/>
              <a:endCxn id="30" idx="2"/>
            </p:cNvCxnSpPr>
            <p:nvPr/>
          </p:nvCxnSpPr>
          <p:spPr>
            <a:xfrm>
              <a:off x="7742384" y="3526477"/>
              <a:ext cx="1852640" cy="6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流程图: 或者 29">
              <a:extLst>
                <a:ext uri="{FF2B5EF4-FFF2-40B4-BE49-F238E27FC236}">
                  <a16:creationId xmlns:a16="http://schemas.microsoft.com/office/drawing/2014/main" id="{4FB93B06-4229-4806-F288-2FAC5F675AAE}"/>
                </a:ext>
              </a:extLst>
            </p:cNvPr>
            <p:cNvSpPr/>
            <p:nvPr/>
          </p:nvSpPr>
          <p:spPr>
            <a:xfrm>
              <a:off x="9595024" y="3245626"/>
              <a:ext cx="579116" cy="574158"/>
            </a:xfrm>
            <a:prstGeom prst="flowChartOr">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箭头连接符 33">
              <a:extLst>
                <a:ext uri="{FF2B5EF4-FFF2-40B4-BE49-F238E27FC236}">
                  <a16:creationId xmlns:a16="http://schemas.microsoft.com/office/drawing/2014/main" id="{AB2586E1-7D4E-7736-4F27-692ED998E047}"/>
                </a:ext>
              </a:extLst>
            </p:cNvPr>
            <p:cNvCxnSpPr>
              <a:cxnSpLocks/>
              <a:endCxn id="30" idx="6"/>
            </p:cNvCxnSpPr>
            <p:nvPr/>
          </p:nvCxnSpPr>
          <p:spPr>
            <a:xfrm flipH="1">
              <a:off x="10174140" y="3505142"/>
              <a:ext cx="1409172" cy="27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连接符: 肘形 37">
              <a:extLst>
                <a:ext uri="{FF2B5EF4-FFF2-40B4-BE49-F238E27FC236}">
                  <a16:creationId xmlns:a16="http://schemas.microsoft.com/office/drawing/2014/main" id="{C3851D13-4DE0-5720-34F3-00B6AB8730DD}"/>
                </a:ext>
              </a:extLst>
            </p:cNvPr>
            <p:cNvCxnSpPr>
              <a:cxnSpLocks/>
              <a:stCxn id="30" idx="4"/>
              <a:endCxn id="4" idx="3"/>
            </p:cNvCxnSpPr>
            <p:nvPr/>
          </p:nvCxnSpPr>
          <p:spPr>
            <a:xfrm rot="5400000">
              <a:off x="9142504" y="3904222"/>
              <a:ext cx="826517" cy="65764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连接符: 肘形 40">
              <a:extLst>
                <a:ext uri="{FF2B5EF4-FFF2-40B4-BE49-F238E27FC236}">
                  <a16:creationId xmlns:a16="http://schemas.microsoft.com/office/drawing/2014/main" id="{520AF8BB-7C77-D7E4-9BDC-7C1A5BEA4D04}"/>
                </a:ext>
              </a:extLst>
            </p:cNvPr>
            <p:cNvCxnSpPr>
              <a:cxnSpLocks/>
              <a:stCxn id="4" idx="1"/>
              <a:endCxn id="17" idx="2"/>
            </p:cNvCxnSpPr>
            <p:nvPr/>
          </p:nvCxnSpPr>
          <p:spPr>
            <a:xfrm rot="10800000">
              <a:off x="6771056" y="3944205"/>
              <a:ext cx="513227" cy="70209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3" name="文本框 52">
            <a:extLst>
              <a:ext uri="{FF2B5EF4-FFF2-40B4-BE49-F238E27FC236}">
                <a16:creationId xmlns:a16="http://schemas.microsoft.com/office/drawing/2014/main" id="{F913E675-5A42-9164-7D31-4EE103E53B4C}"/>
              </a:ext>
            </a:extLst>
          </p:cNvPr>
          <p:cNvSpPr txBox="1"/>
          <p:nvPr/>
        </p:nvSpPr>
        <p:spPr>
          <a:xfrm>
            <a:off x="10037576" y="2773339"/>
            <a:ext cx="417411" cy="43002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algn="just">
              <a:lnSpc>
                <a:spcPct val="110000"/>
              </a:lnSpc>
              <a:spcBef>
                <a:spcPts val="0"/>
              </a:spcBef>
              <a:spcAft>
                <a:spcPts val="600"/>
              </a:spcAft>
              <a:buClr>
                <a:schemeClr val="tx1"/>
              </a:buClr>
            </a:pPr>
            <a:r>
              <a:rPr lang="en-US" altLang="zh-CN" sz="2400" dirty="0">
                <a:solidFill>
                  <a:schemeClr val="tx1"/>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240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04629142"/>
      </p:ext>
    </p:extLst>
  </p:cSld>
  <p:clrMapOvr>
    <a:masterClrMapping/>
  </p:clrMapOvr>
  <mc:AlternateContent xmlns:mc="http://schemas.openxmlformats.org/markup-compatibility/2006">
    <mc:Choice xmlns:p14="http://schemas.microsoft.com/office/powerpoint/2010/main" Requires="p14">
      <p:transition p14:dur="10" advTm="4614"/>
    </mc:Choice>
    <mc:Fallback>
      <p:transition advTm="461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CBBB7E54-E05F-443F-BD42-0ABEE92AFE54}"/>
              </a:ext>
            </a:extLst>
          </p:cNvPr>
          <p:cNvSpPr txBox="1"/>
          <p:nvPr/>
        </p:nvSpPr>
        <p:spPr>
          <a:xfrm>
            <a:off x="776851" y="1944524"/>
            <a:ext cx="6516563" cy="2968951"/>
          </a:xfrm>
          <a:prstGeom prst="rect">
            <a:avLst/>
          </a:prstGeom>
          <a:noFill/>
        </p:spPr>
        <p:txBody>
          <a:bodyPr wrap="square" rtlCol="0">
            <a:noAutofit/>
          </a:bodyPr>
          <a:lstStyle/>
          <a:p>
            <a:pPr marL="457200" marR="0" lvl="0" indent="-457200" algn="just" defTabSz="914400" rtl="0" eaLnBrk="1" fontAlgn="auto" latinLnBrk="0" hangingPunct="1">
              <a:lnSpc>
                <a:spcPct val="110000"/>
              </a:lnSpc>
              <a:spcBef>
                <a:spcPts val="0"/>
              </a:spcBef>
              <a:spcAft>
                <a:spcPts val="600"/>
              </a:spcAft>
              <a:buClr>
                <a:prstClr val="black"/>
              </a:buClr>
              <a:buSzTx/>
              <a:buAutoNum type="arabicPeriod"/>
              <a:tabLst/>
              <a:defRPr/>
            </a:pPr>
            <a:r>
              <a:rPr lang="en-US" altLang="zh-CN" sz="2400" dirty="0">
                <a:latin typeface="Times New Roman" panose="02020603050405020304" pitchFamily="18" charset="0"/>
                <a:cs typeface="Times New Roman" panose="02020603050405020304" pitchFamily="18" charset="0"/>
              </a:rPr>
              <a:t>Bunch</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by bunch(</a:t>
            </a:r>
            <a:r>
              <a:rPr lang="en-US" altLang="zh-CN" sz="2400" dirty="0" err="1">
                <a:latin typeface="Times New Roman" panose="02020603050405020304" pitchFamily="18" charset="0"/>
                <a:cs typeface="Times New Roman" panose="02020603050405020304" pitchFamily="18" charset="0"/>
              </a:rPr>
              <a:t>bbb</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检测算法</a:t>
            </a:r>
            <a:endParaRPr lang="en-US" altLang="zh-CN" sz="2400" dirty="0">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10000"/>
              </a:lnSpc>
              <a:spcBef>
                <a:spcPts val="0"/>
              </a:spcBef>
              <a:spcAft>
                <a:spcPts val="600"/>
              </a:spcAft>
              <a:buClr>
                <a:prstClr val="black"/>
              </a:buClr>
              <a:buSzTx/>
              <a:tabLst/>
              <a:defRPr/>
            </a:pPr>
            <a:r>
              <a:rPr lang="zh-CN" altLang="en-US" sz="2400" dirty="0">
                <a:latin typeface="Times New Roman" panose="02020603050405020304" pitchFamily="18" charset="0"/>
                <a:cs typeface="Times New Roman" panose="02020603050405020304" pitchFamily="18" charset="0"/>
              </a:rPr>
              <a:t>①在两个相邻束团之间找到最小值</a:t>
            </a:r>
            <a:endParaRPr lang="en-US" altLang="zh-CN" sz="2400" dirty="0">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10000"/>
              </a:lnSpc>
              <a:spcBef>
                <a:spcPts val="0"/>
              </a:spcBef>
              <a:spcAft>
                <a:spcPts val="600"/>
              </a:spcAft>
              <a:buClr>
                <a:prstClr val="black"/>
              </a:buClr>
              <a:buSzTx/>
              <a:tabLst/>
              <a:defRPr/>
            </a:pPr>
            <a:r>
              <a:rPr lang="zh-CN" altLang="en-US" sz="2400" dirty="0">
                <a:latin typeface="Times New Roman" panose="02020603050405020304" pitchFamily="18" charset="0"/>
                <a:cs typeface="Times New Roman" panose="02020603050405020304" pitchFamily="18" charset="0"/>
              </a:rPr>
              <a:t>②计算两个阈值对应的时间戳：</a:t>
            </a:r>
            <a:endParaRPr lang="en-US" altLang="zh-CN" sz="2400" dirty="0">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10000"/>
              </a:lnSpc>
              <a:spcBef>
                <a:spcPts val="0"/>
              </a:spcBef>
              <a:spcAft>
                <a:spcPts val="600"/>
              </a:spcAft>
              <a:buClr>
                <a:prstClr val="black"/>
              </a:buClr>
              <a:buSzTx/>
              <a:tabLst/>
              <a:defRPr/>
            </a:pPr>
            <a:endParaRPr lang="en-US" altLang="zh-CN" sz="2400" dirty="0">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10000"/>
              </a:lnSpc>
              <a:spcBef>
                <a:spcPts val="0"/>
              </a:spcBef>
              <a:spcAft>
                <a:spcPts val="600"/>
              </a:spcAft>
              <a:buClr>
                <a:prstClr val="black"/>
              </a:buClr>
              <a:buSzTx/>
              <a:tabLst/>
              <a:defRPr/>
            </a:pPr>
            <a:r>
              <a:rPr lang="zh-CN" altLang="en-US" sz="2400" dirty="0">
                <a:latin typeface="Times New Roman" panose="02020603050405020304" pitchFamily="18" charset="0"/>
                <a:cs typeface="Times New Roman" panose="02020603050405020304" pitchFamily="18" charset="0"/>
              </a:rPr>
              <a:t>③开始</a:t>
            </a:r>
            <a:endParaRPr lang="en-US" altLang="zh-CN" sz="2400" dirty="0">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10000"/>
              </a:lnSpc>
              <a:spcBef>
                <a:spcPts val="0"/>
              </a:spcBef>
              <a:spcAft>
                <a:spcPts val="600"/>
              </a:spcAft>
              <a:buClr>
                <a:prstClr val="black"/>
              </a:buClr>
              <a:buSzTx/>
              <a:tabLst/>
              <a:defRPr/>
            </a:pP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结束</a:t>
            </a:r>
            <a:endParaRPr lang="en-US" altLang="zh-CN" sz="2400" dirty="0">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10000"/>
              </a:lnSpc>
              <a:spcBef>
                <a:spcPts val="0"/>
              </a:spcBef>
              <a:spcAft>
                <a:spcPts val="600"/>
              </a:spcAft>
              <a:buClr>
                <a:prstClr val="black"/>
              </a:buClr>
              <a:buSzTx/>
              <a:tabLst/>
              <a:defRPr/>
            </a:pPr>
            <a:endParaRPr lang="en-US" altLang="zh-CN" sz="2400" dirty="0">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10000"/>
              </a:lnSpc>
              <a:spcBef>
                <a:spcPts val="0"/>
              </a:spcBef>
              <a:spcAft>
                <a:spcPts val="600"/>
              </a:spcAft>
              <a:buClr>
                <a:prstClr val="black"/>
              </a:buClr>
              <a:buSzTx/>
              <a:tabLst/>
              <a:defRPr/>
            </a:pPr>
            <a:endParaRPr lang="zh-CN" altLang="en-US" sz="2400" dirty="0">
              <a:latin typeface="Times New Roman" panose="02020603050405020304" pitchFamily="18" charset="0"/>
              <a:cs typeface="Times New Roman" panose="02020603050405020304" pitchFamily="18" charset="0"/>
            </a:endParaRPr>
          </a:p>
        </p:txBody>
      </p:sp>
      <p:sp>
        <p:nvSpPr>
          <p:cNvPr id="37" name="文本框 36">
            <a:extLst>
              <a:ext uri="{FF2B5EF4-FFF2-40B4-BE49-F238E27FC236}">
                <a16:creationId xmlns:a16="http://schemas.microsoft.com/office/drawing/2014/main" id="{3385FC39-0404-45A0-8891-ED6AA46522A8}"/>
              </a:ext>
            </a:extLst>
          </p:cNvPr>
          <p:cNvSpPr txBox="1"/>
          <p:nvPr/>
        </p:nvSpPr>
        <p:spPr>
          <a:xfrm>
            <a:off x="776851" y="200678"/>
            <a:ext cx="6094602" cy="58477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BPM</a:t>
            </a:r>
            <a:r>
              <a:rPr kumimoji="0" lang="zh-CN"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相关算法</a:t>
            </a:r>
            <a:endPar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id="{479D7B40-E185-48CB-3F21-84223CD97589}"/>
              </a:ext>
            </a:extLst>
          </p:cNvPr>
          <p:cNvSpPr txBox="1"/>
          <p:nvPr/>
        </p:nvSpPr>
        <p:spPr>
          <a:xfrm>
            <a:off x="776851" y="1313633"/>
            <a:ext cx="6516563" cy="435211"/>
          </a:xfrm>
          <a:prstGeom prst="rect">
            <a:avLst/>
          </a:prstGeom>
          <a:noFill/>
        </p:spPr>
        <p:txBody>
          <a:bodyPr wrap="square" rtlCol="0">
            <a:noAutofit/>
          </a:bodyPr>
          <a:lstStyle/>
          <a:p>
            <a:pPr marR="0" lvl="0" algn="just" defTabSz="914400" rtl="0" eaLnBrk="1" fontAlgn="auto" latinLnBrk="0" hangingPunct="1">
              <a:lnSpc>
                <a:spcPct val="110000"/>
              </a:lnSpc>
              <a:spcBef>
                <a:spcPts val="0"/>
              </a:spcBef>
              <a:spcAft>
                <a:spcPts val="600"/>
              </a:spcAft>
              <a:buClr>
                <a:prstClr val="black"/>
              </a:buClr>
              <a:buSzTx/>
              <a:tabLst/>
              <a:defRPr/>
            </a:pPr>
            <a:r>
              <a:rPr lang="zh-CN" altLang="en-US" sz="2400" dirty="0">
                <a:latin typeface="Times New Roman" panose="02020603050405020304" pitchFamily="18" charset="0"/>
                <a:cs typeface="Times New Roman" panose="02020603050405020304" pitchFamily="18" charset="0"/>
              </a:rPr>
              <a:t>逐束团信号检测算法</a:t>
            </a:r>
          </a:p>
        </p:txBody>
      </p:sp>
      <p:sp>
        <p:nvSpPr>
          <p:cNvPr id="5" name="文本框 4">
            <a:extLst>
              <a:ext uri="{FF2B5EF4-FFF2-40B4-BE49-F238E27FC236}">
                <a16:creationId xmlns:a16="http://schemas.microsoft.com/office/drawing/2014/main" id="{A9DA5199-D49D-C151-EE15-2AEBE90E3222}"/>
              </a:ext>
            </a:extLst>
          </p:cNvPr>
          <p:cNvSpPr txBox="1"/>
          <p:nvPr/>
        </p:nvSpPr>
        <p:spPr>
          <a:xfrm>
            <a:off x="776851" y="4904076"/>
            <a:ext cx="6516563" cy="1273440"/>
          </a:xfrm>
          <a:prstGeom prst="rect">
            <a:avLst/>
          </a:prstGeom>
          <a:noFill/>
        </p:spPr>
        <p:txBody>
          <a:bodyPr wrap="square" rtlCol="0">
            <a:noAutofit/>
          </a:bodyPr>
          <a:lstStyle/>
          <a:p>
            <a:pPr algn="just">
              <a:lnSpc>
                <a:spcPct val="110000"/>
              </a:lnSpc>
              <a:spcAft>
                <a:spcPts val="600"/>
              </a:spcAft>
              <a:buClr>
                <a:prstClr val="black"/>
              </a:buClr>
              <a:defRPr/>
            </a:pPr>
            <a:r>
              <a:rPr lang="en-US" altLang="zh-CN" sz="2400" dirty="0">
                <a:latin typeface="Times New Roman" panose="02020603050405020304" pitchFamily="18" charset="0"/>
                <a:cs typeface="Times New Roman" panose="02020603050405020304" pitchFamily="18" charset="0"/>
              </a:rPr>
              <a:t>2. T Bunch</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by bunch</a:t>
            </a:r>
            <a:r>
              <a:rPr lang="zh-CN" altLang="en-US" sz="2400" dirty="0">
                <a:latin typeface="Times New Roman" panose="02020603050405020304" pitchFamily="18" charset="0"/>
                <a:cs typeface="Times New Roman" panose="02020603050405020304" pitchFamily="18" charset="0"/>
              </a:rPr>
              <a:t>检测算法</a:t>
            </a:r>
            <a:endParaRPr lang="en-US" altLang="zh-CN" sz="2400" dirty="0">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10000"/>
              </a:lnSpc>
              <a:spcBef>
                <a:spcPts val="0"/>
              </a:spcBef>
              <a:spcAft>
                <a:spcPts val="600"/>
              </a:spcAft>
              <a:buClr>
                <a:prstClr val="black"/>
              </a:buClr>
              <a:buSzTx/>
              <a:tabLst/>
              <a:defRPr/>
            </a:pPr>
            <a:r>
              <a:rPr lang="zh-CN" altLang="en-US" sz="2400" dirty="0">
                <a:latin typeface="Times New Roman" panose="02020603050405020304" pitchFamily="18" charset="0"/>
                <a:cs typeface="Times New Roman" panose="02020603050405020304" pitchFamily="18" charset="0"/>
              </a:rPr>
              <a:t>使用外部</a:t>
            </a:r>
            <a:r>
              <a:rPr lang="en-US" altLang="zh-CN" sz="2400" dirty="0">
                <a:latin typeface="Times New Roman" panose="02020603050405020304" pitchFamily="18" charset="0"/>
                <a:cs typeface="Times New Roman" panose="02020603050405020304" pitchFamily="18" charset="0"/>
              </a:rPr>
              <a:t>RF</a:t>
            </a:r>
            <a:r>
              <a:rPr lang="zh-CN" altLang="en-US" sz="2400" dirty="0">
                <a:latin typeface="Times New Roman" panose="02020603050405020304" pitchFamily="18" charset="0"/>
                <a:cs typeface="Times New Roman" panose="02020603050405020304" pitchFamily="18" charset="0"/>
              </a:rPr>
              <a:t>信号</a:t>
            </a:r>
            <a:r>
              <a:rPr lang="en-US" altLang="zh-CN" sz="2400" dirty="0">
                <a:latin typeface="Times New Roman" panose="02020603050405020304" pitchFamily="18" charset="0"/>
                <a:cs typeface="Times New Roman" panose="02020603050405020304" pitchFamily="18" charset="0"/>
              </a:rPr>
              <a:t>T0</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T0</a:t>
            </a:r>
            <a:r>
              <a:rPr lang="zh-CN" altLang="en-US" sz="2400" dirty="0">
                <a:latin typeface="Times New Roman" panose="02020603050405020304" pitchFamily="18" charset="0"/>
                <a:cs typeface="Times New Roman" panose="02020603050405020304" pitchFamily="18" charset="0"/>
              </a:rPr>
              <a:t>与束流信号同步</a:t>
            </a:r>
          </a:p>
        </p:txBody>
      </p:sp>
      <p:pic>
        <p:nvPicPr>
          <p:cNvPr id="6" name="图片 5">
            <a:extLst>
              <a:ext uri="{FF2B5EF4-FFF2-40B4-BE49-F238E27FC236}">
                <a16:creationId xmlns:a16="http://schemas.microsoft.com/office/drawing/2014/main" id="{8B1EEB58-BA18-B4BE-D2B0-7A6E5E8F4502}"/>
              </a:ext>
            </a:extLst>
          </p:cNvPr>
          <p:cNvPicPr>
            <a:picLocks noChangeAspect="1"/>
          </p:cNvPicPr>
          <p:nvPr/>
        </p:nvPicPr>
        <p:blipFill>
          <a:blip r:embed="rId3"/>
          <a:stretch>
            <a:fillRect/>
          </a:stretch>
        </p:blipFill>
        <p:spPr>
          <a:xfrm>
            <a:off x="7734834" y="994025"/>
            <a:ext cx="4086359" cy="4086359"/>
          </a:xfrm>
          <a:prstGeom prst="rect">
            <a:avLst/>
          </a:prstGeom>
        </p:spPr>
      </p:pic>
      <p:graphicFrame>
        <p:nvGraphicFramePr>
          <p:cNvPr id="7" name="对象 6">
            <a:extLst>
              <a:ext uri="{FF2B5EF4-FFF2-40B4-BE49-F238E27FC236}">
                <a16:creationId xmlns:a16="http://schemas.microsoft.com/office/drawing/2014/main" id="{10589083-9E65-B014-E373-CB6998E0380D}"/>
              </a:ext>
            </a:extLst>
          </p:cNvPr>
          <p:cNvGraphicFramePr>
            <a:graphicFrameLocks noChangeAspect="1"/>
          </p:cNvGraphicFramePr>
          <p:nvPr>
            <p:extLst>
              <p:ext uri="{D42A27DB-BD31-4B8C-83A1-F6EECF244321}">
                <p14:modId xmlns:p14="http://schemas.microsoft.com/office/powerpoint/2010/main" val="2797072378"/>
              </p:ext>
            </p:extLst>
          </p:nvPr>
        </p:nvGraphicFramePr>
        <p:xfrm>
          <a:off x="5452678" y="2418863"/>
          <a:ext cx="643322" cy="526355"/>
        </p:xfrm>
        <a:graphic>
          <a:graphicData uri="http://schemas.openxmlformats.org/presentationml/2006/ole">
            <mc:AlternateContent xmlns:mc="http://schemas.openxmlformats.org/markup-compatibility/2006">
              <mc:Choice xmlns:v="urn:schemas-microsoft-com:vml" Requires="v">
                <p:oleObj name="Equation" r:id="rId4" imgW="279360" imgH="228600" progId="Equation.DSMT4">
                  <p:embed/>
                </p:oleObj>
              </mc:Choice>
              <mc:Fallback>
                <p:oleObj name="Equation" r:id="rId4" imgW="279360" imgH="228600" progId="Equation.DSMT4">
                  <p:embed/>
                  <p:pic>
                    <p:nvPicPr>
                      <p:cNvPr id="0" name=""/>
                      <p:cNvPicPr/>
                      <p:nvPr/>
                    </p:nvPicPr>
                    <p:blipFill>
                      <a:blip r:embed="rId5"/>
                      <a:stretch>
                        <a:fillRect/>
                      </a:stretch>
                    </p:blipFill>
                    <p:spPr>
                      <a:xfrm>
                        <a:off x="5452678" y="2418863"/>
                        <a:ext cx="643322" cy="526355"/>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5522D9AB-C92C-3521-387F-7C0E8D5EAB88}"/>
              </a:ext>
            </a:extLst>
          </p:cNvPr>
          <p:cNvGraphicFramePr>
            <a:graphicFrameLocks noChangeAspect="1"/>
          </p:cNvGraphicFramePr>
          <p:nvPr>
            <p:extLst>
              <p:ext uri="{D42A27DB-BD31-4B8C-83A1-F6EECF244321}">
                <p14:modId xmlns:p14="http://schemas.microsoft.com/office/powerpoint/2010/main" val="292513127"/>
              </p:ext>
            </p:extLst>
          </p:nvPr>
        </p:nvGraphicFramePr>
        <p:xfrm>
          <a:off x="5052211" y="2864602"/>
          <a:ext cx="1444255" cy="1128795"/>
        </p:xfrm>
        <a:graphic>
          <a:graphicData uri="http://schemas.openxmlformats.org/presentationml/2006/ole">
            <mc:AlternateContent xmlns:mc="http://schemas.openxmlformats.org/markup-compatibility/2006">
              <mc:Choice xmlns:v="urn:schemas-microsoft-com:vml" Requires="v">
                <p:oleObj name="Equation" r:id="rId6" imgW="965160" imgH="812520" progId="Equation.DSMT4">
                  <p:embed/>
                </p:oleObj>
              </mc:Choice>
              <mc:Fallback>
                <p:oleObj name="Equation" r:id="rId6" imgW="965160" imgH="812520" progId="Equation.DSMT4">
                  <p:embed/>
                  <p:pic>
                    <p:nvPicPr>
                      <p:cNvPr id="0" name=""/>
                      <p:cNvPicPr/>
                      <p:nvPr/>
                    </p:nvPicPr>
                    <p:blipFill>
                      <a:blip r:embed="rId7"/>
                      <a:stretch>
                        <a:fillRect/>
                      </a:stretch>
                    </p:blipFill>
                    <p:spPr>
                      <a:xfrm>
                        <a:off x="5052211" y="2864602"/>
                        <a:ext cx="1444255" cy="1128795"/>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2BFC725E-4678-2460-7A00-8DAAB5830974}"/>
              </a:ext>
            </a:extLst>
          </p:cNvPr>
          <p:cNvGraphicFramePr>
            <a:graphicFrameLocks noChangeAspect="1"/>
          </p:cNvGraphicFramePr>
          <p:nvPr>
            <p:extLst>
              <p:ext uri="{D42A27DB-BD31-4B8C-83A1-F6EECF244321}">
                <p14:modId xmlns:p14="http://schemas.microsoft.com/office/powerpoint/2010/main" val="4001810550"/>
              </p:ext>
            </p:extLst>
          </p:nvPr>
        </p:nvGraphicFramePr>
        <p:xfrm>
          <a:off x="1865441" y="3993397"/>
          <a:ext cx="2098180" cy="778706"/>
        </p:xfrm>
        <a:graphic>
          <a:graphicData uri="http://schemas.openxmlformats.org/presentationml/2006/ole">
            <mc:AlternateContent xmlns:mc="http://schemas.openxmlformats.org/markup-compatibility/2006">
              <mc:Choice xmlns:v="urn:schemas-microsoft-com:vml" Requires="v">
                <p:oleObj name="Equation" r:id="rId8" imgW="1231560" imgH="457200" progId="Equation.DSMT4">
                  <p:embed/>
                </p:oleObj>
              </mc:Choice>
              <mc:Fallback>
                <p:oleObj name="Equation" r:id="rId8" imgW="1231560" imgH="457200" progId="Equation.DSMT4">
                  <p:embed/>
                  <p:pic>
                    <p:nvPicPr>
                      <p:cNvPr id="0" name=""/>
                      <p:cNvPicPr/>
                      <p:nvPr/>
                    </p:nvPicPr>
                    <p:blipFill>
                      <a:blip r:embed="rId9"/>
                      <a:stretch>
                        <a:fillRect/>
                      </a:stretch>
                    </p:blipFill>
                    <p:spPr>
                      <a:xfrm>
                        <a:off x="1865441" y="3993397"/>
                        <a:ext cx="2098180" cy="778706"/>
                      </a:xfrm>
                      <a:prstGeom prst="rect">
                        <a:avLst/>
                      </a:prstGeom>
                    </p:spPr>
                  </p:pic>
                </p:oleObj>
              </mc:Fallback>
            </mc:AlternateContent>
          </a:graphicData>
        </a:graphic>
      </p:graphicFrame>
    </p:spTree>
    <p:extLst>
      <p:ext uri="{BB962C8B-B14F-4D97-AF65-F5344CB8AC3E}">
        <p14:creationId xmlns:p14="http://schemas.microsoft.com/office/powerpoint/2010/main" val="1600178520"/>
      </p:ext>
    </p:extLst>
  </p:cSld>
  <p:clrMapOvr>
    <a:masterClrMapping/>
  </p:clrMapOvr>
  <mc:AlternateContent xmlns:mc="http://schemas.openxmlformats.org/markup-compatibility/2006" xmlns:p14="http://schemas.microsoft.com/office/powerpoint/2010/main">
    <mc:Choice Requires="p14">
      <p:transition p14:dur="0" advTm="26400"/>
    </mc:Choice>
    <mc:Fallback xmlns="">
      <p:transition advTm="264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a:extLst>
              <a:ext uri="{FF2B5EF4-FFF2-40B4-BE49-F238E27FC236}">
                <a16:creationId xmlns:a16="http://schemas.microsoft.com/office/drawing/2014/main" id="{9201D1A2-3C48-4722-A7FB-A222BC3AF780}"/>
              </a:ext>
            </a:extLst>
          </p:cNvPr>
          <p:cNvSpPr txBox="1"/>
          <p:nvPr/>
        </p:nvSpPr>
        <p:spPr>
          <a:xfrm>
            <a:off x="776849" y="210952"/>
            <a:ext cx="6094602" cy="584775"/>
          </a:xfrm>
          <a:prstGeom prst="rect">
            <a:avLst/>
          </a:prstGeom>
          <a:noFill/>
          <a:ln>
            <a:noFill/>
          </a:ln>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altLang="zh-CN" sz="32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BPM</a:t>
            </a:r>
            <a:r>
              <a:rPr lang="zh-CN" altLang="en-US" sz="32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相关算法</a:t>
            </a:r>
            <a:endParaRPr lang="en-US" altLang="zh-CN" sz="32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文本框 6">
            <a:extLst>
              <a:ext uri="{FF2B5EF4-FFF2-40B4-BE49-F238E27FC236}">
                <a16:creationId xmlns:a16="http://schemas.microsoft.com/office/drawing/2014/main" id="{1BE3F6B7-A87B-7830-7821-9C5E619CD86E}"/>
              </a:ext>
            </a:extLst>
          </p:cNvPr>
          <p:cNvSpPr txBox="1"/>
          <p:nvPr/>
        </p:nvSpPr>
        <p:spPr>
          <a:xfrm>
            <a:off x="864778" y="5966565"/>
            <a:ext cx="8112643" cy="680483"/>
          </a:xfrm>
          <a:prstGeom prst="rect">
            <a:avLst/>
          </a:prstGeom>
          <a:noFill/>
        </p:spPr>
        <p:txBody>
          <a:bodyPr wrap="square" rtlCol="0">
            <a:noAutofit/>
          </a:bodyPr>
          <a:lstStyle/>
          <a:p>
            <a:pPr algn="just">
              <a:lnSpc>
                <a:spcPct val="110000"/>
              </a:lnSpc>
              <a:spcBef>
                <a:spcPts val="0"/>
              </a:spcBef>
              <a:spcAft>
                <a:spcPts val="600"/>
              </a:spcAft>
              <a:buClr>
                <a:schemeClr val="tx1"/>
              </a:buClr>
            </a:pPr>
            <a:r>
              <a:rPr lang="zh-CN" altLang="en-US" sz="2000" dirty="0">
                <a:latin typeface="+mn-ea"/>
                <a:cs typeface="Times New Roman" panose="02020603050405020304" pitchFamily="18" charset="0"/>
              </a:rPr>
              <a:t>  不需要恢复基线偏移，但是任一极板上不受控制的偏置或漂移都会导致位置偏差</a:t>
            </a:r>
          </a:p>
          <a:p>
            <a:pPr algn="just">
              <a:lnSpc>
                <a:spcPct val="110000"/>
              </a:lnSpc>
              <a:spcBef>
                <a:spcPts val="0"/>
              </a:spcBef>
              <a:spcAft>
                <a:spcPts val="600"/>
              </a:spcAft>
              <a:buClr>
                <a:schemeClr val="tx1"/>
              </a:buClr>
            </a:pP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id="{76523233-68BD-8E50-1489-ECA02D295524}"/>
              </a:ext>
            </a:extLst>
          </p:cNvPr>
          <p:cNvSpPr txBox="1"/>
          <p:nvPr/>
        </p:nvSpPr>
        <p:spPr>
          <a:xfrm>
            <a:off x="864780" y="1229897"/>
            <a:ext cx="3505201" cy="584776"/>
          </a:xfrm>
          <a:prstGeom prst="rect">
            <a:avLst/>
          </a:prstGeom>
          <a:noFill/>
        </p:spPr>
        <p:txBody>
          <a:bodyPr wrap="square" rtlCol="0">
            <a:noAutofit/>
          </a:bodyPr>
          <a:lstStyle/>
          <a:p>
            <a:pPr algn="just">
              <a:lnSpc>
                <a:spcPct val="110000"/>
              </a:lnSpc>
              <a:spcBef>
                <a:spcPts val="0"/>
              </a:spcBef>
              <a:spcAft>
                <a:spcPts val="600"/>
              </a:spcAft>
              <a:buClr>
                <a:schemeClr val="tx1"/>
              </a:buClr>
            </a:pPr>
            <a:r>
              <a:rPr lang="zh-CN" altLang="en-US" sz="2400" dirty="0">
                <a:latin typeface="+mn-ea"/>
                <a:cs typeface="Times New Roman" panose="02020603050405020304" pitchFamily="18" charset="0"/>
              </a:rPr>
              <a:t>束流位置计算算法：</a:t>
            </a:r>
          </a:p>
          <a:p>
            <a:pPr algn="just">
              <a:lnSpc>
                <a:spcPct val="110000"/>
              </a:lnSpc>
              <a:spcBef>
                <a:spcPts val="0"/>
              </a:spcBef>
              <a:spcAft>
                <a:spcPts val="600"/>
              </a:spcAft>
              <a:buClr>
                <a:schemeClr val="tx1"/>
              </a:buClr>
            </a:pP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a:extLst>
              <a:ext uri="{FF2B5EF4-FFF2-40B4-BE49-F238E27FC236}">
                <a16:creationId xmlns:a16="http://schemas.microsoft.com/office/drawing/2014/main" id="{D9FFC601-5929-E1D7-5B07-C28590022748}"/>
              </a:ext>
            </a:extLst>
          </p:cNvPr>
          <p:cNvSpPr txBox="1"/>
          <p:nvPr/>
        </p:nvSpPr>
        <p:spPr>
          <a:xfrm>
            <a:off x="864777" y="1814673"/>
            <a:ext cx="8112643" cy="2504671"/>
          </a:xfrm>
          <a:prstGeom prst="rect">
            <a:avLst/>
          </a:prstGeom>
          <a:noFill/>
        </p:spPr>
        <p:txBody>
          <a:bodyPr wrap="square" rtlCol="0">
            <a:noAutofit/>
          </a:bodyPr>
          <a:lstStyle/>
          <a:p>
            <a:pPr algn="just">
              <a:lnSpc>
                <a:spcPct val="110000"/>
              </a:lnSpc>
              <a:spcBef>
                <a:spcPts val="0"/>
              </a:spcBef>
              <a:spcAft>
                <a:spcPts val="600"/>
              </a:spcAft>
              <a:buClr>
                <a:schemeClr val="tx1"/>
              </a:buClr>
            </a:pPr>
            <a:r>
              <a:rPr lang="en-US" altLang="zh-CN" sz="2000" dirty="0">
                <a:latin typeface="+mn-ea"/>
                <a:cs typeface="Times New Roman" panose="02020603050405020304" pitchFamily="18" charset="0"/>
              </a:rPr>
              <a:t>1.</a:t>
            </a:r>
            <a:r>
              <a:rPr lang="zh-CN" altLang="en-US" sz="2000" dirty="0">
                <a:latin typeface="+mn-ea"/>
                <a:cs typeface="Times New Roman" panose="02020603050405020304" pitchFamily="18" charset="0"/>
              </a:rPr>
              <a:t>积分算法：</a:t>
            </a:r>
            <a:endParaRPr lang="en-US" altLang="zh-CN" sz="2000" dirty="0">
              <a:latin typeface="+mn-ea"/>
              <a:cs typeface="Times New Roman" panose="02020603050405020304" pitchFamily="18" charset="0"/>
            </a:endParaRPr>
          </a:p>
          <a:p>
            <a:pPr algn="just">
              <a:lnSpc>
                <a:spcPct val="110000"/>
              </a:lnSpc>
              <a:spcBef>
                <a:spcPts val="0"/>
              </a:spcBef>
              <a:spcAft>
                <a:spcPts val="600"/>
              </a:spcAft>
              <a:buClr>
                <a:schemeClr val="tx1"/>
              </a:buClr>
            </a:pPr>
            <a:endParaRPr lang="zh-CN" altLang="en-US" sz="2000" dirty="0">
              <a:latin typeface="+mn-ea"/>
              <a:cs typeface="Times New Roman" panose="02020603050405020304" pitchFamily="18" charset="0"/>
            </a:endParaRPr>
          </a:p>
          <a:p>
            <a:pPr algn="just">
              <a:lnSpc>
                <a:spcPct val="110000"/>
              </a:lnSpc>
              <a:spcBef>
                <a:spcPts val="0"/>
              </a:spcBef>
              <a:spcAft>
                <a:spcPts val="600"/>
              </a:spcAft>
              <a:buClr>
                <a:schemeClr val="tx1"/>
              </a:buClr>
            </a:pP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10000"/>
              </a:lnSpc>
              <a:spcBef>
                <a:spcPts val="0"/>
              </a:spcBef>
              <a:spcAft>
                <a:spcPts val="600"/>
              </a:spcAft>
              <a:buClr>
                <a:schemeClr val="tx1"/>
              </a:buClr>
            </a:pP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10000"/>
              </a:lnSpc>
              <a:spcBef>
                <a:spcPts val="0"/>
              </a:spcBef>
              <a:spcAft>
                <a:spcPts val="600"/>
              </a:spcAft>
              <a:buClr>
                <a:schemeClr val="tx1"/>
              </a:buClr>
            </a:pPr>
            <a:r>
              <a:rPr lang="zh-CN" altLang="en-US" sz="2000" dirty="0">
                <a:latin typeface="+mn-ea"/>
                <a:cs typeface="Times New Roman" panose="02020603050405020304" pitchFamily="18" charset="0"/>
              </a:rPr>
              <a:t>       无基线漂移或基线恢复</a:t>
            </a:r>
            <a:endParaRPr lang="en-US" altLang="zh-CN" sz="2000" dirty="0">
              <a:latin typeface="+mn-ea"/>
              <a:cs typeface="Times New Roman" panose="02020603050405020304" pitchFamily="18" charset="0"/>
            </a:endParaRPr>
          </a:p>
          <a:p>
            <a:pPr algn="just">
              <a:lnSpc>
                <a:spcPct val="110000"/>
              </a:lnSpc>
              <a:spcBef>
                <a:spcPts val="0"/>
              </a:spcBef>
              <a:spcAft>
                <a:spcPts val="600"/>
              </a:spcAft>
              <a:buClr>
                <a:schemeClr val="tx1"/>
              </a:buClr>
            </a:pPr>
            <a:r>
              <a:rPr lang="en-US" altLang="zh-CN" sz="2000" dirty="0">
                <a:latin typeface="+mn-ea"/>
                <a:cs typeface="Times New Roman" panose="02020603050405020304" pitchFamily="18" charset="0"/>
              </a:rPr>
              <a:t> CSNS RCS</a:t>
            </a:r>
            <a:r>
              <a:rPr lang="zh-CN" altLang="en-US" sz="2000" dirty="0">
                <a:latin typeface="+mn-ea"/>
                <a:cs typeface="Times New Roman" panose="02020603050405020304" pitchFamily="18" charset="0"/>
              </a:rPr>
              <a:t>环：在触发窗口内积分求出和值、差值，使用差比和法</a:t>
            </a:r>
            <a:endParaRPr lang="en-US" altLang="zh-CN" sz="2000" dirty="0">
              <a:latin typeface="+mn-ea"/>
              <a:cs typeface="Times New Roman" panose="02020603050405020304" pitchFamily="18" charset="0"/>
            </a:endParaRPr>
          </a:p>
          <a:p>
            <a:pPr algn="just">
              <a:lnSpc>
                <a:spcPct val="110000"/>
              </a:lnSpc>
              <a:spcBef>
                <a:spcPts val="0"/>
              </a:spcBef>
              <a:spcAft>
                <a:spcPts val="600"/>
              </a:spcAft>
              <a:buClr>
                <a:schemeClr val="tx1"/>
              </a:buClr>
            </a:pPr>
            <a:endParaRPr lang="zh-CN" altLang="en-US" sz="2000" dirty="0">
              <a:latin typeface="+mn-ea"/>
              <a:cs typeface="Times New Roman" panose="02020603050405020304" pitchFamily="18" charset="0"/>
            </a:endParaRPr>
          </a:p>
        </p:txBody>
      </p:sp>
      <p:sp>
        <p:nvSpPr>
          <p:cNvPr id="8" name="文本框 7">
            <a:extLst>
              <a:ext uri="{FF2B5EF4-FFF2-40B4-BE49-F238E27FC236}">
                <a16:creationId xmlns:a16="http://schemas.microsoft.com/office/drawing/2014/main" id="{D2353214-8E5F-3C19-31F7-EBB772AB6329}"/>
              </a:ext>
            </a:extLst>
          </p:cNvPr>
          <p:cNvSpPr txBox="1"/>
          <p:nvPr/>
        </p:nvSpPr>
        <p:spPr>
          <a:xfrm>
            <a:off x="864779" y="4319346"/>
            <a:ext cx="8112643" cy="680483"/>
          </a:xfrm>
          <a:prstGeom prst="rect">
            <a:avLst/>
          </a:prstGeom>
          <a:noFill/>
        </p:spPr>
        <p:txBody>
          <a:bodyPr wrap="square" rtlCol="0">
            <a:noAutofit/>
          </a:bodyPr>
          <a:lstStyle/>
          <a:p>
            <a:pPr algn="just">
              <a:lnSpc>
                <a:spcPct val="110000"/>
              </a:lnSpc>
              <a:spcBef>
                <a:spcPts val="0"/>
              </a:spcBef>
              <a:spcAft>
                <a:spcPts val="600"/>
              </a:spcAft>
              <a:buClr>
                <a:schemeClr val="tx1"/>
              </a:buClr>
            </a:pPr>
            <a:r>
              <a:rPr lang="en-US" altLang="zh-CN" sz="2000" dirty="0">
                <a:latin typeface="+mn-ea"/>
                <a:cs typeface="Times New Roman" panose="02020603050405020304" pitchFamily="18" charset="0"/>
              </a:rPr>
              <a:t>2.</a:t>
            </a:r>
            <a:r>
              <a:rPr lang="en-US" altLang="zh-CN" sz="2000" dirty="0">
                <a:latin typeface="Times New Roman" panose="02020603050405020304" pitchFamily="18" charset="0"/>
                <a:cs typeface="Times New Roman" panose="02020603050405020304" pitchFamily="18" charset="0"/>
              </a:rPr>
              <a:t>RSS</a:t>
            </a:r>
            <a:r>
              <a:rPr lang="zh-CN" altLang="en-US" sz="2000" dirty="0">
                <a:latin typeface="+mn-ea"/>
                <a:cs typeface="Times New Roman" panose="02020603050405020304" pitchFamily="18" charset="0"/>
              </a:rPr>
              <a:t>算法</a:t>
            </a:r>
            <a:r>
              <a:rPr lang="en-US" altLang="zh-CN" sz="2000" dirty="0">
                <a:latin typeface="+mn-ea"/>
                <a:cs typeface="Times New Roman" panose="02020603050405020304" pitchFamily="18" charset="0"/>
              </a:rPr>
              <a:t>:</a:t>
            </a:r>
            <a:endParaRPr lang="zh-CN" altLang="en-US" sz="2000" dirty="0">
              <a:latin typeface="+mn-ea"/>
              <a:cs typeface="Times New Roman" panose="02020603050405020304" pitchFamily="18" charset="0"/>
            </a:endParaRPr>
          </a:p>
          <a:p>
            <a:pPr algn="just">
              <a:lnSpc>
                <a:spcPct val="110000"/>
              </a:lnSpc>
              <a:spcBef>
                <a:spcPts val="0"/>
              </a:spcBef>
              <a:spcAft>
                <a:spcPts val="600"/>
              </a:spcAft>
              <a:buClr>
                <a:schemeClr val="tx1"/>
              </a:buClr>
            </a:pP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9" name="对象 8">
            <a:extLst>
              <a:ext uri="{FF2B5EF4-FFF2-40B4-BE49-F238E27FC236}">
                <a16:creationId xmlns:a16="http://schemas.microsoft.com/office/drawing/2014/main" id="{21298952-FA58-B3FA-431A-F222E636DCF2}"/>
              </a:ext>
            </a:extLst>
          </p:cNvPr>
          <p:cNvGraphicFramePr>
            <a:graphicFrameLocks noChangeAspect="1"/>
          </p:cNvGraphicFramePr>
          <p:nvPr>
            <p:extLst>
              <p:ext uri="{D42A27DB-BD31-4B8C-83A1-F6EECF244321}">
                <p14:modId xmlns:p14="http://schemas.microsoft.com/office/powerpoint/2010/main" val="3662590602"/>
              </p:ext>
            </p:extLst>
          </p:nvPr>
        </p:nvGraphicFramePr>
        <p:xfrm>
          <a:off x="2617380" y="1584770"/>
          <a:ext cx="2219989" cy="1707684"/>
        </p:xfrm>
        <a:graphic>
          <a:graphicData uri="http://schemas.openxmlformats.org/presentationml/2006/ole">
            <mc:AlternateContent xmlns:mc="http://schemas.openxmlformats.org/markup-compatibility/2006">
              <mc:Choice xmlns:v="urn:schemas-microsoft-com:vml" Requires="v">
                <p:oleObj name="Equation" r:id="rId3" imgW="1155600" imgH="888840" progId="Equation.DSMT4">
                  <p:embed/>
                </p:oleObj>
              </mc:Choice>
              <mc:Fallback>
                <p:oleObj name="Equation" r:id="rId3" imgW="1155600" imgH="888840" progId="Equation.DSMT4">
                  <p:embed/>
                  <p:pic>
                    <p:nvPicPr>
                      <p:cNvPr id="0" name=""/>
                      <p:cNvPicPr/>
                      <p:nvPr/>
                    </p:nvPicPr>
                    <p:blipFill>
                      <a:blip r:embed="rId4"/>
                      <a:stretch>
                        <a:fillRect/>
                      </a:stretch>
                    </p:blipFill>
                    <p:spPr>
                      <a:xfrm>
                        <a:off x="2617380" y="1584770"/>
                        <a:ext cx="2219989" cy="1707684"/>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3CDF3544-7724-05A1-A44E-B98F2F2B4667}"/>
              </a:ext>
            </a:extLst>
          </p:cNvPr>
          <p:cNvGraphicFramePr>
            <a:graphicFrameLocks noChangeAspect="1"/>
          </p:cNvGraphicFramePr>
          <p:nvPr>
            <p:extLst>
              <p:ext uri="{D42A27DB-BD31-4B8C-83A1-F6EECF244321}">
                <p14:modId xmlns:p14="http://schemas.microsoft.com/office/powerpoint/2010/main" val="1105793753"/>
              </p:ext>
            </p:extLst>
          </p:nvPr>
        </p:nvGraphicFramePr>
        <p:xfrm>
          <a:off x="1044730" y="3476909"/>
          <a:ext cx="826599" cy="391547"/>
        </p:xfrm>
        <a:graphic>
          <a:graphicData uri="http://schemas.openxmlformats.org/presentationml/2006/ole">
            <mc:AlternateContent xmlns:mc="http://schemas.openxmlformats.org/markup-compatibility/2006">
              <mc:Choice xmlns:v="urn:schemas-microsoft-com:vml" Requires="v">
                <p:oleObj name="Equation" r:id="rId5" imgW="482400" imgH="228600" progId="Equation.DSMT4">
                  <p:embed/>
                </p:oleObj>
              </mc:Choice>
              <mc:Fallback>
                <p:oleObj name="Equation" r:id="rId5" imgW="482400" imgH="228600" progId="Equation.DSMT4">
                  <p:embed/>
                  <p:pic>
                    <p:nvPicPr>
                      <p:cNvPr id="0" name=""/>
                      <p:cNvPicPr/>
                      <p:nvPr/>
                    </p:nvPicPr>
                    <p:blipFill>
                      <a:blip r:embed="rId6"/>
                      <a:stretch>
                        <a:fillRect/>
                      </a:stretch>
                    </p:blipFill>
                    <p:spPr>
                      <a:xfrm>
                        <a:off x="1044730" y="3476909"/>
                        <a:ext cx="826599" cy="391547"/>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B36887B0-EEB6-E2D6-1E23-372A53A37DB7}"/>
              </a:ext>
            </a:extLst>
          </p:cNvPr>
          <p:cNvGraphicFramePr>
            <a:graphicFrameLocks noChangeAspect="1"/>
          </p:cNvGraphicFramePr>
          <p:nvPr>
            <p:extLst>
              <p:ext uri="{D42A27DB-BD31-4B8C-83A1-F6EECF244321}">
                <p14:modId xmlns:p14="http://schemas.microsoft.com/office/powerpoint/2010/main" val="2665696797"/>
              </p:ext>
            </p:extLst>
          </p:nvPr>
        </p:nvGraphicFramePr>
        <p:xfrm>
          <a:off x="2713517" y="4319345"/>
          <a:ext cx="2711780" cy="1613621"/>
        </p:xfrm>
        <a:graphic>
          <a:graphicData uri="http://schemas.openxmlformats.org/presentationml/2006/ole">
            <mc:AlternateContent xmlns:mc="http://schemas.openxmlformats.org/markup-compatibility/2006">
              <mc:Choice xmlns:v="urn:schemas-microsoft-com:vml" Requires="v">
                <p:oleObj name="Equation" r:id="rId7" imgW="1536480" imgH="914400" progId="Equation.DSMT4">
                  <p:embed/>
                </p:oleObj>
              </mc:Choice>
              <mc:Fallback>
                <p:oleObj name="Equation" r:id="rId7" imgW="1536480" imgH="914400" progId="Equation.DSMT4">
                  <p:embed/>
                  <p:pic>
                    <p:nvPicPr>
                      <p:cNvPr id="0" name=""/>
                      <p:cNvPicPr/>
                      <p:nvPr/>
                    </p:nvPicPr>
                    <p:blipFill>
                      <a:blip r:embed="rId8"/>
                      <a:stretch>
                        <a:fillRect/>
                      </a:stretch>
                    </p:blipFill>
                    <p:spPr>
                      <a:xfrm>
                        <a:off x="2713517" y="4319345"/>
                        <a:ext cx="2711780" cy="1613621"/>
                      </a:xfrm>
                      <a:prstGeom prst="rect">
                        <a:avLst/>
                      </a:prstGeom>
                    </p:spPr>
                  </p:pic>
                </p:oleObj>
              </mc:Fallback>
            </mc:AlternateContent>
          </a:graphicData>
        </a:graphic>
      </p:graphicFrame>
    </p:spTree>
    <p:extLst>
      <p:ext uri="{BB962C8B-B14F-4D97-AF65-F5344CB8AC3E}">
        <p14:creationId xmlns:p14="http://schemas.microsoft.com/office/powerpoint/2010/main" val="3760326826"/>
      </p:ext>
    </p:extLst>
  </p:cSld>
  <p:clrMapOvr>
    <a:masterClrMapping/>
  </p:clrMapOvr>
  <mc:AlternateContent xmlns:mc="http://schemas.openxmlformats.org/markup-compatibility/2006" xmlns:p14="http://schemas.microsoft.com/office/powerpoint/2010/main">
    <mc:Choice Requires="p14">
      <p:transition p14:dur="0" advTm="35174"/>
    </mc:Choice>
    <mc:Fallback xmlns="">
      <p:transition advTm="3517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DD828-8536-6991-39EE-9DFF8848AD4A}"/>
            </a:ext>
          </a:extLst>
        </p:cNvPr>
        <p:cNvGrpSpPr/>
        <p:nvPr/>
      </p:nvGrpSpPr>
      <p:grpSpPr>
        <a:xfrm>
          <a:off x="0" y="0"/>
          <a:ext cx="0" cy="0"/>
          <a:chOff x="0" y="0"/>
          <a:chExt cx="0" cy="0"/>
        </a:xfrm>
      </p:grpSpPr>
      <p:sp>
        <p:nvSpPr>
          <p:cNvPr id="31" name="文本框 30">
            <a:extLst>
              <a:ext uri="{FF2B5EF4-FFF2-40B4-BE49-F238E27FC236}">
                <a16:creationId xmlns:a16="http://schemas.microsoft.com/office/drawing/2014/main" id="{7A601218-8127-85E6-BE05-FD728B94118C}"/>
              </a:ext>
            </a:extLst>
          </p:cNvPr>
          <p:cNvSpPr txBox="1"/>
          <p:nvPr/>
        </p:nvSpPr>
        <p:spPr>
          <a:xfrm>
            <a:off x="776849" y="210952"/>
            <a:ext cx="6094602" cy="58477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BPM</a:t>
            </a:r>
            <a:r>
              <a:rPr kumimoji="0" lang="zh-CN"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相关算法</a:t>
            </a:r>
            <a:endPar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文本框 6">
            <a:extLst>
              <a:ext uri="{FF2B5EF4-FFF2-40B4-BE49-F238E27FC236}">
                <a16:creationId xmlns:a16="http://schemas.microsoft.com/office/drawing/2014/main" id="{42162C2E-742B-1693-02AE-A8238399C5E4}"/>
              </a:ext>
            </a:extLst>
          </p:cNvPr>
          <p:cNvSpPr txBox="1"/>
          <p:nvPr/>
        </p:nvSpPr>
        <p:spPr>
          <a:xfrm>
            <a:off x="864778" y="5043098"/>
            <a:ext cx="8112643" cy="680483"/>
          </a:xfrm>
          <a:prstGeom prst="rect">
            <a:avLst/>
          </a:prstGeom>
          <a:noFill/>
        </p:spPr>
        <p:txBody>
          <a:bodyPr wrap="square" rtlCol="0">
            <a:noAutofit/>
          </a:bodyPr>
          <a:lstStyle/>
          <a:p>
            <a:pPr marL="0" marR="0" lvl="0" indent="0" algn="just" defTabSz="914400" rtl="0" eaLnBrk="1" fontAlgn="auto" latinLnBrk="0" hangingPunct="1">
              <a:lnSpc>
                <a:spcPct val="110000"/>
              </a:lnSpc>
              <a:spcBef>
                <a:spcPts val="0"/>
              </a:spcBef>
              <a:spcAft>
                <a:spcPts val="600"/>
              </a:spcAft>
              <a:buClr>
                <a:prstClr val="black"/>
              </a:buClr>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  </a:t>
            </a:r>
            <a:r>
              <a:rPr kumimoji="0" lang="en-US" altLang="zh-CN"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TLS</a:t>
            </a:r>
            <a:r>
              <a:rPr kumimoji="0" lang="zh-CN" altLang="en-US"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算法拟合准则是使各个已知测量点与拟合直线的正交距离平方和最小</a:t>
            </a:r>
          </a:p>
          <a:p>
            <a:pPr marL="0" marR="0" lvl="0" indent="0" algn="just" defTabSz="914400" rtl="0" eaLnBrk="1" fontAlgn="auto" latinLnBrk="0" hangingPunct="1">
              <a:lnSpc>
                <a:spcPct val="110000"/>
              </a:lnSpc>
              <a:spcBef>
                <a:spcPts val="0"/>
              </a:spcBef>
              <a:spcAft>
                <a:spcPts val="600"/>
              </a:spcAft>
              <a:buClr>
                <a:prstClr val="black"/>
              </a:buClr>
              <a:buSzTx/>
              <a:buFontTx/>
              <a:buNone/>
              <a:tabLst/>
              <a:defRPr/>
            </a:pPr>
            <a:endParaRPr kumimoji="0" lang="zh-CN"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id="{61CE1986-3805-DC0F-3008-89997C2B9CA6}"/>
              </a:ext>
            </a:extLst>
          </p:cNvPr>
          <p:cNvSpPr txBox="1"/>
          <p:nvPr/>
        </p:nvSpPr>
        <p:spPr>
          <a:xfrm>
            <a:off x="864780" y="1229897"/>
            <a:ext cx="3505201" cy="584776"/>
          </a:xfrm>
          <a:prstGeom prst="rect">
            <a:avLst/>
          </a:prstGeom>
          <a:noFill/>
        </p:spPr>
        <p:txBody>
          <a:bodyPr wrap="square" rtlCol="0">
            <a:noAutofit/>
          </a:bodyPr>
          <a:lstStyle/>
          <a:p>
            <a:pPr marL="0" marR="0" lvl="0" indent="0" algn="just" defTabSz="914400" rtl="0" eaLnBrk="1" fontAlgn="auto" latinLnBrk="0" hangingPunct="1">
              <a:lnSpc>
                <a:spcPct val="110000"/>
              </a:lnSpc>
              <a:spcBef>
                <a:spcPts val="0"/>
              </a:spcBef>
              <a:spcAft>
                <a:spcPts val="600"/>
              </a:spcAft>
              <a:buClr>
                <a:prstClr val="black"/>
              </a:buClr>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束流位置计算算法：</a:t>
            </a:r>
          </a:p>
          <a:p>
            <a:pPr marL="0" marR="0" lvl="0" indent="0" algn="just" defTabSz="914400" rtl="0" eaLnBrk="1" fontAlgn="auto" latinLnBrk="0" hangingPunct="1">
              <a:lnSpc>
                <a:spcPct val="110000"/>
              </a:lnSpc>
              <a:spcBef>
                <a:spcPts val="0"/>
              </a:spcBef>
              <a:spcAft>
                <a:spcPts val="600"/>
              </a:spcAft>
              <a:buClr>
                <a:prstClr val="black"/>
              </a:buClr>
              <a:buSzTx/>
              <a:buFontTx/>
              <a:buNone/>
              <a:tabLst/>
              <a:defRPr/>
            </a:pPr>
            <a:endParaRPr kumimoji="0" lang="zh-CN"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a:extLst>
              <a:ext uri="{FF2B5EF4-FFF2-40B4-BE49-F238E27FC236}">
                <a16:creationId xmlns:a16="http://schemas.microsoft.com/office/drawing/2014/main" id="{EAC582C0-9C4A-28DC-A595-69EB9E148133}"/>
              </a:ext>
            </a:extLst>
          </p:cNvPr>
          <p:cNvSpPr txBox="1"/>
          <p:nvPr/>
        </p:nvSpPr>
        <p:spPr>
          <a:xfrm>
            <a:off x="864780" y="2142955"/>
            <a:ext cx="8112643" cy="2098109"/>
          </a:xfrm>
          <a:prstGeom prst="rect">
            <a:avLst/>
          </a:prstGeom>
          <a:noFill/>
        </p:spPr>
        <p:txBody>
          <a:bodyPr wrap="square" rtlCol="0">
            <a:noAutofit/>
          </a:bodyPr>
          <a:lstStyle/>
          <a:p>
            <a:pPr marL="0" marR="0" lvl="0" indent="0" algn="just" defTabSz="914400" rtl="0" eaLnBrk="1" fontAlgn="auto" latinLnBrk="0" hangingPunct="1">
              <a:lnSpc>
                <a:spcPct val="110000"/>
              </a:lnSpc>
              <a:spcBef>
                <a:spcPts val="0"/>
              </a:spcBef>
              <a:spcAft>
                <a:spcPts val="600"/>
              </a:spcAft>
              <a:buClr>
                <a:prstClr val="black"/>
              </a:buClr>
              <a:buSzTx/>
              <a:buFontTx/>
              <a:buNone/>
              <a:tabLst/>
              <a:defRPr/>
            </a:pPr>
            <a:r>
              <a:rPr lang="en-US" altLang="zh-CN" sz="2000" dirty="0">
                <a:solidFill>
                  <a:prstClr val="black"/>
                </a:solidFill>
                <a:latin typeface="宋体" panose="02010600030101010101" pitchFamily="2" charset="-122"/>
                <a:ea typeface="宋体" panose="02010600030101010101" pitchFamily="2" charset="-122"/>
                <a:cs typeface="Times New Roman" panose="02020603050405020304" pitchFamily="18" charset="0"/>
              </a:rPr>
              <a:t>3</a:t>
            </a:r>
            <a:r>
              <a:rPr kumimoji="0" lang="en-US" altLang="zh-CN"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lang="en-US" altLang="zh-CN" sz="2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STD</a:t>
            </a:r>
            <a:r>
              <a:rPr kumimoji="0" lang="zh-CN" altLang="en-US"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算法：</a:t>
            </a:r>
            <a:endParaRPr kumimoji="0" lang="en-US" altLang="zh-CN"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600"/>
              </a:spcAft>
              <a:buClr>
                <a:prstClr val="black"/>
              </a:buClr>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600"/>
              </a:spcAft>
              <a:buClr>
                <a:prstClr val="black"/>
              </a:buClr>
              <a:buSzTx/>
              <a:buFontTx/>
              <a:buNone/>
              <a:tabLst/>
              <a:defRPr/>
            </a:pPr>
            <a:endPar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600"/>
              </a:spcAft>
              <a:buClr>
                <a:prstClr val="black"/>
              </a:buClr>
              <a:buSzTx/>
              <a:buFontTx/>
              <a:buNone/>
              <a:tabLst/>
              <a:defRPr/>
            </a:pPr>
            <a:endPar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600"/>
              </a:spcAft>
              <a:buClr>
                <a:prstClr val="black"/>
              </a:buClr>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  </a:t>
            </a:r>
            <a:r>
              <a:rPr lang="zh-CN" altLang="en-US" sz="2000" dirty="0">
                <a:solidFill>
                  <a:prstClr val="black"/>
                </a:solidFill>
                <a:latin typeface="宋体" panose="02010600030101010101" pitchFamily="2" charset="-122"/>
                <a:ea typeface="宋体" panose="02010600030101010101" pitchFamily="2" charset="-122"/>
                <a:cs typeface="Times New Roman" panose="02020603050405020304" pitchFamily="18" charset="0"/>
              </a:rPr>
              <a:t>只考虑了差信号的误差，无法处理和信号误差</a:t>
            </a:r>
            <a:endParaRPr kumimoji="0" lang="zh-CN" altLang="en-US"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p:txBody>
      </p:sp>
      <p:sp>
        <p:nvSpPr>
          <p:cNvPr id="8" name="文本框 7">
            <a:extLst>
              <a:ext uri="{FF2B5EF4-FFF2-40B4-BE49-F238E27FC236}">
                <a16:creationId xmlns:a16="http://schemas.microsoft.com/office/drawing/2014/main" id="{D34048FD-DD83-27C5-6172-983A832AA75E}"/>
              </a:ext>
            </a:extLst>
          </p:cNvPr>
          <p:cNvSpPr txBox="1"/>
          <p:nvPr/>
        </p:nvSpPr>
        <p:spPr>
          <a:xfrm>
            <a:off x="864779" y="4319346"/>
            <a:ext cx="8112643" cy="680483"/>
          </a:xfrm>
          <a:prstGeom prst="rect">
            <a:avLst/>
          </a:prstGeom>
          <a:noFill/>
        </p:spPr>
        <p:txBody>
          <a:bodyPr wrap="square" rtlCol="0">
            <a:noAutofit/>
          </a:bodyPr>
          <a:lstStyle/>
          <a:p>
            <a:pPr marL="0" marR="0" lvl="0" indent="0" algn="just" defTabSz="914400" rtl="0" eaLnBrk="1" fontAlgn="auto" latinLnBrk="0" hangingPunct="1">
              <a:lnSpc>
                <a:spcPct val="110000"/>
              </a:lnSpc>
              <a:spcBef>
                <a:spcPts val="0"/>
              </a:spcBef>
              <a:spcAft>
                <a:spcPts val="600"/>
              </a:spcAft>
              <a:buClr>
                <a:prstClr val="black"/>
              </a:buClr>
              <a:buSzTx/>
              <a:buFontTx/>
              <a:buNone/>
              <a:tabLst/>
              <a:defRPr/>
            </a:pPr>
            <a:r>
              <a:rPr lang="en-US" altLang="zh-CN" sz="2000" dirty="0">
                <a:solidFill>
                  <a:prstClr val="black"/>
                </a:solidFill>
                <a:latin typeface="宋体" panose="02010600030101010101" pitchFamily="2" charset="-122"/>
                <a:ea typeface="宋体" panose="02010600030101010101" pitchFamily="2" charset="-122"/>
                <a:cs typeface="Times New Roman" panose="02020603050405020304" pitchFamily="18" charset="0"/>
              </a:rPr>
              <a:t>4</a:t>
            </a:r>
            <a:r>
              <a:rPr kumimoji="0" lang="en-US" altLang="zh-CN"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zh-CN" altLang="en-US"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总体最小二乘法（</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RSS</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算法</a:t>
            </a:r>
            <a:r>
              <a:rPr kumimoji="0" lang="en-US" altLang="zh-CN"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endParaRPr kumimoji="0" lang="zh-CN" altLang="en-US"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600"/>
              </a:spcAft>
              <a:buClr>
                <a:prstClr val="black"/>
              </a:buClr>
              <a:buSzTx/>
              <a:buFontTx/>
              <a:buNone/>
              <a:tabLst/>
              <a:defRPr/>
            </a:pPr>
            <a:endParaRPr kumimoji="0" lang="zh-CN"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9" name="对象 8">
            <a:extLst>
              <a:ext uri="{FF2B5EF4-FFF2-40B4-BE49-F238E27FC236}">
                <a16:creationId xmlns:a16="http://schemas.microsoft.com/office/drawing/2014/main" id="{5E9A0F34-0C16-DF79-93EE-CC1CA440D6FD}"/>
              </a:ext>
            </a:extLst>
          </p:cNvPr>
          <p:cNvGraphicFramePr>
            <a:graphicFrameLocks noChangeAspect="1"/>
          </p:cNvGraphicFramePr>
          <p:nvPr>
            <p:extLst>
              <p:ext uri="{D42A27DB-BD31-4B8C-83A1-F6EECF244321}">
                <p14:modId xmlns:p14="http://schemas.microsoft.com/office/powerpoint/2010/main" val="2084188537"/>
              </p:ext>
            </p:extLst>
          </p:nvPr>
        </p:nvGraphicFramePr>
        <p:xfrm>
          <a:off x="2298700" y="2041525"/>
          <a:ext cx="3049588" cy="1755775"/>
        </p:xfrm>
        <a:graphic>
          <a:graphicData uri="http://schemas.openxmlformats.org/presentationml/2006/ole">
            <mc:AlternateContent xmlns:mc="http://schemas.openxmlformats.org/markup-compatibility/2006">
              <mc:Choice xmlns:v="urn:schemas-microsoft-com:vml" Requires="v">
                <p:oleObj name="Equation" r:id="rId3" imgW="1587240" imgH="914400" progId="Equation.DSMT4">
                  <p:embed/>
                </p:oleObj>
              </mc:Choice>
              <mc:Fallback>
                <p:oleObj name="Equation" r:id="rId3" imgW="1587240" imgH="914400" progId="Equation.DSMT4">
                  <p:embed/>
                  <p:pic>
                    <p:nvPicPr>
                      <p:cNvPr id="9" name="对象 8">
                        <a:extLst>
                          <a:ext uri="{FF2B5EF4-FFF2-40B4-BE49-F238E27FC236}">
                            <a16:creationId xmlns:a16="http://schemas.microsoft.com/office/drawing/2014/main" id="{21298952-FA58-B3FA-431A-F222E636DCF2}"/>
                          </a:ext>
                        </a:extLst>
                      </p:cNvPr>
                      <p:cNvPicPr/>
                      <p:nvPr/>
                    </p:nvPicPr>
                    <p:blipFill>
                      <a:blip r:embed="rId4"/>
                      <a:stretch>
                        <a:fillRect/>
                      </a:stretch>
                    </p:blipFill>
                    <p:spPr>
                      <a:xfrm>
                        <a:off x="2298700" y="2041525"/>
                        <a:ext cx="3049588" cy="1755775"/>
                      </a:xfrm>
                      <a:prstGeom prst="rect">
                        <a:avLst/>
                      </a:prstGeom>
                    </p:spPr>
                  </p:pic>
                </p:oleObj>
              </mc:Fallback>
            </mc:AlternateContent>
          </a:graphicData>
        </a:graphic>
      </p:graphicFrame>
    </p:spTree>
    <p:extLst>
      <p:ext uri="{BB962C8B-B14F-4D97-AF65-F5344CB8AC3E}">
        <p14:creationId xmlns:p14="http://schemas.microsoft.com/office/powerpoint/2010/main" val="1009100053"/>
      </p:ext>
    </p:extLst>
  </p:cSld>
  <p:clrMapOvr>
    <a:masterClrMapping/>
  </p:clrMapOvr>
  <mc:AlternateContent xmlns:mc="http://schemas.openxmlformats.org/markup-compatibility/2006" xmlns:p14="http://schemas.microsoft.com/office/powerpoint/2010/main">
    <mc:Choice Requires="p14">
      <p:transition p14:dur="0" advTm="35174"/>
    </mc:Choice>
    <mc:Fallback xmlns="">
      <p:transition advTm="3517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a:extLst>
              <a:ext uri="{FF2B5EF4-FFF2-40B4-BE49-F238E27FC236}">
                <a16:creationId xmlns:a16="http://schemas.microsoft.com/office/drawing/2014/main" id="{9201D1A2-3C48-4722-A7FB-A222BC3AF780}"/>
              </a:ext>
            </a:extLst>
          </p:cNvPr>
          <p:cNvSpPr txBox="1"/>
          <p:nvPr/>
        </p:nvSpPr>
        <p:spPr>
          <a:xfrm>
            <a:off x="776849" y="210952"/>
            <a:ext cx="6094602" cy="584775"/>
          </a:xfrm>
          <a:prstGeom prst="rect">
            <a:avLst/>
          </a:prstGeom>
          <a:noFill/>
          <a:ln>
            <a:noFill/>
          </a:ln>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altLang="zh-CN" sz="32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AD9268</a:t>
            </a:r>
            <a:r>
              <a:rPr lang="zh-CN" altLang="en-US" sz="3200" dirty="0">
                <a:solidFill>
                  <a:srgbClr val="002060"/>
                </a:solidFill>
                <a:latin typeface="宋体" panose="02010600030101010101" pitchFamily="2" charset="-122"/>
                <a:ea typeface="宋体" panose="02010600030101010101" pitchFamily="2" charset="-122"/>
                <a:cs typeface="Arial" panose="020B0604020202020204" pitchFamily="34" charset="0"/>
              </a:rPr>
              <a:t>调试</a:t>
            </a:r>
          </a:p>
        </p:txBody>
      </p:sp>
      <p:pic>
        <p:nvPicPr>
          <p:cNvPr id="2" name="图片 1">
            <a:extLst>
              <a:ext uri="{FF2B5EF4-FFF2-40B4-BE49-F238E27FC236}">
                <a16:creationId xmlns:a16="http://schemas.microsoft.com/office/drawing/2014/main" id="{432F6697-5488-9E2E-0EC1-BD4748998C67}"/>
              </a:ext>
            </a:extLst>
          </p:cNvPr>
          <p:cNvPicPr>
            <a:picLocks noChangeAspect="1"/>
          </p:cNvPicPr>
          <p:nvPr/>
        </p:nvPicPr>
        <p:blipFill>
          <a:blip r:embed="rId3"/>
          <a:stretch>
            <a:fillRect/>
          </a:stretch>
        </p:blipFill>
        <p:spPr>
          <a:xfrm>
            <a:off x="776849" y="1287711"/>
            <a:ext cx="6591220" cy="4282577"/>
          </a:xfrm>
          <a:prstGeom prst="rect">
            <a:avLst/>
          </a:prstGeom>
        </p:spPr>
      </p:pic>
      <p:sp>
        <p:nvSpPr>
          <p:cNvPr id="3" name="文本框 2">
            <a:extLst>
              <a:ext uri="{FF2B5EF4-FFF2-40B4-BE49-F238E27FC236}">
                <a16:creationId xmlns:a16="http://schemas.microsoft.com/office/drawing/2014/main" id="{92A4A1A4-6531-A7A8-9D4A-9A1309709996}"/>
              </a:ext>
            </a:extLst>
          </p:cNvPr>
          <p:cNvSpPr txBox="1"/>
          <p:nvPr/>
        </p:nvSpPr>
        <p:spPr>
          <a:xfrm>
            <a:off x="7570382" y="1965851"/>
            <a:ext cx="3285460" cy="1277079"/>
          </a:xfrm>
          <a:prstGeom prst="rect">
            <a:avLst/>
          </a:prstGeom>
          <a:noFill/>
        </p:spPr>
        <p:txBody>
          <a:bodyPr wrap="square" rtlCol="0">
            <a:noAutofit/>
          </a:bodyPr>
          <a:lstStyle/>
          <a:p>
            <a:pPr algn="just">
              <a:lnSpc>
                <a:spcPct val="110000"/>
              </a:lnSpc>
              <a:spcBef>
                <a:spcPts val="0"/>
              </a:spcBef>
              <a:spcAft>
                <a:spcPts val="600"/>
              </a:spcAft>
              <a:buClr>
                <a:schemeClr val="tx1"/>
              </a:buClr>
            </a:pPr>
            <a:r>
              <a:rPr lang="zh-CN" altLang="en-US" sz="2000" dirty="0">
                <a:latin typeface="宋体" panose="02010600030101010101" pitchFamily="2" charset="-122"/>
                <a:ea typeface="宋体" panose="02010600030101010101" pitchFamily="2" charset="-122"/>
                <a:cs typeface="Times New Roman" panose="02020603050405020304" pitchFamily="18" charset="0"/>
              </a:rPr>
              <a:t>数字部分主要包括单片机（决定</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ADC</a:t>
            </a:r>
            <a:r>
              <a:rPr lang="zh-CN" altLang="en-US" sz="2000" dirty="0">
                <a:latin typeface="宋体" panose="02010600030101010101" pitchFamily="2" charset="-122"/>
                <a:ea typeface="宋体" panose="02010600030101010101" pitchFamily="2" charset="-122"/>
                <a:cs typeface="Times New Roman" panose="02020603050405020304" pitchFamily="18" charset="0"/>
              </a:rPr>
              <a:t>采样率）、</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ARM</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PL</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FPGA</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p>
        </p:txBody>
      </p:sp>
      <p:sp>
        <p:nvSpPr>
          <p:cNvPr id="7" name="文本框 6">
            <a:extLst>
              <a:ext uri="{FF2B5EF4-FFF2-40B4-BE49-F238E27FC236}">
                <a16:creationId xmlns:a16="http://schemas.microsoft.com/office/drawing/2014/main" id="{6BA3CAA7-F241-8D7D-EEBE-FA51157F406B}"/>
              </a:ext>
            </a:extLst>
          </p:cNvPr>
          <p:cNvSpPr txBox="1"/>
          <p:nvPr/>
        </p:nvSpPr>
        <p:spPr>
          <a:xfrm>
            <a:off x="7570382" y="3511116"/>
            <a:ext cx="3285460" cy="2421852"/>
          </a:xfrm>
          <a:prstGeom prst="rect">
            <a:avLst/>
          </a:prstGeom>
          <a:noFill/>
        </p:spPr>
        <p:txBody>
          <a:bodyPr wrap="square" rtlCol="0">
            <a:noAutofit/>
          </a:bodyPr>
          <a:lstStyle/>
          <a:p>
            <a:pPr algn="just">
              <a:lnSpc>
                <a:spcPct val="110000"/>
              </a:lnSpc>
              <a:spcBef>
                <a:spcPts val="0"/>
              </a:spcBef>
              <a:spcAft>
                <a:spcPts val="600"/>
              </a:spcAft>
              <a:buClr>
                <a:schemeClr val="tx1"/>
              </a:buClr>
            </a:pPr>
            <a:r>
              <a:rPr lang="zh-CN" altLang="en-US" sz="2000" dirty="0">
                <a:latin typeface="宋体" panose="02010600030101010101" pitchFamily="2" charset="-122"/>
                <a:ea typeface="宋体" panose="02010600030101010101" pitchFamily="2" charset="-122"/>
                <a:cs typeface="Times New Roman" panose="02020603050405020304" pitchFamily="18" charset="0"/>
              </a:rPr>
              <a:t>   测试方案：射频源输出的正弦波信号通过功分器分成两路信号，输入同一个</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ILA</a:t>
            </a:r>
            <a:r>
              <a:rPr lang="zh-CN" altLang="en-US" sz="2000" dirty="0">
                <a:latin typeface="宋体" panose="02010600030101010101" pitchFamily="2" charset="-122"/>
                <a:ea typeface="宋体" panose="02010600030101010101" pitchFamily="2" charset="-122"/>
                <a:cs typeface="Times New Roman" panose="02020603050405020304" pitchFamily="18" charset="0"/>
              </a:rPr>
              <a:t>的两个通道，在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ILA</a:t>
            </a:r>
            <a:r>
              <a:rPr lang="zh-CN" altLang="en-US" sz="2000" dirty="0">
                <a:latin typeface="宋体" panose="02010600030101010101" pitchFamily="2" charset="-122"/>
                <a:ea typeface="宋体" panose="02010600030101010101" pitchFamily="2" charset="-122"/>
                <a:cs typeface="Times New Roman" panose="02020603050405020304" pitchFamily="18" charset="0"/>
              </a:rPr>
              <a:t>中观察波形，并将数据保存送人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MATLAB</a:t>
            </a:r>
            <a:r>
              <a:rPr lang="zh-CN" altLang="en-US" sz="2000" dirty="0">
                <a:latin typeface="宋体" panose="02010600030101010101" pitchFamily="2" charset="-122"/>
                <a:ea typeface="宋体" panose="02010600030101010101" pitchFamily="2" charset="-122"/>
                <a:cs typeface="Times New Roman" panose="02020603050405020304" pitchFamily="18" charset="0"/>
              </a:rPr>
              <a:t>进行频谱和指标分析</a:t>
            </a: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41805288"/>
      </p:ext>
    </p:extLst>
  </p:cSld>
  <p:clrMapOvr>
    <a:masterClrMapping/>
  </p:clrMapOvr>
  <mc:AlternateContent xmlns:mc="http://schemas.openxmlformats.org/markup-compatibility/2006" xmlns:p14="http://schemas.microsoft.com/office/powerpoint/2010/main">
    <mc:Choice Requires="p14">
      <p:transition p14:dur="0" advTm="31014"/>
    </mc:Choice>
    <mc:Fallback xmlns="">
      <p:transition advTm="3101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9127434A-3917-4BA5-B190-4B9619F42B79}"/>
              </a:ext>
            </a:extLst>
          </p:cNvPr>
          <p:cNvSpPr txBox="1"/>
          <p:nvPr/>
        </p:nvSpPr>
        <p:spPr>
          <a:xfrm>
            <a:off x="797399" y="210952"/>
            <a:ext cx="6094602" cy="584775"/>
          </a:xfrm>
          <a:prstGeom prst="rect">
            <a:avLst/>
          </a:prstGeom>
          <a:noFill/>
          <a:ln>
            <a:noFill/>
          </a:ln>
        </p:spPr>
        <p:txBody>
          <a:bodyPr wrap="square">
            <a:spAutoFit/>
          </a:bodyPr>
          <a:lstStyle/>
          <a:p>
            <a:pPr lvl="0">
              <a:defRPr/>
            </a:pPr>
            <a:r>
              <a:rPr lang="en-US" altLang="zh-CN" sz="3200" dirty="0">
                <a:solidFill>
                  <a:srgbClr val="002060"/>
                </a:solidFill>
                <a:latin typeface="Times New Roman" panose="02020603050405020304" pitchFamily="18" charset="0"/>
                <a:cs typeface="Times New Roman" panose="02020603050405020304" pitchFamily="18" charset="0"/>
              </a:rPr>
              <a:t>AD9268</a:t>
            </a:r>
            <a:r>
              <a:rPr lang="zh-CN" altLang="en-US" sz="3200" dirty="0">
                <a:solidFill>
                  <a:srgbClr val="002060"/>
                </a:solidFill>
                <a:latin typeface="宋体" panose="02010600030101010101" pitchFamily="2" charset="-122"/>
                <a:cs typeface="Arial" panose="020B0604020202020204" pitchFamily="34" charset="0"/>
              </a:rPr>
              <a:t>调试</a:t>
            </a:r>
          </a:p>
        </p:txBody>
      </p:sp>
      <p:pic>
        <p:nvPicPr>
          <p:cNvPr id="2" name="图片 1">
            <a:extLst>
              <a:ext uri="{FF2B5EF4-FFF2-40B4-BE49-F238E27FC236}">
                <a16:creationId xmlns:a16="http://schemas.microsoft.com/office/drawing/2014/main" id="{13C16CDB-67C8-AA52-2EFE-1958A64FC6FC}"/>
              </a:ext>
            </a:extLst>
          </p:cNvPr>
          <p:cNvPicPr>
            <a:picLocks noChangeAspect="1"/>
          </p:cNvPicPr>
          <p:nvPr/>
        </p:nvPicPr>
        <p:blipFill>
          <a:blip r:embed="rId3"/>
          <a:stretch>
            <a:fillRect/>
          </a:stretch>
        </p:blipFill>
        <p:spPr>
          <a:xfrm>
            <a:off x="393666" y="2895717"/>
            <a:ext cx="7406185" cy="3751331"/>
          </a:xfrm>
          <a:prstGeom prst="rect">
            <a:avLst/>
          </a:prstGeom>
        </p:spPr>
      </p:pic>
      <p:pic>
        <p:nvPicPr>
          <p:cNvPr id="3" name="图片 2">
            <a:extLst>
              <a:ext uri="{FF2B5EF4-FFF2-40B4-BE49-F238E27FC236}">
                <a16:creationId xmlns:a16="http://schemas.microsoft.com/office/drawing/2014/main" id="{E1D4D675-111C-60E2-1F32-4E628E3C3C3C}"/>
              </a:ext>
            </a:extLst>
          </p:cNvPr>
          <p:cNvPicPr>
            <a:picLocks noChangeAspect="1"/>
          </p:cNvPicPr>
          <p:nvPr/>
        </p:nvPicPr>
        <p:blipFill>
          <a:blip r:embed="rId4"/>
          <a:stretch>
            <a:fillRect/>
          </a:stretch>
        </p:blipFill>
        <p:spPr>
          <a:xfrm>
            <a:off x="7240771" y="3044573"/>
            <a:ext cx="4016486" cy="3602475"/>
          </a:xfrm>
          <a:prstGeom prst="rect">
            <a:avLst/>
          </a:prstGeom>
        </p:spPr>
      </p:pic>
      <p:sp>
        <p:nvSpPr>
          <p:cNvPr id="4" name="文本框 3">
            <a:extLst>
              <a:ext uri="{FF2B5EF4-FFF2-40B4-BE49-F238E27FC236}">
                <a16:creationId xmlns:a16="http://schemas.microsoft.com/office/drawing/2014/main" id="{78A701BA-8365-600B-7674-36AAF9725BAF}"/>
              </a:ext>
            </a:extLst>
          </p:cNvPr>
          <p:cNvSpPr txBox="1"/>
          <p:nvPr/>
        </p:nvSpPr>
        <p:spPr>
          <a:xfrm>
            <a:off x="1337771" y="1314613"/>
            <a:ext cx="9092769" cy="1655532"/>
          </a:xfrm>
          <a:prstGeom prst="rect">
            <a:avLst/>
          </a:prstGeom>
          <a:noFill/>
        </p:spPr>
        <p:txBody>
          <a:bodyPr wrap="square" rtlCol="0">
            <a:noAutofit/>
          </a:bodyPr>
          <a:lstStyle/>
          <a:p>
            <a:pPr algn="just">
              <a:lnSpc>
                <a:spcPct val="110000"/>
              </a:lnSpc>
              <a:spcBef>
                <a:spcPts val="0"/>
              </a:spcBef>
              <a:spcAft>
                <a:spcPts val="600"/>
              </a:spcAft>
              <a:buClr>
                <a:schemeClr val="tx1"/>
              </a:buClr>
            </a:pPr>
            <a:r>
              <a:rPr lang="zh-CN" altLang="en-US" sz="2000" dirty="0">
                <a:latin typeface="宋体" panose="02010600030101010101" pitchFamily="2" charset="-122"/>
                <a:ea typeface="宋体" panose="02010600030101010101" pitchFamily="2" charset="-122"/>
                <a:cs typeface="Times New Roman" panose="02020603050405020304" pitchFamily="18" charset="0"/>
              </a:rPr>
              <a:t>输入：</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20MHz,-10dBm</a:t>
            </a:r>
          </a:p>
          <a:p>
            <a:pPr algn="just">
              <a:lnSpc>
                <a:spcPct val="110000"/>
              </a:lnSpc>
              <a:spcBef>
                <a:spcPts val="0"/>
              </a:spcBef>
              <a:spcAft>
                <a:spcPts val="600"/>
              </a:spcAft>
              <a:buClr>
                <a:schemeClr val="tx1"/>
              </a:buClr>
            </a:pPr>
            <a:r>
              <a:rPr lang="zh-CN" altLang="en-US" sz="2000" dirty="0">
                <a:latin typeface="宋体" panose="02010600030101010101" pitchFamily="2" charset="-122"/>
                <a:ea typeface="宋体" panose="02010600030101010101" pitchFamily="2" charset="-122"/>
                <a:cs typeface="Times New Roman" panose="02020603050405020304" pitchFamily="18" charset="0"/>
              </a:rPr>
              <a:t>问题：每一个</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ILA</a:t>
            </a:r>
            <a:r>
              <a:rPr lang="zh-CN" altLang="en-US" sz="2000" dirty="0">
                <a:latin typeface="宋体" panose="02010600030101010101" pitchFamily="2" charset="-122"/>
                <a:ea typeface="宋体" panose="02010600030101010101" pitchFamily="2" charset="-122"/>
                <a:cs typeface="Times New Roman" panose="02020603050405020304" pitchFamily="18" charset="0"/>
              </a:rPr>
              <a:t>只有一个通道可以采到信号，且采到的信号点数及频谱不正确</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a:p>
            <a:pPr algn="just">
              <a:lnSpc>
                <a:spcPct val="110000"/>
              </a:lnSpc>
              <a:spcBef>
                <a:spcPts val="0"/>
              </a:spcBef>
              <a:spcAft>
                <a:spcPts val="600"/>
              </a:spcAft>
              <a:buClr>
                <a:schemeClr val="tx1"/>
              </a:buClr>
            </a:pPr>
            <a:r>
              <a:rPr lang="zh-CN" altLang="en-US" sz="2000" dirty="0">
                <a:latin typeface="宋体" panose="02010600030101010101" pitchFamily="2" charset="-122"/>
                <a:ea typeface="宋体" panose="02010600030101010101" pitchFamily="2" charset="-122"/>
                <a:cs typeface="Times New Roman" panose="02020603050405020304" pitchFamily="18" charset="0"/>
              </a:rPr>
              <a:t>可能原因：</a:t>
            </a:r>
            <a:r>
              <a:rPr lang="en-US" altLang="zh-CN" sz="2000" dirty="0">
                <a:latin typeface="宋体" panose="02010600030101010101" pitchFamily="2" charset="-122"/>
                <a:ea typeface="宋体" panose="02010600030101010101" pitchFamily="2" charset="-122"/>
                <a:cs typeface="Times New Roman" panose="02020603050405020304" pitchFamily="18" charset="0"/>
              </a:rPr>
              <a:t>1.</a:t>
            </a:r>
            <a:r>
              <a:rPr lang="zh-CN" altLang="en-US" sz="2000" dirty="0">
                <a:latin typeface="宋体" panose="02010600030101010101" pitchFamily="2" charset="-122"/>
                <a:ea typeface="宋体" panose="02010600030101010101" pitchFamily="2" charset="-122"/>
                <a:cs typeface="Times New Roman" panose="02020603050405020304" pitchFamily="18" charset="0"/>
              </a:rPr>
              <a:t>单片机程序不正确；</a:t>
            </a:r>
            <a:r>
              <a:rPr lang="en-US" altLang="zh-CN" sz="2000" dirty="0">
                <a:latin typeface="宋体" panose="02010600030101010101" pitchFamily="2" charset="-122"/>
                <a:ea typeface="宋体" panose="02010600030101010101" pitchFamily="2" charset="-122"/>
                <a:cs typeface="Times New Roman" panose="02020603050405020304" pitchFamily="18" charset="0"/>
              </a:rPr>
              <a:t>2.</a:t>
            </a:r>
            <a:r>
              <a:rPr lang="zh-CN" altLang="en-US" sz="2000" dirty="0">
                <a:latin typeface="宋体" panose="02010600030101010101" pitchFamily="2" charset="-122"/>
                <a:ea typeface="宋体" panose="02010600030101010101" pitchFamily="2" charset="-122"/>
                <a:cs typeface="Times New Roman" panose="02020603050405020304" pitchFamily="18" charset="0"/>
              </a:rPr>
              <a:t>传输线接口有问题</a:t>
            </a: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27876016"/>
      </p:ext>
    </p:extLst>
  </p:cSld>
  <p:clrMapOvr>
    <a:masterClrMapping/>
  </p:clrMapOvr>
  <mc:AlternateContent xmlns:mc="http://schemas.openxmlformats.org/markup-compatibility/2006" xmlns:p14="http://schemas.microsoft.com/office/powerpoint/2010/main">
    <mc:Choice Requires="p14">
      <p:transition p14:dur="0" advTm="389"/>
    </mc:Choice>
    <mc:Fallback xmlns="">
      <p:transition advTm="38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8FE7B-E9E1-0656-B4C4-72EF699E8163}"/>
            </a:ext>
          </a:extLst>
        </p:cNvPr>
        <p:cNvGrpSpPr/>
        <p:nvPr/>
      </p:nvGrpSpPr>
      <p:grpSpPr>
        <a:xfrm>
          <a:off x="0" y="0"/>
          <a:ext cx="0" cy="0"/>
          <a:chOff x="0" y="0"/>
          <a:chExt cx="0" cy="0"/>
        </a:xfrm>
      </p:grpSpPr>
      <p:sp>
        <p:nvSpPr>
          <p:cNvPr id="10" name="文本框 9">
            <a:extLst>
              <a:ext uri="{FF2B5EF4-FFF2-40B4-BE49-F238E27FC236}">
                <a16:creationId xmlns:a16="http://schemas.microsoft.com/office/drawing/2014/main" id="{CED4B163-BD26-06ED-C443-1C116ABF6166}"/>
              </a:ext>
            </a:extLst>
          </p:cNvPr>
          <p:cNvSpPr txBox="1"/>
          <p:nvPr/>
        </p:nvSpPr>
        <p:spPr>
          <a:xfrm>
            <a:off x="797399" y="210952"/>
            <a:ext cx="6094602" cy="58477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AD9268</a:t>
            </a:r>
            <a:r>
              <a:rPr kumimoji="0" lang="zh-CN" altLang="en-US" sz="3200" b="0" i="0" u="none" strike="noStrike" kern="120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Arial" panose="020B0604020202020204" pitchFamily="34" charset="0"/>
              </a:rPr>
              <a:t>调试</a:t>
            </a:r>
          </a:p>
        </p:txBody>
      </p:sp>
      <p:sp>
        <p:nvSpPr>
          <p:cNvPr id="4" name="文本框 3">
            <a:extLst>
              <a:ext uri="{FF2B5EF4-FFF2-40B4-BE49-F238E27FC236}">
                <a16:creationId xmlns:a16="http://schemas.microsoft.com/office/drawing/2014/main" id="{4CFFCAF7-E5D1-E8F8-EA95-E79C1AF10097}"/>
              </a:ext>
            </a:extLst>
          </p:cNvPr>
          <p:cNvSpPr txBox="1"/>
          <p:nvPr/>
        </p:nvSpPr>
        <p:spPr>
          <a:xfrm>
            <a:off x="880571" y="1017956"/>
            <a:ext cx="9092769" cy="1655532"/>
          </a:xfrm>
          <a:prstGeom prst="rect">
            <a:avLst/>
          </a:prstGeom>
          <a:noFill/>
        </p:spPr>
        <p:txBody>
          <a:bodyPr wrap="square" rtlCol="0">
            <a:noAutofit/>
          </a:bodyPr>
          <a:lstStyle/>
          <a:p>
            <a:pPr marL="0" marR="0" lvl="0" indent="0" algn="just" defTabSz="914400" rtl="0" eaLnBrk="1" fontAlgn="auto" latinLnBrk="0" hangingPunct="1">
              <a:lnSpc>
                <a:spcPct val="110000"/>
              </a:lnSpc>
              <a:spcBef>
                <a:spcPts val="0"/>
              </a:spcBef>
              <a:spcAft>
                <a:spcPts val="600"/>
              </a:spcAft>
              <a:buClr>
                <a:prstClr val="black"/>
              </a:buClr>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输入：</a:t>
            </a:r>
            <a:r>
              <a:rPr lang="en-US" altLang="zh-CN" sz="2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MHz,-10dBm</a:t>
            </a:r>
          </a:p>
          <a:p>
            <a:pPr marL="0" marR="0" lvl="0" indent="0" algn="just" defTabSz="914400" rtl="0" eaLnBrk="1" fontAlgn="auto" latinLnBrk="0" hangingPunct="1">
              <a:lnSpc>
                <a:spcPct val="110000"/>
              </a:lnSpc>
              <a:spcBef>
                <a:spcPts val="0"/>
              </a:spcBef>
              <a:spcAft>
                <a:spcPts val="600"/>
              </a:spcAft>
              <a:buClr>
                <a:prstClr val="black"/>
              </a:buClr>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问题：采样点数及对应计算出的采样率仍然不正确</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图片 4">
            <a:extLst>
              <a:ext uri="{FF2B5EF4-FFF2-40B4-BE49-F238E27FC236}">
                <a16:creationId xmlns:a16="http://schemas.microsoft.com/office/drawing/2014/main" id="{C3663723-C518-10FA-8BCC-BF0B9B728B94}"/>
              </a:ext>
            </a:extLst>
          </p:cNvPr>
          <p:cNvPicPr>
            <a:picLocks noChangeAspect="1"/>
          </p:cNvPicPr>
          <p:nvPr/>
        </p:nvPicPr>
        <p:blipFill>
          <a:blip r:embed="rId3"/>
          <a:stretch>
            <a:fillRect/>
          </a:stretch>
        </p:blipFill>
        <p:spPr>
          <a:xfrm>
            <a:off x="880571" y="1891528"/>
            <a:ext cx="5135829" cy="2292985"/>
          </a:xfrm>
          <a:prstGeom prst="rect">
            <a:avLst/>
          </a:prstGeom>
        </p:spPr>
      </p:pic>
      <p:pic>
        <p:nvPicPr>
          <p:cNvPr id="6" name="图片 5">
            <a:extLst>
              <a:ext uri="{FF2B5EF4-FFF2-40B4-BE49-F238E27FC236}">
                <a16:creationId xmlns:a16="http://schemas.microsoft.com/office/drawing/2014/main" id="{B7C1A078-923B-B141-783A-77E8AAED8F52}"/>
              </a:ext>
            </a:extLst>
          </p:cNvPr>
          <p:cNvPicPr>
            <a:picLocks noChangeAspect="1"/>
          </p:cNvPicPr>
          <p:nvPr/>
        </p:nvPicPr>
        <p:blipFill>
          <a:blip r:embed="rId4"/>
          <a:stretch>
            <a:fillRect/>
          </a:stretch>
        </p:blipFill>
        <p:spPr>
          <a:xfrm>
            <a:off x="6096000" y="1961883"/>
            <a:ext cx="4909185" cy="2292985"/>
          </a:xfrm>
          <a:prstGeom prst="rect">
            <a:avLst/>
          </a:prstGeom>
        </p:spPr>
      </p:pic>
      <p:pic>
        <p:nvPicPr>
          <p:cNvPr id="7" name="图片 6">
            <a:extLst>
              <a:ext uri="{FF2B5EF4-FFF2-40B4-BE49-F238E27FC236}">
                <a16:creationId xmlns:a16="http://schemas.microsoft.com/office/drawing/2014/main" id="{8EB92F9A-89FD-1659-90DE-ADC0C707F928}"/>
              </a:ext>
            </a:extLst>
          </p:cNvPr>
          <p:cNvPicPr>
            <a:picLocks noChangeAspect="1"/>
          </p:cNvPicPr>
          <p:nvPr/>
        </p:nvPicPr>
        <p:blipFill>
          <a:blip r:embed="rId5"/>
          <a:stretch>
            <a:fillRect/>
          </a:stretch>
        </p:blipFill>
        <p:spPr>
          <a:xfrm>
            <a:off x="1236698" y="4254868"/>
            <a:ext cx="4685030" cy="2282190"/>
          </a:xfrm>
          <a:prstGeom prst="rect">
            <a:avLst/>
          </a:prstGeom>
        </p:spPr>
      </p:pic>
      <p:pic>
        <p:nvPicPr>
          <p:cNvPr id="8" name="图片 7">
            <a:extLst>
              <a:ext uri="{FF2B5EF4-FFF2-40B4-BE49-F238E27FC236}">
                <a16:creationId xmlns:a16="http://schemas.microsoft.com/office/drawing/2014/main" id="{BD36368D-DB27-AECF-D6F5-E65F4825CFF0}"/>
              </a:ext>
            </a:extLst>
          </p:cNvPr>
          <p:cNvPicPr>
            <a:picLocks noChangeAspect="1"/>
          </p:cNvPicPr>
          <p:nvPr/>
        </p:nvPicPr>
        <p:blipFill>
          <a:blip r:embed="rId6"/>
          <a:stretch>
            <a:fillRect/>
          </a:stretch>
        </p:blipFill>
        <p:spPr>
          <a:xfrm>
            <a:off x="5961528" y="4272088"/>
            <a:ext cx="5043657" cy="2264970"/>
          </a:xfrm>
          <a:prstGeom prst="rect">
            <a:avLst/>
          </a:prstGeom>
        </p:spPr>
      </p:pic>
    </p:spTree>
    <p:extLst>
      <p:ext uri="{BB962C8B-B14F-4D97-AF65-F5344CB8AC3E}">
        <p14:creationId xmlns:p14="http://schemas.microsoft.com/office/powerpoint/2010/main" val="3240674588"/>
      </p:ext>
    </p:extLst>
  </p:cSld>
  <p:clrMapOvr>
    <a:masterClrMapping/>
  </p:clrMapOvr>
  <mc:AlternateContent xmlns:mc="http://schemas.openxmlformats.org/markup-compatibility/2006" xmlns:p14="http://schemas.microsoft.com/office/powerpoint/2010/main">
    <mc:Choice Requires="p14">
      <p:transition p14:dur="0" advTm="389"/>
    </mc:Choice>
    <mc:Fallback xmlns="">
      <p:transition advTm="38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3"/>
          </a:solidFill>
          <a:prstDash val="dash"/>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tx2">
            <a:lumMod val="60000"/>
            <a:lumOff val="40000"/>
          </a:schemeClr>
        </a:solidFill>
      </a:spPr>
      <a:bodyPr wrap="square">
        <a:noAutofit/>
      </a:bodyPr>
      <a:lstStyle>
        <a:defPPr algn="just">
          <a:lnSpc>
            <a:spcPct val="110000"/>
          </a:lnSpc>
          <a:spcBef>
            <a:spcPts val="0"/>
          </a:spcBef>
          <a:spcAft>
            <a:spcPts val="600"/>
          </a:spcAft>
          <a:buClr>
            <a:schemeClr val="tx1"/>
          </a:buClr>
          <a:defRPr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5414</TotalTime>
  <Words>1053</Words>
  <Application>Microsoft Office PowerPoint</Application>
  <PresentationFormat>宽屏</PresentationFormat>
  <Paragraphs>94</Paragraphs>
  <Slides>14</Slides>
  <Notes>14</Notes>
  <HiddenSlides>0</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1</vt:i4>
      </vt:variant>
      <vt:variant>
        <vt:lpstr>幻灯片标题</vt:lpstr>
      </vt:variant>
      <vt:variant>
        <vt:i4>14</vt:i4>
      </vt:variant>
    </vt:vector>
  </HeadingPairs>
  <TitlesOfParts>
    <vt:vector size="26" baseType="lpstr">
      <vt:lpstr>等线</vt:lpstr>
      <vt:lpstr>等线 Light</vt:lpstr>
      <vt:lpstr>华文中宋</vt:lpstr>
      <vt:lpstr>宋体</vt:lpstr>
      <vt:lpstr>Arial</vt:lpstr>
      <vt:lpstr>Arial Black</vt:lpstr>
      <vt:lpstr>Calibri</vt:lpstr>
      <vt:lpstr>Times New Roman</vt:lpstr>
      <vt:lpstr>Wingdings</vt:lpstr>
      <vt:lpstr>Office 主题​​</vt:lpstr>
      <vt:lpstr>Office 主题</vt:lpstr>
      <vt:lpstr>MathType 7.0 Equation</vt:lpstr>
      <vt:lpstr> CSNS-II快循环同步加速器束流位置测量系统设计及实现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谢 谢 ！ 请各位老师批评与指正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硕转博考核报告</dc:title>
  <dc:creator>zzy</dc:creator>
  <cp:lastModifiedBy>誉耀 张</cp:lastModifiedBy>
  <cp:revision>251</cp:revision>
  <dcterms:created xsi:type="dcterms:W3CDTF">2025-03-27T07:43:07Z</dcterms:created>
  <dcterms:modified xsi:type="dcterms:W3CDTF">2025-08-19T06:26:25Z</dcterms:modified>
</cp:coreProperties>
</file>