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999" r:id="rId2"/>
    <p:sldId id="2576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6" autoAdjust="0"/>
    <p:restoredTop sz="90909" autoAdjust="0"/>
  </p:normalViewPr>
  <p:slideViewPr>
    <p:cSldViewPr>
      <p:cViewPr>
        <p:scale>
          <a:sx n="136" d="100"/>
          <a:sy n="136" d="100"/>
        </p:scale>
        <p:origin x="272" y="-9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2025/8/21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30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64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71550" y="2442624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CEPC vertex Detector</a:t>
            </a:r>
            <a:br>
              <a:rPr lang="en-US" altLang="zh-CN" sz="6000" dirty="0">
                <a:solidFill>
                  <a:srgbClr val="C00000"/>
                </a:solidFill>
              </a:rPr>
            </a:b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923356" y="3041602"/>
            <a:ext cx="10603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Zhijun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Liang</a:t>
            </a:r>
          </a:p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(On behalf of the CEPC physics and detector group)</a:t>
            </a:r>
          </a:p>
          <a:p>
            <a:pPr algn="ctr"/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84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23D0-3BDE-5B32-BD96-1B8C7C775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Introduction:</a:t>
            </a:r>
            <a:r>
              <a:rPr lang="zh-CN" altLang="en-US" dirty="0"/>
              <a:t> </a:t>
            </a:r>
            <a:r>
              <a:rPr lang="en-US" altLang="zh-CN" dirty="0"/>
              <a:t>vertex</a:t>
            </a:r>
            <a:r>
              <a:rPr lang="zh-CN" altLang="en-US" dirty="0"/>
              <a:t> </a:t>
            </a:r>
            <a:r>
              <a:rPr lang="en-US" altLang="zh-CN" dirty="0"/>
              <a:t>detector</a:t>
            </a:r>
            <a:r>
              <a:rPr lang="zh-CN" altLang="en-US" dirty="0"/>
              <a:t> </a:t>
            </a:r>
            <a:endParaRPr lang="en-C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3EFFA-D9FA-2900-DB5A-3D605C422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A8B-7656-41F7-B47F-4F4E036E5275}" type="slidenum">
              <a:rPr lang="en-US" altLang="zh-CN" smtClean="0"/>
              <a:t>2</a:t>
            </a:fld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E67B8-061C-1030-2876-BF0277EB0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688" y="979708"/>
            <a:ext cx="14247018" cy="5735440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IDRC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Possible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date: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Sep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17th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?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</a:t>
            </a:r>
            <a:r>
              <a:rPr lang="en-US" altLang="zh-CN" dirty="0" err="1">
                <a:cs typeface="Arial" panose="020B0604020202020204" pitchFamily="34" charset="0"/>
              </a:rPr>
              <a:t>tbd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4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half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day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review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Reply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to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IDRC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comments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CEPC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September: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We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are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asked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report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about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vertex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detector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Development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plan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(merging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and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Review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and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development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</a:t>
            </a:r>
            <a:r>
              <a:rPr lang="zh-CN" altLang="en-US" dirty="0">
                <a:cs typeface="Arial" panose="020B0604020202020204" pitchFamily="34" charset="0"/>
              </a:rPr>
              <a:t>重要指标，异同），各自研发历程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空间分辨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高本底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Plan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future</a:t>
            </a:r>
            <a:r>
              <a:rPr lang="zh-CN" altLang="en-US" dirty="0">
                <a:cs typeface="Arial" panose="020B0604020202020204" pitchFamily="34" charset="0"/>
              </a:rPr>
              <a:t> （</a:t>
            </a:r>
            <a:r>
              <a:rPr lang="en-US" altLang="zh-CN" dirty="0">
                <a:cs typeface="Arial" panose="020B0604020202020204" pitchFamily="34" charset="0"/>
              </a:rPr>
              <a:t>MOST3,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stitching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，提一下华力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MOST3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(3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指标，下周</a:t>
            </a:r>
            <a:r>
              <a:rPr lang="en-US" altLang="zh-CN" dirty="0">
                <a:cs typeface="Arial" panose="020B0604020202020204" pitchFamily="34" charset="0"/>
              </a:rPr>
              <a:t>1~3</a:t>
            </a:r>
            <a:r>
              <a:rPr lang="zh-CN" altLang="en-US" dirty="0">
                <a:cs typeface="Arial" panose="020B0604020202020204" pitchFamily="34" charset="0"/>
              </a:rPr>
              <a:t>）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CEPC</a:t>
            </a:r>
            <a:r>
              <a:rPr lang="zh-CN" altLang="en-US" dirty="0">
                <a:cs typeface="Arial" panose="020B0604020202020204" pitchFamily="34" charset="0"/>
              </a:rPr>
              <a:t> 最终指标是不是要</a:t>
            </a:r>
            <a:r>
              <a:rPr lang="en-US" altLang="zh-CN" dirty="0">
                <a:cs typeface="Arial" panose="020B0604020202020204" pitchFamily="34" charset="0"/>
              </a:rPr>
              <a:t>3</a:t>
            </a:r>
            <a:r>
              <a:rPr lang="zh-CN" altLang="en-US" dirty="0">
                <a:cs typeface="Arial" panose="020B0604020202020204" pitchFamily="34" charset="0"/>
              </a:rPr>
              <a:t>微米？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目前</a:t>
            </a:r>
            <a:r>
              <a:rPr lang="en-US" altLang="zh-CN" dirty="0">
                <a:cs typeface="Arial" panose="020B0604020202020204" pitchFamily="34" charset="0"/>
              </a:rPr>
              <a:t>ref-TDR</a:t>
            </a:r>
            <a:r>
              <a:rPr lang="zh-CN" altLang="en-US" dirty="0">
                <a:cs typeface="Arial" panose="020B0604020202020204" pitchFamily="34" charset="0"/>
              </a:rPr>
              <a:t>， </a:t>
            </a:r>
            <a:r>
              <a:rPr lang="en-US" altLang="zh-CN" dirty="0">
                <a:cs typeface="Arial" panose="020B0604020202020204" pitchFamily="34" charset="0"/>
              </a:rPr>
              <a:t>25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25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en-US" altLang="zh-CN" dirty="0">
                <a:cs typeface="Arial" panose="020B0604020202020204" pitchFamily="34" charset="0"/>
              </a:rPr>
              <a:t>d0~3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z0</a:t>
            </a:r>
            <a:r>
              <a:rPr lang="zh-CN" altLang="en-US" dirty="0">
                <a:cs typeface="Arial" panose="020B0604020202020204" pitchFamily="34" charset="0"/>
              </a:rPr>
              <a:t> 变差 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（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40</a:t>
            </a:r>
            <a:r>
              <a:rPr lang="zh-CN" altLang="en-US" dirty="0">
                <a:cs typeface="Arial" panose="020B0604020202020204" pitchFamily="34" charset="0"/>
              </a:rPr>
              <a:t>微米）  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en-US" altLang="zh-CN" dirty="0">
                <a:cs typeface="Arial" panose="020B0604020202020204" pitchFamily="34" charset="0"/>
              </a:rPr>
              <a:t>D0,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Z0</a:t>
            </a:r>
            <a:r>
              <a:rPr lang="zh-CN" altLang="en-US" dirty="0">
                <a:cs typeface="Arial" panose="020B0604020202020204" pitchFamily="34" charset="0"/>
              </a:rPr>
              <a:t> ， </a:t>
            </a:r>
            <a:r>
              <a:rPr lang="en-US" altLang="zh-CN" dirty="0">
                <a:cs typeface="Arial" panose="020B0604020202020204" pitchFamily="34" charset="0"/>
              </a:rPr>
              <a:t>3</a:t>
            </a:r>
            <a:r>
              <a:rPr lang="zh-CN" altLang="en-US" dirty="0">
                <a:cs typeface="Arial" panose="020B0604020202020204" pitchFamily="34" charset="0"/>
              </a:rPr>
              <a:t>微米 （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微米），功耗，散热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不同半径 </a:t>
            </a:r>
            <a:r>
              <a:rPr lang="en-US" altLang="zh-CN" dirty="0">
                <a:cs typeface="Arial" panose="020B0604020202020204" pitchFamily="34" charset="0"/>
              </a:rPr>
              <a:t>11mm,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12mm,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13mm</a:t>
            </a: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define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new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name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of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chip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90999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45124</TotalTime>
  <Words>176</Words>
  <Application>Microsoft Macintosh PowerPoint</Application>
  <PresentationFormat>Widescreen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PowerPoint Presentation</vt:lpstr>
      <vt:lpstr>Introduction: vertex detector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Microsoft Office User</cp:lastModifiedBy>
  <cp:revision>2144</cp:revision>
  <cp:lastPrinted>2022-11-06T05:19:21Z</cp:lastPrinted>
  <dcterms:created xsi:type="dcterms:W3CDTF">2012-09-04T11:33:36Z</dcterms:created>
  <dcterms:modified xsi:type="dcterms:W3CDTF">2025-08-21T07:58:39Z</dcterms:modified>
</cp:coreProperties>
</file>