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9042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ertex Detector" id="{CA7F3D89-5892-41AE-98DF-08A0AAFBCBFC}">
          <p14:sldIdLst>
            <p14:sldId id="3904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89" autoAdjust="0"/>
    <p:restoredTop sz="95421" autoAdjust="0"/>
  </p:normalViewPr>
  <p:slideViewPr>
    <p:cSldViewPr snapToGrid="0">
      <p:cViewPr varScale="1">
        <p:scale>
          <a:sx n="112" d="100"/>
          <a:sy n="112" d="100"/>
        </p:scale>
        <p:origin x="536" y="184"/>
      </p:cViewPr>
      <p:guideLst/>
    </p:cSldViewPr>
  </p:slideViewPr>
  <p:outlineViewPr>
    <p:cViewPr>
      <p:scale>
        <a:sx n="33" d="100"/>
        <a:sy n="33" d="100"/>
      </p:scale>
      <p:origin x="0" y="-878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D63CE-490F-47E4-AAB4-BEEE1E3E39C8}" type="datetimeFigureOut">
              <a:rPr lang="zh-CN" altLang="en-US" smtClean="0"/>
              <a:t>2025/8/25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7AE8C5-9FA8-468B-B33F-A58E8D69A43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</p:spPr>
        <p:txBody>
          <a:bodyPr/>
          <a:lstStyle/>
          <a:p>
            <a:fld id="{862A364D-C919-45E7-A57D-C4BE4049E83B}" type="datetime1">
              <a:rPr lang="zh-CN" altLang="en-US" smtClean="0"/>
              <a:t>2025/8/25</a:t>
            </a:fld>
            <a:endParaRPr lang="zh-CN" altLang="en-US"/>
          </a:p>
        </p:txBody>
      </p:sp>
      <p:sp>
        <p:nvSpPr>
          <p:cNvPr id="15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6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7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9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0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A02FA-3565-479D-BDE5-3B4BF0B05CFF}" type="datetimeFigureOut">
              <a:rPr lang="zh-CN" altLang="en-US" smtClean="0"/>
              <a:t>2025/8/25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01C47-8FDE-4777-807B-5B569B5E3EFE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8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4000" b="1" baseline="0">
                <a:solidFill>
                  <a:srgbClr val="C00000"/>
                </a:solidFill>
                <a:effectLst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1" name="内容占位符 2"/>
          <p:cNvSpPr>
            <a:spLocks noGrp="1"/>
          </p:cNvSpPr>
          <p:nvPr>
            <p:ph idx="13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anose="05000000000000000000" pitchFamily="2" charset="2"/>
              <a:buChar char="n"/>
              <a:defRPr sz="2800" b="0" baseline="0">
                <a:solidFill>
                  <a:srgbClr val="0000FF"/>
                </a:solidFill>
                <a:latin typeface="+mn-lt"/>
                <a:ea typeface="微软雅黑" panose="020B0503020204020204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12" name="日期占位符 3"/>
          <p:cNvSpPr txBox="1"/>
          <p:nvPr userDrawn="1"/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E3ED583-47F1-4C9E-913E-9C8F8159BAED}" type="datetime1">
              <a:rPr lang="zh-CN" altLang="en-US" smtClean="0"/>
              <a:t>2025/8/25</a:t>
            </a:fld>
            <a:endParaRPr lang="zh-CN" altLang="en-US"/>
          </a:p>
        </p:txBody>
      </p:sp>
      <p:sp>
        <p:nvSpPr>
          <p:cNvPr id="13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4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5" name="页脚占位符 4"/>
          <p:cNvSpPr txBox="1"/>
          <p:nvPr userDrawn="1"/>
        </p:nvSpPr>
        <p:spPr>
          <a:xfrm>
            <a:off x="3586586" y="6386391"/>
            <a:ext cx="5040560" cy="35497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/>
              <a:t>CEPC Detector Ref-TDR Review</a:t>
            </a:r>
            <a:endParaRPr lang="zh-CN" altLang="en-US" dirty="0"/>
          </a:p>
        </p:txBody>
      </p:sp>
      <p:sp>
        <p:nvSpPr>
          <p:cNvPr id="16" name="灯片编号占位符 5"/>
          <p:cNvSpPr txBox="1"/>
          <p:nvPr userDrawn="1"/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CN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5E9139-A00B-4B2A-98A6-095DC08F134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3EE2761E-5B05-425D-A558-51461DC85CB5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A02FA-3565-479D-BDE5-3B4BF0B05CFF}" type="datetimeFigureOut">
              <a:rPr lang="zh-CN" altLang="en-US" smtClean="0"/>
              <a:t>2025/8/25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01C47-8FDE-4777-807B-5B569B5E3EF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2CA5D95-FD68-47B3-9A93-D4BAABF5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I</a:t>
            </a:r>
            <a:r>
              <a:rPr lang="en-CN" altLang="zh-CN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ssue</a:t>
            </a:r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can</a:t>
            </a:r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be</a:t>
            </a:r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addressed</a:t>
            </a:r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before</a:t>
            </a:r>
            <a:r>
              <a:rPr lang="zh-CN" altLang="en-US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 </a:t>
            </a:r>
            <a:r>
              <a:rPr lang="en-US" altLang="zh-CN" dirty="0">
                <a:solidFill>
                  <a:schemeClr val="accent3">
                    <a:lumMod val="75000"/>
                  </a:schemeClr>
                </a:solidFill>
                <a:latin typeface="Arial Black" panose="020B0A04020102020204" pitchFamily="34" charset="0"/>
              </a:rPr>
              <a:t>review</a:t>
            </a:r>
            <a:endParaRPr lang="zh-CN" altLang="en-US" dirty="0">
              <a:solidFill>
                <a:schemeClr val="accent3">
                  <a:lumMod val="7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362B51-B8E4-4899-B2E5-769F98D99DF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247655" y="1145032"/>
            <a:ext cx="11523406" cy="5877232"/>
          </a:xfrm>
        </p:spPr>
        <p:txBody>
          <a:bodyPr>
            <a:normAutofit/>
          </a:bodyPr>
          <a:lstStyle/>
          <a:p>
            <a:pPr font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altLang="zh-CN" sz="1800" dirty="0">
                <a:solidFill>
                  <a:srgbClr val="0070C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Comment</a:t>
            </a:r>
            <a:r>
              <a:rPr lang="zh-CN" altLang="en-US" sz="1800" dirty="0">
                <a:solidFill>
                  <a:srgbClr val="0070C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rgbClr val="0070C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about</a:t>
            </a:r>
            <a:r>
              <a:rPr lang="zh-CN" altLang="en-US" sz="1800" dirty="0">
                <a:solidFill>
                  <a:srgbClr val="0070C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rgbClr val="0070C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Vertex</a:t>
            </a:r>
            <a:r>
              <a:rPr lang="zh-CN" altLang="en-US" sz="1800" dirty="0">
                <a:solidFill>
                  <a:srgbClr val="0070C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rgbClr val="0070C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design</a:t>
            </a:r>
            <a:r>
              <a:rPr lang="zh-CN" altLang="en-US" sz="1800" dirty="0">
                <a:solidFill>
                  <a:srgbClr val="0070C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: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Study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readout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frequency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vs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power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consumption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 </a:t>
            </a:r>
            <a:endParaRPr lang="en-US" altLang="zh-CN" sz="1800" dirty="0">
              <a:solidFill>
                <a:schemeClr val="tx1"/>
              </a:solidFill>
              <a:latin typeface="Arial" panose="020B0604020202020204" pitchFamily="34" charset="0"/>
              <a:ea typeface="等线" panose="02010600030101010101" pitchFamily="2" charset="-122"/>
              <a:cs typeface="Calibri" panose="020F0502020204030204" pitchFamily="34" charset="0"/>
              <a:sym typeface="Wingdings" pitchFamily="2" charset="2"/>
            </a:endParaRPr>
          </a:p>
          <a:p>
            <a:pPr font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altLang="zh-CN" sz="1800" dirty="0">
                <a:solidFill>
                  <a:srgbClr val="0070C0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About</a:t>
            </a:r>
            <a:r>
              <a:rPr lang="zh-CN" altLang="en-US" sz="1800" dirty="0">
                <a:solidFill>
                  <a:srgbClr val="0070C0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en-US" altLang="zh-CN" sz="1800" dirty="0">
                <a:solidFill>
                  <a:srgbClr val="0070C0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laser</a:t>
            </a:r>
            <a:r>
              <a:rPr lang="zh-CN" altLang="en-US" sz="1800" dirty="0">
                <a:solidFill>
                  <a:srgbClr val="0070C0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en-US" altLang="zh-CN" sz="1800" dirty="0">
                <a:solidFill>
                  <a:srgbClr val="0070C0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alignment:</a:t>
            </a:r>
            <a:r>
              <a:rPr lang="zh-CN" altLang="en-US" sz="1800" dirty="0">
                <a:solidFill>
                  <a:srgbClr val="0070C0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more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study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with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  <a:sym typeface="Wingdings" pitchFamily="2" charset="2"/>
              </a:rPr>
              <a:t> </a:t>
            </a:r>
            <a:r>
              <a:rPr lang="en-GB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illuminations at shallow angles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prototype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sensors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will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performance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short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time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scale.</a:t>
            </a:r>
            <a:r>
              <a:rPr lang="zh-CN" altLang="en-US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Study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hit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maps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different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angle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from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front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side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from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back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side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</a:p>
          <a:p>
            <a:pPr fontAlgn="ctr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altLang="zh-CN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Comments</a:t>
            </a:r>
            <a:r>
              <a:rPr lang="zh-CN" altLang="en-US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>
                <a:solidFill>
                  <a:srgbClr val="0070C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</a:t>
            </a:r>
            <a:r>
              <a:rPr lang="en-US" altLang="zh-CN" sz="180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bout</a:t>
            </a:r>
            <a:r>
              <a:rPr lang="zh-CN" altLang="en-US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performance:</a:t>
            </a:r>
            <a:r>
              <a:rPr lang="zh-CN" altLang="en-US" sz="1800" dirty="0">
                <a:solidFill>
                  <a:srgbClr val="0070C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Study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physics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performance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(</a:t>
            </a:r>
            <a:r>
              <a:rPr lang="en-US" altLang="zh-CN" sz="1800" dirty="0" err="1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eg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: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Rb)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alternative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layout</a:t>
            </a:r>
          </a:p>
          <a:p>
            <a:pPr marL="0" indent="0" fontAlgn="ctr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                                 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Study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impact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parameters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performance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with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some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inefficiency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sensors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scenario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 </a:t>
            </a:r>
            <a:endParaRPr lang="en-US" altLang="zh-CN" sz="1800" dirty="0">
              <a:solidFill>
                <a:schemeClr val="tx1"/>
              </a:solidFill>
              <a:latin typeface="Arial" panose="020B0604020202020204" pitchFamily="34" charset="0"/>
              <a:ea typeface="等线" panose="02010600030101010101" pitchFamily="2" charset="-122"/>
              <a:cs typeface="Calibri" panose="020F0502020204030204" pitchFamily="34" charset="0"/>
            </a:endParaRPr>
          </a:p>
          <a:p>
            <a:pPr marL="0" indent="0" fontAlgn="ctr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	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                       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(1%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of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 err="1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N_hit</a:t>
            </a:r>
            <a:r>
              <a:rPr lang="zh-CN" altLang="en-US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 </a:t>
            </a: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  <a:ea typeface="等线" panose="02010600030101010101" pitchFamily="2" charset="-122"/>
                <a:cs typeface="Calibri" panose="020F0502020204030204" pitchFamily="34" charset="0"/>
              </a:rPr>
              <a:t>=4)</a:t>
            </a:r>
            <a:endParaRPr lang="zh-CN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6EC9546-01AC-0C41-BB87-56D40991BB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1090" y="3600450"/>
            <a:ext cx="2122540" cy="2828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236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3364</TotalTime>
  <Words>93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等线</vt:lpstr>
      <vt:lpstr>微软雅黑</vt:lpstr>
      <vt:lpstr>Arial</vt:lpstr>
      <vt:lpstr>Arial Black</vt:lpstr>
      <vt:lpstr>Wingdings</vt:lpstr>
      <vt:lpstr>Office Theme</vt:lpstr>
      <vt:lpstr>Issue can be addressed before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Detector Interface</dc:title>
  <dc:creator>Zhaoru Zhang</dc:creator>
  <cp:lastModifiedBy>Microsoft Office User</cp:lastModifiedBy>
  <cp:revision>105</cp:revision>
  <dcterms:created xsi:type="dcterms:W3CDTF">2025-07-18T05:11:27Z</dcterms:created>
  <dcterms:modified xsi:type="dcterms:W3CDTF">2025-08-26T02:42:48Z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2052-0.0.0.0</vt:lpwstr>
  </property>
</Properties>
</file>