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1018" r:id="rId2"/>
  </p:sldIdLst>
  <p:sldSz cx="12192000" cy="6858000"/>
  <p:notesSz cx="7099300" cy="10234613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800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800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800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800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CC6600"/>
    <a:srgbClr val="FFFFCC"/>
    <a:srgbClr val="FF5050"/>
    <a:srgbClr val="CCCCFF"/>
    <a:srgbClr val="66FF99"/>
    <a:srgbClr val="CCFF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39" autoAdjust="0"/>
    <p:restoredTop sz="94784" autoAdjust="0"/>
  </p:normalViewPr>
  <p:slideViewPr>
    <p:cSldViewPr>
      <p:cViewPr varScale="1">
        <p:scale>
          <a:sx n="73" d="100"/>
          <a:sy n="73" d="100"/>
        </p:scale>
        <p:origin x="496" y="5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6940"/>
    </p:cViewPr>
  </p:sorterViewPr>
  <p:notesViewPr>
    <p:cSldViewPr>
      <p:cViewPr varScale="1">
        <p:scale>
          <a:sx n="64" d="100"/>
          <a:sy n="64" d="100"/>
        </p:scale>
        <p:origin x="-3414" y="-10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B378F378-AF00-407A-95C7-8CFEF7E7466A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115" tIns="49058" rIns="98115" bIns="49058" numCol="1" anchor="t" anchorCtr="0" compatLnSpc="1">
            <a:prstTxWarp prst="textNoShape">
              <a:avLst/>
            </a:prstTxWarp>
          </a:bodyPr>
          <a:lstStyle>
            <a:lvl1pPr defTabSz="981075" eaLnBrk="1" hangingPunct="1">
              <a:defRPr sz="13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B632A30-5EBF-431E-8A75-2CC0568819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115" tIns="49058" rIns="98115" bIns="49058" numCol="1" anchor="t" anchorCtr="0" compatLnSpc="1">
            <a:prstTxWarp prst="textNoShape">
              <a:avLst/>
            </a:prstTxWarp>
          </a:bodyPr>
          <a:lstStyle>
            <a:lvl1pPr algn="r" defTabSz="981075" eaLnBrk="1" hangingPunct="1">
              <a:defRPr sz="13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15937835-E1C7-410B-8B82-D46CE4FBF11C}" type="datetimeFigureOut">
              <a:rPr lang="zh-CN" altLang="en-US"/>
              <a:pPr>
                <a:defRPr/>
              </a:pPr>
              <a:t>2025/8/25</a:t>
            </a:fld>
            <a:endParaRPr lang="en-US" altLang="zh-CN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93F01D5-A372-4B46-9607-83225C47A80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115" tIns="49058" rIns="98115" bIns="49058" numCol="1" anchor="b" anchorCtr="0" compatLnSpc="1">
            <a:prstTxWarp prst="textNoShape">
              <a:avLst/>
            </a:prstTxWarp>
          </a:bodyPr>
          <a:lstStyle>
            <a:lvl1pPr defTabSz="981075" eaLnBrk="1" hangingPunct="1">
              <a:defRPr sz="13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6C8C1EC-AB25-48B7-9A5D-C133CDD7949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 bwMode="auto">
          <a:xfrm>
            <a:off x="4021138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115" tIns="49058" rIns="98115" bIns="49058" numCol="1" anchor="b" anchorCtr="0" compatLnSpc="1">
            <a:prstTxWarp prst="textNoShape">
              <a:avLst/>
            </a:prstTxWarp>
          </a:bodyPr>
          <a:lstStyle>
            <a:lvl1pPr algn="r" defTabSz="981075" eaLnBrk="1" hangingPunct="1">
              <a:defRPr sz="1300"/>
            </a:lvl1pPr>
          </a:lstStyle>
          <a:p>
            <a:pPr>
              <a:defRPr/>
            </a:pPr>
            <a:fld id="{DF5D6917-FFB2-4A8F-9C2E-5A6D412493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4F520AB4-99DE-4925-A805-18E9AAF5D15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115" tIns="49058" rIns="98115" bIns="49058" numCol="1" anchor="t" anchorCtr="0" compatLnSpc="1">
            <a:prstTxWarp prst="textNoShape">
              <a:avLst/>
            </a:prstTxWarp>
          </a:bodyPr>
          <a:lstStyle>
            <a:lvl1pPr defTabSz="981075" eaLnBrk="1" hangingPunct="1">
              <a:defRPr sz="13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96FC0F0D-1E5C-46A5-A806-37E74B97247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115" tIns="49058" rIns="98115" bIns="49058" numCol="1" anchor="t" anchorCtr="0" compatLnSpc="1">
            <a:prstTxWarp prst="textNoShape">
              <a:avLst/>
            </a:prstTxWarp>
          </a:bodyPr>
          <a:lstStyle>
            <a:lvl1pPr algn="r" defTabSz="981075" eaLnBrk="1" hangingPunct="1">
              <a:defRPr sz="13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81895D8A-C5AF-41CA-BA7C-2076811AFA5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8113" y="766763"/>
            <a:ext cx="6823075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7" name="Rectangle 5">
            <a:extLst>
              <a:ext uri="{FF2B5EF4-FFF2-40B4-BE49-F238E27FC236}">
                <a16:creationId xmlns:a16="http://schemas.microsoft.com/office/drawing/2014/main" id="{D4AD8BB8-0E2A-404B-884E-4B919169A3B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115" tIns="49058" rIns="98115" bIns="490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4518" name="Rectangle 6">
            <a:extLst>
              <a:ext uri="{FF2B5EF4-FFF2-40B4-BE49-F238E27FC236}">
                <a16:creationId xmlns:a16="http://schemas.microsoft.com/office/drawing/2014/main" id="{638F4784-44EF-4C45-913E-4A21C70545F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115" tIns="49058" rIns="98115" bIns="49058" numCol="1" anchor="b" anchorCtr="0" compatLnSpc="1">
            <a:prstTxWarp prst="textNoShape">
              <a:avLst/>
            </a:prstTxWarp>
          </a:bodyPr>
          <a:lstStyle>
            <a:lvl1pPr defTabSz="981075" eaLnBrk="1" hangingPunct="1">
              <a:defRPr sz="13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4519" name="Rectangle 7">
            <a:extLst>
              <a:ext uri="{FF2B5EF4-FFF2-40B4-BE49-F238E27FC236}">
                <a16:creationId xmlns:a16="http://schemas.microsoft.com/office/drawing/2014/main" id="{D304EBFB-E2DC-4F4C-BB3E-C9B6A89390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115" tIns="49058" rIns="98115" bIns="49058" numCol="1" anchor="b" anchorCtr="0" compatLnSpc="1">
            <a:prstTxWarp prst="textNoShape">
              <a:avLst/>
            </a:prstTxWarp>
          </a:bodyPr>
          <a:lstStyle>
            <a:lvl1pPr algn="r" defTabSz="981075" eaLnBrk="1" hangingPunct="1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5AA214C-220A-4609-822B-E305D9187B7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A1AFA53-57AC-46AE-97B5-BBE551BD2B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270114-6E6C-4DB8-816A-A016D0694A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81E1BE-0F8F-4025-858C-436FDEF483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 anchor="t"/>
          <a:lstStyle>
            <a:lvl1pPr>
              <a:defRPr b="0"/>
            </a:lvl1pPr>
          </a:lstStyle>
          <a:p>
            <a:pPr>
              <a:defRPr/>
            </a:pPr>
            <a:fld id="{6DF362DE-1F0B-4D1D-8345-4B61397AD4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8336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5AA5B07-E16F-4C9B-BCAA-8A42BCEC9BE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337ED-838D-4934-B893-58A6AEAB562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1080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6199187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619918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65EC5B5-B4E3-444B-9592-B3CB102A73C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09CAD-CB82-4B59-9F7C-385069BBCED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7096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0801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09600" y="989013"/>
            <a:ext cx="5384800" cy="548481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9013"/>
            <a:ext cx="5384800" cy="548481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1E23A00-8409-4061-AB2D-E14EF24A9C0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4DE33-5BCF-4ADC-9231-91D04B92CC7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0778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88640"/>
            <a:ext cx="10972800" cy="608012"/>
          </a:xfrm>
        </p:spPr>
        <p:txBody>
          <a:bodyPr/>
          <a:lstStyle>
            <a:lvl1pPr>
              <a:defRPr sz="3200"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 hangingPunct="1">
              <a:defRPr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1pPr>
            <a:lvl2pPr hangingPunct="1">
              <a:defRPr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2pPr>
            <a:lvl3pPr hangingPunct="1">
              <a:buFont typeface="Wingdings" pitchFamily="2" charset="2"/>
              <a:buChar char="Ø"/>
              <a:defRPr sz="1800"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3pPr>
            <a:lvl4pPr hangingPunct="1">
              <a:defRPr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4pPr>
            <a:lvl5pPr hangingPunct="1">
              <a:defRPr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87FF90D-1F41-47D4-94F8-EE02B382848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B328D-4FA9-4DE4-BAB4-37B5912FCBB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1160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4D9BF61-0CAD-4BB7-8EF4-CCA649284FE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79F91-8E46-4883-ABB9-F71D489F2B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5385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989013"/>
            <a:ext cx="5384800" cy="5484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9013"/>
            <a:ext cx="5384800" cy="5484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32BDBB6-A493-4689-B16B-BE03E18369B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4A127-0ACD-4B2B-8425-CC5530E96AE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8637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4E60C1-727F-4F1A-98C2-D86C5C071C4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3B5FC-8DF7-4A98-902D-1C8786F584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0934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629EB1E0-54C0-4137-B80A-EE2039C7B38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5A718-76C9-4CA6-AE36-1CB8185C11E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3007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D676AE22-2AF2-462C-9D33-ACB54EF16CF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C1A49-B869-47D6-98FB-547D0180FA3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4685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A9494F6-D916-4093-93EF-B2A2BC92067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B27AE-F18F-4E63-8DFF-70828D8FBEC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5583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DB04A91-9280-4B49-8546-507B4F48F39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3A0AB9-6784-4AE9-8C3F-30A607F5D03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9924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4164B40-EE22-4956-8883-A1BF81CA14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AF1B84E-AD86-47F5-80C0-2D3189AAB7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989013"/>
            <a:ext cx="10972800" cy="548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4F60528-FCDC-416B-9318-20BF40706E4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926233" y="6524625"/>
            <a:ext cx="12192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B63913E-DD88-42DD-A3D8-ACBD2E37684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29" name="Line 7">
            <a:extLst>
              <a:ext uri="{FF2B5EF4-FFF2-40B4-BE49-F238E27FC236}">
                <a16:creationId xmlns:a16="http://schemas.microsoft.com/office/drawing/2014/main" id="{2CC379EF-52A0-474F-8E77-2B482914BB35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622300" y="876300"/>
            <a:ext cx="11074400" cy="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 sz="2800"/>
          </a:p>
        </p:txBody>
      </p:sp>
      <p:pic>
        <p:nvPicPr>
          <p:cNvPr id="2" name="Picture 8">
            <a:extLst>
              <a:ext uri="{FF2B5EF4-FFF2-40B4-BE49-F238E27FC236}">
                <a16:creationId xmlns:a16="http://schemas.microsoft.com/office/drawing/2014/main" id="{340D5B8A-5D32-40E8-A6CB-8D19DED3FBC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40000" contrast="-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1351" y="260350"/>
            <a:ext cx="1090083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211" r:id="rId1"/>
    <p:sldLayoutId id="2147486200" r:id="rId2"/>
    <p:sldLayoutId id="2147486201" r:id="rId3"/>
    <p:sldLayoutId id="2147486202" r:id="rId4"/>
    <p:sldLayoutId id="2147486203" r:id="rId5"/>
    <p:sldLayoutId id="2147486204" r:id="rId6"/>
    <p:sldLayoutId id="2147486205" r:id="rId7"/>
    <p:sldLayoutId id="2147486206" r:id="rId8"/>
    <p:sldLayoutId id="2147486207" r:id="rId9"/>
    <p:sldLayoutId id="2147486208" r:id="rId10"/>
    <p:sldLayoutId id="2147486209" r:id="rId11"/>
    <p:sldLayoutId id="214748621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C641890-FB62-4D0E-95F7-0140EF8BA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Electronics 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AE2C5BC-D81E-415E-B1D0-0B6D01E31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588" y="962891"/>
            <a:ext cx="11414044" cy="5765800"/>
          </a:xfrm>
        </p:spPr>
        <p:txBody>
          <a:bodyPr/>
          <a:lstStyle/>
          <a:p>
            <a:r>
              <a:rPr lang="en-US" altLang="zh-CN" dirty="0"/>
              <a:t>Remaining issues before the review</a:t>
            </a:r>
          </a:p>
          <a:p>
            <a:pPr lvl="1"/>
            <a:r>
              <a:rPr lang="en-US" altLang="zh-CN" dirty="0"/>
              <a:t>(not an issue) To achieve new ASICs test results as many as possible</a:t>
            </a:r>
          </a:p>
          <a:p>
            <a:pPr lvl="1"/>
            <a:r>
              <a:rPr lang="en-US" altLang="zh-CN" dirty="0"/>
              <a:t>Prepare for the coming </a:t>
            </a:r>
            <a:r>
              <a:rPr lang="en-US" altLang="zh-CN" dirty="0" err="1"/>
              <a:t>tapeout</a:t>
            </a:r>
            <a:r>
              <a:rPr lang="en-US" altLang="zh-CN" dirty="0"/>
              <a:t> in Oct (not confirmed due to the budget issue)</a:t>
            </a:r>
          </a:p>
          <a:p>
            <a:r>
              <a:rPr lang="en-US" altLang="zh-CN" dirty="0"/>
              <a:t> Recent plan</a:t>
            </a:r>
          </a:p>
          <a:p>
            <a:pPr lvl="1"/>
            <a:r>
              <a:rPr lang="en-US" altLang="zh-CN" dirty="0"/>
              <a:t>Full test of the coming ASICs in April (1</a:t>
            </a:r>
            <a:r>
              <a:rPr lang="en-US" altLang="zh-CN" baseline="30000" dirty="0"/>
              <a:t>st</a:t>
            </a:r>
            <a:r>
              <a:rPr lang="en-US" altLang="zh-CN" dirty="0"/>
              <a:t> prototypes)</a:t>
            </a:r>
          </a:p>
          <a:p>
            <a:pPr lvl="1"/>
            <a:r>
              <a:rPr lang="en-US" altLang="zh-CN" dirty="0"/>
              <a:t>First prototype of FEDI (data interface) and FEDA (data aggregation) in next MPW</a:t>
            </a:r>
          </a:p>
          <a:p>
            <a:pPr lvl="1"/>
            <a:r>
              <a:rPr lang="en-US" altLang="zh-CN" dirty="0"/>
              <a:t>New schemes of SIPAC for </a:t>
            </a:r>
            <a:r>
              <a:rPr lang="en-US" altLang="zh-CN" dirty="0" err="1"/>
              <a:t>SiPM</a:t>
            </a:r>
            <a:r>
              <a:rPr lang="en-US" altLang="zh-CN" dirty="0"/>
              <a:t> (fast </a:t>
            </a:r>
            <a:r>
              <a:rPr lang="en-US" altLang="zh-CN"/>
              <a:t>&amp; slow channels)</a:t>
            </a:r>
            <a:endParaRPr lang="en-US" altLang="zh-CN" dirty="0"/>
          </a:p>
          <a:p>
            <a:pPr lvl="1"/>
            <a:endParaRPr lang="en-US" altLang="zh-CN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5B3BD29-810A-4365-810B-42B81B3130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CB328D-4FA9-4DE4-BAB4-37B5912FCBB0}" type="slidenum">
              <a:rPr lang="en-US" altLang="zh-CN" smtClean="0"/>
              <a:pPr>
                <a:defRPr/>
              </a:pPr>
              <a:t>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4058235"/>
      </p:ext>
    </p:extLst>
  </p:cSld>
  <p:clrMapOvr>
    <a:masterClrMapping/>
  </p:clrMapOvr>
</p:sld>
</file>

<file path=ppt/theme/theme1.xml><?xml version="1.0" encoding="utf-8"?>
<a:theme xmlns:a="http://schemas.openxmlformats.org/drawingml/2006/main" name="内容">
  <a:themeElements>
    <a:clrScheme name="内容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内容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>
          <a:solidFill>
            <a:srgbClr val="0000FF"/>
          </a:solidFill>
          <a:miter lim="800000"/>
          <a:headEnd/>
          <a:tailEnd/>
        </a:ln>
      </a:spPr>
      <a:bodyPr wrap="square" rtlCol="0" anchor="ctr">
        <a:spAutoFit/>
      </a:bodyPr>
      <a:lstStyle>
        <a:defPPr algn="ctr">
          <a:defRPr sz="1600" b="1" dirty="0">
            <a:solidFill>
              <a:srgbClr val="0000FF"/>
            </a:solidFill>
            <a:latin typeface="Times New Roman" pitchFamily="18" charset="0"/>
            <a:cs typeface="Times New Roman" pitchFamily="18" charset="0"/>
          </a:defRPr>
        </a:defPPr>
      </a:lstStyle>
    </a:spDef>
    <a:lnDef>
      <a:spPr>
        <a:ln w="25400" cmpd="sng">
          <a:solidFill>
            <a:srgbClr val="C00000"/>
          </a:solidFill>
          <a:tailEnd type="triangle"/>
        </a:ln>
        <a:effectLst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内容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内容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内容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内容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内容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内容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内容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内容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内容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内容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内容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内容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30815</TotalTime>
  <Words>82</Words>
  <Application>Microsoft Office PowerPoint</Application>
  <PresentationFormat>宽屏</PresentationFormat>
  <Paragraphs>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Wingdings</vt:lpstr>
      <vt:lpstr>内容</vt:lpstr>
      <vt:lpstr>Electronics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IHEP</dc:title>
  <dc:creator>li</dc:creator>
  <cp:lastModifiedBy>anuwei</cp:lastModifiedBy>
  <cp:revision>6843</cp:revision>
  <dcterms:created xsi:type="dcterms:W3CDTF">2010-05-11T03:26:31Z</dcterms:created>
  <dcterms:modified xsi:type="dcterms:W3CDTF">2025-08-25T13:36:09Z</dcterms:modified>
</cp:coreProperties>
</file>