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56" r:id="rId3"/>
    <p:sldId id="264" r:id="rId5"/>
    <p:sldId id="323" r:id="rId6"/>
    <p:sldId id="258" r:id="rId7"/>
    <p:sldId id="257" r:id="rId8"/>
    <p:sldId id="293" r:id="rId9"/>
    <p:sldId id="259" r:id="rId10"/>
    <p:sldId id="295" r:id="rId11"/>
    <p:sldId id="325" r:id="rId12"/>
    <p:sldId id="328" r:id="rId13"/>
    <p:sldId id="301" r:id="rId14"/>
    <p:sldId id="302" r:id="rId15"/>
    <p:sldId id="305" r:id="rId16"/>
    <p:sldId id="326" r:id="rId17"/>
    <p:sldId id="327" r:id="rId18"/>
    <p:sldId id="309" r:id="rId19"/>
    <p:sldId id="316" r:id="rId20"/>
    <p:sldId id="329" r:id="rId21"/>
    <p:sldId id="263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9270"/>
    <a:srgbClr val="A23838"/>
    <a:srgbClr val="F4E8D3"/>
    <a:srgbClr val="ECD8B5"/>
    <a:srgbClr val="F1D5A4"/>
    <a:srgbClr val="45508F"/>
    <a:srgbClr val="3C4778"/>
    <a:srgbClr val="394A9E"/>
    <a:srgbClr val="463D98"/>
    <a:srgbClr val="2C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3" autoAdjust="0"/>
    <p:restoredTop sz="94660"/>
  </p:normalViewPr>
  <p:slideViewPr>
    <p:cSldViewPr snapToGrid="0">
      <p:cViewPr>
        <p:scale>
          <a:sx n="97" d="100"/>
          <a:sy n="97" d="100"/>
        </p:scale>
        <p:origin x="124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379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C3641-C2EF-46E9-A4E8-5656A4004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8AA5F0-770B-410C-90B7-ECBA0CF902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07195" y="651192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仓耳玄三M W05" panose="02020400000000000000" charset="-122"/>
                <a:ea typeface="仓耳玄三M W05" panose="02020400000000000000" charset="-122"/>
                <a:cs typeface="仓耳玄三M W05" panose="02020400000000000000" charset="-122"/>
              </a:defRPr>
            </a:lvl1pPr>
          </a:lstStyle>
          <a:p>
            <a:r>
              <a:rPr lang="zh-CN" altLang="en-US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第</a:t>
            </a:r>
            <a:fld id="{565CE74E-AB26-4998-AD42-012C4C1AD076}" type="slidenum">
              <a:rPr lang="zh-CN" altLang="en-US" smtClean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</a:fld>
            <a:r>
              <a:rPr lang="zh-CN" altLang="en-US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页</a:t>
            </a:r>
            <a:endParaRPr lang="zh-CN" altLang="en-US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5.png"/><Relationship Id="rId7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8.xml"/><Relationship Id="rId12" Type="http://schemas.openxmlformats.org/officeDocument/2006/relationships/image" Target="../media/image6.jpeg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3" Type="http://schemas.openxmlformats.org/officeDocument/2006/relationships/notesSlide" Target="../notesSlides/notesSlide9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80.xml"/><Relationship Id="rId20" Type="http://schemas.openxmlformats.org/officeDocument/2006/relationships/image" Target="../media/image29.png"/><Relationship Id="rId2" Type="http://schemas.openxmlformats.org/officeDocument/2006/relationships/image" Target="../media/image7.png"/><Relationship Id="rId19" Type="http://schemas.openxmlformats.org/officeDocument/2006/relationships/image" Target="../media/image28.png"/><Relationship Id="rId18" Type="http://schemas.openxmlformats.org/officeDocument/2006/relationships/image" Target="../media/image3.png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image" Target="../media/image8.jpeg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tags" Target="../tags/tag187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204.xml"/><Relationship Id="rId24" Type="http://schemas.openxmlformats.org/officeDocument/2006/relationships/tags" Target="../tags/tag203.xml"/><Relationship Id="rId23" Type="http://schemas.openxmlformats.org/officeDocument/2006/relationships/tags" Target="../tags/tag202.xml"/><Relationship Id="rId22" Type="http://schemas.openxmlformats.org/officeDocument/2006/relationships/tags" Target="../tags/tag201.xml"/><Relationship Id="rId21" Type="http://schemas.openxmlformats.org/officeDocument/2006/relationships/tags" Target="../tags/tag200.xml"/><Relationship Id="rId20" Type="http://schemas.openxmlformats.org/officeDocument/2006/relationships/tags" Target="../tags/tag199.xml"/><Relationship Id="rId2" Type="http://schemas.openxmlformats.org/officeDocument/2006/relationships/tags" Target="../tags/tag181.xml"/><Relationship Id="rId19" Type="http://schemas.openxmlformats.org/officeDocument/2006/relationships/tags" Target="../tags/tag198.xml"/><Relationship Id="rId18" Type="http://schemas.openxmlformats.org/officeDocument/2006/relationships/tags" Target="../tags/tag197.xml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7" Type="http://schemas.openxmlformats.org/officeDocument/2006/relationships/notesSlide" Target="../notesSlides/notesSlide10.xml"/><Relationship Id="rId26" Type="http://schemas.openxmlformats.org/officeDocument/2006/relationships/slideLayout" Target="../slideLayouts/slideLayout7.xml"/><Relationship Id="rId25" Type="http://schemas.openxmlformats.org/officeDocument/2006/relationships/image" Target="../media/image33.png"/><Relationship Id="rId24" Type="http://schemas.openxmlformats.org/officeDocument/2006/relationships/image" Target="../media/image32.png"/><Relationship Id="rId23" Type="http://schemas.openxmlformats.org/officeDocument/2006/relationships/tags" Target="../tags/tag223.xml"/><Relationship Id="rId22" Type="http://schemas.openxmlformats.org/officeDocument/2006/relationships/tags" Target="../tags/tag222.xml"/><Relationship Id="rId21" Type="http://schemas.openxmlformats.org/officeDocument/2006/relationships/tags" Target="../tags/tag221.xml"/><Relationship Id="rId20" Type="http://schemas.openxmlformats.org/officeDocument/2006/relationships/tags" Target="../tags/tag220.xml"/><Relationship Id="rId2" Type="http://schemas.openxmlformats.org/officeDocument/2006/relationships/image" Target="../media/image7.png"/><Relationship Id="rId19" Type="http://schemas.openxmlformats.org/officeDocument/2006/relationships/image" Target="../media/image31.jpeg"/><Relationship Id="rId18" Type="http://schemas.openxmlformats.org/officeDocument/2006/relationships/image" Target="../media/image3.png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image" Target="../media/image8.jpeg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9" Type="http://schemas.openxmlformats.org/officeDocument/2006/relationships/notesSlide" Target="../notesSlides/notesSlide11.xml"/><Relationship Id="rId48" Type="http://schemas.openxmlformats.org/officeDocument/2006/relationships/slideLayout" Target="../slideLayouts/slideLayout7.xml"/><Relationship Id="rId47" Type="http://schemas.openxmlformats.org/officeDocument/2006/relationships/tags" Target="../tags/tag258.xml"/><Relationship Id="rId46" Type="http://schemas.openxmlformats.org/officeDocument/2006/relationships/tags" Target="../tags/tag257.xml"/><Relationship Id="rId45" Type="http://schemas.openxmlformats.org/officeDocument/2006/relationships/tags" Target="../tags/tag256.xml"/><Relationship Id="rId44" Type="http://schemas.openxmlformats.org/officeDocument/2006/relationships/image" Target="../media/image41.png"/><Relationship Id="rId43" Type="http://schemas.openxmlformats.org/officeDocument/2006/relationships/tags" Target="../tags/tag255.xml"/><Relationship Id="rId42" Type="http://schemas.openxmlformats.org/officeDocument/2006/relationships/image" Target="../media/image40.png"/><Relationship Id="rId41" Type="http://schemas.openxmlformats.org/officeDocument/2006/relationships/tags" Target="../tags/tag254.xml"/><Relationship Id="rId40" Type="http://schemas.openxmlformats.org/officeDocument/2006/relationships/image" Target="../media/image39.png"/><Relationship Id="rId4" Type="http://schemas.openxmlformats.org/officeDocument/2006/relationships/tags" Target="../tags/tag226.xml"/><Relationship Id="rId39" Type="http://schemas.openxmlformats.org/officeDocument/2006/relationships/tags" Target="../tags/tag253.xml"/><Relationship Id="rId38" Type="http://schemas.openxmlformats.org/officeDocument/2006/relationships/image" Target="../media/image38.png"/><Relationship Id="rId37" Type="http://schemas.openxmlformats.org/officeDocument/2006/relationships/tags" Target="../tags/tag252.xml"/><Relationship Id="rId36" Type="http://schemas.openxmlformats.org/officeDocument/2006/relationships/tags" Target="../tags/tag251.xml"/><Relationship Id="rId35" Type="http://schemas.openxmlformats.org/officeDocument/2006/relationships/image" Target="../media/image37.png"/><Relationship Id="rId34" Type="http://schemas.openxmlformats.org/officeDocument/2006/relationships/tags" Target="../tags/tag250.xml"/><Relationship Id="rId33" Type="http://schemas.openxmlformats.org/officeDocument/2006/relationships/image" Target="../media/image36.png"/><Relationship Id="rId32" Type="http://schemas.openxmlformats.org/officeDocument/2006/relationships/tags" Target="../tags/tag249.xml"/><Relationship Id="rId31" Type="http://schemas.openxmlformats.org/officeDocument/2006/relationships/tags" Target="../tags/tag248.xml"/><Relationship Id="rId30" Type="http://schemas.openxmlformats.org/officeDocument/2006/relationships/tags" Target="../tags/tag247.xml"/><Relationship Id="rId3" Type="http://schemas.openxmlformats.org/officeDocument/2006/relationships/tags" Target="../tags/tag225.xml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image" Target="../media/image35.png"/><Relationship Id="rId26" Type="http://schemas.openxmlformats.org/officeDocument/2006/relationships/tags" Target="../tags/tag244.xml"/><Relationship Id="rId25" Type="http://schemas.openxmlformats.org/officeDocument/2006/relationships/image" Target="../media/image34.png"/><Relationship Id="rId24" Type="http://schemas.openxmlformats.org/officeDocument/2006/relationships/tags" Target="../tags/tag243.xml"/><Relationship Id="rId23" Type="http://schemas.openxmlformats.org/officeDocument/2006/relationships/image" Target="../media/image5.png"/><Relationship Id="rId22" Type="http://schemas.openxmlformats.org/officeDocument/2006/relationships/tags" Target="../tags/tag242.xml"/><Relationship Id="rId21" Type="http://schemas.openxmlformats.org/officeDocument/2006/relationships/tags" Target="../tags/tag241.xml"/><Relationship Id="rId20" Type="http://schemas.openxmlformats.org/officeDocument/2006/relationships/tags" Target="../tags/tag240.xml"/><Relationship Id="rId2" Type="http://schemas.openxmlformats.org/officeDocument/2006/relationships/image" Target="../media/image7.png"/><Relationship Id="rId19" Type="http://schemas.openxmlformats.org/officeDocument/2006/relationships/tags" Target="../tags/tag239.xml"/><Relationship Id="rId18" Type="http://schemas.openxmlformats.org/officeDocument/2006/relationships/image" Target="../media/image3.png"/><Relationship Id="rId17" Type="http://schemas.openxmlformats.org/officeDocument/2006/relationships/tags" Target="../tags/tag238.xml"/><Relationship Id="rId16" Type="http://schemas.openxmlformats.org/officeDocument/2006/relationships/tags" Target="../tags/tag237.xml"/><Relationship Id="rId15" Type="http://schemas.openxmlformats.org/officeDocument/2006/relationships/image" Target="../media/image8.jpeg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tags" Target="../tags/tag22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1" Type="http://schemas.openxmlformats.org/officeDocument/2006/relationships/notesSlide" Target="../notesSlides/notesSlide12.xml"/><Relationship Id="rId30" Type="http://schemas.openxmlformats.org/officeDocument/2006/relationships/slideLayout" Target="../slideLayouts/slideLayout7.xml"/><Relationship Id="rId3" Type="http://schemas.openxmlformats.org/officeDocument/2006/relationships/tags" Target="../tags/tag260.xml"/><Relationship Id="rId29" Type="http://schemas.openxmlformats.org/officeDocument/2006/relationships/tags" Target="../tags/tag281.xml"/><Relationship Id="rId28" Type="http://schemas.openxmlformats.org/officeDocument/2006/relationships/tags" Target="../tags/tag280.xml"/><Relationship Id="rId27" Type="http://schemas.openxmlformats.org/officeDocument/2006/relationships/tags" Target="../tags/tag279.xml"/><Relationship Id="rId26" Type="http://schemas.openxmlformats.org/officeDocument/2006/relationships/tags" Target="../tags/tag278.xml"/><Relationship Id="rId25" Type="http://schemas.openxmlformats.org/officeDocument/2006/relationships/image" Target="../media/image5.png"/><Relationship Id="rId24" Type="http://schemas.openxmlformats.org/officeDocument/2006/relationships/tags" Target="../tags/tag277.xml"/><Relationship Id="rId23" Type="http://schemas.openxmlformats.org/officeDocument/2006/relationships/tags" Target="../tags/tag276.xml"/><Relationship Id="rId22" Type="http://schemas.openxmlformats.org/officeDocument/2006/relationships/image" Target="../media/image43.png"/><Relationship Id="rId21" Type="http://schemas.openxmlformats.org/officeDocument/2006/relationships/tags" Target="../tags/tag275.xml"/><Relationship Id="rId20" Type="http://schemas.openxmlformats.org/officeDocument/2006/relationships/image" Target="../media/image42.png"/><Relationship Id="rId2" Type="http://schemas.openxmlformats.org/officeDocument/2006/relationships/image" Target="../media/image7.png"/><Relationship Id="rId19" Type="http://schemas.openxmlformats.org/officeDocument/2006/relationships/tags" Target="../tags/tag274.xml"/><Relationship Id="rId18" Type="http://schemas.openxmlformats.org/officeDocument/2006/relationships/image" Target="../media/image3.png"/><Relationship Id="rId17" Type="http://schemas.openxmlformats.org/officeDocument/2006/relationships/tags" Target="../tags/tag273.xml"/><Relationship Id="rId16" Type="http://schemas.openxmlformats.org/officeDocument/2006/relationships/tags" Target="../tags/tag272.xml"/><Relationship Id="rId15" Type="http://schemas.openxmlformats.org/officeDocument/2006/relationships/image" Target="../media/image8.jpeg"/><Relationship Id="rId14" Type="http://schemas.openxmlformats.org/officeDocument/2006/relationships/tags" Target="../tags/tag271.xml"/><Relationship Id="rId13" Type="http://schemas.openxmlformats.org/officeDocument/2006/relationships/tags" Target="../tags/tag270.xml"/><Relationship Id="rId12" Type="http://schemas.openxmlformats.org/officeDocument/2006/relationships/tags" Target="../tags/tag269.xml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tags" Target="../tags/tag25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89.xml"/><Relationship Id="rId8" Type="http://schemas.openxmlformats.org/officeDocument/2006/relationships/tags" Target="../tags/tag288.xml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1" Type="http://schemas.openxmlformats.org/officeDocument/2006/relationships/notesSlide" Target="../notesSlides/notesSlide13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9" Type="http://schemas.openxmlformats.org/officeDocument/2006/relationships/image" Target="../media/image44.png"/><Relationship Id="rId18" Type="http://schemas.openxmlformats.org/officeDocument/2006/relationships/image" Target="../media/image3.png"/><Relationship Id="rId17" Type="http://schemas.openxmlformats.org/officeDocument/2006/relationships/tags" Target="../tags/tag296.xml"/><Relationship Id="rId16" Type="http://schemas.openxmlformats.org/officeDocument/2006/relationships/tags" Target="../tags/tag295.xml"/><Relationship Id="rId15" Type="http://schemas.openxmlformats.org/officeDocument/2006/relationships/image" Target="../media/image8.jpeg"/><Relationship Id="rId14" Type="http://schemas.openxmlformats.org/officeDocument/2006/relationships/tags" Target="../tags/tag294.xml"/><Relationship Id="rId13" Type="http://schemas.openxmlformats.org/officeDocument/2006/relationships/tags" Target="../tags/tag293.xml"/><Relationship Id="rId12" Type="http://schemas.openxmlformats.org/officeDocument/2006/relationships/tags" Target="../tags/tag292.xml"/><Relationship Id="rId11" Type="http://schemas.openxmlformats.org/officeDocument/2006/relationships/tags" Target="../tags/tag291.xml"/><Relationship Id="rId10" Type="http://schemas.openxmlformats.org/officeDocument/2006/relationships/tags" Target="../tags/tag290.xml"/><Relationship Id="rId1" Type="http://schemas.openxmlformats.org/officeDocument/2006/relationships/tags" Target="../tags/tag28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tags" Target="../tags/tag302.xml"/><Relationship Id="rId6" Type="http://schemas.openxmlformats.org/officeDocument/2006/relationships/tags" Target="../tags/tag301.xml"/><Relationship Id="rId5" Type="http://schemas.openxmlformats.org/officeDocument/2006/relationships/tags" Target="../tags/tag300.xml"/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320.xml"/><Relationship Id="rId24" Type="http://schemas.openxmlformats.org/officeDocument/2006/relationships/tags" Target="../tags/tag319.xml"/><Relationship Id="rId23" Type="http://schemas.openxmlformats.org/officeDocument/2006/relationships/tags" Target="../tags/tag318.xml"/><Relationship Id="rId22" Type="http://schemas.openxmlformats.org/officeDocument/2006/relationships/tags" Target="../tags/tag317.xml"/><Relationship Id="rId21" Type="http://schemas.openxmlformats.org/officeDocument/2006/relationships/tags" Target="../tags/tag316.xml"/><Relationship Id="rId20" Type="http://schemas.openxmlformats.org/officeDocument/2006/relationships/tags" Target="../tags/tag315.xml"/><Relationship Id="rId2" Type="http://schemas.openxmlformats.org/officeDocument/2006/relationships/tags" Target="../tags/tag297.xml"/><Relationship Id="rId19" Type="http://schemas.openxmlformats.org/officeDocument/2006/relationships/tags" Target="../tags/tag314.xml"/><Relationship Id="rId18" Type="http://schemas.openxmlformats.org/officeDocument/2006/relationships/tags" Target="../tags/tag313.xml"/><Relationship Id="rId17" Type="http://schemas.openxmlformats.org/officeDocument/2006/relationships/tags" Target="../tags/tag312.xml"/><Relationship Id="rId16" Type="http://schemas.openxmlformats.org/officeDocument/2006/relationships/tags" Target="../tags/tag311.xml"/><Relationship Id="rId15" Type="http://schemas.openxmlformats.org/officeDocument/2006/relationships/tags" Target="../tags/tag310.xml"/><Relationship Id="rId14" Type="http://schemas.openxmlformats.org/officeDocument/2006/relationships/tags" Target="../tags/tag309.xml"/><Relationship Id="rId13" Type="http://schemas.openxmlformats.org/officeDocument/2006/relationships/tags" Target="../tags/tag308.xml"/><Relationship Id="rId12" Type="http://schemas.openxmlformats.org/officeDocument/2006/relationships/tags" Target="../tags/tag307.xml"/><Relationship Id="rId11" Type="http://schemas.openxmlformats.org/officeDocument/2006/relationships/tags" Target="../tags/tag306.xml"/><Relationship Id="rId10" Type="http://schemas.openxmlformats.org/officeDocument/2006/relationships/tags" Target="../tags/tag305.xml"/><Relationship Id="rId1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28.xml"/><Relationship Id="rId8" Type="http://schemas.openxmlformats.org/officeDocument/2006/relationships/tags" Target="../tags/tag327.xml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2" Type="http://schemas.openxmlformats.org/officeDocument/2006/relationships/notesSlide" Target="../notesSlides/notesSlide14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47.png"/><Relationship Id="rId2" Type="http://schemas.openxmlformats.org/officeDocument/2006/relationships/image" Target="../media/image7.png"/><Relationship Id="rId19" Type="http://schemas.openxmlformats.org/officeDocument/2006/relationships/image" Target="../media/image46.png"/><Relationship Id="rId18" Type="http://schemas.openxmlformats.org/officeDocument/2006/relationships/image" Target="../media/image3.png"/><Relationship Id="rId17" Type="http://schemas.openxmlformats.org/officeDocument/2006/relationships/tags" Target="../tags/tag335.xml"/><Relationship Id="rId16" Type="http://schemas.openxmlformats.org/officeDocument/2006/relationships/tags" Target="../tags/tag334.xml"/><Relationship Id="rId15" Type="http://schemas.openxmlformats.org/officeDocument/2006/relationships/image" Target="../media/image8.jpeg"/><Relationship Id="rId14" Type="http://schemas.openxmlformats.org/officeDocument/2006/relationships/tags" Target="../tags/tag333.xml"/><Relationship Id="rId13" Type="http://schemas.openxmlformats.org/officeDocument/2006/relationships/tags" Target="../tags/tag332.xml"/><Relationship Id="rId12" Type="http://schemas.openxmlformats.org/officeDocument/2006/relationships/tags" Target="../tags/tag331.xml"/><Relationship Id="rId11" Type="http://schemas.openxmlformats.org/officeDocument/2006/relationships/tags" Target="../tags/tag330.xml"/><Relationship Id="rId10" Type="http://schemas.openxmlformats.org/officeDocument/2006/relationships/tags" Target="../tags/tag329.xml"/><Relationship Id="rId1" Type="http://schemas.openxmlformats.org/officeDocument/2006/relationships/tags" Target="../tags/tag32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43.xml"/><Relationship Id="rId8" Type="http://schemas.openxmlformats.org/officeDocument/2006/relationships/tags" Target="../tags/tag342.xml"/><Relationship Id="rId7" Type="http://schemas.openxmlformats.org/officeDocument/2006/relationships/tags" Target="../tags/tag341.xml"/><Relationship Id="rId6" Type="http://schemas.openxmlformats.org/officeDocument/2006/relationships/tags" Target="../tags/tag340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2" Type="http://schemas.openxmlformats.org/officeDocument/2006/relationships/notesSlide" Target="../notesSlides/notesSlide15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48.png"/><Relationship Id="rId2" Type="http://schemas.openxmlformats.org/officeDocument/2006/relationships/image" Target="../media/image7.png"/><Relationship Id="rId19" Type="http://schemas.openxmlformats.org/officeDocument/2006/relationships/tags" Target="../tags/tag351.xml"/><Relationship Id="rId18" Type="http://schemas.openxmlformats.org/officeDocument/2006/relationships/image" Target="../media/image3.png"/><Relationship Id="rId17" Type="http://schemas.openxmlformats.org/officeDocument/2006/relationships/tags" Target="../tags/tag350.xml"/><Relationship Id="rId16" Type="http://schemas.openxmlformats.org/officeDocument/2006/relationships/tags" Target="../tags/tag349.xml"/><Relationship Id="rId15" Type="http://schemas.openxmlformats.org/officeDocument/2006/relationships/image" Target="../media/image8.jpeg"/><Relationship Id="rId14" Type="http://schemas.openxmlformats.org/officeDocument/2006/relationships/tags" Target="../tags/tag348.xml"/><Relationship Id="rId13" Type="http://schemas.openxmlformats.org/officeDocument/2006/relationships/tags" Target="../tags/tag347.xml"/><Relationship Id="rId12" Type="http://schemas.openxmlformats.org/officeDocument/2006/relationships/tags" Target="../tags/tag346.xml"/><Relationship Id="rId11" Type="http://schemas.openxmlformats.org/officeDocument/2006/relationships/tags" Target="../tags/tag345.xml"/><Relationship Id="rId10" Type="http://schemas.openxmlformats.org/officeDocument/2006/relationships/tags" Target="../tags/tag344.xml"/><Relationship Id="rId1" Type="http://schemas.openxmlformats.org/officeDocument/2006/relationships/tags" Target="../tags/tag33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0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9" Type="http://schemas.openxmlformats.org/officeDocument/2006/relationships/tags" Target="../tags/tag378.xml"/><Relationship Id="rId28" Type="http://schemas.openxmlformats.org/officeDocument/2006/relationships/tags" Target="../tags/tag377.xml"/><Relationship Id="rId27" Type="http://schemas.openxmlformats.org/officeDocument/2006/relationships/tags" Target="../tags/tag376.xml"/><Relationship Id="rId26" Type="http://schemas.openxmlformats.org/officeDocument/2006/relationships/tags" Target="../tags/tag375.xml"/><Relationship Id="rId25" Type="http://schemas.openxmlformats.org/officeDocument/2006/relationships/tags" Target="../tags/tag374.xml"/><Relationship Id="rId24" Type="http://schemas.openxmlformats.org/officeDocument/2006/relationships/tags" Target="../tags/tag373.xml"/><Relationship Id="rId23" Type="http://schemas.openxmlformats.org/officeDocument/2006/relationships/tags" Target="../tags/tag372.xml"/><Relationship Id="rId22" Type="http://schemas.openxmlformats.org/officeDocument/2006/relationships/tags" Target="../tags/tag371.xml"/><Relationship Id="rId21" Type="http://schemas.openxmlformats.org/officeDocument/2006/relationships/tags" Target="../tags/tag370.xml"/><Relationship Id="rId20" Type="http://schemas.openxmlformats.org/officeDocument/2006/relationships/tags" Target="../tags/tag369.xml"/><Relationship Id="rId2" Type="http://schemas.openxmlformats.org/officeDocument/2006/relationships/tags" Target="../tags/tag352.xml"/><Relationship Id="rId19" Type="http://schemas.openxmlformats.org/officeDocument/2006/relationships/tags" Target="../tags/tag368.xml"/><Relationship Id="rId18" Type="http://schemas.openxmlformats.org/officeDocument/2006/relationships/tags" Target="../tags/tag367.xml"/><Relationship Id="rId17" Type="http://schemas.openxmlformats.org/officeDocument/2006/relationships/tags" Target="../tags/tag366.xml"/><Relationship Id="rId16" Type="http://schemas.openxmlformats.org/officeDocument/2006/relationships/tags" Target="../tags/tag365.xml"/><Relationship Id="rId15" Type="http://schemas.openxmlformats.org/officeDocument/2006/relationships/tags" Target="../tags/tag364.xml"/><Relationship Id="rId14" Type="http://schemas.openxmlformats.org/officeDocument/2006/relationships/tags" Target="../tags/tag363.xml"/><Relationship Id="rId13" Type="http://schemas.openxmlformats.org/officeDocument/2006/relationships/tags" Target="../tags/tag362.xml"/><Relationship Id="rId12" Type="http://schemas.openxmlformats.org/officeDocument/2006/relationships/tags" Target="../tags/tag36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6" Type="http://schemas.openxmlformats.org/officeDocument/2006/relationships/notesSlide" Target="../notesSlides/notesSlide2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3.png"/><Relationship Id="rId23" Type="http://schemas.openxmlformats.org/officeDocument/2006/relationships/image" Target="../media/image8.jpeg"/><Relationship Id="rId22" Type="http://schemas.openxmlformats.org/officeDocument/2006/relationships/tags" Target="../tags/tag29.xml"/><Relationship Id="rId21" Type="http://schemas.openxmlformats.org/officeDocument/2006/relationships/tags" Target="../tags/tag28.xml"/><Relationship Id="rId20" Type="http://schemas.openxmlformats.org/officeDocument/2006/relationships/tags" Target="../tags/tag27.xml"/><Relationship Id="rId2" Type="http://schemas.openxmlformats.org/officeDocument/2006/relationships/tags" Target="../tags/tag10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image" Target="../media/image7.png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6" Type="http://schemas.openxmlformats.org/officeDocument/2006/relationships/notesSlide" Target="../notesSlides/notesSlide3.xml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10.png"/><Relationship Id="rId23" Type="http://schemas.openxmlformats.org/officeDocument/2006/relationships/image" Target="../media/image9.jpeg"/><Relationship Id="rId22" Type="http://schemas.openxmlformats.org/officeDocument/2006/relationships/image" Target="../media/image5.png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image" Target="../media/image7.png"/><Relationship Id="rId19" Type="http://schemas.openxmlformats.org/officeDocument/2006/relationships/tags" Target="../tags/tag45.xml"/><Relationship Id="rId18" Type="http://schemas.openxmlformats.org/officeDocument/2006/relationships/image" Target="../media/image3.png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image" Target="../media/image8.jpeg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7" Type="http://schemas.openxmlformats.org/officeDocument/2006/relationships/notesSlide" Target="../notesSlides/notesSlide4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71.xml"/><Relationship Id="rId24" Type="http://schemas.openxmlformats.org/officeDocument/2006/relationships/tags" Target="../tags/tag70.xml"/><Relationship Id="rId23" Type="http://schemas.openxmlformats.org/officeDocument/2006/relationships/tags" Target="../tags/tag69.xml"/><Relationship Id="rId22" Type="http://schemas.openxmlformats.org/officeDocument/2006/relationships/tags" Target="../tags/tag68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image" Target="../media/image11.jpeg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0" Type="http://schemas.openxmlformats.org/officeDocument/2006/relationships/notesSlide" Target="../notesSlides/notesSlide5.xml"/><Relationship Id="rId3" Type="http://schemas.openxmlformats.org/officeDocument/2006/relationships/tags" Target="../tags/tag73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95.xml"/><Relationship Id="rId27" Type="http://schemas.openxmlformats.org/officeDocument/2006/relationships/tags" Target="../tags/tag94.xml"/><Relationship Id="rId26" Type="http://schemas.openxmlformats.org/officeDocument/2006/relationships/tags" Target="../tags/tag93.xml"/><Relationship Id="rId25" Type="http://schemas.openxmlformats.org/officeDocument/2006/relationships/image" Target="../media/image5.png"/><Relationship Id="rId24" Type="http://schemas.openxmlformats.org/officeDocument/2006/relationships/tags" Target="../tags/tag92.xml"/><Relationship Id="rId23" Type="http://schemas.openxmlformats.org/officeDocument/2006/relationships/tags" Target="../tags/tag91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image" Target="../media/image7.png"/><Relationship Id="rId19" Type="http://schemas.openxmlformats.org/officeDocument/2006/relationships/tags" Target="../tags/tag87.xml"/><Relationship Id="rId18" Type="http://schemas.openxmlformats.org/officeDocument/2006/relationships/image" Target="../media/image3.png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image" Target="../media/image8.jpeg"/><Relationship Id="rId14" Type="http://schemas.openxmlformats.org/officeDocument/2006/relationships/tags" Target="../tags/tag84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tags" Target="../tags/tag7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0" Type="http://schemas.openxmlformats.org/officeDocument/2006/relationships/notesSlide" Target="../notesSlides/notesSlide6.xml"/><Relationship Id="rId3" Type="http://schemas.openxmlformats.org/officeDocument/2006/relationships/tags" Target="../tags/tag97.xml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18.png"/><Relationship Id="rId27" Type="http://schemas.openxmlformats.org/officeDocument/2006/relationships/image" Target="../media/image17.png"/><Relationship Id="rId26" Type="http://schemas.openxmlformats.org/officeDocument/2006/relationships/image" Target="../media/image16.png"/><Relationship Id="rId25" Type="http://schemas.openxmlformats.org/officeDocument/2006/relationships/image" Target="../media/image15.png"/><Relationship Id="rId24" Type="http://schemas.openxmlformats.org/officeDocument/2006/relationships/image" Target="../media/image14.png"/><Relationship Id="rId23" Type="http://schemas.openxmlformats.org/officeDocument/2006/relationships/image" Target="../media/image13.png"/><Relationship Id="rId22" Type="http://schemas.openxmlformats.org/officeDocument/2006/relationships/image" Target="../media/image12.png"/><Relationship Id="rId21" Type="http://schemas.openxmlformats.org/officeDocument/2006/relationships/tags" Target="../tags/tag113.xml"/><Relationship Id="rId20" Type="http://schemas.openxmlformats.org/officeDocument/2006/relationships/tags" Target="../tags/tag112.xml"/><Relationship Id="rId2" Type="http://schemas.openxmlformats.org/officeDocument/2006/relationships/image" Target="../media/image7.png"/><Relationship Id="rId19" Type="http://schemas.openxmlformats.org/officeDocument/2006/relationships/tags" Target="../tags/tag111.xml"/><Relationship Id="rId18" Type="http://schemas.openxmlformats.org/officeDocument/2006/relationships/image" Target="../media/image3.png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image" Target="../media/image8.jpeg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2" Type="http://schemas.openxmlformats.org/officeDocument/2006/relationships/slideLayout" Target="../slideLayouts/slideLayout2.xml"/><Relationship Id="rId41" Type="http://schemas.openxmlformats.org/officeDocument/2006/relationships/image" Target="../media/image22.png"/><Relationship Id="rId40" Type="http://schemas.openxmlformats.org/officeDocument/2006/relationships/image" Target="../media/image21.png"/><Relationship Id="rId4" Type="http://schemas.openxmlformats.org/officeDocument/2006/relationships/tags" Target="../tags/tag116.xml"/><Relationship Id="rId39" Type="http://schemas.openxmlformats.org/officeDocument/2006/relationships/image" Target="../media/image20.png"/><Relationship Id="rId38" Type="http://schemas.openxmlformats.org/officeDocument/2006/relationships/tags" Target="../tags/tag147.xml"/><Relationship Id="rId37" Type="http://schemas.openxmlformats.org/officeDocument/2006/relationships/tags" Target="../tags/tag146.xml"/><Relationship Id="rId36" Type="http://schemas.openxmlformats.org/officeDocument/2006/relationships/tags" Target="../tags/tag145.xml"/><Relationship Id="rId35" Type="http://schemas.openxmlformats.org/officeDocument/2006/relationships/tags" Target="../tags/tag144.xml"/><Relationship Id="rId34" Type="http://schemas.openxmlformats.org/officeDocument/2006/relationships/tags" Target="../tags/tag143.xml"/><Relationship Id="rId33" Type="http://schemas.openxmlformats.org/officeDocument/2006/relationships/tags" Target="../tags/tag142.xml"/><Relationship Id="rId32" Type="http://schemas.openxmlformats.org/officeDocument/2006/relationships/tags" Target="../tags/tag141.xml"/><Relationship Id="rId31" Type="http://schemas.openxmlformats.org/officeDocument/2006/relationships/tags" Target="../tags/tag140.xml"/><Relationship Id="rId30" Type="http://schemas.openxmlformats.org/officeDocument/2006/relationships/tags" Target="../tags/tag139.xml"/><Relationship Id="rId3" Type="http://schemas.openxmlformats.org/officeDocument/2006/relationships/tags" Target="../tags/tag115.xml"/><Relationship Id="rId29" Type="http://schemas.openxmlformats.org/officeDocument/2006/relationships/tags" Target="../tags/tag138.xml"/><Relationship Id="rId28" Type="http://schemas.openxmlformats.org/officeDocument/2006/relationships/tags" Target="../tags/tag137.xml"/><Relationship Id="rId27" Type="http://schemas.openxmlformats.org/officeDocument/2006/relationships/tags" Target="../tags/tag136.xml"/><Relationship Id="rId26" Type="http://schemas.openxmlformats.org/officeDocument/2006/relationships/tags" Target="../tags/tag135.xml"/><Relationship Id="rId25" Type="http://schemas.openxmlformats.org/officeDocument/2006/relationships/tags" Target="../tags/tag134.xml"/><Relationship Id="rId24" Type="http://schemas.openxmlformats.org/officeDocument/2006/relationships/tags" Target="../tags/tag133.xml"/><Relationship Id="rId23" Type="http://schemas.openxmlformats.org/officeDocument/2006/relationships/tags" Target="../tags/tag132.xml"/><Relationship Id="rId22" Type="http://schemas.openxmlformats.org/officeDocument/2006/relationships/tags" Target="../tags/tag131.xml"/><Relationship Id="rId21" Type="http://schemas.openxmlformats.org/officeDocument/2006/relationships/tags" Target="../tags/tag130.xml"/><Relationship Id="rId20" Type="http://schemas.openxmlformats.org/officeDocument/2006/relationships/tags" Target="../tags/tag129.xml"/><Relationship Id="rId2" Type="http://schemas.openxmlformats.org/officeDocument/2006/relationships/image" Target="../media/image7.png"/><Relationship Id="rId19" Type="http://schemas.openxmlformats.org/officeDocument/2006/relationships/image" Target="../media/image19.jpeg"/><Relationship Id="rId18" Type="http://schemas.openxmlformats.org/officeDocument/2006/relationships/image" Target="../media/image3.png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image" Target="../media/image8.jpeg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tags" Target="../tags/tag149.xml"/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tags" Target="../tags/tag14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3" Type="http://schemas.openxmlformats.org/officeDocument/2006/relationships/notesSlide" Target="../notesSlides/notesSlide8.xml"/><Relationship Id="rId22" Type="http://schemas.openxmlformats.org/officeDocument/2006/relationships/slideLayout" Target="../slideLayouts/slideLayout7.xml"/><Relationship Id="rId21" Type="http://schemas.openxmlformats.org/officeDocument/2006/relationships/image" Target="../media/image27.png"/><Relationship Id="rId20" Type="http://schemas.openxmlformats.org/officeDocument/2006/relationships/image" Target="../media/image26.png"/><Relationship Id="rId2" Type="http://schemas.openxmlformats.org/officeDocument/2006/relationships/image" Target="../media/image7.png"/><Relationship Id="rId19" Type="http://schemas.openxmlformats.org/officeDocument/2006/relationships/image" Target="../media/image25.png"/><Relationship Id="rId18" Type="http://schemas.openxmlformats.org/officeDocument/2006/relationships/image" Target="../media/image3.png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image" Target="../media/image8.jpeg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" y="-71755"/>
            <a:ext cx="12191365" cy="6918960"/>
          </a:xfrm>
          <a:prstGeom prst="rect">
            <a:avLst/>
          </a:prstGeom>
          <a:solidFill>
            <a:srgbClr val="A238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1" name="图片 7" descr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8000"/>
            <a:grayscl/>
            <a:lum bright="12000" contrast="-6000"/>
          </a:blip>
          <a:stretch>
            <a:fillRect/>
          </a:stretch>
        </p:blipFill>
        <p:spPr>
          <a:xfrm>
            <a:off x="218440" y="235585"/>
            <a:ext cx="12192000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" name="íṣļîďê"/>
          <p:cNvSpPr/>
          <p:nvPr>
            <p:custDataLst>
              <p:tags r:id="rId3"/>
            </p:custDataLst>
          </p:nvPr>
        </p:nvSpPr>
        <p:spPr>
          <a:xfrm>
            <a:off x="9568180" y="4211320"/>
            <a:ext cx="2405380" cy="2406650"/>
          </a:xfrm>
          <a:custGeom>
            <a:avLst/>
            <a:gdLst>
              <a:gd name="connsiteX0" fmla="*/ 807720 w 1849755"/>
              <a:gd name="connsiteY0" fmla="*/ 1710690 h 1850707"/>
              <a:gd name="connsiteX1" fmla="*/ 789622 w 1849755"/>
              <a:gd name="connsiteY1" fmla="*/ 1733550 h 1850707"/>
              <a:gd name="connsiteX2" fmla="*/ 791527 w 1849755"/>
              <a:gd name="connsiteY2" fmla="*/ 1747837 h 1850707"/>
              <a:gd name="connsiteX3" fmla="*/ 812482 w 1849755"/>
              <a:gd name="connsiteY3" fmla="*/ 1763077 h 1850707"/>
              <a:gd name="connsiteX4" fmla="*/ 829627 w 1849755"/>
              <a:gd name="connsiteY4" fmla="*/ 1759267 h 1850707"/>
              <a:gd name="connsiteX5" fmla="*/ 838200 w 1849755"/>
              <a:gd name="connsiteY5" fmla="*/ 1744027 h 1850707"/>
              <a:gd name="connsiteX6" fmla="*/ 827722 w 1849755"/>
              <a:gd name="connsiteY6" fmla="*/ 1722120 h 1850707"/>
              <a:gd name="connsiteX7" fmla="*/ 810577 w 1849755"/>
              <a:gd name="connsiteY7" fmla="*/ 1711642 h 1850707"/>
              <a:gd name="connsiteX8" fmla="*/ 1232535 w 1849755"/>
              <a:gd name="connsiteY8" fmla="*/ 1657350 h 1850707"/>
              <a:gd name="connsiteX9" fmla="*/ 1229678 w 1849755"/>
              <a:gd name="connsiteY9" fmla="*/ 1685925 h 1850707"/>
              <a:gd name="connsiteX10" fmla="*/ 1238250 w 1849755"/>
              <a:gd name="connsiteY10" fmla="*/ 1697355 h 1850707"/>
              <a:gd name="connsiteX11" fmla="*/ 1263968 w 1849755"/>
              <a:gd name="connsiteY11" fmla="*/ 1699260 h 1850707"/>
              <a:gd name="connsiteX12" fmla="*/ 1276350 w 1849755"/>
              <a:gd name="connsiteY12" fmla="*/ 1686878 h 1850707"/>
              <a:gd name="connsiteX13" fmla="*/ 1275397 w 1849755"/>
              <a:gd name="connsiteY13" fmla="*/ 1670685 h 1850707"/>
              <a:gd name="connsiteX14" fmla="*/ 1255395 w 1849755"/>
              <a:gd name="connsiteY14" fmla="*/ 1657350 h 1850707"/>
              <a:gd name="connsiteX15" fmla="*/ 1235393 w 1849755"/>
              <a:gd name="connsiteY15" fmla="*/ 1657350 h 1850707"/>
              <a:gd name="connsiteX16" fmla="*/ 1024890 w 1849755"/>
              <a:gd name="connsiteY16" fmla="*/ 1654493 h 1850707"/>
              <a:gd name="connsiteX17" fmla="*/ 1010602 w 1849755"/>
              <a:gd name="connsiteY17" fmla="*/ 1667828 h 1850707"/>
              <a:gd name="connsiteX18" fmla="*/ 1010602 w 1849755"/>
              <a:gd name="connsiteY18" fmla="*/ 1683068 h 1850707"/>
              <a:gd name="connsiteX19" fmla="*/ 1019175 w 1849755"/>
              <a:gd name="connsiteY19" fmla="*/ 1704023 h 1850707"/>
              <a:gd name="connsiteX20" fmla="*/ 1035367 w 1849755"/>
              <a:gd name="connsiteY20" fmla="*/ 1708785 h 1850707"/>
              <a:gd name="connsiteX21" fmla="*/ 1049655 w 1849755"/>
              <a:gd name="connsiteY21" fmla="*/ 1697355 h 1850707"/>
              <a:gd name="connsiteX22" fmla="*/ 1049655 w 1849755"/>
              <a:gd name="connsiteY22" fmla="*/ 1684020 h 1850707"/>
              <a:gd name="connsiteX23" fmla="*/ 1041082 w 1849755"/>
              <a:gd name="connsiteY23" fmla="*/ 1660208 h 1850707"/>
              <a:gd name="connsiteX24" fmla="*/ 1024890 w 1849755"/>
              <a:gd name="connsiteY24" fmla="*/ 1654493 h 1850707"/>
              <a:gd name="connsiteX25" fmla="*/ 827722 w 1849755"/>
              <a:gd name="connsiteY25" fmla="*/ 1653540 h 1850707"/>
              <a:gd name="connsiteX26" fmla="*/ 812482 w 1849755"/>
              <a:gd name="connsiteY26" fmla="*/ 1656397 h 1850707"/>
              <a:gd name="connsiteX27" fmla="*/ 805815 w 1849755"/>
              <a:gd name="connsiteY27" fmla="*/ 1667827 h 1850707"/>
              <a:gd name="connsiteX28" fmla="*/ 810577 w 1849755"/>
              <a:gd name="connsiteY28" fmla="*/ 1681162 h 1850707"/>
              <a:gd name="connsiteX29" fmla="*/ 820102 w 1849755"/>
              <a:gd name="connsiteY29" fmla="*/ 1688782 h 1850707"/>
              <a:gd name="connsiteX30" fmla="*/ 826770 w 1849755"/>
              <a:gd name="connsiteY30" fmla="*/ 1692592 h 1850707"/>
              <a:gd name="connsiteX31" fmla="*/ 831532 w 1849755"/>
              <a:gd name="connsiteY31" fmla="*/ 1695450 h 1850707"/>
              <a:gd name="connsiteX32" fmla="*/ 846772 w 1849755"/>
              <a:gd name="connsiteY32" fmla="*/ 1676400 h 1850707"/>
              <a:gd name="connsiteX33" fmla="*/ 842962 w 1849755"/>
              <a:gd name="connsiteY33" fmla="*/ 1661160 h 1850707"/>
              <a:gd name="connsiteX34" fmla="*/ 827722 w 1849755"/>
              <a:gd name="connsiteY34" fmla="*/ 1653540 h 1850707"/>
              <a:gd name="connsiteX35" fmla="*/ 831532 w 1849755"/>
              <a:gd name="connsiteY35" fmla="*/ 1644967 h 1850707"/>
              <a:gd name="connsiteX36" fmla="*/ 858202 w 1849755"/>
              <a:gd name="connsiteY36" fmla="*/ 1656397 h 1850707"/>
              <a:gd name="connsiteX37" fmla="*/ 864870 w 1849755"/>
              <a:gd name="connsiteY37" fmla="*/ 1677352 h 1850707"/>
              <a:gd name="connsiteX38" fmla="*/ 842010 w 1849755"/>
              <a:gd name="connsiteY38" fmla="*/ 1701165 h 1850707"/>
              <a:gd name="connsiteX39" fmla="*/ 860107 w 1849755"/>
              <a:gd name="connsiteY39" fmla="*/ 1717357 h 1850707"/>
              <a:gd name="connsiteX40" fmla="*/ 862012 w 1849755"/>
              <a:gd name="connsiteY40" fmla="*/ 1736407 h 1850707"/>
              <a:gd name="connsiteX41" fmla="*/ 855345 w 1849755"/>
              <a:gd name="connsiteY41" fmla="*/ 1754505 h 1850707"/>
              <a:gd name="connsiteX42" fmla="*/ 825817 w 1849755"/>
              <a:gd name="connsiteY42" fmla="*/ 1772602 h 1850707"/>
              <a:gd name="connsiteX43" fmla="*/ 807720 w 1849755"/>
              <a:gd name="connsiteY43" fmla="*/ 1772602 h 1850707"/>
              <a:gd name="connsiteX44" fmla="*/ 774382 w 1849755"/>
              <a:gd name="connsiteY44" fmla="*/ 1752600 h 1850707"/>
              <a:gd name="connsiteX45" fmla="*/ 771525 w 1849755"/>
              <a:gd name="connsiteY45" fmla="*/ 1733550 h 1850707"/>
              <a:gd name="connsiteX46" fmla="*/ 784860 w 1849755"/>
              <a:gd name="connsiteY46" fmla="*/ 1712595 h 1850707"/>
              <a:gd name="connsiteX47" fmla="*/ 800100 w 1849755"/>
              <a:gd name="connsiteY47" fmla="*/ 1705927 h 1850707"/>
              <a:gd name="connsiteX48" fmla="*/ 783907 w 1849755"/>
              <a:gd name="connsiteY48" fmla="*/ 1674495 h 1850707"/>
              <a:gd name="connsiteX49" fmla="*/ 809625 w 1849755"/>
              <a:gd name="connsiteY49" fmla="*/ 1645920 h 1850707"/>
              <a:gd name="connsiteX50" fmla="*/ 831532 w 1849755"/>
              <a:gd name="connsiteY50" fmla="*/ 1644967 h 1850707"/>
              <a:gd name="connsiteX51" fmla="*/ 1028700 w 1849755"/>
              <a:gd name="connsiteY51" fmla="*/ 1644015 h 1850707"/>
              <a:gd name="connsiteX52" fmla="*/ 1070610 w 1849755"/>
              <a:gd name="connsiteY52" fmla="*/ 1661160 h 1850707"/>
              <a:gd name="connsiteX53" fmla="*/ 1077277 w 1849755"/>
              <a:gd name="connsiteY53" fmla="*/ 1689735 h 1850707"/>
              <a:gd name="connsiteX54" fmla="*/ 1073467 w 1849755"/>
              <a:gd name="connsiteY54" fmla="*/ 1730693 h 1850707"/>
              <a:gd name="connsiteX55" fmla="*/ 1050607 w 1849755"/>
              <a:gd name="connsiteY55" fmla="*/ 1761173 h 1850707"/>
              <a:gd name="connsiteX56" fmla="*/ 1014412 w 1849755"/>
              <a:gd name="connsiteY56" fmla="*/ 1776413 h 1850707"/>
              <a:gd name="connsiteX57" fmla="*/ 1005840 w 1849755"/>
              <a:gd name="connsiteY57" fmla="*/ 1771650 h 1850707"/>
              <a:gd name="connsiteX58" fmla="*/ 1007745 w 1849755"/>
              <a:gd name="connsiteY58" fmla="*/ 1767840 h 1850707"/>
              <a:gd name="connsiteX59" fmla="*/ 1015365 w 1849755"/>
              <a:gd name="connsiteY59" fmla="*/ 1767840 h 1850707"/>
              <a:gd name="connsiteX60" fmla="*/ 1042035 w 1849755"/>
              <a:gd name="connsiteY60" fmla="*/ 1753553 h 1850707"/>
              <a:gd name="connsiteX61" fmla="*/ 1049655 w 1849755"/>
              <a:gd name="connsiteY61" fmla="*/ 1741170 h 1850707"/>
              <a:gd name="connsiteX62" fmla="*/ 1054417 w 1849755"/>
              <a:gd name="connsiteY62" fmla="*/ 1706880 h 1850707"/>
              <a:gd name="connsiteX63" fmla="*/ 1039177 w 1849755"/>
              <a:gd name="connsiteY63" fmla="*/ 1722120 h 1850707"/>
              <a:gd name="connsiteX64" fmla="*/ 1024890 w 1849755"/>
              <a:gd name="connsiteY64" fmla="*/ 1725930 h 1850707"/>
              <a:gd name="connsiteX65" fmla="*/ 1002030 w 1849755"/>
              <a:gd name="connsiteY65" fmla="*/ 1720215 h 1850707"/>
              <a:gd name="connsiteX66" fmla="*/ 989647 w 1849755"/>
              <a:gd name="connsiteY66" fmla="*/ 1695450 h 1850707"/>
              <a:gd name="connsiteX67" fmla="*/ 1004887 w 1849755"/>
              <a:gd name="connsiteY67" fmla="*/ 1653540 h 1850707"/>
              <a:gd name="connsiteX68" fmla="*/ 1028700 w 1849755"/>
              <a:gd name="connsiteY68" fmla="*/ 1644015 h 1850707"/>
              <a:gd name="connsiteX69" fmla="*/ 1236345 w 1849755"/>
              <a:gd name="connsiteY69" fmla="*/ 1598295 h 1850707"/>
              <a:gd name="connsiteX70" fmla="*/ 1219200 w 1849755"/>
              <a:gd name="connsiteY70" fmla="*/ 1600200 h 1850707"/>
              <a:gd name="connsiteX71" fmla="*/ 1207770 w 1849755"/>
              <a:gd name="connsiteY71" fmla="*/ 1610678 h 1850707"/>
              <a:gd name="connsiteX72" fmla="*/ 1207770 w 1849755"/>
              <a:gd name="connsiteY72" fmla="*/ 1624013 h 1850707"/>
              <a:gd name="connsiteX73" fmla="*/ 1219200 w 1849755"/>
              <a:gd name="connsiteY73" fmla="*/ 1633538 h 1850707"/>
              <a:gd name="connsiteX74" fmla="*/ 1230630 w 1849755"/>
              <a:gd name="connsiteY74" fmla="*/ 1634490 h 1850707"/>
              <a:gd name="connsiteX75" fmla="*/ 1238250 w 1849755"/>
              <a:gd name="connsiteY75" fmla="*/ 1634490 h 1850707"/>
              <a:gd name="connsiteX76" fmla="*/ 1243965 w 1849755"/>
              <a:gd name="connsiteY76" fmla="*/ 1634490 h 1850707"/>
              <a:gd name="connsiteX77" fmla="*/ 1247775 w 1849755"/>
              <a:gd name="connsiteY77" fmla="*/ 1608773 h 1850707"/>
              <a:gd name="connsiteX78" fmla="*/ 1236345 w 1849755"/>
              <a:gd name="connsiteY78" fmla="*/ 1598295 h 1850707"/>
              <a:gd name="connsiteX79" fmla="*/ 580073 w 1849755"/>
              <a:gd name="connsiteY79" fmla="*/ 1586865 h 1850707"/>
              <a:gd name="connsiteX80" fmla="*/ 639128 w 1849755"/>
              <a:gd name="connsiteY80" fmla="*/ 1592580 h 1850707"/>
              <a:gd name="connsiteX81" fmla="*/ 640080 w 1849755"/>
              <a:gd name="connsiteY81" fmla="*/ 1594485 h 1850707"/>
              <a:gd name="connsiteX82" fmla="*/ 632460 w 1849755"/>
              <a:gd name="connsiteY82" fmla="*/ 1608772 h 1850707"/>
              <a:gd name="connsiteX83" fmla="*/ 622935 w 1849755"/>
              <a:gd name="connsiteY83" fmla="*/ 1627822 h 1850707"/>
              <a:gd name="connsiteX84" fmla="*/ 607695 w 1849755"/>
              <a:gd name="connsiteY84" fmla="*/ 1660207 h 1850707"/>
              <a:gd name="connsiteX85" fmla="*/ 591503 w 1849755"/>
              <a:gd name="connsiteY85" fmla="*/ 1698307 h 1850707"/>
              <a:gd name="connsiteX86" fmla="*/ 593408 w 1849755"/>
              <a:gd name="connsiteY86" fmla="*/ 1702117 h 1850707"/>
              <a:gd name="connsiteX87" fmla="*/ 608648 w 1849755"/>
              <a:gd name="connsiteY87" fmla="*/ 1710690 h 1850707"/>
              <a:gd name="connsiteX88" fmla="*/ 609600 w 1849755"/>
              <a:gd name="connsiteY88" fmla="*/ 1711642 h 1850707"/>
              <a:gd name="connsiteX89" fmla="*/ 609600 w 1849755"/>
              <a:gd name="connsiteY89" fmla="*/ 1717357 h 1850707"/>
              <a:gd name="connsiteX90" fmla="*/ 608648 w 1849755"/>
              <a:gd name="connsiteY90" fmla="*/ 1718310 h 1850707"/>
              <a:gd name="connsiteX91" fmla="*/ 580073 w 1849755"/>
              <a:gd name="connsiteY91" fmla="*/ 1704975 h 1850707"/>
              <a:gd name="connsiteX92" fmla="*/ 544830 w 1849755"/>
              <a:gd name="connsiteY92" fmla="*/ 1689735 h 1850707"/>
              <a:gd name="connsiteX93" fmla="*/ 543878 w 1849755"/>
              <a:gd name="connsiteY93" fmla="*/ 1688782 h 1850707"/>
              <a:gd name="connsiteX94" fmla="*/ 545783 w 1849755"/>
              <a:gd name="connsiteY94" fmla="*/ 1684020 h 1850707"/>
              <a:gd name="connsiteX95" fmla="*/ 546735 w 1849755"/>
              <a:gd name="connsiteY95" fmla="*/ 1684020 h 1850707"/>
              <a:gd name="connsiteX96" fmla="*/ 555308 w 1849755"/>
              <a:gd name="connsiteY96" fmla="*/ 1686877 h 1850707"/>
              <a:gd name="connsiteX97" fmla="*/ 564833 w 1849755"/>
              <a:gd name="connsiteY97" fmla="*/ 1689735 h 1850707"/>
              <a:gd name="connsiteX98" fmla="*/ 568643 w 1849755"/>
              <a:gd name="connsiteY98" fmla="*/ 1687830 h 1850707"/>
              <a:gd name="connsiteX99" fmla="*/ 584835 w 1849755"/>
              <a:gd name="connsiteY99" fmla="*/ 1656397 h 1850707"/>
              <a:gd name="connsiteX100" fmla="*/ 594360 w 1849755"/>
              <a:gd name="connsiteY100" fmla="*/ 1635442 h 1850707"/>
              <a:gd name="connsiteX101" fmla="*/ 604838 w 1849755"/>
              <a:gd name="connsiteY101" fmla="*/ 1611630 h 1850707"/>
              <a:gd name="connsiteX102" fmla="*/ 607695 w 1849755"/>
              <a:gd name="connsiteY102" fmla="*/ 1604962 h 1850707"/>
              <a:gd name="connsiteX103" fmla="*/ 607695 w 1849755"/>
              <a:gd name="connsiteY103" fmla="*/ 1600200 h 1850707"/>
              <a:gd name="connsiteX104" fmla="*/ 601980 w 1849755"/>
              <a:gd name="connsiteY104" fmla="*/ 1600200 h 1850707"/>
              <a:gd name="connsiteX105" fmla="*/ 578168 w 1849755"/>
              <a:gd name="connsiteY105" fmla="*/ 1600200 h 1850707"/>
              <a:gd name="connsiteX106" fmla="*/ 577215 w 1849755"/>
              <a:gd name="connsiteY106" fmla="*/ 1599247 h 1850707"/>
              <a:gd name="connsiteX107" fmla="*/ 580073 w 1849755"/>
              <a:gd name="connsiteY107" fmla="*/ 1587817 h 1850707"/>
              <a:gd name="connsiteX108" fmla="*/ 1245870 w 1849755"/>
              <a:gd name="connsiteY108" fmla="*/ 1585913 h 1850707"/>
              <a:gd name="connsiteX109" fmla="*/ 1263015 w 1849755"/>
              <a:gd name="connsiteY109" fmla="*/ 1600200 h 1850707"/>
              <a:gd name="connsiteX110" fmla="*/ 1256347 w 1849755"/>
              <a:gd name="connsiteY110" fmla="*/ 1632585 h 1850707"/>
              <a:gd name="connsiteX111" fmla="*/ 1280160 w 1849755"/>
              <a:gd name="connsiteY111" fmla="*/ 1636395 h 1850707"/>
              <a:gd name="connsiteX112" fmla="*/ 1292543 w 1849755"/>
              <a:gd name="connsiteY112" fmla="*/ 1651635 h 1850707"/>
              <a:gd name="connsiteX113" fmla="*/ 1296353 w 1849755"/>
              <a:gd name="connsiteY113" fmla="*/ 1670685 h 1850707"/>
              <a:gd name="connsiteX114" fmla="*/ 1280160 w 1849755"/>
              <a:gd name="connsiteY114" fmla="*/ 1701165 h 1850707"/>
              <a:gd name="connsiteX115" fmla="*/ 1263968 w 1849755"/>
              <a:gd name="connsiteY115" fmla="*/ 1710690 h 1850707"/>
              <a:gd name="connsiteX116" fmla="*/ 1224915 w 1849755"/>
              <a:gd name="connsiteY116" fmla="*/ 1710690 h 1850707"/>
              <a:gd name="connsiteX117" fmla="*/ 1212533 w 1849755"/>
              <a:gd name="connsiteY117" fmla="*/ 1696403 h 1850707"/>
              <a:gd name="connsiteX118" fmla="*/ 1212533 w 1849755"/>
              <a:gd name="connsiteY118" fmla="*/ 1671638 h 1850707"/>
              <a:gd name="connsiteX119" fmla="*/ 1222058 w 1849755"/>
              <a:gd name="connsiteY119" fmla="*/ 1658303 h 1850707"/>
              <a:gd name="connsiteX120" fmla="*/ 1191578 w 1849755"/>
              <a:gd name="connsiteY120" fmla="*/ 1639253 h 1850707"/>
              <a:gd name="connsiteX121" fmla="*/ 1199198 w 1849755"/>
              <a:gd name="connsiteY121" fmla="*/ 1602105 h 1850707"/>
              <a:gd name="connsiteX122" fmla="*/ 1217295 w 1849755"/>
              <a:gd name="connsiteY122" fmla="*/ 1589723 h 1850707"/>
              <a:gd name="connsiteX123" fmla="*/ 1245870 w 1849755"/>
              <a:gd name="connsiteY123" fmla="*/ 1585913 h 1850707"/>
              <a:gd name="connsiteX124" fmla="*/ 156210 w 1849755"/>
              <a:gd name="connsiteY124" fmla="*/ 1192530 h 1850707"/>
              <a:gd name="connsiteX125" fmla="*/ 139065 w 1849755"/>
              <a:gd name="connsiteY125" fmla="*/ 1204912 h 1850707"/>
              <a:gd name="connsiteX126" fmla="*/ 140018 w 1849755"/>
              <a:gd name="connsiteY126" fmla="*/ 1225867 h 1850707"/>
              <a:gd name="connsiteX127" fmla="*/ 142875 w 1849755"/>
              <a:gd name="connsiteY127" fmla="*/ 1232535 h 1850707"/>
              <a:gd name="connsiteX128" fmla="*/ 193358 w 1849755"/>
              <a:gd name="connsiteY128" fmla="*/ 1213485 h 1850707"/>
              <a:gd name="connsiteX129" fmla="*/ 192405 w 1849755"/>
              <a:gd name="connsiteY129" fmla="*/ 1209675 h 1850707"/>
              <a:gd name="connsiteX130" fmla="*/ 179070 w 1849755"/>
              <a:gd name="connsiteY130" fmla="*/ 1192530 h 1850707"/>
              <a:gd name="connsiteX131" fmla="*/ 156210 w 1849755"/>
              <a:gd name="connsiteY131" fmla="*/ 1192530 h 1850707"/>
              <a:gd name="connsiteX132" fmla="*/ 159068 w 1849755"/>
              <a:gd name="connsiteY132" fmla="*/ 1161097 h 1850707"/>
              <a:gd name="connsiteX133" fmla="*/ 174308 w 1849755"/>
              <a:gd name="connsiteY133" fmla="*/ 1167765 h 1850707"/>
              <a:gd name="connsiteX134" fmla="*/ 186690 w 1849755"/>
              <a:gd name="connsiteY134" fmla="*/ 1182052 h 1850707"/>
              <a:gd name="connsiteX135" fmla="*/ 196215 w 1849755"/>
              <a:gd name="connsiteY135" fmla="*/ 1202055 h 1850707"/>
              <a:gd name="connsiteX136" fmla="*/ 200025 w 1849755"/>
              <a:gd name="connsiteY136" fmla="*/ 1211580 h 1850707"/>
              <a:gd name="connsiteX137" fmla="*/ 232410 w 1849755"/>
              <a:gd name="connsiteY137" fmla="*/ 1199197 h 1850707"/>
              <a:gd name="connsiteX138" fmla="*/ 237173 w 1849755"/>
              <a:gd name="connsiteY138" fmla="*/ 1196340 h 1850707"/>
              <a:gd name="connsiteX139" fmla="*/ 239078 w 1849755"/>
              <a:gd name="connsiteY139" fmla="*/ 1190625 h 1850707"/>
              <a:gd name="connsiteX140" fmla="*/ 238125 w 1849755"/>
              <a:gd name="connsiteY140" fmla="*/ 1184910 h 1850707"/>
              <a:gd name="connsiteX141" fmla="*/ 237173 w 1849755"/>
              <a:gd name="connsiteY141" fmla="*/ 1178242 h 1850707"/>
              <a:gd name="connsiteX142" fmla="*/ 243840 w 1849755"/>
              <a:gd name="connsiteY142" fmla="*/ 1175385 h 1850707"/>
              <a:gd name="connsiteX143" fmla="*/ 267653 w 1849755"/>
              <a:gd name="connsiteY143" fmla="*/ 1237297 h 1850707"/>
              <a:gd name="connsiteX144" fmla="*/ 260985 w 1849755"/>
              <a:gd name="connsiteY144" fmla="*/ 1239202 h 1850707"/>
              <a:gd name="connsiteX145" fmla="*/ 258128 w 1849755"/>
              <a:gd name="connsiteY145" fmla="*/ 1233487 h 1850707"/>
              <a:gd name="connsiteX146" fmla="*/ 255270 w 1849755"/>
              <a:gd name="connsiteY146" fmla="*/ 1228725 h 1850707"/>
              <a:gd name="connsiteX147" fmla="*/ 250508 w 1849755"/>
              <a:gd name="connsiteY147" fmla="*/ 1225867 h 1850707"/>
              <a:gd name="connsiteX148" fmla="*/ 244793 w 1849755"/>
              <a:gd name="connsiteY148" fmla="*/ 1226820 h 1850707"/>
              <a:gd name="connsiteX149" fmla="*/ 164783 w 1849755"/>
              <a:gd name="connsiteY149" fmla="*/ 1257300 h 1850707"/>
              <a:gd name="connsiteX150" fmla="*/ 160020 w 1849755"/>
              <a:gd name="connsiteY150" fmla="*/ 1260157 h 1850707"/>
              <a:gd name="connsiteX151" fmla="*/ 158115 w 1849755"/>
              <a:gd name="connsiteY151" fmla="*/ 1265872 h 1850707"/>
              <a:gd name="connsiteX152" fmla="*/ 159068 w 1849755"/>
              <a:gd name="connsiteY152" fmla="*/ 1272540 h 1850707"/>
              <a:gd name="connsiteX153" fmla="*/ 160020 w 1849755"/>
              <a:gd name="connsiteY153" fmla="*/ 1278255 h 1850707"/>
              <a:gd name="connsiteX154" fmla="*/ 153353 w 1849755"/>
              <a:gd name="connsiteY154" fmla="*/ 1281112 h 1850707"/>
              <a:gd name="connsiteX155" fmla="*/ 129540 w 1849755"/>
              <a:gd name="connsiteY155" fmla="*/ 1218247 h 1850707"/>
              <a:gd name="connsiteX156" fmla="*/ 123825 w 1849755"/>
              <a:gd name="connsiteY156" fmla="*/ 1183005 h 1850707"/>
              <a:gd name="connsiteX157" fmla="*/ 140970 w 1849755"/>
              <a:gd name="connsiteY157" fmla="*/ 1163002 h 1850707"/>
              <a:gd name="connsiteX158" fmla="*/ 159068 w 1849755"/>
              <a:gd name="connsiteY158" fmla="*/ 1161097 h 1850707"/>
              <a:gd name="connsiteX159" fmla="*/ 1615440 w 1849755"/>
              <a:gd name="connsiteY159" fmla="*/ 1152525 h 1850707"/>
              <a:gd name="connsiteX160" fmla="*/ 1622107 w 1849755"/>
              <a:gd name="connsiteY160" fmla="*/ 1154430 h 1850707"/>
              <a:gd name="connsiteX161" fmla="*/ 1620202 w 1849755"/>
              <a:gd name="connsiteY161" fmla="*/ 1161097 h 1850707"/>
              <a:gd name="connsiteX162" fmla="*/ 1619250 w 1849755"/>
              <a:gd name="connsiteY162" fmla="*/ 1167765 h 1850707"/>
              <a:gd name="connsiteX163" fmla="*/ 1621155 w 1849755"/>
              <a:gd name="connsiteY163" fmla="*/ 1173480 h 1850707"/>
              <a:gd name="connsiteX164" fmla="*/ 1625917 w 1849755"/>
              <a:gd name="connsiteY164" fmla="*/ 1176337 h 1850707"/>
              <a:gd name="connsiteX165" fmla="*/ 1645920 w 1849755"/>
              <a:gd name="connsiteY165" fmla="*/ 1183957 h 1850707"/>
              <a:gd name="connsiteX166" fmla="*/ 1650682 w 1849755"/>
              <a:gd name="connsiteY166" fmla="*/ 1185862 h 1850707"/>
              <a:gd name="connsiteX167" fmla="*/ 1654492 w 1849755"/>
              <a:gd name="connsiteY167" fmla="*/ 1186815 h 1850707"/>
              <a:gd name="connsiteX168" fmla="*/ 1659255 w 1849755"/>
              <a:gd name="connsiteY168" fmla="*/ 1186815 h 1850707"/>
              <a:gd name="connsiteX169" fmla="*/ 1666875 w 1849755"/>
              <a:gd name="connsiteY169" fmla="*/ 1185862 h 1850707"/>
              <a:gd name="connsiteX170" fmla="*/ 1691640 w 1849755"/>
              <a:gd name="connsiteY170" fmla="*/ 1182052 h 1850707"/>
              <a:gd name="connsiteX171" fmla="*/ 1714500 w 1849755"/>
              <a:gd name="connsiteY171" fmla="*/ 1178242 h 1850707"/>
              <a:gd name="connsiteX172" fmla="*/ 1724025 w 1849755"/>
              <a:gd name="connsiteY172" fmla="*/ 1175385 h 1850707"/>
              <a:gd name="connsiteX173" fmla="*/ 1730692 w 1849755"/>
              <a:gd name="connsiteY173" fmla="*/ 1171575 h 1850707"/>
              <a:gd name="connsiteX174" fmla="*/ 1734502 w 1849755"/>
              <a:gd name="connsiteY174" fmla="*/ 1166812 h 1850707"/>
              <a:gd name="connsiteX175" fmla="*/ 1737360 w 1849755"/>
              <a:gd name="connsiteY175" fmla="*/ 1162050 h 1850707"/>
              <a:gd name="connsiteX176" fmla="*/ 1744027 w 1849755"/>
              <a:gd name="connsiteY176" fmla="*/ 1164907 h 1850707"/>
              <a:gd name="connsiteX177" fmla="*/ 1719262 w 1849755"/>
              <a:gd name="connsiteY177" fmla="*/ 1229677 h 1850707"/>
              <a:gd name="connsiteX178" fmla="*/ 1712595 w 1849755"/>
              <a:gd name="connsiteY178" fmla="*/ 1226820 h 1850707"/>
              <a:gd name="connsiteX179" fmla="*/ 1716405 w 1849755"/>
              <a:gd name="connsiteY179" fmla="*/ 1214437 h 1850707"/>
              <a:gd name="connsiteX180" fmla="*/ 1714500 w 1849755"/>
              <a:gd name="connsiteY180" fmla="*/ 1210627 h 1850707"/>
              <a:gd name="connsiteX181" fmla="*/ 1710690 w 1849755"/>
              <a:gd name="connsiteY181" fmla="*/ 1210627 h 1850707"/>
              <a:gd name="connsiteX182" fmla="*/ 1701165 w 1849755"/>
              <a:gd name="connsiteY182" fmla="*/ 1211580 h 1850707"/>
              <a:gd name="connsiteX183" fmla="*/ 1684020 w 1849755"/>
              <a:gd name="connsiteY183" fmla="*/ 1214437 h 1850707"/>
              <a:gd name="connsiteX184" fmla="*/ 1657350 w 1849755"/>
              <a:gd name="connsiteY184" fmla="*/ 1219200 h 1850707"/>
              <a:gd name="connsiteX185" fmla="*/ 1683067 w 1849755"/>
              <a:gd name="connsiteY185" fmla="*/ 1253490 h 1850707"/>
              <a:gd name="connsiteX186" fmla="*/ 1692592 w 1849755"/>
              <a:gd name="connsiteY186" fmla="*/ 1263967 h 1850707"/>
              <a:gd name="connsiteX187" fmla="*/ 1698307 w 1849755"/>
              <a:gd name="connsiteY187" fmla="*/ 1262062 h 1850707"/>
              <a:gd name="connsiteX188" fmla="*/ 1704022 w 1849755"/>
              <a:gd name="connsiteY188" fmla="*/ 1251585 h 1850707"/>
              <a:gd name="connsiteX189" fmla="*/ 1710690 w 1849755"/>
              <a:gd name="connsiteY189" fmla="*/ 1253490 h 1850707"/>
              <a:gd name="connsiteX190" fmla="*/ 1694497 w 1849755"/>
              <a:gd name="connsiteY190" fmla="*/ 1295400 h 1850707"/>
              <a:gd name="connsiteX191" fmla="*/ 1686877 w 1849755"/>
              <a:gd name="connsiteY191" fmla="*/ 1292542 h 1850707"/>
              <a:gd name="connsiteX192" fmla="*/ 1687830 w 1849755"/>
              <a:gd name="connsiteY192" fmla="*/ 1286827 h 1850707"/>
              <a:gd name="connsiteX193" fmla="*/ 1687830 w 1849755"/>
              <a:gd name="connsiteY193" fmla="*/ 1281112 h 1850707"/>
              <a:gd name="connsiteX194" fmla="*/ 1684972 w 1849755"/>
              <a:gd name="connsiteY194" fmla="*/ 1273492 h 1850707"/>
              <a:gd name="connsiteX195" fmla="*/ 1680210 w 1849755"/>
              <a:gd name="connsiteY195" fmla="*/ 1265872 h 1850707"/>
              <a:gd name="connsiteX196" fmla="*/ 1667827 w 1849755"/>
              <a:gd name="connsiteY196" fmla="*/ 1248727 h 1850707"/>
              <a:gd name="connsiteX197" fmla="*/ 1652587 w 1849755"/>
              <a:gd name="connsiteY197" fmla="*/ 1228725 h 1850707"/>
              <a:gd name="connsiteX198" fmla="*/ 1644015 w 1849755"/>
              <a:gd name="connsiteY198" fmla="*/ 1219200 h 1850707"/>
              <a:gd name="connsiteX199" fmla="*/ 1631632 w 1849755"/>
              <a:gd name="connsiteY199" fmla="*/ 1213485 h 1850707"/>
              <a:gd name="connsiteX200" fmla="*/ 1615440 w 1849755"/>
              <a:gd name="connsiteY200" fmla="*/ 1206817 h 1850707"/>
              <a:gd name="connsiteX201" fmla="*/ 1609725 w 1849755"/>
              <a:gd name="connsiteY201" fmla="*/ 1205865 h 1850707"/>
              <a:gd name="connsiteX202" fmla="*/ 1604962 w 1849755"/>
              <a:gd name="connsiteY202" fmla="*/ 1208722 h 1850707"/>
              <a:gd name="connsiteX203" fmla="*/ 1601152 w 1849755"/>
              <a:gd name="connsiteY203" fmla="*/ 1213485 h 1850707"/>
              <a:gd name="connsiteX204" fmla="*/ 1597342 w 1849755"/>
              <a:gd name="connsiteY204" fmla="*/ 1219200 h 1850707"/>
              <a:gd name="connsiteX205" fmla="*/ 1590675 w 1849755"/>
              <a:gd name="connsiteY205" fmla="*/ 1216342 h 1850707"/>
              <a:gd name="connsiteX206" fmla="*/ 1739265 w 1849755"/>
              <a:gd name="connsiteY206" fmla="*/ 964883 h 1850707"/>
              <a:gd name="connsiteX207" fmla="*/ 1773555 w 1849755"/>
              <a:gd name="connsiteY207" fmla="*/ 968693 h 1850707"/>
              <a:gd name="connsiteX208" fmla="*/ 1759267 w 1849755"/>
              <a:gd name="connsiteY208" fmla="*/ 1085850 h 1850707"/>
              <a:gd name="connsiteX209" fmla="*/ 1726882 w 1849755"/>
              <a:gd name="connsiteY209" fmla="*/ 1081088 h 1850707"/>
              <a:gd name="connsiteX210" fmla="*/ 1727835 w 1849755"/>
              <a:gd name="connsiteY210" fmla="*/ 1074420 h 1850707"/>
              <a:gd name="connsiteX211" fmla="*/ 1744980 w 1849755"/>
              <a:gd name="connsiteY211" fmla="*/ 1067753 h 1850707"/>
              <a:gd name="connsiteX212" fmla="*/ 1755457 w 1849755"/>
              <a:gd name="connsiteY212" fmla="*/ 1058228 h 1850707"/>
              <a:gd name="connsiteX213" fmla="*/ 1756410 w 1849755"/>
              <a:gd name="connsiteY213" fmla="*/ 1051560 h 1850707"/>
              <a:gd name="connsiteX214" fmla="*/ 1757362 w 1849755"/>
              <a:gd name="connsiteY214" fmla="*/ 1044893 h 1850707"/>
              <a:gd name="connsiteX215" fmla="*/ 1757362 w 1849755"/>
              <a:gd name="connsiteY215" fmla="*/ 1041083 h 1850707"/>
              <a:gd name="connsiteX216" fmla="*/ 1662112 w 1849755"/>
              <a:gd name="connsiteY216" fmla="*/ 1029653 h 1850707"/>
              <a:gd name="connsiteX217" fmla="*/ 1656397 w 1849755"/>
              <a:gd name="connsiteY217" fmla="*/ 1030605 h 1850707"/>
              <a:gd name="connsiteX218" fmla="*/ 1652587 w 1849755"/>
              <a:gd name="connsiteY218" fmla="*/ 1034415 h 1850707"/>
              <a:gd name="connsiteX219" fmla="*/ 1650682 w 1849755"/>
              <a:gd name="connsiteY219" fmla="*/ 1040130 h 1850707"/>
              <a:gd name="connsiteX220" fmla="*/ 1648777 w 1849755"/>
              <a:gd name="connsiteY220" fmla="*/ 1046798 h 1850707"/>
              <a:gd name="connsiteX221" fmla="*/ 1642110 w 1849755"/>
              <a:gd name="connsiteY221" fmla="*/ 1045845 h 1850707"/>
              <a:gd name="connsiteX222" fmla="*/ 1649730 w 1849755"/>
              <a:gd name="connsiteY222" fmla="*/ 978218 h 1850707"/>
              <a:gd name="connsiteX223" fmla="*/ 1656397 w 1849755"/>
              <a:gd name="connsiteY223" fmla="*/ 979170 h 1850707"/>
              <a:gd name="connsiteX224" fmla="*/ 1656397 w 1849755"/>
              <a:gd name="connsiteY224" fmla="*/ 985838 h 1850707"/>
              <a:gd name="connsiteX225" fmla="*/ 1656397 w 1849755"/>
              <a:gd name="connsiteY225" fmla="*/ 992505 h 1850707"/>
              <a:gd name="connsiteX226" fmla="*/ 1659255 w 1849755"/>
              <a:gd name="connsiteY226" fmla="*/ 997268 h 1850707"/>
              <a:gd name="connsiteX227" fmla="*/ 1664970 w 1849755"/>
              <a:gd name="connsiteY227" fmla="*/ 999173 h 1850707"/>
              <a:gd name="connsiteX228" fmla="*/ 1761172 w 1849755"/>
              <a:gd name="connsiteY228" fmla="*/ 1010603 h 1850707"/>
              <a:gd name="connsiteX229" fmla="*/ 1761172 w 1849755"/>
              <a:gd name="connsiteY229" fmla="*/ 1006793 h 1850707"/>
              <a:gd name="connsiteX230" fmla="*/ 1762125 w 1849755"/>
              <a:gd name="connsiteY230" fmla="*/ 1000125 h 1850707"/>
              <a:gd name="connsiteX231" fmla="*/ 1762125 w 1849755"/>
              <a:gd name="connsiteY231" fmla="*/ 993458 h 1850707"/>
              <a:gd name="connsiteX232" fmla="*/ 1753552 w 1849755"/>
              <a:gd name="connsiteY232" fmla="*/ 982028 h 1850707"/>
              <a:gd name="connsiteX233" fmla="*/ 1738312 w 1849755"/>
              <a:gd name="connsiteY233" fmla="*/ 971550 h 1850707"/>
              <a:gd name="connsiteX234" fmla="*/ 199073 w 1849755"/>
              <a:gd name="connsiteY234" fmla="*/ 952500 h 1850707"/>
              <a:gd name="connsiteX235" fmla="*/ 212408 w 1849755"/>
              <a:gd name="connsiteY235" fmla="*/ 1065847 h 1850707"/>
              <a:gd name="connsiteX236" fmla="*/ 205740 w 1849755"/>
              <a:gd name="connsiteY236" fmla="*/ 1066800 h 1850707"/>
              <a:gd name="connsiteX237" fmla="*/ 203835 w 1849755"/>
              <a:gd name="connsiteY237" fmla="*/ 1060132 h 1850707"/>
              <a:gd name="connsiteX238" fmla="*/ 201930 w 1849755"/>
              <a:gd name="connsiteY238" fmla="*/ 1054417 h 1850707"/>
              <a:gd name="connsiteX239" fmla="*/ 198120 w 1849755"/>
              <a:gd name="connsiteY239" fmla="*/ 1050607 h 1850707"/>
              <a:gd name="connsiteX240" fmla="*/ 192405 w 1849755"/>
              <a:gd name="connsiteY240" fmla="*/ 1050607 h 1850707"/>
              <a:gd name="connsiteX241" fmla="*/ 106680 w 1849755"/>
              <a:gd name="connsiteY241" fmla="*/ 1060132 h 1850707"/>
              <a:gd name="connsiteX242" fmla="*/ 101918 w 1849755"/>
              <a:gd name="connsiteY242" fmla="*/ 1062037 h 1850707"/>
              <a:gd name="connsiteX243" fmla="*/ 99060 w 1849755"/>
              <a:gd name="connsiteY243" fmla="*/ 1066800 h 1850707"/>
              <a:gd name="connsiteX244" fmla="*/ 98108 w 1849755"/>
              <a:gd name="connsiteY244" fmla="*/ 1073467 h 1850707"/>
              <a:gd name="connsiteX245" fmla="*/ 98108 w 1849755"/>
              <a:gd name="connsiteY245" fmla="*/ 1080135 h 1850707"/>
              <a:gd name="connsiteX246" fmla="*/ 91440 w 1849755"/>
              <a:gd name="connsiteY246" fmla="*/ 1081087 h 1850707"/>
              <a:gd name="connsiteX247" fmla="*/ 79058 w 1849755"/>
              <a:gd name="connsiteY247" fmla="*/ 973455 h 1850707"/>
              <a:gd name="connsiteX248" fmla="*/ 108585 w 1849755"/>
              <a:gd name="connsiteY248" fmla="*/ 971550 h 1850707"/>
              <a:gd name="connsiteX249" fmla="*/ 109538 w 1849755"/>
              <a:gd name="connsiteY249" fmla="*/ 978217 h 1850707"/>
              <a:gd name="connsiteX250" fmla="*/ 96203 w 1849755"/>
              <a:gd name="connsiteY250" fmla="*/ 988695 h 1850707"/>
              <a:gd name="connsiteX251" fmla="*/ 89535 w 1849755"/>
              <a:gd name="connsiteY251" fmla="*/ 1002030 h 1850707"/>
              <a:gd name="connsiteX252" fmla="*/ 89535 w 1849755"/>
              <a:gd name="connsiteY252" fmla="*/ 1008697 h 1850707"/>
              <a:gd name="connsiteX253" fmla="*/ 90488 w 1849755"/>
              <a:gd name="connsiteY253" fmla="*/ 1016317 h 1850707"/>
              <a:gd name="connsiteX254" fmla="*/ 92393 w 1849755"/>
              <a:gd name="connsiteY254" fmla="*/ 1033462 h 1850707"/>
              <a:gd name="connsiteX255" fmla="*/ 139065 w 1849755"/>
              <a:gd name="connsiteY255" fmla="*/ 1027747 h 1850707"/>
              <a:gd name="connsiteX256" fmla="*/ 137160 w 1849755"/>
              <a:gd name="connsiteY256" fmla="*/ 1015365 h 1850707"/>
              <a:gd name="connsiteX257" fmla="*/ 135255 w 1849755"/>
              <a:gd name="connsiteY257" fmla="*/ 1006792 h 1850707"/>
              <a:gd name="connsiteX258" fmla="*/ 130493 w 1849755"/>
              <a:gd name="connsiteY258" fmla="*/ 1000125 h 1850707"/>
              <a:gd name="connsiteX259" fmla="*/ 122873 w 1849755"/>
              <a:gd name="connsiteY259" fmla="*/ 997267 h 1850707"/>
              <a:gd name="connsiteX260" fmla="*/ 114300 w 1849755"/>
              <a:gd name="connsiteY260" fmla="*/ 995362 h 1850707"/>
              <a:gd name="connsiteX261" fmla="*/ 113348 w 1849755"/>
              <a:gd name="connsiteY261" fmla="*/ 988695 h 1850707"/>
              <a:gd name="connsiteX262" fmla="*/ 163830 w 1849755"/>
              <a:gd name="connsiteY262" fmla="*/ 982980 h 1850707"/>
              <a:gd name="connsiteX263" fmla="*/ 164783 w 1849755"/>
              <a:gd name="connsiteY263" fmla="*/ 989647 h 1850707"/>
              <a:gd name="connsiteX264" fmla="*/ 156210 w 1849755"/>
              <a:gd name="connsiteY264" fmla="*/ 993457 h 1850707"/>
              <a:gd name="connsiteX265" fmla="*/ 149543 w 1849755"/>
              <a:gd name="connsiteY265" fmla="*/ 998220 h 1850707"/>
              <a:gd name="connsiteX266" fmla="*/ 145733 w 1849755"/>
              <a:gd name="connsiteY266" fmla="*/ 1004887 h 1850707"/>
              <a:gd name="connsiteX267" fmla="*/ 145733 w 1849755"/>
              <a:gd name="connsiteY267" fmla="*/ 1013460 h 1850707"/>
              <a:gd name="connsiteX268" fmla="*/ 146685 w 1849755"/>
              <a:gd name="connsiteY268" fmla="*/ 1025842 h 1850707"/>
              <a:gd name="connsiteX269" fmla="*/ 181928 w 1849755"/>
              <a:gd name="connsiteY269" fmla="*/ 1022032 h 1850707"/>
              <a:gd name="connsiteX270" fmla="*/ 190500 w 1849755"/>
              <a:gd name="connsiteY270" fmla="*/ 1020127 h 1850707"/>
              <a:gd name="connsiteX271" fmla="*/ 195263 w 1849755"/>
              <a:gd name="connsiteY271" fmla="*/ 1016317 h 1850707"/>
              <a:gd name="connsiteX272" fmla="*/ 196215 w 1849755"/>
              <a:gd name="connsiteY272" fmla="*/ 1010602 h 1850707"/>
              <a:gd name="connsiteX273" fmla="*/ 195263 w 1849755"/>
              <a:gd name="connsiteY273" fmla="*/ 1000125 h 1850707"/>
              <a:gd name="connsiteX274" fmla="*/ 194310 w 1849755"/>
              <a:gd name="connsiteY274" fmla="*/ 992505 h 1850707"/>
              <a:gd name="connsiteX275" fmla="*/ 193358 w 1849755"/>
              <a:gd name="connsiteY275" fmla="*/ 984885 h 1850707"/>
              <a:gd name="connsiteX276" fmla="*/ 191453 w 1849755"/>
              <a:gd name="connsiteY276" fmla="*/ 978217 h 1850707"/>
              <a:gd name="connsiteX277" fmla="*/ 188595 w 1849755"/>
              <a:gd name="connsiteY277" fmla="*/ 973455 h 1850707"/>
              <a:gd name="connsiteX278" fmla="*/ 175260 w 1849755"/>
              <a:gd name="connsiteY278" fmla="*/ 965835 h 1850707"/>
              <a:gd name="connsiteX279" fmla="*/ 161925 w 1849755"/>
              <a:gd name="connsiteY279" fmla="*/ 961072 h 1850707"/>
              <a:gd name="connsiteX280" fmla="*/ 160973 w 1849755"/>
              <a:gd name="connsiteY280" fmla="*/ 954405 h 1850707"/>
              <a:gd name="connsiteX281" fmla="*/ 925830 w 1849755"/>
              <a:gd name="connsiteY281" fmla="*/ 826770 h 1850707"/>
              <a:gd name="connsiteX282" fmla="*/ 876300 w 1849755"/>
              <a:gd name="connsiteY282" fmla="*/ 876300 h 1850707"/>
              <a:gd name="connsiteX283" fmla="*/ 876300 w 1849755"/>
              <a:gd name="connsiteY283" fmla="*/ 905828 h 1850707"/>
              <a:gd name="connsiteX284" fmla="*/ 801053 w 1849755"/>
              <a:gd name="connsiteY284" fmla="*/ 929640 h 1850707"/>
              <a:gd name="connsiteX285" fmla="*/ 693420 w 1849755"/>
              <a:gd name="connsiteY285" fmla="*/ 1003935 h 1850707"/>
              <a:gd name="connsiteX286" fmla="*/ 604838 w 1849755"/>
              <a:gd name="connsiteY286" fmla="*/ 1112520 h 1850707"/>
              <a:gd name="connsiteX287" fmla="*/ 534353 w 1849755"/>
              <a:gd name="connsiteY287" fmla="*/ 1245870 h 1850707"/>
              <a:gd name="connsiteX288" fmla="*/ 559118 w 1849755"/>
              <a:gd name="connsiteY288" fmla="*/ 1308735 h 1850707"/>
              <a:gd name="connsiteX289" fmla="*/ 621983 w 1849755"/>
              <a:gd name="connsiteY289" fmla="*/ 1283018 h 1850707"/>
              <a:gd name="connsiteX290" fmla="*/ 759143 w 1849755"/>
              <a:gd name="connsiteY290" fmla="*/ 1072515 h 1850707"/>
              <a:gd name="connsiteX291" fmla="*/ 875348 w 1849755"/>
              <a:gd name="connsiteY291" fmla="*/ 1002983 h 1850707"/>
              <a:gd name="connsiteX292" fmla="*/ 875348 w 1849755"/>
              <a:gd name="connsiteY292" fmla="*/ 1081088 h 1850707"/>
              <a:gd name="connsiteX293" fmla="*/ 846773 w 1849755"/>
              <a:gd name="connsiteY293" fmla="*/ 1123950 h 1850707"/>
              <a:gd name="connsiteX294" fmla="*/ 834390 w 1849755"/>
              <a:gd name="connsiteY294" fmla="*/ 1131570 h 1850707"/>
              <a:gd name="connsiteX295" fmla="*/ 775335 w 1849755"/>
              <a:gd name="connsiteY295" fmla="*/ 1187768 h 1850707"/>
              <a:gd name="connsiteX296" fmla="*/ 697230 w 1849755"/>
              <a:gd name="connsiteY296" fmla="*/ 1363980 h 1850707"/>
              <a:gd name="connsiteX297" fmla="*/ 734378 w 1849755"/>
              <a:gd name="connsiteY297" fmla="*/ 1421130 h 1850707"/>
              <a:gd name="connsiteX298" fmla="*/ 791528 w 1849755"/>
              <a:gd name="connsiteY298" fmla="*/ 1383983 h 1850707"/>
              <a:gd name="connsiteX299" fmla="*/ 851535 w 1849755"/>
              <a:gd name="connsiteY299" fmla="*/ 1246823 h 1850707"/>
              <a:gd name="connsiteX300" fmla="*/ 925830 w 1849755"/>
              <a:gd name="connsiteY300" fmla="*/ 1199198 h 1850707"/>
              <a:gd name="connsiteX301" fmla="*/ 1000125 w 1849755"/>
              <a:gd name="connsiteY301" fmla="*/ 1246823 h 1850707"/>
              <a:gd name="connsiteX302" fmla="*/ 1060133 w 1849755"/>
              <a:gd name="connsiteY302" fmla="*/ 1383983 h 1850707"/>
              <a:gd name="connsiteX303" fmla="*/ 1117283 w 1849755"/>
              <a:gd name="connsiteY303" fmla="*/ 1421130 h 1850707"/>
              <a:gd name="connsiteX304" fmla="*/ 1154430 w 1849755"/>
              <a:gd name="connsiteY304" fmla="*/ 1363980 h 1850707"/>
              <a:gd name="connsiteX305" fmla="*/ 1076325 w 1849755"/>
              <a:gd name="connsiteY305" fmla="*/ 1187768 h 1850707"/>
              <a:gd name="connsiteX306" fmla="*/ 1017270 w 1849755"/>
              <a:gd name="connsiteY306" fmla="*/ 1131570 h 1850707"/>
              <a:gd name="connsiteX307" fmla="*/ 1004888 w 1849755"/>
              <a:gd name="connsiteY307" fmla="*/ 1123950 h 1850707"/>
              <a:gd name="connsiteX308" fmla="*/ 976313 w 1849755"/>
              <a:gd name="connsiteY308" fmla="*/ 1081088 h 1850707"/>
              <a:gd name="connsiteX309" fmla="*/ 976313 w 1849755"/>
              <a:gd name="connsiteY309" fmla="*/ 1002983 h 1850707"/>
              <a:gd name="connsiteX310" fmla="*/ 1092518 w 1849755"/>
              <a:gd name="connsiteY310" fmla="*/ 1072515 h 1850707"/>
              <a:gd name="connsiteX311" fmla="*/ 1229678 w 1849755"/>
              <a:gd name="connsiteY311" fmla="*/ 1283018 h 1850707"/>
              <a:gd name="connsiteX312" fmla="*/ 1292543 w 1849755"/>
              <a:gd name="connsiteY312" fmla="*/ 1308735 h 1850707"/>
              <a:gd name="connsiteX313" fmla="*/ 1317308 w 1849755"/>
              <a:gd name="connsiteY313" fmla="*/ 1245870 h 1850707"/>
              <a:gd name="connsiteX314" fmla="*/ 1246823 w 1849755"/>
              <a:gd name="connsiteY314" fmla="*/ 1112520 h 1850707"/>
              <a:gd name="connsiteX315" fmla="*/ 1158240 w 1849755"/>
              <a:gd name="connsiteY315" fmla="*/ 1003935 h 1850707"/>
              <a:gd name="connsiteX316" fmla="*/ 1050608 w 1849755"/>
              <a:gd name="connsiteY316" fmla="*/ 929640 h 1850707"/>
              <a:gd name="connsiteX317" fmla="*/ 975360 w 1849755"/>
              <a:gd name="connsiteY317" fmla="*/ 905828 h 1850707"/>
              <a:gd name="connsiteX318" fmla="*/ 975360 w 1849755"/>
              <a:gd name="connsiteY318" fmla="*/ 876300 h 1850707"/>
              <a:gd name="connsiteX319" fmla="*/ 925830 w 1849755"/>
              <a:gd name="connsiteY319" fmla="*/ 826770 h 1850707"/>
              <a:gd name="connsiteX320" fmla="*/ 1765935 w 1849755"/>
              <a:gd name="connsiteY320" fmla="*/ 802958 h 1850707"/>
              <a:gd name="connsiteX321" fmla="*/ 1772603 w 1849755"/>
              <a:gd name="connsiteY321" fmla="*/ 870585 h 1850707"/>
              <a:gd name="connsiteX322" fmla="*/ 1765935 w 1849755"/>
              <a:gd name="connsiteY322" fmla="*/ 871538 h 1850707"/>
              <a:gd name="connsiteX323" fmla="*/ 1764983 w 1849755"/>
              <a:gd name="connsiteY323" fmla="*/ 864870 h 1850707"/>
              <a:gd name="connsiteX324" fmla="*/ 1763078 w 1849755"/>
              <a:gd name="connsiteY324" fmla="*/ 858203 h 1850707"/>
              <a:gd name="connsiteX325" fmla="*/ 1759268 w 1849755"/>
              <a:gd name="connsiteY325" fmla="*/ 854393 h 1850707"/>
              <a:gd name="connsiteX326" fmla="*/ 1753553 w 1849755"/>
              <a:gd name="connsiteY326" fmla="*/ 853440 h 1850707"/>
              <a:gd name="connsiteX327" fmla="*/ 1667828 w 1849755"/>
              <a:gd name="connsiteY327" fmla="*/ 862013 h 1850707"/>
              <a:gd name="connsiteX328" fmla="*/ 1662113 w 1849755"/>
              <a:gd name="connsiteY328" fmla="*/ 863918 h 1850707"/>
              <a:gd name="connsiteX329" fmla="*/ 1659255 w 1849755"/>
              <a:gd name="connsiteY329" fmla="*/ 868680 h 1850707"/>
              <a:gd name="connsiteX330" fmla="*/ 1658303 w 1849755"/>
              <a:gd name="connsiteY330" fmla="*/ 874395 h 1850707"/>
              <a:gd name="connsiteX331" fmla="*/ 1658303 w 1849755"/>
              <a:gd name="connsiteY331" fmla="*/ 881063 h 1850707"/>
              <a:gd name="connsiteX332" fmla="*/ 1651635 w 1849755"/>
              <a:gd name="connsiteY332" fmla="*/ 883920 h 1850707"/>
              <a:gd name="connsiteX333" fmla="*/ 1644968 w 1849755"/>
              <a:gd name="connsiteY333" fmla="*/ 816293 h 1850707"/>
              <a:gd name="connsiteX334" fmla="*/ 1651635 w 1849755"/>
              <a:gd name="connsiteY334" fmla="*/ 815340 h 1850707"/>
              <a:gd name="connsiteX335" fmla="*/ 1652588 w 1849755"/>
              <a:gd name="connsiteY335" fmla="*/ 822008 h 1850707"/>
              <a:gd name="connsiteX336" fmla="*/ 1654493 w 1849755"/>
              <a:gd name="connsiteY336" fmla="*/ 827723 h 1850707"/>
              <a:gd name="connsiteX337" fmla="*/ 1658303 w 1849755"/>
              <a:gd name="connsiteY337" fmla="*/ 831533 h 1850707"/>
              <a:gd name="connsiteX338" fmla="*/ 1664018 w 1849755"/>
              <a:gd name="connsiteY338" fmla="*/ 832485 h 1850707"/>
              <a:gd name="connsiteX339" fmla="*/ 1749743 w 1849755"/>
              <a:gd name="connsiteY339" fmla="*/ 823913 h 1850707"/>
              <a:gd name="connsiteX340" fmla="*/ 1754505 w 1849755"/>
              <a:gd name="connsiteY340" fmla="*/ 822008 h 1850707"/>
              <a:gd name="connsiteX341" fmla="*/ 1757363 w 1849755"/>
              <a:gd name="connsiteY341" fmla="*/ 817245 h 1850707"/>
              <a:gd name="connsiteX342" fmla="*/ 1758315 w 1849755"/>
              <a:gd name="connsiteY342" fmla="*/ 810578 h 1850707"/>
              <a:gd name="connsiteX343" fmla="*/ 1759268 w 1849755"/>
              <a:gd name="connsiteY343" fmla="*/ 803910 h 1850707"/>
              <a:gd name="connsiteX344" fmla="*/ 94297 w 1849755"/>
              <a:gd name="connsiteY344" fmla="*/ 735330 h 1850707"/>
              <a:gd name="connsiteX345" fmla="*/ 100965 w 1849755"/>
              <a:gd name="connsiteY345" fmla="*/ 736282 h 1850707"/>
              <a:gd name="connsiteX346" fmla="*/ 101917 w 1849755"/>
              <a:gd name="connsiteY346" fmla="*/ 752475 h 1850707"/>
              <a:gd name="connsiteX347" fmla="*/ 108585 w 1849755"/>
              <a:gd name="connsiteY347" fmla="*/ 766762 h 1850707"/>
              <a:gd name="connsiteX348" fmla="*/ 120967 w 1849755"/>
              <a:gd name="connsiteY348" fmla="*/ 783907 h 1850707"/>
              <a:gd name="connsiteX349" fmla="*/ 134302 w 1849755"/>
              <a:gd name="connsiteY349" fmla="*/ 801052 h 1850707"/>
              <a:gd name="connsiteX350" fmla="*/ 161925 w 1849755"/>
              <a:gd name="connsiteY350" fmla="*/ 784860 h 1850707"/>
              <a:gd name="connsiteX351" fmla="*/ 193357 w 1849755"/>
              <a:gd name="connsiteY351" fmla="*/ 765810 h 1850707"/>
              <a:gd name="connsiteX352" fmla="*/ 200977 w 1849755"/>
              <a:gd name="connsiteY352" fmla="*/ 760095 h 1850707"/>
              <a:gd name="connsiteX353" fmla="*/ 207645 w 1849755"/>
              <a:gd name="connsiteY353" fmla="*/ 752475 h 1850707"/>
              <a:gd name="connsiteX354" fmla="*/ 209550 w 1849755"/>
              <a:gd name="connsiteY354" fmla="*/ 747712 h 1850707"/>
              <a:gd name="connsiteX355" fmla="*/ 210502 w 1849755"/>
              <a:gd name="connsiteY355" fmla="*/ 742950 h 1850707"/>
              <a:gd name="connsiteX356" fmla="*/ 218122 w 1849755"/>
              <a:gd name="connsiteY356" fmla="*/ 745807 h 1850707"/>
              <a:gd name="connsiteX357" fmla="*/ 211455 w 1849755"/>
              <a:gd name="connsiteY357" fmla="*/ 793432 h 1850707"/>
              <a:gd name="connsiteX358" fmla="*/ 180975 w 1849755"/>
              <a:gd name="connsiteY358" fmla="*/ 808672 h 1850707"/>
              <a:gd name="connsiteX359" fmla="*/ 149542 w 1849755"/>
              <a:gd name="connsiteY359" fmla="*/ 826770 h 1850707"/>
              <a:gd name="connsiteX360" fmla="*/ 148590 w 1849755"/>
              <a:gd name="connsiteY360" fmla="*/ 831532 h 1850707"/>
              <a:gd name="connsiteX361" fmla="*/ 186690 w 1849755"/>
              <a:gd name="connsiteY361" fmla="*/ 837247 h 1850707"/>
              <a:gd name="connsiteX362" fmla="*/ 192405 w 1849755"/>
              <a:gd name="connsiteY362" fmla="*/ 837247 h 1850707"/>
              <a:gd name="connsiteX363" fmla="*/ 196215 w 1849755"/>
              <a:gd name="connsiteY363" fmla="*/ 833437 h 1850707"/>
              <a:gd name="connsiteX364" fmla="*/ 198120 w 1849755"/>
              <a:gd name="connsiteY364" fmla="*/ 829627 h 1850707"/>
              <a:gd name="connsiteX365" fmla="*/ 200025 w 1849755"/>
              <a:gd name="connsiteY365" fmla="*/ 823912 h 1850707"/>
              <a:gd name="connsiteX366" fmla="*/ 206692 w 1849755"/>
              <a:gd name="connsiteY366" fmla="*/ 824865 h 1850707"/>
              <a:gd name="connsiteX367" fmla="*/ 197167 w 1849755"/>
              <a:gd name="connsiteY367" fmla="*/ 888682 h 1850707"/>
              <a:gd name="connsiteX368" fmla="*/ 190500 w 1849755"/>
              <a:gd name="connsiteY368" fmla="*/ 886777 h 1850707"/>
              <a:gd name="connsiteX369" fmla="*/ 190500 w 1849755"/>
              <a:gd name="connsiteY369" fmla="*/ 880110 h 1850707"/>
              <a:gd name="connsiteX370" fmla="*/ 190500 w 1849755"/>
              <a:gd name="connsiteY370" fmla="*/ 874395 h 1850707"/>
              <a:gd name="connsiteX371" fmla="*/ 187642 w 1849755"/>
              <a:gd name="connsiteY371" fmla="*/ 869632 h 1850707"/>
              <a:gd name="connsiteX372" fmla="*/ 182880 w 1849755"/>
              <a:gd name="connsiteY372" fmla="*/ 867727 h 1850707"/>
              <a:gd name="connsiteX373" fmla="*/ 97155 w 1849755"/>
              <a:gd name="connsiteY373" fmla="*/ 855345 h 1850707"/>
              <a:gd name="connsiteX374" fmla="*/ 92392 w 1849755"/>
              <a:gd name="connsiteY374" fmla="*/ 855345 h 1850707"/>
              <a:gd name="connsiteX375" fmla="*/ 88582 w 1849755"/>
              <a:gd name="connsiteY375" fmla="*/ 859155 h 1850707"/>
              <a:gd name="connsiteX376" fmla="*/ 85725 w 1849755"/>
              <a:gd name="connsiteY376" fmla="*/ 864870 h 1850707"/>
              <a:gd name="connsiteX377" fmla="*/ 83820 w 1849755"/>
              <a:gd name="connsiteY377" fmla="*/ 870585 h 1850707"/>
              <a:gd name="connsiteX378" fmla="*/ 76200 w 1849755"/>
              <a:gd name="connsiteY378" fmla="*/ 869632 h 1850707"/>
              <a:gd name="connsiteX379" fmla="*/ 85725 w 1849755"/>
              <a:gd name="connsiteY379" fmla="*/ 802957 h 1850707"/>
              <a:gd name="connsiteX380" fmla="*/ 92392 w 1849755"/>
              <a:gd name="connsiteY380" fmla="*/ 803910 h 1850707"/>
              <a:gd name="connsiteX381" fmla="*/ 92392 w 1849755"/>
              <a:gd name="connsiteY381" fmla="*/ 810577 h 1850707"/>
              <a:gd name="connsiteX382" fmla="*/ 92392 w 1849755"/>
              <a:gd name="connsiteY382" fmla="*/ 817245 h 1850707"/>
              <a:gd name="connsiteX383" fmla="*/ 95250 w 1849755"/>
              <a:gd name="connsiteY383" fmla="*/ 822007 h 1850707"/>
              <a:gd name="connsiteX384" fmla="*/ 100012 w 1849755"/>
              <a:gd name="connsiteY384" fmla="*/ 823912 h 1850707"/>
              <a:gd name="connsiteX385" fmla="*/ 140970 w 1849755"/>
              <a:gd name="connsiteY385" fmla="*/ 829627 h 1850707"/>
              <a:gd name="connsiteX386" fmla="*/ 141922 w 1849755"/>
              <a:gd name="connsiteY386" fmla="*/ 825817 h 1850707"/>
              <a:gd name="connsiteX387" fmla="*/ 129540 w 1849755"/>
              <a:gd name="connsiteY387" fmla="*/ 808672 h 1850707"/>
              <a:gd name="connsiteX388" fmla="*/ 117157 w 1849755"/>
              <a:gd name="connsiteY388" fmla="*/ 792480 h 1850707"/>
              <a:gd name="connsiteX389" fmla="*/ 106680 w 1849755"/>
              <a:gd name="connsiteY389" fmla="*/ 781050 h 1850707"/>
              <a:gd name="connsiteX390" fmla="*/ 99060 w 1849755"/>
              <a:gd name="connsiteY390" fmla="*/ 776287 h 1850707"/>
              <a:gd name="connsiteX391" fmla="*/ 96202 w 1849755"/>
              <a:gd name="connsiteY391" fmla="*/ 779145 h 1850707"/>
              <a:gd name="connsiteX392" fmla="*/ 93345 w 1849755"/>
              <a:gd name="connsiteY392" fmla="*/ 788670 h 1850707"/>
              <a:gd name="connsiteX393" fmla="*/ 86677 w 1849755"/>
              <a:gd name="connsiteY393" fmla="*/ 787717 h 1850707"/>
              <a:gd name="connsiteX394" fmla="*/ 1698308 w 1849755"/>
              <a:gd name="connsiteY394" fmla="*/ 618173 h 1850707"/>
              <a:gd name="connsiteX395" fmla="*/ 1712595 w 1849755"/>
              <a:gd name="connsiteY395" fmla="*/ 622935 h 1850707"/>
              <a:gd name="connsiteX396" fmla="*/ 1724978 w 1849755"/>
              <a:gd name="connsiteY396" fmla="*/ 634365 h 1850707"/>
              <a:gd name="connsiteX397" fmla="*/ 1734503 w 1849755"/>
              <a:gd name="connsiteY397" fmla="*/ 651510 h 1850707"/>
              <a:gd name="connsiteX398" fmla="*/ 1738313 w 1849755"/>
              <a:gd name="connsiteY398" fmla="*/ 670560 h 1850707"/>
              <a:gd name="connsiteX399" fmla="*/ 1737360 w 1849755"/>
              <a:gd name="connsiteY399" fmla="*/ 685800 h 1850707"/>
              <a:gd name="connsiteX400" fmla="*/ 1744028 w 1849755"/>
              <a:gd name="connsiteY400" fmla="*/ 688658 h 1850707"/>
              <a:gd name="connsiteX401" fmla="*/ 1746885 w 1849755"/>
              <a:gd name="connsiteY401" fmla="*/ 695325 h 1850707"/>
              <a:gd name="connsiteX402" fmla="*/ 1707833 w 1849755"/>
              <a:gd name="connsiteY402" fmla="*/ 709613 h 1850707"/>
              <a:gd name="connsiteX403" fmla="*/ 1705928 w 1849755"/>
              <a:gd name="connsiteY403" fmla="*/ 702945 h 1850707"/>
              <a:gd name="connsiteX404" fmla="*/ 1717358 w 1849755"/>
              <a:gd name="connsiteY404" fmla="*/ 692468 h 1850707"/>
              <a:gd name="connsiteX405" fmla="*/ 1725930 w 1849755"/>
              <a:gd name="connsiteY405" fmla="*/ 681990 h 1850707"/>
              <a:gd name="connsiteX406" fmla="*/ 1730693 w 1849755"/>
              <a:gd name="connsiteY406" fmla="*/ 670560 h 1850707"/>
              <a:gd name="connsiteX407" fmla="*/ 1729740 w 1849755"/>
              <a:gd name="connsiteY407" fmla="*/ 657225 h 1850707"/>
              <a:gd name="connsiteX408" fmla="*/ 1720215 w 1849755"/>
              <a:gd name="connsiteY408" fmla="*/ 644843 h 1850707"/>
              <a:gd name="connsiteX409" fmla="*/ 1705928 w 1849755"/>
              <a:gd name="connsiteY409" fmla="*/ 642938 h 1850707"/>
              <a:gd name="connsiteX410" fmla="*/ 1696403 w 1849755"/>
              <a:gd name="connsiteY410" fmla="*/ 651510 h 1850707"/>
              <a:gd name="connsiteX411" fmla="*/ 1693545 w 1849755"/>
              <a:gd name="connsiteY411" fmla="*/ 669608 h 1850707"/>
              <a:gd name="connsiteX412" fmla="*/ 1693545 w 1849755"/>
              <a:gd name="connsiteY412" fmla="*/ 682943 h 1850707"/>
              <a:gd name="connsiteX413" fmla="*/ 1693545 w 1849755"/>
              <a:gd name="connsiteY413" fmla="*/ 695325 h 1850707"/>
              <a:gd name="connsiteX414" fmla="*/ 1686878 w 1849755"/>
              <a:gd name="connsiteY414" fmla="*/ 717233 h 1850707"/>
              <a:gd name="connsiteX415" fmla="*/ 1668780 w 1849755"/>
              <a:gd name="connsiteY415" fmla="*/ 730568 h 1850707"/>
              <a:gd name="connsiteX416" fmla="*/ 1653540 w 1849755"/>
              <a:gd name="connsiteY416" fmla="*/ 731520 h 1850707"/>
              <a:gd name="connsiteX417" fmla="*/ 1638300 w 1849755"/>
              <a:gd name="connsiteY417" fmla="*/ 725805 h 1850707"/>
              <a:gd name="connsiteX418" fmla="*/ 1624965 w 1849755"/>
              <a:gd name="connsiteY418" fmla="*/ 713423 h 1850707"/>
              <a:gd name="connsiteX419" fmla="*/ 1611630 w 1849755"/>
              <a:gd name="connsiteY419" fmla="*/ 696278 h 1850707"/>
              <a:gd name="connsiteX420" fmla="*/ 1607820 w 1849755"/>
              <a:gd name="connsiteY420" fmla="*/ 675323 h 1850707"/>
              <a:gd name="connsiteX421" fmla="*/ 1608773 w 1849755"/>
              <a:gd name="connsiteY421" fmla="*/ 658178 h 1850707"/>
              <a:gd name="connsiteX422" fmla="*/ 1601153 w 1849755"/>
              <a:gd name="connsiteY422" fmla="*/ 654368 h 1850707"/>
              <a:gd name="connsiteX423" fmla="*/ 1599248 w 1849755"/>
              <a:gd name="connsiteY423" fmla="*/ 647700 h 1850707"/>
              <a:gd name="connsiteX424" fmla="*/ 1641158 w 1849755"/>
              <a:gd name="connsiteY424" fmla="*/ 632460 h 1850707"/>
              <a:gd name="connsiteX425" fmla="*/ 1643063 w 1849755"/>
              <a:gd name="connsiteY425" fmla="*/ 639128 h 1850707"/>
              <a:gd name="connsiteX426" fmla="*/ 1632585 w 1849755"/>
              <a:gd name="connsiteY426" fmla="*/ 649605 h 1850707"/>
              <a:gd name="connsiteX427" fmla="*/ 1624013 w 1849755"/>
              <a:gd name="connsiteY427" fmla="*/ 661988 h 1850707"/>
              <a:gd name="connsiteX428" fmla="*/ 1619250 w 1849755"/>
              <a:gd name="connsiteY428" fmla="*/ 676275 h 1850707"/>
              <a:gd name="connsiteX429" fmla="*/ 1620203 w 1849755"/>
              <a:gd name="connsiteY429" fmla="*/ 691515 h 1850707"/>
              <a:gd name="connsiteX430" fmla="*/ 1631633 w 1849755"/>
              <a:gd name="connsiteY430" fmla="*/ 706755 h 1850707"/>
              <a:gd name="connsiteX431" fmla="*/ 1646873 w 1849755"/>
              <a:gd name="connsiteY431" fmla="*/ 707708 h 1850707"/>
              <a:gd name="connsiteX432" fmla="*/ 1656398 w 1849755"/>
              <a:gd name="connsiteY432" fmla="*/ 699135 h 1850707"/>
              <a:gd name="connsiteX433" fmla="*/ 1659255 w 1849755"/>
              <a:gd name="connsiteY433" fmla="*/ 681038 h 1850707"/>
              <a:gd name="connsiteX434" fmla="*/ 1659255 w 1849755"/>
              <a:gd name="connsiteY434" fmla="*/ 666750 h 1850707"/>
              <a:gd name="connsiteX435" fmla="*/ 1659255 w 1849755"/>
              <a:gd name="connsiteY435" fmla="*/ 654368 h 1850707"/>
              <a:gd name="connsiteX436" fmla="*/ 1666875 w 1849755"/>
              <a:gd name="connsiteY436" fmla="*/ 632460 h 1850707"/>
              <a:gd name="connsiteX437" fmla="*/ 1684020 w 1849755"/>
              <a:gd name="connsiteY437" fmla="*/ 620078 h 1850707"/>
              <a:gd name="connsiteX438" fmla="*/ 1698308 w 1849755"/>
              <a:gd name="connsiteY438" fmla="*/ 618173 h 1850707"/>
              <a:gd name="connsiteX439" fmla="*/ 148590 w 1849755"/>
              <a:gd name="connsiteY439" fmla="*/ 579120 h 1850707"/>
              <a:gd name="connsiteX440" fmla="*/ 155257 w 1849755"/>
              <a:gd name="connsiteY440" fmla="*/ 581977 h 1850707"/>
              <a:gd name="connsiteX441" fmla="*/ 153352 w 1849755"/>
              <a:gd name="connsiteY441" fmla="*/ 588645 h 1850707"/>
              <a:gd name="connsiteX442" fmla="*/ 152400 w 1849755"/>
              <a:gd name="connsiteY442" fmla="*/ 595312 h 1850707"/>
              <a:gd name="connsiteX443" fmla="*/ 154305 w 1849755"/>
              <a:gd name="connsiteY443" fmla="*/ 601027 h 1850707"/>
              <a:gd name="connsiteX444" fmla="*/ 159067 w 1849755"/>
              <a:gd name="connsiteY444" fmla="*/ 603885 h 1850707"/>
              <a:gd name="connsiteX445" fmla="*/ 239077 w 1849755"/>
              <a:gd name="connsiteY445" fmla="*/ 636270 h 1850707"/>
              <a:gd name="connsiteX446" fmla="*/ 243840 w 1849755"/>
              <a:gd name="connsiteY446" fmla="*/ 637222 h 1850707"/>
              <a:gd name="connsiteX447" fmla="*/ 248602 w 1849755"/>
              <a:gd name="connsiteY447" fmla="*/ 634365 h 1850707"/>
              <a:gd name="connsiteX448" fmla="*/ 252412 w 1849755"/>
              <a:gd name="connsiteY448" fmla="*/ 629602 h 1850707"/>
              <a:gd name="connsiteX449" fmla="*/ 256222 w 1849755"/>
              <a:gd name="connsiteY449" fmla="*/ 622935 h 1850707"/>
              <a:gd name="connsiteX450" fmla="*/ 263842 w 1849755"/>
              <a:gd name="connsiteY450" fmla="*/ 624840 h 1850707"/>
              <a:gd name="connsiteX451" fmla="*/ 238125 w 1849755"/>
              <a:gd name="connsiteY451" fmla="*/ 687705 h 1850707"/>
              <a:gd name="connsiteX452" fmla="*/ 231457 w 1849755"/>
              <a:gd name="connsiteY452" fmla="*/ 684847 h 1850707"/>
              <a:gd name="connsiteX453" fmla="*/ 233362 w 1849755"/>
              <a:gd name="connsiteY453" fmla="*/ 678180 h 1850707"/>
              <a:gd name="connsiteX454" fmla="*/ 234315 w 1849755"/>
              <a:gd name="connsiteY454" fmla="*/ 672465 h 1850707"/>
              <a:gd name="connsiteX455" fmla="*/ 232410 w 1849755"/>
              <a:gd name="connsiteY455" fmla="*/ 667702 h 1850707"/>
              <a:gd name="connsiteX456" fmla="*/ 227647 w 1849755"/>
              <a:gd name="connsiteY456" fmla="*/ 664845 h 1850707"/>
              <a:gd name="connsiteX457" fmla="*/ 147637 w 1849755"/>
              <a:gd name="connsiteY457" fmla="*/ 632460 h 1850707"/>
              <a:gd name="connsiteX458" fmla="*/ 142875 w 1849755"/>
              <a:gd name="connsiteY458" fmla="*/ 631507 h 1850707"/>
              <a:gd name="connsiteX459" fmla="*/ 138112 w 1849755"/>
              <a:gd name="connsiteY459" fmla="*/ 634365 h 1850707"/>
              <a:gd name="connsiteX460" fmla="*/ 134302 w 1849755"/>
              <a:gd name="connsiteY460" fmla="*/ 639127 h 1850707"/>
              <a:gd name="connsiteX461" fmla="*/ 130492 w 1849755"/>
              <a:gd name="connsiteY461" fmla="*/ 644842 h 1850707"/>
              <a:gd name="connsiteX462" fmla="*/ 123825 w 1849755"/>
              <a:gd name="connsiteY462" fmla="*/ 641985 h 1850707"/>
              <a:gd name="connsiteX463" fmla="*/ 1624013 w 1849755"/>
              <a:gd name="connsiteY463" fmla="*/ 458153 h 1850707"/>
              <a:gd name="connsiteX464" fmla="*/ 1581150 w 1849755"/>
              <a:gd name="connsiteY464" fmla="*/ 485775 h 1850707"/>
              <a:gd name="connsiteX465" fmla="*/ 1584960 w 1849755"/>
              <a:gd name="connsiteY465" fmla="*/ 491490 h 1850707"/>
              <a:gd name="connsiteX466" fmla="*/ 1601153 w 1849755"/>
              <a:gd name="connsiteY466" fmla="*/ 503873 h 1850707"/>
              <a:gd name="connsiteX467" fmla="*/ 1622108 w 1849755"/>
              <a:gd name="connsiteY467" fmla="*/ 498158 h 1850707"/>
              <a:gd name="connsiteX468" fmla="*/ 1633538 w 1849755"/>
              <a:gd name="connsiteY468" fmla="*/ 482918 h 1850707"/>
              <a:gd name="connsiteX469" fmla="*/ 1627823 w 1849755"/>
              <a:gd name="connsiteY469" fmla="*/ 463868 h 1850707"/>
              <a:gd name="connsiteX470" fmla="*/ 1603058 w 1849755"/>
              <a:gd name="connsiteY470" fmla="*/ 412433 h 1850707"/>
              <a:gd name="connsiteX471" fmla="*/ 1640205 w 1849755"/>
              <a:gd name="connsiteY471" fmla="*/ 469583 h 1850707"/>
              <a:gd name="connsiteX472" fmla="*/ 1653540 w 1849755"/>
              <a:gd name="connsiteY472" fmla="*/ 502920 h 1850707"/>
              <a:gd name="connsiteX473" fmla="*/ 1642110 w 1849755"/>
              <a:gd name="connsiteY473" fmla="*/ 524828 h 1850707"/>
              <a:gd name="connsiteX474" fmla="*/ 1621155 w 1849755"/>
              <a:gd name="connsiteY474" fmla="*/ 529590 h 1850707"/>
              <a:gd name="connsiteX475" fmla="*/ 1599248 w 1849755"/>
              <a:gd name="connsiteY475" fmla="*/ 517208 h 1850707"/>
              <a:gd name="connsiteX476" fmla="*/ 1591628 w 1849755"/>
              <a:gd name="connsiteY476" fmla="*/ 538163 h 1850707"/>
              <a:gd name="connsiteX477" fmla="*/ 1583055 w 1849755"/>
              <a:gd name="connsiteY477" fmla="*/ 562928 h 1850707"/>
              <a:gd name="connsiteX478" fmla="*/ 1580198 w 1849755"/>
              <a:gd name="connsiteY478" fmla="*/ 573405 h 1850707"/>
              <a:gd name="connsiteX479" fmla="*/ 1579245 w 1849755"/>
              <a:gd name="connsiteY479" fmla="*/ 583883 h 1850707"/>
              <a:gd name="connsiteX480" fmla="*/ 1581150 w 1849755"/>
              <a:gd name="connsiteY480" fmla="*/ 588645 h 1850707"/>
              <a:gd name="connsiteX481" fmla="*/ 1583055 w 1849755"/>
              <a:gd name="connsiteY481" fmla="*/ 592455 h 1850707"/>
              <a:gd name="connsiteX482" fmla="*/ 1577340 w 1849755"/>
              <a:gd name="connsiteY482" fmla="*/ 596265 h 1850707"/>
              <a:gd name="connsiteX483" fmla="*/ 1551623 w 1849755"/>
              <a:gd name="connsiteY483" fmla="*/ 557213 h 1850707"/>
              <a:gd name="connsiteX484" fmla="*/ 1565910 w 1849755"/>
              <a:gd name="connsiteY484" fmla="*/ 524828 h 1850707"/>
              <a:gd name="connsiteX485" fmla="*/ 1576388 w 1849755"/>
              <a:gd name="connsiteY485" fmla="*/ 494348 h 1850707"/>
              <a:gd name="connsiteX486" fmla="*/ 1573530 w 1849755"/>
              <a:gd name="connsiteY486" fmla="*/ 490538 h 1850707"/>
              <a:gd name="connsiteX487" fmla="*/ 1542098 w 1849755"/>
              <a:gd name="connsiteY487" fmla="*/ 510540 h 1850707"/>
              <a:gd name="connsiteX488" fmla="*/ 1538288 w 1849755"/>
              <a:gd name="connsiteY488" fmla="*/ 514350 h 1850707"/>
              <a:gd name="connsiteX489" fmla="*/ 1537335 w 1849755"/>
              <a:gd name="connsiteY489" fmla="*/ 520065 h 1850707"/>
              <a:gd name="connsiteX490" fmla="*/ 1539240 w 1849755"/>
              <a:gd name="connsiteY490" fmla="*/ 524828 h 1850707"/>
              <a:gd name="connsiteX491" fmla="*/ 1541145 w 1849755"/>
              <a:gd name="connsiteY491" fmla="*/ 530543 h 1850707"/>
              <a:gd name="connsiteX492" fmla="*/ 1535430 w 1849755"/>
              <a:gd name="connsiteY492" fmla="*/ 534353 h 1850707"/>
              <a:gd name="connsiteX493" fmla="*/ 1500188 w 1849755"/>
              <a:gd name="connsiteY493" fmla="*/ 479108 h 1850707"/>
              <a:gd name="connsiteX494" fmla="*/ 1505903 w 1849755"/>
              <a:gd name="connsiteY494" fmla="*/ 475298 h 1850707"/>
              <a:gd name="connsiteX495" fmla="*/ 1509713 w 1849755"/>
              <a:gd name="connsiteY495" fmla="*/ 481013 h 1850707"/>
              <a:gd name="connsiteX496" fmla="*/ 1513523 w 1849755"/>
              <a:gd name="connsiteY496" fmla="*/ 484823 h 1850707"/>
              <a:gd name="connsiteX497" fmla="*/ 1519238 w 1849755"/>
              <a:gd name="connsiteY497" fmla="*/ 486728 h 1850707"/>
              <a:gd name="connsiteX498" fmla="*/ 1524000 w 1849755"/>
              <a:gd name="connsiteY498" fmla="*/ 484823 h 1850707"/>
              <a:gd name="connsiteX499" fmla="*/ 1596390 w 1849755"/>
              <a:gd name="connsiteY499" fmla="*/ 438150 h 1850707"/>
              <a:gd name="connsiteX500" fmla="*/ 1600200 w 1849755"/>
              <a:gd name="connsiteY500" fmla="*/ 434340 h 1850707"/>
              <a:gd name="connsiteX501" fmla="*/ 1601153 w 1849755"/>
              <a:gd name="connsiteY501" fmla="*/ 428625 h 1850707"/>
              <a:gd name="connsiteX502" fmla="*/ 1599248 w 1849755"/>
              <a:gd name="connsiteY502" fmla="*/ 421958 h 1850707"/>
              <a:gd name="connsiteX503" fmla="*/ 1597343 w 1849755"/>
              <a:gd name="connsiteY503" fmla="*/ 416243 h 1850707"/>
              <a:gd name="connsiteX504" fmla="*/ 1016318 w 1849755"/>
              <a:gd name="connsiteY504" fmla="*/ 398145 h 1850707"/>
              <a:gd name="connsiteX505" fmla="*/ 968693 w 1849755"/>
              <a:gd name="connsiteY505" fmla="*/ 447675 h 1850707"/>
              <a:gd name="connsiteX506" fmla="*/ 968693 w 1849755"/>
              <a:gd name="connsiteY506" fmla="*/ 449580 h 1850707"/>
              <a:gd name="connsiteX507" fmla="*/ 968693 w 1849755"/>
              <a:gd name="connsiteY507" fmla="*/ 733425 h 1850707"/>
              <a:gd name="connsiteX508" fmla="*/ 968693 w 1849755"/>
              <a:gd name="connsiteY508" fmla="*/ 758190 h 1850707"/>
              <a:gd name="connsiteX509" fmla="*/ 1005840 w 1849755"/>
              <a:gd name="connsiteY509" fmla="*/ 803910 h 1850707"/>
              <a:gd name="connsiteX510" fmla="*/ 1188720 w 1849755"/>
              <a:gd name="connsiteY510" fmla="*/ 899160 h 1850707"/>
              <a:gd name="connsiteX511" fmla="*/ 1351598 w 1849755"/>
              <a:gd name="connsiteY511" fmla="*/ 1087755 h 1850707"/>
              <a:gd name="connsiteX512" fmla="*/ 1418273 w 1849755"/>
              <a:gd name="connsiteY512" fmla="*/ 1102043 h 1850707"/>
              <a:gd name="connsiteX513" fmla="*/ 1440180 w 1849755"/>
              <a:gd name="connsiteY513" fmla="*/ 1062038 h 1850707"/>
              <a:gd name="connsiteX514" fmla="*/ 1432560 w 1849755"/>
              <a:gd name="connsiteY514" fmla="*/ 1035368 h 1850707"/>
              <a:gd name="connsiteX515" fmla="*/ 1249680 w 1849755"/>
              <a:gd name="connsiteY515" fmla="*/ 825818 h 1850707"/>
              <a:gd name="connsiteX516" fmla="*/ 1066800 w 1849755"/>
              <a:gd name="connsiteY516" fmla="*/ 721995 h 1850707"/>
              <a:gd name="connsiteX517" fmla="*/ 1066800 w 1849755"/>
              <a:gd name="connsiteY517" fmla="*/ 611505 h 1850707"/>
              <a:gd name="connsiteX518" fmla="*/ 1331595 w 1849755"/>
              <a:gd name="connsiteY518" fmla="*/ 757238 h 1850707"/>
              <a:gd name="connsiteX519" fmla="*/ 1399223 w 1849755"/>
              <a:gd name="connsiteY519" fmla="*/ 751523 h 1850707"/>
              <a:gd name="connsiteX520" fmla="*/ 1393508 w 1849755"/>
              <a:gd name="connsiteY520" fmla="*/ 683895 h 1850707"/>
              <a:gd name="connsiteX521" fmla="*/ 1223010 w 1849755"/>
              <a:gd name="connsiteY521" fmla="*/ 570548 h 1850707"/>
              <a:gd name="connsiteX522" fmla="*/ 1065848 w 1849755"/>
              <a:gd name="connsiteY522" fmla="*/ 512445 h 1850707"/>
              <a:gd name="connsiteX523" fmla="*/ 1065848 w 1849755"/>
              <a:gd name="connsiteY523" fmla="*/ 447675 h 1850707"/>
              <a:gd name="connsiteX524" fmla="*/ 1016318 w 1849755"/>
              <a:gd name="connsiteY524" fmla="*/ 398145 h 1850707"/>
              <a:gd name="connsiteX525" fmla="*/ 833438 w 1849755"/>
              <a:gd name="connsiteY525" fmla="*/ 398145 h 1850707"/>
              <a:gd name="connsiteX526" fmla="*/ 783908 w 1849755"/>
              <a:gd name="connsiteY526" fmla="*/ 447675 h 1850707"/>
              <a:gd name="connsiteX527" fmla="*/ 783908 w 1849755"/>
              <a:gd name="connsiteY527" fmla="*/ 512445 h 1850707"/>
              <a:gd name="connsiteX528" fmla="*/ 626745 w 1849755"/>
              <a:gd name="connsiteY528" fmla="*/ 570548 h 1850707"/>
              <a:gd name="connsiteX529" fmla="*/ 456248 w 1849755"/>
              <a:gd name="connsiteY529" fmla="*/ 683895 h 1850707"/>
              <a:gd name="connsiteX530" fmla="*/ 451485 w 1849755"/>
              <a:gd name="connsiteY530" fmla="*/ 751523 h 1850707"/>
              <a:gd name="connsiteX531" fmla="*/ 519113 w 1849755"/>
              <a:gd name="connsiteY531" fmla="*/ 757238 h 1850707"/>
              <a:gd name="connsiteX532" fmla="*/ 783908 w 1849755"/>
              <a:gd name="connsiteY532" fmla="*/ 611505 h 1850707"/>
              <a:gd name="connsiteX533" fmla="*/ 783908 w 1849755"/>
              <a:gd name="connsiteY533" fmla="*/ 721995 h 1850707"/>
              <a:gd name="connsiteX534" fmla="*/ 601028 w 1849755"/>
              <a:gd name="connsiteY534" fmla="*/ 825818 h 1850707"/>
              <a:gd name="connsiteX535" fmla="*/ 418148 w 1849755"/>
              <a:gd name="connsiteY535" fmla="*/ 1035368 h 1850707"/>
              <a:gd name="connsiteX536" fmla="*/ 410528 w 1849755"/>
              <a:gd name="connsiteY536" fmla="*/ 1062038 h 1850707"/>
              <a:gd name="connsiteX537" fmla="*/ 432435 w 1849755"/>
              <a:gd name="connsiteY537" fmla="*/ 1102043 h 1850707"/>
              <a:gd name="connsiteX538" fmla="*/ 499110 w 1849755"/>
              <a:gd name="connsiteY538" fmla="*/ 1087755 h 1850707"/>
              <a:gd name="connsiteX539" fmla="*/ 661988 w 1849755"/>
              <a:gd name="connsiteY539" fmla="*/ 899160 h 1850707"/>
              <a:gd name="connsiteX540" fmla="*/ 844868 w 1849755"/>
              <a:gd name="connsiteY540" fmla="*/ 803910 h 1850707"/>
              <a:gd name="connsiteX541" fmla="*/ 882015 w 1849755"/>
              <a:gd name="connsiteY541" fmla="*/ 758190 h 1850707"/>
              <a:gd name="connsiteX542" fmla="*/ 882015 w 1849755"/>
              <a:gd name="connsiteY542" fmla="*/ 733425 h 1850707"/>
              <a:gd name="connsiteX543" fmla="*/ 882015 w 1849755"/>
              <a:gd name="connsiteY543" fmla="*/ 449580 h 1850707"/>
              <a:gd name="connsiteX544" fmla="*/ 882015 w 1849755"/>
              <a:gd name="connsiteY544" fmla="*/ 447675 h 1850707"/>
              <a:gd name="connsiteX545" fmla="*/ 833438 w 1849755"/>
              <a:gd name="connsiteY545" fmla="*/ 398145 h 1850707"/>
              <a:gd name="connsiteX546" fmla="*/ 278130 w 1849755"/>
              <a:gd name="connsiteY546" fmla="*/ 373380 h 1850707"/>
              <a:gd name="connsiteX547" fmla="*/ 283845 w 1849755"/>
              <a:gd name="connsiteY547" fmla="*/ 377190 h 1850707"/>
              <a:gd name="connsiteX548" fmla="*/ 280987 w 1849755"/>
              <a:gd name="connsiteY548" fmla="*/ 382905 h 1850707"/>
              <a:gd name="connsiteX549" fmla="*/ 279082 w 1849755"/>
              <a:gd name="connsiteY549" fmla="*/ 391477 h 1850707"/>
              <a:gd name="connsiteX550" fmla="*/ 282892 w 1849755"/>
              <a:gd name="connsiteY550" fmla="*/ 400050 h 1850707"/>
              <a:gd name="connsiteX551" fmla="*/ 295275 w 1849755"/>
              <a:gd name="connsiteY551" fmla="*/ 410527 h 1850707"/>
              <a:gd name="connsiteX552" fmla="*/ 366712 w 1849755"/>
              <a:gd name="connsiteY552" fmla="*/ 461962 h 1850707"/>
              <a:gd name="connsiteX553" fmla="*/ 358140 w 1849755"/>
              <a:gd name="connsiteY553" fmla="*/ 474345 h 1850707"/>
              <a:gd name="connsiteX554" fmla="*/ 237172 w 1849755"/>
              <a:gd name="connsiteY554" fmla="*/ 481012 h 1850707"/>
              <a:gd name="connsiteX555" fmla="*/ 283845 w 1849755"/>
              <a:gd name="connsiteY555" fmla="*/ 514350 h 1850707"/>
              <a:gd name="connsiteX556" fmla="*/ 298132 w 1849755"/>
              <a:gd name="connsiteY556" fmla="*/ 522922 h 1850707"/>
              <a:gd name="connsiteX557" fmla="*/ 307657 w 1849755"/>
              <a:gd name="connsiteY557" fmla="*/ 523875 h 1850707"/>
              <a:gd name="connsiteX558" fmla="*/ 314325 w 1849755"/>
              <a:gd name="connsiteY558" fmla="*/ 520065 h 1850707"/>
              <a:gd name="connsiteX559" fmla="*/ 320992 w 1849755"/>
              <a:gd name="connsiteY559" fmla="*/ 514350 h 1850707"/>
              <a:gd name="connsiteX560" fmla="*/ 326707 w 1849755"/>
              <a:gd name="connsiteY560" fmla="*/ 518160 h 1850707"/>
              <a:gd name="connsiteX561" fmla="*/ 296227 w 1849755"/>
              <a:gd name="connsiteY561" fmla="*/ 561022 h 1850707"/>
              <a:gd name="connsiteX562" fmla="*/ 290512 w 1849755"/>
              <a:gd name="connsiteY562" fmla="*/ 557212 h 1850707"/>
              <a:gd name="connsiteX563" fmla="*/ 294322 w 1849755"/>
              <a:gd name="connsiteY563" fmla="*/ 550545 h 1850707"/>
              <a:gd name="connsiteX564" fmla="*/ 296227 w 1849755"/>
              <a:gd name="connsiteY564" fmla="*/ 542925 h 1850707"/>
              <a:gd name="connsiteX565" fmla="*/ 292417 w 1849755"/>
              <a:gd name="connsiteY565" fmla="*/ 534352 h 1850707"/>
              <a:gd name="connsiteX566" fmla="*/ 279082 w 1849755"/>
              <a:gd name="connsiteY566" fmla="*/ 523875 h 1850707"/>
              <a:gd name="connsiteX567" fmla="*/ 232410 w 1849755"/>
              <a:gd name="connsiteY567" fmla="*/ 490537 h 1850707"/>
              <a:gd name="connsiteX568" fmla="*/ 224790 w 1849755"/>
              <a:gd name="connsiteY568" fmla="*/ 486727 h 1850707"/>
              <a:gd name="connsiteX569" fmla="*/ 217170 w 1849755"/>
              <a:gd name="connsiteY569" fmla="*/ 485775 h 1850707"/>
              <a:gd name="connsiteX570" fmla="*/ 209550 w 1849755"/>
              <a:gd name="connsiteY570" fmla="*/ 488632 h 1850707"/>
              <a:gd name="connsiteX571" fmla="*/ 201930 w 1849755"/>
              <a:gd name="connsiteY571" fmla="*/ 494347 h 1850707"/>
              <a:gd name="connsiteX572" fmla="*/ 196215 w 1849755"/>
              <a:gd name="connsiteY572" fmla="*/ 490537 h 1850707"/>
              <a:gd name="connsiteX573" fmla="*/ 222885 w 1849755"/>
              <a:gd name="connsiteY573" fmla="*/ 453390 h 1850707"/>
              <a:gd name="connsiteX574" fmla="*/ 328612 w 1849755"/>
              <a:gd name="connsiteY574" fmla="*/ 447675 h 1850707"/>
              <a:gd name="connsiteX575" fmla="*/ 290512 w 1849755"/>
              <a:gd name="connsiteY575" fmla="*/ 421005 h 1850707"/>
              <a:gd name="connsiteX576" fmla="*/ 276225 w 1849755"/>
              <a:gd name="connsiteY576" fmla="*/ 412432 h 1850707"/>
              <a:gd name="connsiteX577" fmla="*/ 266700 w 1849755"/>
              <a:gd name="connsiteY577" fmla="*/ 411480 h 1850707"/>
              <a:gd name="connsiteX578" fmla="*/ 260032 w 1849755"/>
              <a:gd name="connsiteY578" fmla="*/ 415290 h 1850707"/>
              <a:gd name="connsiteX579" fmla="*/ 253365 w 1849755"/>
              <a:gd name="connsiteY579" fmla="*/ 420052 h 1850707"/>
              <a:gd name="connsiteX580" fmla="*/ 247650 w 1849755"/>
              <a:gd name="connsiteY580" fmla="*/ 415290 h 1850707"/>
              <a:gd name="connsiteX581" fmla="*/ 925830 w 1849755"/>
              <a:gd name="connsiteY581" fmla="*/ 296228 h 1850707"/>
              <a:gd name="connsiteX582" fmla="*/ 1555433 w 1849755"/>
              <a:gd name="connsiteY582" fmla="*/ 925830 h 1850707"/>
              <a:gd name="connsiteX583" fmla="*/ 925830 w 1849755"/>
              <a:gd name="connsiteY583" fmla="*/ 1555433 h 1850707"/>
              <a:gd name="connsiteX584" fmla="*/ 296228 w 1849755"/>
              <a:gd name="connsiteY584" fmla="*/ 925830 h 1850707"/>
              <a:gd name="connsiteX585" fmla="*/ 925830 w 1849755"/>
              <a:gd name="connsiteY585" fmla="*/ 296228 h 1850707"/>
              <a:gd name="connsiteX586" fmla="*/ 925830 w 1849755"/>
              <a:gd name="connsiteY586" fmla="*/ 261937 h 1850707"/>
              <a:gd name="connsiteX587" fmla="*/ 667702 w 1849755"/>
              <a:gd name="connsiteY587" fmla="*/ 314325 h 1850707"/>
              <a:gd name="connsiteX588" fmla="*/ 456247 w 1849755"/>
              <a:gd name="connsiteY588" fmla="*/ 456247 h 1850707"/>
              <a:gd name="connsiteX589" fmla="*/ 314325 w 1849755"/>
              <a:gd name="connsiteY589" fmla="*/ 667702 h 1850707"/>
              <a:gd name="connsiteX590" fmla="*/ 261937 w 1849755"/>
              <a:gd name="connsiteY590" fmla="*/ 925830 h 1850707"/>
              <a:gd name="connsiteX591" fmla="*/ 314325 w 1849755"/>
              <a:gd name="connsiteY591" fmla="*/ 1183957 h 1850707"/>
              <a:gd name="connsiteX592" fmla="*/ 456247 w 1849755"/>
              <a:gd name="connsiteY592" fmla="*/ 1395412 h 1850707"/>
              <a:gd name="connsiteX593" fmla="*/ 667702 w 1849755"/>
              <a:gd name="connsiteY593" fmla="*/ 1537335 h 1850707"/>
              <a:gd name="connsiteX594" fmla="*/ 925830 w 1849755"/>
              <a:gd name="connsiteY594" fmla="*/ 1589722 h 1850707"/>
              <a:gd name="connsiteX595" fmla="*/ 1183957 w 1849755"/>
              <a:gd name="connsiteY595" fmla="*/ 1537335 h 1850707"/>
              <a:gd name="connsiteX596" fmla="*/ 1395412 w 1849755"/>
              <a:gd name="connsiteY596" fmla="*/ 1395412 h 1850707"/>
              <a:gd name="connsiteX597" fmla="*/ 1537335 w 1849755"/>
              <a:gd name="connsiteY597" fmla="*/ 1183957 h 1850707"/>
              <a:gd name="connsiteX598" fmla="*/ 1589722 w 1849755"/>
              <a:gd name="connsiteY598" fmla="*/ 925830 h 1850707"/>
              <a:gd name="connsiteX599" fmla="*/ 1537335 w 1849755"/>
              <a:gd name="connsiteY599" fmla="*/ 667702 h 1850707"/>
              <a:gd name="connsiteX600" fmla="*/ 1395412 w 1849755"/>
              <a:gd name="connsiteY600" fmla="*/ 456247 h 1850707"/>
              <a:gd name="connsiteX601" fmla="*/ 1183957 w 1849755"/>
              <a:gd name="connsiteY601" fmla="*/ 314325 h 1850707"/>
              <a:gd name="connsiteX602" fmla="*/ 925830 w 1849755"/>
              <a:gd name="connsiteY602" fmla="*/ 261937 h 1850707"/>
              <a:gd name="connsiteX603" fmla="*/ 1454467 w 1849755"/>
              <a:gd name="connsiteY603" fmla="*/ 259080 h 1850707"/>
              <a:gd name="connsiteX604" fmla="*/ 1534477 w 1849755"/>
              <a:gd name="connsiteY604" fmla="*/ 331470 h 1850707"/>
              <a:gd name="connsiteX605" fmla="*/ 1514475 w 1849755"/>
              <a:gd name="connsiteY605" fmla="*/ 356235 h 1850707"/>
              <a:gd name="connsiteX606" fmla="*/ 1509712 w 1849755"/>
              <a:gd name="connsiteY606" fmla="*/ 351472 h 1850707"/>
              <a:gd name="connsiteX607" fmla="*/ 1512570 w 1849755"/>
              <a:gd name="connsiteY607" fmla="*/ 335280 h 1850707"/>
              <a:gd name="connsiteX608" fmla="*/ 1509712 w 1849755"/>
              <a:gd name="connsiteY608" fmla="*/ 320992 h 1850707"/>
              <a:gd name="connsiteX609" fmla="*/ 1504950 w 1849755"/>
              <a:gd name="connsiteY609" fmla="*/ 315277 h 1850707"/>
              <a:gd name="connsiteX610" fmla="*/ 1499235 w 1849755"/>
              <a:gd name="connsiteY610" fmla="*/ 309562 h 1850707"/>
              <a:gd name="connsiteX611" fmla="*/ 1485900 w 1849755"/>
              <a:gd name="connsiteY611" fmla="*/ 298132 h 1850707"/>
              <a:gd name="connsiteX612" fmla="*/ 1454467 w 1849755"/>
              <a:gd name="connsiteY612" fmla="*/ 332422 h 1850707"/>
              <a:gd name="connsiteX613" fmla="*/ 1463992 w 1849755"/>
              <a:gd name="connsiteY613" fmla="*/ 340995 h 1850707"/>
              <a:gd name="connsiteX614" fmla="*/ 1470660 w 1849755"/>
              <a:gd name="connsiteY614" fmla="*/ 345757 h 1850707"/>
              <a:gd name="connsiteX615" fmla="*/ 1479232 w 1849755"/>
              <a:gd name="connsiteY615" fmla="*/ 347662 h 1850707"/>
              <a:gd name="connsiteX616" fmla="*/ 1486852 w 1849755"/>
              <a:gd name="connsiteY616" fmla="*/ 344805 h 1850707"/>
              <a:gd name="connsiteX617" fmla="*/ 1494472 w 1849755"/>
              <a:gd name="connsiteY617" fmla="*/ 340042 h 1850707"/>
              <a:gd name="connsiteX618" fmla="*/ 1499235 w 1849755"/>
              <a:gd name="connsiteY618" fmla="*/ 344805 h 1850707"/>
              <a:gd name="connsiteX619" fmla="*/ 1464945 w 1849755"/>
              <a:gd name="connsiteY619" fmla="*/ 381952 h 1850707"/>
              <a:gd name="connsiteX620" fmla="*/ 1460182 w 1849755"/>
              <a:gd name="connsiteY620" fmla="*/ 377190 h 1850707"/>
              <a:gd name="connsiteX621" fmla="*/ 1463992 w 1849755"/>
              <a:gd name="connsiteY621" fmla="*/ 368617 h 1850707"/>
              <a:gd name="connsiteX622" fmla="*/ 1465897 w 1849755"/>
              <a:gd name="connsiteY622" fmla="*/ 360045 h 1850707"/>
              <a:gd name="connsiteX623" fmla="*/ 1463992 w 1849755"/>
              <a:gd name="connsiteY623" fmla="*/ 352425 h 1850707"/>
              <a:gd name="connsiteX624" fmla="*/ 1458277 w 1849755"/>
              <a:gd name="connsiteY624" fmla="*/ 345757 h 1850707"/>
              <a:gd name="connsiteX625" fmla="*/ 1448752 w 1849755"/>
              <a:gd name="connsiteY625" fmla="*/ 337185 h 1850707"/>
              <a:gd name="connsiteX626" fmla="*/ 1424940 w 1849755"/>
              <a:gd name="connsiteY626" fmla="*/ 362902 h 1850707"/>
              <a:gd name="connsiteX627" fmla="*/ 1419225 w 1849755"/>
              <a:gd name="connsiteY627" fmla="*/ 369570 h 1850707"/>
              <a:gd name="connsiteX628" fmla="*/ 1418272 w 1849755"/>
              <a:gd name="connsiteY628" fmla="*/ 375285 h 1850707"/>
              <a:gd name="connsiteX629" fmla="*/ 1421130 w 1849755"/>
              <a:gd name="connsiteY629" fmla="*/ 381000 h 1850707"/>
              <a:gd name="connsiteX630" fmla="*/ 1428750 w 1849755"/>
              <a:gd name="connsiteY630" fmla="*/ 388620 h 1850707"/>
              <a:gd name="connsiteX631" fmla="*/ 1434465 w 1849755"/>
              <a:gd name="connsiteY631" fmla="*/ 393382 h 1850707"/>
              <a:gd name="connsiteX632" fmla="*/ 1440180 w 1849755"/>
              <a:gd name="connsiteY632" fmla="*/ 398145 h 1850707"/>
              <a:gd name="connsiteX633" fmla="*/ 1445895 w 1849755"/>
              <a:gd name="connsiteY633" fmla="*/ 401955 h 1850707"/>
              <a:gd name="connsiteX634" fmla="*/ 1450657 w 1849755"/>
              <a:gd name="connsiteY634" fmla="*/ 402907 h 1850707"/>
              <a:gd name="connsiteX635" fmla="*/ 1465897 w 1849755"/>
              <a:gd name="connsiteY635" fmla="*/ 400050 h 1850707"/>
              <a:gd name="connsiteX636" fmla="*/ 1479232 w 1849755"/>
              <a:gd name="connsiteY636" fmla="*/ 395287 h 1850707"/>
              <a:gd name="connsiteX637" fmla="*/ 1483995 w 1849755"/>
              <a:gd name="connsiteY637" fmla="*/ 399097 h 1850707"/>
              <a:gd name="connsiteX638" fmla="*/ 1456372 w 1849755"/>
              <a:gd name="connsiteY638" fmla="*/ 425767 h 1850707"/>
              <a:gd name="connsiteX639" fmla="*/ 1371600 w 1849755"/>
              <a:gd name="connsiteY639" fmla="*/ 348615 h 1850707"/>
              <a:gd name="connsiteX640" fmla="*/ 1376362 w 1849755"/>
              <a:gd name="connsiteY640" fmla="*/ 343852 h 1850707"/>
              <a:gd name="connsiteX641" fmla="*/ 1382077 w 1849755"/>
              <a:gd name="connsiteY641" fmla="*/ 347662 h 1850707"/>
              <a:gd name="connsiteX642" fmla="*/ 1386840 w 1849755"/>
              <a:gd name="connsiteY642" fmla="*/ 350520 h 1850707"/>
              <a:gd name="connsiteX643" fmla="*/ 1392555 w 1849755"/>
              <a:gd name="connsiteY643" fmla="*/ 351472 h 1850707"/>
              <a:gd name="connsiteX644" fmla="*/ 1397317 w 1849755"/>
              <a:gd name="connsiteY644" fmla="*/ 348615 h 1850707"/>
              <a:gd name="connsiteX645" fmla="*/ 1455420 w 1849755"/>
              <a:gd name="connsiteY645" fmla="*/ 284797 h 1850707"/>
              <a:gd name="connsiteX646" fmla="*/ 1458277 w 1849755"/>
              <a:gd name="connsiteY646" fmla="*/ 280035 h 1850707"/>
              <a:gd name="connsiteX647" fmla="*/ 1457325 w 1849755"/>
              <a:gd name="connsiteY647" fmla="*/ 274320 h 1850707"/>
              <a:gd name="connsiteX648" fmla="*/ 1453515 w 1849755"/>
              <a:gd name="connsiteY648" fmla="*/ 268605 h 1850707"/>
              <a:gd name="connsiteX649" fmla="*/ 1449705 w 1849755"/>
              <a:gd name="connsiteY649" fmla="*/ 263842 h 1850707"/>
              <a:gd name="connsiteX650" fmla="*/ 925830 w 1849755"/>
              <a:gd name="connsiteY650" fmla="*/ 241935 h 1850707"/>
              <a:gd name="connsiteX651" fmla="*/ 1192530 w 1849755"/>
              <a:gd name="connsiteY651" fmla="*/ 295275 h 1850707"/>
              <a:gd name="connsiteX652" fmla="*/ 1409700 w 1849755"/>
              <a:gd name="connsiteY652" fmla="*/ 441960 h 1850707"/>
              <a:gd name="connsiteX653" fmla="*/ 1556385 w 1849755"/>
              <a:gd name="connsiteY653" fmla="*/ 659130 h 1850707"/>
              <a:gd name="connsiteX654" fmla="*/ 1610677 w 1849755"/>
              <a:gd name="connsiteY654" fmla="*/ 925830 h 1850707"/>
              <a:gd name="connsiteX655" fmla="*/ 1556385 w 1849755"/>
              <a:gd name="connsiteY655" fmla="*/ 1192530 h 1850707"/>
              <a:gd name="connsiteX656" fmla="*/ 1409700 w 1849755"/>
              <a:gd name="connsiteY656" fmla="*/ 1409700 h 1850707"/>
              <a:gd name="connsiteX657" fmla="*/ 1192530 w 1849755"/>
              <a:gd name="connsiteY657" fmla="*/ 1556385 h 1850707"/>
              <a:gd name="connsiteX658" fmla="*/ 925830 w 1849755"/>
              <a:gd name="connsiteY658" fmla="*/ 1610677 h 1850707"/>
              <a:gd name="connsiteX659" fmla="*/ 659130 w 1849755"/>
              <a:gd name="connsiteY659" fmla="*/ 1556385 h 1850707"/>
              <a:gd name="connsiteX660" fmla="*/ 441960 w 1849755"/>
              <a:gd name="connsiteY660" fmla="*/ 1409700 h 1850707"/>
              <a:gd name="connsiteX661" fmla="*/ 295275 w 1849755"/>
              <a:gd name="connsiteY661" fmla="*/ 1192530 h 1850707"/>
              <a:gd name="connsiteX662" fmla="*/ 241935 w 1849755"/>
              <a:gd name="connsiteY662" fmla="*/ 925830 h 1850707"/>
              <a:gd name="connsiteX663" fmla="*/ 295275 w 1849755"/>
              <a:gd name="connsiteY663" fmla="*/ 659130 h 1850707"/>
              <a:gd name="connsiteX664" fmla="*/ 441960 w 1849755"/>
              <a:gd name="connsiteY664" fmla="*/ 441960 h 1850707"/>
              <a:gd name="connsiteX665" fmla="*/ 659130 w 1849755"/>
              <a:gd name="connsiteY665" fmla="*/ 295275 h 1850707"/>
              <a:gd name="connsiteX666" fmla="*/ 925830 w 1849755"/>
              <a:gd name="connsiteY666" fmla="*/ 241935 h 1850707"/>
              <a:gd name="connsiteX667" fmla="*/ 435292 w 1849755"/>
              <a:gd name="connsiteY667" fmla="*/ 233363 h 1850707"/>
              <a:gd name="connsiteX668" fmla="*/ 463867 w 1849755"/>
              <a:gd name="connsiteY668" fmla="*/ 267653 h 1850707"/>
              <a:gd name="connsiteX669" fmla="*/ 458152 w 1849755"/>
              <a:gd name="connsiteY669" fmla="*/ 272415 h 1850707"/>
              <a:gd name="connsiteX670" fmla="*/ 427672 w 1849755"/>
              <a:gd name="connsiteY670" fmla="*/ 259080 h 1850707"/>
              <a:gd name="connsiteX671" fmla="*/ 403860 w 1849755"/>
              <a:gd name="connsiteY671" fmla="*/ 265748 h 1850707"/>
              <a:gd name="connsiteX672" fmla="*/ 393382 w 1849755"/>
              <a:gd name="connsiteY672" fmla="*/ 293370 h 1850707"/>
              <a:gd name="connsiteX673" fmla="*/ 411480 w 1849755"/>
              <a:gd name="connsiteY673" fmla="*/ 329565 h 1850707"/>
              <a:gd name="connsiteX674" fmla="*/ 444817 w 1849755"/>
              <a:gd name="connsiteY674" fmla="*/ 357188 h 1850707"/>
              <a:gd name="connsiteX675" fmla="*/ 473392 w 1849755"/>
              <a:gd name="connsiteY675" fmla="*/ 353378 h 1850707"/>
              <a:gd name="connsiteX676" fmla="*/ 481965 w 1849755"/>
              <a:gd name="connsiteY676" fmla="*/ 342900 h 1850707"/>
              <a:gd name="connsiteX677" fmla="*/ 485775 w 1849755"/>
              <a:gd name="connsiteY677" fmla="*/ 333375 h 1850707"/>
              <a:gd name="connsiteX678" fmla="*/ 470535 w 1849755"/>
              <a:gd name="connsiteY678" fmla="*/ 314325 h 1850707"/>
              <a:gd name="connsiteX679" fmla="*/ 466725 w 1849755"/>
              <a:gd name="connsiteY679" fmla="*/ 311468 h 1850707"/>
              <a:gd name="connsiteX680" fmla="*/ 461010 w 1849755"/>
              <a:gd name="connsiteY680" fmla="*/ 311468 h 1850707"/>
              <a:gd name="connsiteX681" fmla="*/ 454342 w 1849755"/>
              <a:gd name="connsiteY681" fmla="*/ 314325 h 1850707"/>
              <a:gd name="connsiteX682" fmla="*/ 448627 w 1849755"/>
              <a:gd name="connsiteY682" fmla="*/ 317183 h 1850707"/>
              <a:gd name="connsiteX683" fmla="*/ 444817 w 1849755"/>
              <a:gd name="connsiteY683" fmla="*/ 312420 h 1850707"/>
              <a:gd name="connsiteX684" fmla="*/ 494347 w 1849755"/>
              <a:gd name="connsiteY684" fmla="*/ 272415 h 1850707"/>
              <a:gd name="connsiteX685" fmla="*/ 495300 w 1849755"/>
              <a:gd name="connsiteY685" fmla="*/ 276225 h 1850707"/>
              <a:gd name="connsiteX686" fmla="*/ 492442 w 1849755"/>
              <a:gd name="connsiteY686" fmla="*/ 280035 h 1850707"/>
              <a:gd name="connsiteX687" fmla="*/ 489585 w 1849755"/>
              <a:gd name="connsiteY687" fmla="*/ 283845 h 1850707"/>
              <a:gd name="connsiteX688" fmla="*/ 488632 w 1849755"/>
              <a:gd name="connsiteY688" fmla="*/ 289560 h 1850707"/>
              <a:gd name="connsiteX689" fmla="*/ 491490 w 1849755"/>
              <a:gd name="connsiteY689" fmla="*/ 294323 h 1850707"/>
              <a:gd name="connsiteX690" fmla="*/ 500062 w 1849755"/>
              <a:gd name="connsiteY690" fmla="*/ 305753 h 1850707"/>
              <a:gd name="connsiteX691" fmla="*/ 504825 w 1849755"/>
              <a:gd name="connsiteY691" fmla="*/ 311468 h 1850707"/>
              <a:gd name="connsiteX692" fmla="*/ 508635 w 1849755"/>
              <a:gd name="connsiteY692" fmla="*/ 316230 h 1850707"/>
              <a:gd name="connsiteX693" fmla="*/ 495300 w 1849755"/>
              <a:gd name="connsiteY693" fmla="*/ 340043 h 1850707"/>
              <a:gd name="connsiteX694" fmla="*/ 474345 w 1849755"/>
              <a:gd name="connsiteY694" fmla="*/ 362903 h 1850707"/>
              <a:gd name="connsiteX695" fmla="*/ 452437 w 1849755"/>
              <a:gd name="connsiteY695" fmla="*/ 375285 h 1850707"/>
              <a:gd name="connsiteX696" fmla="*/ 428625 w 1849755"/>
              <a:gd name="connsiteY696" fmla="*/ 378143 h 1850707"/>
              <a:gd name="connsiteX697" fmla="*/ 405765 w 1849755"/>
              <a:gd name="connsiteY697" fmla="*/ 371475 h 1850707"/>
              <a:gd name="connsiteX698" fmla="*/ 384810 w 1849755"/>
              <a:gd name="connsiteY698" fmla="*/ 353378 h 1850707"/>
              <a:gd name="connsiteX699" fmla="*/ 372427 w 1849755"/>
              <a:gd name="connsiteY699" fmla="*/ 329565 h 1850707"/>
              <a:gd name="connsiteX700" fmla="*/ 369570 w 1849755"/>
              <a:gd name="connsiteY700" fmla="*/ 304800 h 1850707"/>
              <a:gd name="connsiteX701" fmla="*/ 378142 w 1849755"/>
              <a:gd name="connsiteY701" fmla="*/ 280988 h 1850707"/>
              <a:gd name="connsiteX702" fmla="*/ 397192 w 1849755"/>
              <a:gd name="connsiteY702" fmla="*/ 260033 h 1850707"/>
              <a:gd name="connsiteX703" fmla="*/ 413385 w 1849755"/>
              <a:gd name="connsiteY703" fmla="*/ 249555 h 1850707"/>
              <a:gd name="connsiteX704" fmla="*/ 428625 w 1849755"/>
              <a:gd name="connsiteY704" fmla="*/ 244793 h 1850707"/>
              <a:gd name="connsiteX705" fmla="*/ 429577 w 1849755"/>
              <a:gd name="connsiteY705" fmla="*/ 238125 h 1850707"/>
              <a:gd name="connsiteX706" fmla="*/ 1258252 w 1849755"/>
              <a:gd name="connsiteY706" fmla="*/ 140970 h 1850707"/>
              <a:gd name="connsiteX707" fmla="*/ 1316355 w 1849755"/>
              <a:gd name="connsiteY707" fmla="*/ 172402 h 1850707"/>
              <a:gd name="connsiteX708" fmla="*/ 1313497 w 1849755"/>
              <a:gd name="connsiteY708" fmla="*/ 178117 h 1850707"/>
              <a:gd name="connsiteX709" fmla="*/ 1301115 w 1849755"/>
              <a:gd name="connsiteY709" fmla="*/ 174307 h 1850707"/>
              <a:gd name="connsiteX710" fmla="*/ 1296352 w 1849755"/>
              <a:gd name="connsiteY710" fmla="*/ 175260 h 1850707"/>
              <a:gd name="connsiteX711" fmla="*/ 1295400 w 1849755"/>
              <a:gd name="connsiteY711" fmla="*/ 177165 h 1850707"/>
              <a:gd name="connsiteX712" fmla="*/ 1294447 w 1849755"/>
              <a:gd name="connsiteY712" fmla="*/ 180022 h 1850707"/>
              <a:gd name="connsiteX713" fmla="*/ 1291590 w 1849755"/>
              <a:gd name="connsiteY713" fmla="*/ 206692 h 1850707"/>
              <a:gd name="connsiteX714" fmla="*/ 1285875 w 1849755"/>
              <a:gd name="connsiteY714" fmla="*/ 263842 h 1850707"/>
              <a:gd name="connsiteX715" fmla="*/ 1316355 w 1849755"/>
              <a:gd name="connsiteY715" fmla="*/ 238125 h 1850707"/>
              <a:gd name="connsiteX716" fmla="*/ 1337310 w 1849755"/>
              <a:gd name="connsiteY716" fmla="*/ 220027 h 1850707"/>
              <a:gd name="connsiteX717" fmla="*/ 1344930 w 1849755"/>
              <a:gd name="connsiteY717" fmla="*/ 212407 h 1850707"/>
              <a:gd name="connsiteX718" fmla="*/ 1349692 w 1849755"/>
              <a:gd name="connsiteY718" fmla="*/ 206692 h 1850707"/>
              <a:gd name="connsiteX719" fmla="*/ 1347787 w 1849755"/>
              <a:gd name="connsiteY719" fmla="*/ 200977 h 1850707"/>
              <a:gd name="connsiteX720" fmla="*/ 1336357 w 1849755"/>
              <a:gd name="connsiteY720" fmla="*/ 191452 h 1850707"/>
              <a:gd name="connsiteX721" fmla="*/ 1339215 w 1849755"/>
              <a:gd name="connsiteY721" fmla="*/ 185737 h 1850707"/>
              <a:gd name="connsiteX722" fmla="*/ 1383030 w 1849755"/>
              <a:gd name="connsiteY722" fmla="*/ 208597 h 1850707"/>
              <a:gd name="connsiteX723" fmla="*/ 1381125 w 1849755"/>
              <a:gd name="connsiteY723" fmla="*/ 214312 h 1850707"/>
              <a:gd name="connsiteX724" fmla="*/ 1375410 w 1849755"/>
              <a:gd name="connsiteY724" fmla="*/ 212407 h 1850707"/>
              <a:gd name="connsiteX725" fmla="*/ 1369695 w 1849755"/>
              <a:gd name="connsiteY725" fmla="*/ 212407 h 1850707"/>
              <a:gd name="connsiteX726" fmla="*/ 1362075 w 1849755"/>
              <a:gd name="connsiteY726" fmla="*/ 213360 h 1850707"/>
              <a:gd name="connsiteX727" fmla="*/ 1355407 w 1849755"/>
              <a:gd name="connsiteY727" fmla="*/ 217170 h 1850707"/>
              <a:gd name="connsiteX728" fmla="*/ 1341120 w 1849755"/>
              <a:gd name="connsiteY728" fmla="*/ 228600 h 1850707"/>
              <a:gd name="connsiteX729" fmla="*/ 1319212 w 1849755"/>
              <a:gd name="connsiteY729" fmla="*/ 246697 h 1850707"/>
              <a:gd name="connsiteX730" fmla="*/ 1295400 w 1849755"/>
              <a:gd name="connsiteY730" fmla="*/ 266700 h 1850707"/>
              <a:gd name="connsiteX731" fmla="*/ 1270635 w 1849755"/>
              <a:gd name="connsiteY731" fmla="*/ 287655 h 1850707"/>
              <a:gd name="connsiteX732" fmla="*/ 1255395 w 1849755"/>
              <a:gd name="connsiteY732" fmla="*/ 280035 h 1850707"/>
              <a:gd name="connsiteX733" fmla="*/ 1262062 w 1849755"/>
              <a:gd name="connsiteY733" fmla="*/ 215265 h 1850707"/>
              <a:gd name="connsiteX734" fmla="*/ 1266825 w 1849755"/>
              <a:gd name="connsiteY734" fmla="*/ 169545 h 1850707"/>
              <a:gd name="connsiteX735" fmla="*/ 1266825 w 1849755"/>
              <a:gd name="connsiteY735" fmla="*/ 161925 h 1850707"/>
              <a:gd name="connsiteX736" fmla="*/ 1263967 w 1849755"/>
              <a:gd name="connsiteY736" fmla="*/ 155257 h 1850707"/>
              <a:gd name="connsiteX737" fmla="*/ 1260157 w 1849755"/>
              <a:gd name="connsiteY737" fmla="*/ 150495 h 1850707"/>
              <a:gd name="connsiteX738" fmla="*/ 1255395 w 1849755"/>
              <a:gd name="connsiteY738" fmla="*/ 146685 h 1850707"/>
              <a:gd name="connsiteX739" fmla="*/ 1105853 w 1849755"/>
              <a:gd name="connsiteY739" fmla="*/ 95250 h 1850707"/>
              <a:gd name="connsiteX740" fmla="*/ 1171575 w 1849755"/>
              <a:gd name="connsiteY740" fmla="*/ 112395 h 1850707"/>
              <a:gd name="connsiteX741" fmla="*/ 1169670 w 1849755"/>
              <a:gd name="connsiteY741" fmla="*/ 119062 h 1850707"/>
              <a:gd name="connsiteX742" fmla="*/ 1163003 w 1849755"/>
              <a:gd name="connsiteY742" fmla="*/ 118110 h 1850707"/>
              <a:gd name="connsiteX743" fmla="*/ 1156335 w 1849755"/>
              <a:gd name="connsiteY743" fmla="*/ 118110 h 1850707"/>
              <a:gd name="connsiteX744" fmla="*/ 1151573 w 1849755"/>
              <a:gd name="connsiteY744" fmla="*/ 120015 h 1850707"/>
              <a:gd name="connsiteX745" fmla="*/ 1148715 w 1849755"/>
              <a:gd name="connsiteY745" fmla="*/ 124777 h 1850707"/>
              <a:gd name="connsiteX746" fmla="*/ 1126808 w 1849755"/>
              <a:gd name="connsiteY746" fmla="*/ 208597 h 1850707"/>
              <a:gd name="connsiteX747" fmla="*/ 1126808 w 1849755"/>
              <a:gd name="connsiteY747" fmla="*/ 214312 h 1850707"/>
              <a:gd name="connsiteX748" fmla="*/ 1130618 w 1849755"/>
              <a:gd name="connsiteY748" fmla="*/ 219075 h 1850707"/>
              <a:gd name="connsiteX749" fmla="*/ 1136333 w 1849755"/>
              <a:gd name="connsiteY749" fmla="*/ 221932 h 1850707"/>
              <a:gd name="connsiteX750" fmla="*/ 1143000 w 1849755"/>
              <a:gd name="connsiteY750" fmla="*/ 224790 h 1850707"/>
              <a:gd name="connsiteX751" fmla="*/ 1141095 w 1849755"/>
              <a:gd name="connsiteY751" fmla="*/ 230505 h 1850707"/>
              <a:gd name="connsiteX752" fmla="*/ 1075373 w 1849755"/>
              <a:gd name="connsiteY752" fmla="*/ 213360 h 1850707"/>
              <a:gd name="connsiteX753" fmla="*/ 1077278 w 1849755"/>
              <a:gd name="connsiteY753" fmla="*/ 206692 h 1850707"/>
              <a:gd name="connsiteX754" fmla="*/ 1083945 w 1849755"/>
              <a:gd name="connsiteY754" fmla="*/ 207645 h 1850707"/>
              <a:gd name="connsiteX755" fmla="*/ 1090613 w 1849755"/>
              <a:gd name="connsiteY755" fmla="*/ 208597 h 1850707"/>
              <a:gd name="connsiteX756" fmla="*/ 1095375 w 1849755"/>
              <a:gd name="connsiteY756" fmla="*/ 206692 h 1850707"/>
              <a:gd name="connsiteX757" fmla="*/ 1098233 w 1849755"/>
              <a:gd name="connsiteY757" fmla="*/ 201930 h 1850707"/>
              <a:gd name="connsiteX758" fmla="*/ 1120140 w 1849755"/>
              <a:gd name="connsiteY758" fmla="*/ 118110 h 1850707"/>
              <a:gd name="connsiteX759" fmla="*/ 1120140 w 1849755"/>
              <a:gd name="connsiteY759" fmla="*/ 112395 h 1850707"/>
              <a:gd name="connsiteX760" fmla="*/ 1116330 w 1849755"/>
              <a:gd name="connsiteY760" fmla="*/ 107632 h 1850707"/>
              <a:gd name="connsiteX761" fmla="*/ 1110615 w 1849755"/>
              <a:gd name="connsiteY761" fmla="*/ 104775 h 1850707"/>
              <a:gd name="connsiteX762" fmla="*/ 1103948 w 1849755"/>
              <a:gd name="connsiteY762" fmla="*/ 101917 h 1850707"/>
              <a:gd name="connsiteX763" fmla="*/ 777240 w 1849755"/>
              <a:gd name="connsiteY763" fmla="*/ 88583 h 1850707"/>
              <a:gd name="connsiteX764" fmla="*/ 779145 w 1849755"/>
              <a:gd name="connsiteY764" fmla="*/ 93345 h 1850707"/>
              <a:gd name="connsiteX765" fmla="*/ 772477 w 1849755"/>
              <a:gd name="connsiteY765" fmla="*/ 96203 h 1850707"/>
              <a:gd name="connsiteX766" fmla="*/ 765810 w 1849755"/>
              <a:gd name="connsiteY766" fmla="*/ 100965 h 1850707"/>
              <a:gd name="connsiteX767" fmla="*/ 762952 w 1849755"/>
              <a:gd name="connsiteY767" fmla="*/ 109538 h 1850707"/>
              <a:gd name="connsiteX768" fmla="*/ 765810 w 1849755"/>
              <a:gd name="connsiteY768" fmla="*/ 125730 h 1850707"/>
              <a:gd name="connsiteX769" fmla="*/ 777240 w 1849755"/>
              <a:gd name="connsiteY769" fmla="*/ 169545 h 1850707"/>
              <a:gd name="connsiteX770" fmla="*/ 772477 w 1849755"/>
              <a:gd name="connsiteY770" fmla="*/ 203835 h 1850707"/>
              <a:gd name="connsiteX771" fmla="*/ 741045 w 1849755"/>
              <a:gd name="connsiteY771" fmla="*/ 224790 h 1850707"/>
              <a:gd name="connsiteX772" fmla="*/ 699135 w 1849755"/>
              <a:gd name="connsiteY772" fmla="*/ 223838 h 1850707"/>
              <a:gd name="connsiteX773" fmla="*/ 677227 w 1849755"/>
              <a:gd name="connsiteY773" fmla="*/ 196215 h 1850707"/>
              <a:gd name="connsiteX774" fmla="*/ 661035 w 1849755"/>
              <a:gd name="connsiteY774" fmla="*/ 136208 h 1850707"/>
              <a:gd name="connsiteX775" fmla="*/ 658177 w 1849755"/>
              <a:gd name="connsiteY775" fmla="*/ 131445 h 1850707"/>
              <a:gd name="connsiteX776" fmla="*/ 653415 w 1849755"/>
              <a:gd name="connsiteY776" fmla="*/ 128588 h 1850707"/>
              <a:gd name="connsiteX777" fmla="*/ 647700 w 1849755"/>
              <a:gd name="connsiteY777" fmla="*/ 128588 h 1850707"/>
              <a:gd name="connsiteX778" fmla="*/ 641985 w 1849755"/>
              <a:gd name="connsiteY778" fmla="*/ 129540 h 1850707"/>
              <a:gd name="connsiteX779" fmla="*/ 640080 w 1849755"/>
              <a:gd name="connsiteY779" fmla="*/ 123825 h 1850707"/>
              <a:gd name="connsiteX780" fmla="*/ 701992 w 1849755"/>
              <a:gd name="connsiteY780" fmla="*/ 107633 h 1850707"/>
              <a:gd name="connsiteX781" fmla="*/ 703897 w 1849755"/>
              <a:gd name="connsiteY781" fmla="*/ 114300 h 1850707"/>
              <a:gd name="connsiteX782" fmla="*/ 699135 w 1849755"/>
              <a:gd name="connsiteY782" fmla="*/ 116205 h 1850707"/>
              <a:gd name="connsiteX783" fmla="*/ 694372 w 1849755"/>
              <a:gd name="connsiteY783" fmla="*/ 119063 h 1850707"/>
              <a:gd name="connsiteX784" fmla="*/ 690562 w 1849755"/>
              <a:gd name="connsiteY784" fmla="*/ 123825 h 1850707"/>
              <a:gd name="connsiteX785" fmla="*/ 690562 w 1849755"/>
              <a:gd name="connsiteY785" fmla="*/ 129540 h 1850707"/>
              <a:gd name="connsiteX786" fmla="*/ 706755 w 1849755"/>
              <a:gd name="connsiteY786" fmla="*/ 188595 h 1850707"/>
              <a:gd name="connsiteX787" fmla="*/ 721042 w 1849755"/>
              <a:gd name="connsiteY787" fmla="*/ 212408 h 1850707"/>
              <a:gd name="connsiteX788" fmla="*/ 745807 w 1849755"/>
              <a:gd name="connsiteY788" fmla="*/ 214313 h 1850707"/>
              <a:gd name="connsiteX789" fmla="*/ 765810 w 1849755"/>
              <a:gd name="connsiteY789" fmla="*/ 199073 h 1850707"/>
              <a:gd name="connsiteX790" fmla="*/ 766762 w 1849755"/>
              <a:gd name="connsiteY790" fmla="*/ 171450 h 1850707"/>
              <a:gd name="connsiteX791" fmla="*/ 756285 w 1849755"/>
              <a:gd name="connsiteY791" fmla="*/ 131445 h 1850707"/>
              <a:gd name="connsiteX792" fmla="*/ 750570 w 1849755"/>
              <a:gd name="connsiteY792" fmla="*/ 116205 h 1850707"/>
              <a:gd name="connsiteX793" fmla="*/ 743902 w 1849755"/>
              <a:gd name="connsiteY793" fmla="*/ 109538 h 1850707"/>
              <a:gd name="connsiteX794" fmla="*/ 735330 w 1849755"/>
              <a:gd name="connsiteY794" fmla="*/ 108585 h 1850707"/>
              <a:gd name="connsiteX795" fmla="*/ 727710 w 1849755"/>
              <a:gd name="connsiteY795" fmla="*/ 108585 h 1850707"/>
              <a:gd name="connsiteX796" fmla="*/ 725805 w 1849755"/>
              <a:gd name="connsiteY796" fmla="*/ 101918 h 1850707"/>
              <a:gd name="connsiteX797" fmla="*/ 867728 w 1849755"/>
              <a:gd name="connsiteY797" fmla="*/ 76200 h 1850707"/>
              <a:gd name="connsiteX798" fmla="*/ 913448 w 1849755"/>
              <a:gd name="connsiteY798" fmla="*/ 77152 h 1850707"/>
              <a:gd name="connsiteX799" fmla="*/ 979170 w 1849755"/>
              <a:gd name="connsiteY799" fmla="*/ 160972 h 1850707"/>
              <a:gd name="connsiteX800" fmla="*/ 980123 w 1849755"/>
              <a:gd name="connsiteY800" fmla="*/ 114300 h 1850707"/>
              <a:gd name="connsiteX801" fmla="*/ 979170 w 1849755"/>
              <a:gd name="connsiteY801" fmla="*/ 98107 h 1850707"/>
              <a:gd name="connsiteX802" fmla="*/ 974408 w 1849755"/>
              <a:gd name="connsiteY802" fmla="*/ 90487 h 1850707"/>
              <a:gd name="connsiteX803" fmla="*/ 966788 w 1849755"/>
              <a:gd name="connsiteY803" fmla="*/ 86677 h 1850707"/>
              <a:gd name="connsiteX804" fmla="*/ 959168 w 1849755"/>
              <a:gd name="connsiteY804" fmla="*/ 84772 h 1850707"/>
              <a:gd name="connsiteX805" fmla="*/ 959168 w 1849755"/>
              <a:gd name="connsiteY805" fmla="*/ 78105 h 1850707"/>
              <a:gd name="connsiteX806" fmla="*/ 1011555 w 1849755"/>
              <a:gd name="connsiteY806" fmla="*/ 79057 h 1850707"/>
              <a:gd name="connsiteX807" fmla="*/ 1009650 w 1849755"/>
              <a:gd name="connsiteY807" fmla="*/ 84772 h 1850707"/>
              <a:gd name="connsiteX808" fmla="*/ 1002983 w 1849755"/>
              <a:gd name="connsiteY808" fmla="*/ 85725 h 1850707"/>
              <a:gd name="connsiteX809" fmla="*/ 995363 w 1849755"/>
              <a:gd name="connsiteY809" fmla="*/ 88582 h 1850707"/>
              <a:gd name="connsiteX810" fmla="*/ 990600 w 1849755"/>
              <a:gd name="connsiteY810" fmla="*/ 96202 h 1850707"/>
              <a:gd name="connsiteX811" fmla="*/ 988695 w 1849755"/>
              <a:gd name="connsiteY811" fmla="*/ 112395 h 1850707"/>
              <a:gd name="connsiteX812" fmla="*/ 987743 w 1849755"/>
              <a:gd name="connsiteY812" fmla="*/ 200025 h 1850707"/>
              <a:gd name="connsiteX813" fmla="*/ 972503 w 1849755"/>
              <a:gd name="connsiteY813" fmla="*/ 200025 h 1850707"/>
              <a:gd name="connsiteX814" fmla="*/ 898208 w 1849755"/>
              <a:gd name="connsiteY814" fmla="*/ 104775 h 1850707"/>
              <a:gd name="connsiteX815" fmla="*/ 897255 w 1849755"/>
              <a:gd name="connsiteY815" fmla="*/ 161925 h 1850707"/>
              <a:gd name="connsiteX816" fmla="*/ 898208 w 1849755"/>
              <a:gd name="connsiteY816" fmla="*/ 178117 h 1850707"/>
              <a:gd name="connsiteX817" fmla="*/ 902970 w 1849755"/>
              <a:gd name="connsiteY817" fmla="*/ 186690 h 1850707"/>
              <a:gd name="connsiteX818" fmla="*/ 910590 w 1849755"/>
              <a:gd name="connsiteY818" fmla="*/ 190500 h 1850707"/>
              <a:gd name="connsiteX819" fmla="*/ 918210 w 1849755"/>
              <a:gd name="connsiteY819" fmla="*/ 192405 h 1850707"/>
              <a:gd name="connsiteX820" fmla="*/ 918210 w 1849755"/>
              <a:gd name="connsiteY820" fmla="*/ 199072 h 1850707"/>
              <a:gd name="connsiteX821" fmla="*/ 865823 w 1849755"/>
              <a:gd name="connsiteY821" fmla="*/ 198120 h 1850707"/>
              <a:gd name="connsiteX822" fmla="*/ 865823 w 1849755"/>
              <a:gd name="connsiteY822" fmla="*/ 191452 h 1850707"/>
              <a:gd name="connsiteX823" fmla="*/ 873443 w 1849755"/>
              <a:gd name="connsiteY823" fmla="*/ 190500 h 1850707"/>
              <a:gd name="connsiteX824" fmla="*/ 881063 w 1849755"/>
              <a:gd name="connsiteY824" fmla="*/ 187642 h 1850707"/>
              <a:gd name="connsiteX825" fmla="*/ 885825 w 1849755"/>
              <a:gd name="connsiteY825" fmla="*/ 180022 h 1850707"/>
              <a:gd name="connsiteX826" fmla="*/ 886778 w 1849755"/>
              <a:gd name="connsiteY826" fmla="*/ 162877 h 1850707"/>
              <a:gd name="connsiteX827" fmla="*/ 887730 w 1849755"/>
              <a:gd name="connsiteY827" fmla="*/ 104775 h 1850707"/>
              <a:gd name="connsiteX828" fmla="*/ 886778 w 1849755"/>
              <a:gd name="connsiteY828" fmla="*/ 96202 h 1850707"/>
              <a:gd name="connsiteX829" fmla="*/ 882968 w 1849755"/>
              <a:gd name="connsiteY829" fmla="*/ 89535 h 1850707"/>
              <a:gd name="connsiteX830" fmla="*/ 876300 w 1849755"/>
              <a:gd name="connsiteY830" fmla="*/ 84772 h 1850707"/>
              <a:gd name="connsiteX831" fmla="*/ 867728 w 1849755"/>
              <a:gd name="connsiteY831" fmla="*/ 81915 h 1850707"/>
              <a:gd name="connsiteX832" fmla="*/ 925830 w 1849755"/>
              <a:gd name="connsiteY832" fmla="*/ 29527 h 1850707"/>
              <a:gd name="connsiteX833" fmla="*/ 577215 w 1849755"/>
              <a:gd name="connsiteY833" fmla="*/ 100012 h 1850707"/>
              <a:gd name="connsiteX834" fmla="*/ 292417 w 1849755"/>
              <a:gd name="connsiteY834" fmla="*/ 292417 h 1850707"/>
              <a:gd name="connsiteX835" fmla="*/ 100965 w 1849755"/>
              <a:gd name="connsiteY835" fmla="*/ 577215 h 1850707"/>
              <a:gd name="connsiteX836" fmla="*/ 30480 w 1849755"/>
              <a:gd name="connsiteY836" fmla="*/ 925830 h 1850707"/>
              <a:gd name="connsiteX837" fmla="*/ 100965 w 1849755"/>
              <a:gd name="connsiteY837" fmla="*/ 1274445 h 1850707"/>
              <a:gd name="connsiteX838" fmla="*/ 292417 w 1849755"/>
              <a:gd name="connsiteY838" fmla="*/ 1559242 h 1850707"/>
              <a:gd name="connsiteX839" fmla="*/ 577215 w 1849755"/>
              <a:gd name="connsiteY839" fmla="*/ 1750695 h 1850707"/>
              <a:gd name="connsiteX840" fmla="*/ 925830 w 1849755"/>
              <a:gd name="connsiteY840" fmla="*/ 1821180 h 1850707"/>
              <a:gd name="connsiteX841" fmla="*/ 1274445 w 1849755"/>
              <a:gd name="connsiteY841" fmla="*/ 1750695 h 1850707"/>
              <a:gd name="connsiteX842" fmla="*/ 1559242 w 1849755"/>
              <a:gd name="connsiteY842" fmla="*/ 1559242 h 1850707"/>
              <a:gd name="connsiteX843" fmla="*/ 1750695 w 1849755"/>
              <a:gd name="connsiteY843" fmla="*/ 1274445 h 1850707"/>
              <a:gd name="connsiteX844" fmla="*/ 1821180 w 1849755"/>
              <a:gd name="connsiteY844" fmla="*/ 925830 h 1850707"/>
              <a:gd name="connsiteX845" fmla="*/ 1750695 w 1849755"/>
              <a:gd name="connsiteY845" fmla="*/ 577215 h 1850707"/>
              <a:gd name="connsiteX846" fmla="*/ 1559242 w 1849755"/>
              <a:gd name="connsiteY846" fmla="*/ 292417 h 1850707"/>
              <a:gd name="connsiteX847" fmla="*/ 1274445 w 1849755"/>
              <a:gd name="connsiteY847" fmla="*/ 100012 h 1850707"/>
              <a:gd name="connsiteX848" fmla="*/ 925830 w 1849755"/>
              <a:gd name="connsiteY848" fmla="*/ 29527 h 1850707"/>
              <a:gd name="connsiteX849" fmla="*/ 925830 w 1849755"/>
              <a:gd name="connsiteY849" fmla="*/ 0 h 1850707"/>
              <a:gd name="connsiteX850" fmla="*/ 1285875 w 1849755"/>
              <a:gd name="connsiteY850" fmla="*/ 72390 h 1850707"/>
              <a:gd name="connsiteX851" fmla="*/ 1579245 w 1849755"/>
              <a:gd name="connsiteY851" fmla="*/ 271462 h 1850707"/>
              <a:gd name="connsiteX852" fmla="*/ 1777365 w 1849755"/>
              <a:gd name="connsiteY852" fmla="*/ 565785 h 1850707"/>
              <a:gd name="connsiteX853" fmla="*/ 1849755 w 1849755"/>
              <a:gd name="connsiteY853" fmla="*/ 925830 h 1850707"/>
              <a:gd name="connsiteX854" fmla="*/ 1777365 w 1849755"/>
              <a:gd name="connsiteY854" fmla="*/ 1285875 h 1850707"/>
              <a:gd name="connsiteX855" fmla="*/ 1579245 w 1849755"/>
              <a:gd name="connsiteY855" fmla="*/ 1580197 h 1850707"/>
              <a:gd name="connsiteX856" fmla="*/ 1284922 w 1849755"/>
              <a:gd name="connsiteY856" fmla="*/ 1778317 h 1850707"/>
              <a:gd name="connsiteX857" fmla="*/ 924877 w 1849755"/>
              <a:gd name="connsiteY857" fmla="*/ 1850707 h 1850707"/>
              <a:gd name="connsiteX858" fmla="*/ 564832 w 1849755"/>
              <a:gd name="connsiteY858" fmla="*/ 1778317 h 1850707"/>
              <a:gd name="connsiteX859" fmla="*/ 270510 w 1849755"/>
              <a:gd name="connsiteY859" fmla="*/ 1580197 h 1850707"/>
              <a:gd name="connsiteX860" fmla="*/ 72390 w 1849755"/>
              <a:gd name="connsiteY860" fmla="*/ 1285875 h 1850707"/>
              <a:gd name="connsiteX861" fmla="*/ 0 w 1849755"/>
              <a:gd name="connsiteY861" fmla="*/ 925830 h 1850707"/>
              <a:gd name="connsiteX862" fmla="*/ 73342 w 1849755"/>
              <a:gd name="connsiteY862" fmla="*/ 564832 h 1850707"/>
              <a:gd name="connsiteX863" fmla="*/ 271462 w 1849755"/>
              <a:gd name="connsiteY863" fmla="*/ 270510 h 1850707"/>
              <a:gd name="connsiteX864" fmla="*/ 565785 w 1849755"/>
              <a:gd name="connsiteY864" fmla="*/ 72390 h 1850707"/>
              <a:gd name="connsiteX865" fmla="*/ 925830 w 1849755"/>
              <a:gd name="connsiteY865" fmla="*/ 0 h 1850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</a:cxnLst>
            <a:rect l="l" t="t" r="r" b="b"/>
            <a:pathLst>
              <a:path w="1849755" h="1850707">
                <a:moveTo>
                  <a:pt x="807720" y="1710690"/>
                </a:moveTo>
                <a:cubicBezTo>
                  <a:pt x="797242" y="1716405"/>
                  <a:pt x="791527" y="1724025"/>
                  <a:pt x="789622" y="1733550"/>
                </a:cubicBezTo>
                <a:cubicBezTo>
                  <a:pt x="788670" y="1739265"/>
                  <a:pt x="789622" y="1744027"/>
                  <a:pt x="791527" y="1747837"/>
                </a:cubicBezTo>
                <a:cubicBezTo>
                  <a:pt x="795337" y="1756410"/>
                  <a:pt x="802957" y="1761172"/>
                  <a:pt x="812482" y="1763077"/>
                </a:cubicBezTo>
                <a:cubicBezTo>
                  <a:pt x="819150" y="1764030"/>
                  <a:pt x="824865" y="1762125"/>
                  <a:pt x="829627" y="1759267"/>
                </a:cubicBezTo>
                <a:cubicBezTo>
                  <a:pt x="834390" y="1755457"/>
                  <a:pt x="837247" y="1750695"/>
                  <a:pt x="838200" y="1744027"/>
                </a:cubicBezTo>
                <a:cubicBezTo>
                  <a:pt x="839152" y="1735455"/>
                  <a:pt x="836295" y="1727835"/>
                  <a:pt x="827722" y="1722120"/>
                </a:cubicBezTo>
                <a:cubicBezTo>
                  <a:pt x="822007" y="1718310"/>
                  <a:pt x="816292" y="1715452"/>
                  <a:pt x="810577" y="1711642"/>
                </a:cubicBezTo>
                <a:close/>
                <a:moveTo>
                  <a:pt x="1232535" y="1657350"/>
                </a:moveTo>
                <a:cubicBezTo>
                  <a:pt x="1225868" y="1666875"/>
                  <a:pt x="1224915" y="1677353"/>
                  <a:pt x="1229678" y="1685925"/>
                </a:cubicBezTo>
                <a:cubicBezTo>
                  <a:pt x="1231583" y="1691640"/>
                  <a:pt x="1235393" y="1695450"/>
                  <a:pt x="1238250" y="1697355"/>
                </a:cubicBezTo>
                <a:cubicBezTo>
                  <a:pt x="1246822" y="1703070"/>
                  <a:pt x="1254443" y="1703070"/>
                  <a:pt x="1263968" y="1699260"/>
                </a:cubicBezTo>
                <a:cubicBezTo>
                  <a:pt x="1269683" y="1696403"/>
                  <a:pt x="1274445" y="1692593"/>
                  <a:pt x="1276350" y="1686878"/>
                </a:cubicBezTo>
                <a:cubicBezTo>
                  <a:pt x="1278255" y="1682115"/>
                  <a:pt x="1278255" y="1676400"/>
                  <a:pt x="1275397" y="1670685"/>
                </a:cubicBezTo>
                <a:cubicBezTo>
                  <a:pt x="1271588" y="1663065"/>
                  <a:pt x="1264920" y="1658303"/>
                  <a:pt x="1255395" y="1657350"/>
                </a:cubicBezTo>
                <a:cubicBezTo>
                  <a:pt x="1248728" y="1657350"/>
                  <a:pt x="1242060" y="1657350"/>
                  <a:pt x="1235393" y="1657350"/>
                </a:cubicBezTo>
                <a:close/>
                <a:moveTo>
                  <a:pt x="1024890" y="1654493"/>
                </a:moveTo>
                <a:cubicBezTo>
                  <a:pt x="1017270" y="1655445"/>
                  <a:pt x="1012507" y="1660208"/>
                  <a:pt x="1010602" y="1667828"/>
                </a:cubicBezTo>
                <a:cubicBezTo>
                  <a:pt x="1009650" y="1671638"/>
                  <a:pt x="1009650" y="1677353"/>
                  <a:pt x="1010602" y="1683068"/>
                </a:cubicBezTo>
                <a:cubicBezTo>
                  <a:pt x="1011555" y="1692593"/>
                  <a:pt x="1015365" y="1699260"/>
                  <a:pt x="1019175" y="1704023"/>
                </a:cubicBezTo>
                <a:cubicBezTo>
                  <a:pt x="1022985" y="1707833"/>
                  <a:pt x="1028700" y="1709738"/>
                  <a:pt x="1035367" y="1708785"/>
                </a:cubicBezTo>
                <a:cubicBezTo>
                  <a:pt x="1042987" y="1707833"/>
                  <a:pt x="1048702" y="1704023"/>
                  <a:pt x="1049655" y="1697355"/>
                </a:cubicBezTo>
                <a:cubicBezTo>
                  <a:pt x="1049655" y="1693545"/>
                  <a:pt x="1049655" y="1688783"/>
                  <a:pt x="1049655" y="1684020"/>
                </a:cubicBezTo>
                <a:cubicBezTo>
                  <a:pt x="1047750" y="1672590"/>
                  <a:pt x="1044892" y="1664970"/>
                  <a:pt x="1041082" y="1660208"/>
                </a:cubicBezTo>
                <a:cubicBezTo>
                  <a:pt x="1036320" y="1655445"/>
                  <a:pt x="1031557" y="1653540"/>
                  <a:pt x="1024890" y="1654493"/>
                </a:cubicBezTo>
                <a:close/>
                <a:moveTo>
                  <a:pt x="827722" y="1653540"/>
                </a:moveTo>
                <a:cubicBezTo>
                  <a:pt x="822007" y="1652587"/>
                  <a:pt x="816292" y="1653540"/>
                  <a:pt x="812482" y="1656397"/>
                </a:cubicBezTo>
                <a:cubicBezTo>
                  <a:pt x="808672" y="1659255"/>
                  <a:pt x="806767" y="1663065"/>
                  <a:pt x="805815" y="1667827"/>
                </a:cubicBezTo>
                <a:cubicBezTo>
                  <a:pt x="804862" y="1672590"/>
                  <a:pt x="806767" y="1677352"/>
                  <a:pt x="810577" y="1681162"/>
                </a:cubicBezTo>
                <a:cubicBezTo>
                  <a:pt x="812482" y="1684020"/>
                  <a:pt x="816292" y="1685925"/>
                  <a:pt x="820102" y="1688782"/>
                </a:cubicBezTo>
                <a:cubicBezTo>
                  <a:pt x="822007" y="1689735"/>
                  <a:pt x="823912" y="1690687"/>
                  <a:pt x="826770" y="1692592"/>
                </a:cubicBezTo>
                <a:lnTo>
                  <a:pt x="831532" y="1695450"/>
                </a:lnTo>
                <a:cubicBezTo>
                  <a:pt x="840105" y="1692592"/>
                  <a:pt x="844867" y="1685925"/>
                  <a:pt x="846772" y="1676400"/>
                </a:cubicBezTo>
                <a:cubicBezTo>
                  <a:pt x="847725" y="1670685"/>
                  <a:pt x="845820" y="1665922"/>
                  <a:pt x="842962" y="1661160"/>
                </a:cubicBezTo>
                <a:cubicBezTo>
                  <a:pt x="839152" y="1657350"/>
                  <a:pt x="834390" y="1654492"/>
                  <a:pt x="827722" y="1653540"/>
                </a:cubicBezTo>
                <a:close/>
                <a:moveTo>
                  <a:pt x="831532" y="1644967"/>
                </a:moveTo>
                <a:cubicBezTo>
                  <a:pt x="842962" y="1646872"/>
                  <a:pt x="851535" y="1650682"/>
                  <a:pt x="858202" y="1656397"/>
                </a:cubicBezTo>
                <a:cubicBezTo>
                  <a:pt x="863917" y="1662112"/>
                  <a:pt x="865822" y="1668780"/>
                  <a:pt x="864870" y="1677352"/>
                </a:cubicBezTo>
                <a:cubicBezTo>
                  <a:pt x="862965" y="1687830"/>
                  <a:pt x="855345" y="1696402"/>
                  <a:pt x="842010" y="1701165"/>
                </a:cubicBezTo>
                <a:cubicBezTo>
                  <a:pt x="850582" y="1705927"/>
                  <a:pt x="857250" y="1711642"/>
                  <a:pt x="860107" y="1717357"/>
                </a:cubicBezTo>
                <a:cubicBezTo>
                  <a:pt x="862012" y="1722120"/>
                  <a:pt x="862965" y="1728787"/>
                  <a:pt x="862012" y="1736407"/>
                </a:cubicBezTo>
                <a:cubicBezTo>
                  <a:pt x="861060" y="1743075"/>
                  <a:pt x="859155" y="1749742"/>
                  <a:pt x="855345" y="1754505"/>
                </a:cubicBezTo>
                <a:cubicBezTo>
                  <a:pt x="848677" y="1764030"/>
                  <a:pt x="839152" y="1770697"/>
                  <a:pt x="825817" y="1772602"/>
                </a:cubicBezTo>
                <a:cubicBezTo>
                  <a:pt x="821055" y="1773555"/>
                  <a:pt x="814387" y="1773555"/>
                  <a:pt x="807720" y="1772602"/>
                </a:cubicBezTo>
                <a:cubicBezTo>
                  <a:pt x="792480" y="1770697"/>
                  <a:pt x="781050" y="1764030"/>
                  <a:pt x="774382" y="1752600"/>
                </a:cubicBezTo>
                <a:cubicBezTo>
                  <a:pt x="771525" y="1747837"/>
                  <a:pt x="770572" y="1741170"/>
                  <a:pt x="771525" y="1733550"/>
                </a:cubicBezTo>
                <a:cubicBezTo>
                  <a:pt x="772477" y="1724025"/>
                  <a:pt x="777240" y="1717357"/>
                  <a:pt x="784860" y="1712595"/>
                </a:cubicBezTo>
                <a:cubicBezTo>
                  <a:pt x="787717" y="1710690"/>
                  <a:pt x="792480" y="1708785"/>
                  <a:pt x="800100" y="1705927"/>
                </a:cubicBezTo>
                <a:cubicBezTo>
                  <a:pt x="787717" y="1697355"/>
                  <a:pt x="782002" y="1686877"/>
                  <a:pt x="783907" y="1674495"/>
                </a:cubicBezTo>
                <a:cubicBezTo>
                  <a:pt x="785812" y="1660207"/>
                  <a:pt x="794385" y="1650682"/>
                  <a:pt x="809625" y="1645920"/>
                </a:cubicBezTo>
                <a:cubicBezTo>
                  <a:pt x="816292" y="1644015"/>
                  <a:pt x="823912" y="1643062"/>
                  <a:pt x="831532" y="1644967"/>
                </a:cubicBezTo>
                <a:close/>
                <a:moveTo>
                  <a:pt x="1028700" y="1644015"/>
                </a:moveTo>
                <a:cubicBezTo>
                  <a:pt x="1046797" y="1641158"/>
                  <a:pt x="1061085" y="1646873"/>
                  <a:pt x="1070610" y="1661160"/>
                </a:cubicBezTo>
                <a:cubicBezTo>
                  <a:pt x="1072515" y="1667828"/>
                  <a:pt x="1075372" y="1677353"/>
                  <a:pt x="1077277" y="1689735"/>
                </a:cubicBezTo>
                <a:cubicBezTo>
                  <a:pt x="1079182" y="1705928"/>
                  <a:pt x="1078230" y="1719263"/>
                  <a:pt x="1073467" y="1730693"/>
                </a:cubicBezTo>
                <a:cubicBezTo>
                  <a:pt x="1068705" y="1743075"/>
                  <a:pt x="1060132" y="1752600"/>
                  <a:pt x="1050607" y="1761173"/>
                </a:cubicBezTo>
                <a:cubicBezTo>
                  <a:pt x="1040130" y="1769745"/>
                  <a:pt x="1027747" y="1774508"/>
                  <a:pt x="1014412" y="1776413"/>
                </a:cubicBezTo>
                <a:lnTo>
                  <a:pt x="1005840" y="1771650"/>
                </a:lnTo>
                <a:lnTo>
                  <a:pt x="1007745" y="1767840"/>
                </a:lnTo>
                <a:cubicBezTo>
                  <a:pt x="1009650" y="1767840"/>
                  <a:pt x="1012507" y="1767840"/>
                  <a:pt x="1015365" y="1767840"/>
                </a:cubicBezTo>
                <a:cubicBezTo>
                  <a:pt x="1025842" y="1765935"/>
                  <a:pt x="1034415" y="1761173"/>
                  <a:pt x="1042035" y="1753553"/>
                </a:cubicBezTo>
                <a:cubicBezTo>
                  <a:pt x="1044892" y="1750695"/>
                  <a:pt x="1046797" y="1745933"/>
                  <a:pt x="1049655" y="1741170"/>
                </a:cubicBezTo>
                <a:cubicBezTo>
                  <a:pt x="1052512" y="1733550"/>
                  <a:pt x="1054417" y="1722120"/>
                  <a:pt x="1054417" y="1706880"/>
                </a:cubicBezTo>
                <a:cubicBezTo>
                  <a:pt x="1045845" y="1716405"/>
                  <a:pt x="1040130" y="1722120"/>
                  <a:pt x="1039177" y="1722120"/>
                </a:cubicBezTo>
                <a:cubicBezTo>
                  <a:pt x="1035367" y="1724025"/>
                  <a:pt x="1030605" y="1725930"/>
                  <a:pt x="1024890" y="1725930"/>
                </a:cubicBezTo>
                <a:cubicBezTo>
                  <a:pt x="1015365" y="1726883"/>
                  <a:pt x="1007745" y="1724978"/>
                  <a:pt x="1002030" y="1720215"/>
                </a:cubicBezTo>
                <a:cubicBezTo>
                  <a:pt x="995362" y="1714500"/>
                  <a:pt x="990600" y="1705928"/>
                  <a:pt x="989647" y="1695450"/>
                </a:cubicBezTo>
                <a:cubicBezTo>
                  <a:pt x="986790" y="1677353"/>
                  <a:pt x="992505" y="1664018"/>
                  <a:pt x="1004887" y="1653540"/>
                </a:cubicBezTo>
                <a:cubicBezTo>
                  <a:pt x="1010602" y="1648778"/>
                  <a:pt x="1018222" y="1645920"/>
                  <a:pt x="1028700" y="1644015"/>
                </a:cubicBezTo>
                <a:close/>
                <a:moveTo>
                  <a:pt x="1236345" y="1598295"/>
                </a:moveTo>
                <a:cubicBezTo>
                  <a:pt x="1231583" y="1596390"/>
                  <a:pt x="1225868" y="1597343"/>
                  <a:pt x="1219200" y="1600200"/>
                </a:cubicBezTo>
                <a:cubicBezTo>
                  <a:pt x="1213485" y="1603058"/>
                  <a:pt x="1209675" y="1605915"/>
                  <a:pt x="1207770" y="1610678"/>
                </a:cubicBezTo>
                <a:cubicBezTo>
                  <a:pt x="1205865" y="1615440"/>
                  <a:pt x="1205865" y="1619250"/>
                  <a:pt x="1207770" y="1624013"/>
                </a:cubicBezTo>
                <a:cubicBezTo>
                  <a:pt x="1209675" y="1628775"/>
                  <a:pt x="1213485" y="1631633"/>
                  <a:pt x="1219200" y="1633538"/>
                </a:cubicBezTo>
                <a:cubicBezTo>
                  <a:pt x="1222058" y="1634490"/>
                  <a:pt x="1225868" y="1634490"/>
                  <a:pt x="1230630" y="1634490"/>
                </a:cubicBezTo>
                <a:cubicBezTo>
                  <a:pt x="1232535" y="1634490"/>
                  <a:pt x="1235393" y="1634490"/>
                  <a:pt x="1238250" y="1634490"/>
                </a:cubicBezTo>
                <a:lnTo>
                  <a:pt x="1243965" y="1634490"/>
                </a:lnTo>
                <a:cubicBezTo>
                  <a:pt x="1250633" y="1625918"/>
                  <a:pt x="1251585" y="1617345"/>
                  <a:pt x="1247775" y="1608773"/>
                </a:cubicBezTo>
                <a:cubicBezTo>
                  <a:pt x="1244918" y="1603058"/>
                  <a:pt x="1241108" y="1599248"/>
                  <a:pt x="1236345" y="1598295"/>
                </a:cubicBezTo>
                <a:close/>
                <a:moveTo>
                  <a:pt x="580073" y="1586865"/>
                </a:moveTo>
                <a:cubicBezTo>
                  <a:pt x="597218" y="1589722"/>
                  <a:pt x="617220" y="1591627"/>
                  <a:pt x="639128" y="1592580"/>
                </a:cubicBezTo>
                <a:lnTo>
                  <a:pt x="640080" y="1594485"/>
                </a:lnTo>
                <a:cubicBezTo>
                  <a:pt x="638175" y="1597342"/>
                  <a:pt x="636270" y="1602105"/>
                  <a:pt x="632460" y="1608772"/>
                </a:cubicBezTo>
                <a:cubicBezTo>
                  <a:pt x="631508" y="1610677"/>
                  <a:pt x="627698" y="1617345"/>
                  <a:pt x="622935" y="1627822"/>
                </a:cubicBezTo>
                <a:lnTo>
                  <a:pt x="607695" y="1660207"/>
                </a:lnTo>
                <a:cubicBezTo>
                  <a:pt x="597218" y="1684020"/>
                  <a:pt x="591503" y="1696402"/>
                  <a:pt x="591503" y="1698307"/>
                </a:cubicBezTo>
                <a:cubicBezTo>
                  <a:pt x="591503" y="1700212"/>
                  <a:pt x="591503" y="1701165"/>
                  <a:pt x="593408" y="1702117"/>
                </a:cubicBezTo>
                <a:cubicBezTo>
                  <a:pt x="595313" y="1704022"/>
                  <a:pt x="600075" y="1706880"/>
                  <a:pt x="608648" y="1710690"/>
                </a:cubicBezTo>
                <a:lnTo>
                  <a:pt x="609600" y="1711642"/>
                </a:lnTo>
                <a:lnTo>
                  <a:pt x="609600" y="1717357"/>
                </a:lnTo>
                <a:lnTo>
                  <a:pt x="608648" y="1718310"/>
                </a:lnTo>
                <a:cubicBezTo>
                  <a:pt x="601028" y="1714500"/>
                  <a:pt x="591503" y="1709737"/>
                  <a:pt x="580073" y="1704975"/>
                </a:cubicBezTo>
                <a:cubicBezTo>
                  <a:pt x="569595" y="1700212"/>
                  <a:pt x="557213" y="1695450"/>
                  <a:pt x="544830" y="1689735"/>
                </a:cubicBezTo>
                <a:lnTo>
                  <a:pt x="543878" y="1688782"/>
                </a:lnTo>
                <a:lnTo>
                  <a:pt x="545783" y="1684020"/>
                </a:lnTo>
                <a:lnTo>
                  <a:pt x="546735" y="1684020"/>
                </a:lnTo>
                <a:cubicBezTo>
                  <a:pt x="549593" y="1684972"/>
                  <a:pt x="552450" y="1685925"/>
                  <a:pt x="555308" y="1686877"/>
                </a:cubicBezTo>
                <a:cubicBezTo>
                  <a:pt x="560070" y="1688782"/>
                  <a:pt x="563880" y="1689735"/>
                  <a:pt x="564833" y="1689735"/>
                </a:cubicBezTo>
                <a:cubicBezTo>
                  <a:pt x="565785" y="1689735"/>
                  <a:pt x="567690" y="1688782"/>
                  <a:pt x="568643" y="1687830"/>
                </a:cubicBezTo>
                <a:cubicBezTo>
                  <a:pt x="570548" y="1685925"/>
                  <a:pt x="576263" y="1675447"/>
                  <a:pt x="584835" y="1656397"/>
                </a:cubicBezTo>
                <a:lnTo>
                  <a:pt x="594360" y="1635442"/>
                </a:lnTo>
                <a:cubicBezTo>
                  <a:pt x="597218" y="1628775"/>
                  <a:pt x="601028" y="1621155"/>
                  <a:pt x="604838" y="1611630"/>
                </a:cubicBezTo>
                <a:lnTo>
                  <a:pt x="607695" y="1604962"/>
                </a:lnTo>
                <a:cubicBezTo>
                  <a:pt x="608648" y="1602105"/>
                  <a:pt x="608648" y="1600200"/>
                  <a:pt x="607695" y="1600200"/>
                </a:cubicBezTo>
                <a:cubicBezTo>
                  <a:pt x="607695" y="1600200"/>
                  <a:pt x="604838" y="1600200"/>
                  <a:pt x="601980" y="1600200"/>
                </a:cubicBezTo>
                <a:cubicBezTo>
                  <a:pt x="592455" y="1600200"/>
                  <a:pt x="584835" y="1600200"/>
                  <a:pt x="578168" y="1600200"/>
                </a:cubicBezTo>
                <a:lnTo>
                  <a:pt x="577215" y="1599247"/>
                </a:lnTo>
                <a:cubicBezTo>
                  <a:pt x="578168" y="1596390"/>
                  <a:pt x="579120" y="1592580"/>
                  <a:pt x="580073" y="1587817"/>
                </a:cubicBezTo>
                <a:close/>
                <a:moveTo>
                  <a:pt x="1245870" y="1585913"/>
                </a:moveTo>
                <a:cubicBezTo>
                  <a:pt x="1253490" y="1587818"/>
                  <a:pt x="1259205" y="1592580"/>
                  <a:pt x="1263015" y="1600200"/>
                </a:cubicBezTo>
                <a:cubicBezTo>
                  <a:pt x="1267778" y="1610678"/>
                  <a:pt x="1264920" y="1621155"/>
                  <a:pt x="1256347" y="1632585"/>
                </a:cubicBezTo>
                <a:cubicBezTo>
                  <a:pt x="1266825" y="1631633"/>
                  <a:pt x="1274445" y="1633538"/>
                  <a:pt x="1280160" y="1636395"/>
                </a:cubicBezTo>
                <a:cubicBezTo>
                  <a:pt x="1284922" y="1639253"/>
                  <a:pt x="1288733" y="1644968"/>
                  <a:pt x="1292543" y="1651635"/>
                </a:cubicBezTo>
                <a:cubicBezTo>
                  <a:pt x="1295400" y="1658303"/>
                  <a:pt x="1296353" y="1664970"/>
                  <a:pt x="1296353" y="1670685"/>
                </a:cubicBezTo>
                <a:cubicBezTo>
                  <a:pt x="1295400" y="1682115"/>
                  <a:pt x="1290638" y="1692593"/>
                  <a:pt x="1280160" y="1701165"/>
                </a:cubicBezTo>
                <a:cubicBezTo>
                  <a:pt x="1276350" y="1704975"/>
                  <a:pt x="1270635" y="1707833"/>
                  <a:pt x="1263968" y="1710690"/>
                </a:cubicBezTo>
                <a:cubicBezTo>
                  <a:pt x="1249680" y="1716405"/>
                  <a:pt x="1237297" y="1716405"/>
                  <a:pt x="1224915" y="1710690"/>
                </a:cubicBezTo>
                <a:cubicBezTo>
                  <a:pt x="1219200" y="1707833"/>
                  <a:pt x="1215390" y="1703070"/>
                  <a:pt x="1212533" y="1696403"/>
                </a:cubicBezTo>
                <a:cubicBezTo>
                  <a:pt x="1208723" y="1687830"/>
                  <a:pt x="1208723" y="1679258"/>
                  <a:pt x="1212533" y="1671638"/>
                </a:cubicBezTo>
                <a:cubicBezTo>
                  <a:pt x="1213485" y="1668780"/>
                  <a:pt x="1217295" y="1664970"/>
                  <a:pt x="1222058" y="1658303"/>
                </a:cubicBezTo>
                <a:cubicBezTo>
                  <a:pt x="1206818" y="1657350"/>
                  <a:pt x="1196340" y="1651635"/>
                  <a:pt x="1191578" y="1639253"/>
                </a:cubicBezTo>
                <a:cubicBezTo>
                  <a:pt x="1185863" y="1625918"/>
                  <a:pt x="1188720" y="1613535"/>
                  <a:pt x="1199198" y="1602105"/>
                </a:cubicBezTo>
                <a:cubicBezTo>
                  <a:pt x="1203960" y="1597343"/>
                  <a:pt x="1209675" y="1592580"/>
                  <a:pt x="1217295" y="1589723"/>
                </a:cubicBezTo>
                <a:cubicBezTo>
                  <a:pt x="1227772" y="1584960"/>
                  <a:pt x="1237297" y="1584008"/>
                  <a:pt x="1245870" y="1585913"/>
                </a:cubicBezTo>
                <a:close/>
                <a:moveTo>
                  <a:pt x="156210" y="1192530"/>
                </a:moveTo>
                <a:cubicBezTo>
                  <a:pt x="147638" y="1195387"/>
                  <a:pt x="141923" y="1200150"/>
                  <a:pt x="139065" y="1204912"/>
                </a:cubicBezTo>
                <a:cubicBezTo>
                  <a:pt x="136208" y="1209675"/>
                  <a:pt x="136208" y="1217295"/>
                  <a:pt x="140018" y="1225867"/>
                </a:cubicBezTo>
                <a:lnTo>
                  <a:pt x="142875" y="1232535"/>
                </a:lnTo>
                <a:lnTo>
                  <a:pt x="193358" y="1213485"/>
                </a:lnTo>
                <a:lnTo>
                  <a:pt x="192405" y="1209675"/>
                </a:lnTo>
                <a:cubicBezTo>
                  <a:pt x="189548" y="1201102"/>
                  <a:pt x="184785" y="1195387"/>
                  <a:pt x="179070" y="1192530"/>
                </a:cubicBezTo>
                <a:cubicBezTo>
                  <a:pt x="171450" y="1188720"/>
                  <a:pt x="164783" y="1188720"/>
                  <a:pt x="156210" y="1192530"/>
                </a:cubicBezTo>
                <a:close/>
                <a:moveTo>
                  <a:pt x="159068" y="1161097"/>
                </a:moveTo>
                <a:cubicBezTo>
                  <a:pt x="164783" y="1162050"/>
                  <a:pt x="169545" y="1163955"/>
                  <a:pt x="174308" y="1167765"/>
                </a:cubicBezTo>
                <a:cubicBezTo>
                  <a:pt x="179070" y="1171575"/>
                  <a:pt x="183833" y="1176337"/>
                  <a:pt x="186690" y="1182052"/>
                </a:cubicBezTo>
                <a:cubicBezTo>
                  <a:pt x="190500" y="1187767"/>
                  <a:pt x="193358" y="1194435"/>
                  <a:pt x="196215" y="1202055"/>
                </a:cubicBezTo>
                <a:lnTo>
                  <a:pt x="200025" y="1211580"/>
                </a:lnTo>
                <a:lnTo>
                  <a:pt x="232410" y="1199197"/>
                </a:lnTo>
                <a:cubicBezTo>
                  <a:pt x="234315" y="1198245"/>
                  <a:pt x="236220" y="1197292"/>
                  <a:pt x="237173" y="1196340"/>
                </a:cubicBezTo>
                <a:cubicBezTo>
                  <a:pt x="238125" y="1195387"/>
                  <a:pt x="239078" y="1193482"/>
                  <a:pt x="239078" y="1190625"/>
                </a:cubicBezTo>
                <a:cubicBezTo>
                  <a:pt x="239078" y="1189672"/>
                  <a:pt x="239078" y="1187767"/>
                  <a:pt x="238125" y="1184910"/>
                </a:cubicBezTo>
                <a:cubicBezTo>
                  <a:pt x="238125" y="1182052"/>
                  <a:pt x="237173" y="1180147"/>
                  <a:pt x="237173" y="1178242"/>
                </a:cubicBezTo>
                <a:lnTo>
                  <a:pt x="243840" y="1175385"/>
                </a:lnTo>
                <a:lnTo>
                  <a:pt x="267653" y="1237297"/>
                </a:lnTo>
                <a:lnTo>
                  <a:pt x="260985" y="1239202"/>
                </a:lnTo>
                <a:cubicBezTo>
                  <a:pt x="260033" y="1237297"/>
                  <a:pt x="259080" y="1235392"/>
                  <a:pt x="258128" y="1233487"/>
                </a:cubicBezTo>
                <a:cubicBezTo>
                  <a:pt x="257175" y="1230630"/>
                  <a:pt x="256223" y="1229677"/>
                  <a:pt x="255270" y="1228725"/>
                </a:cubicBezTo>
                <a:cubicBezTo>
                  <a:pt x="253365" y="1226820"/>
                  <a:pt x="252413" y="1225867"/>
                  <a:pt x="250508" y="1225867"/>
                </a:cubicBezTo>
                <a:cubicBezTo>
                  <a:pt x="248603" y="1225867"/>
                  <a:pt x="247650" y="1225867"/>
                  <a:pt x="244793" y="1226820"/>
                </a:cubicBezTo>
                <a:lnTo>
                  <a:pt x="164783" y="1257300"/>
                </a:lnTo>
                <a:cubicBezTo>
                  <a:pt x="162878" y="1258252"/>
                  <a:pt x="160973" y="1259205"/>
                  <a:pt x="160020" y="1260157"/>
                </a:cubicBezTo>
                <a:cubicBezTo>
                  <a:pt x="159068" y="1261110"/>
                  <a:pt x="158115" y="1263015"/>
                  <a:pt x="158115" y="1265872"/>
                </a:cubicBezTo>
                <a:cubicBezTo>
                  <a:pt x="158115" y="1267777"/>
                  <a:pt x="158115" y="1269682"/>
                  <a:pt x="159068" y="1272540"/>
                </a:cubicBezTo>
                <a:cubicBezTo>
                  <a:pt x="159068" y="1275397"/>
                  <a:pt x="160020" y="1277302"/>
                  <a:pt x="160020" y="1278255"/>
                </a:cubicBezTo>
                <a:lnTo>
                  <a:pt x="153353" y="1281112"/>
                </a:lnTo>
                <a:lnTo>
                  <a:pt x="129540" y="1218247"/>
                </a:lnTo>
                <a:cubicBezTo>
                  <a:pt x="123825" y="1203960"/>
                  <a:pt x="121920" y="1191577"/>
                  <a:pt x="123825" y="1183005"/>
                </a:cubicBezTo>
                <a:cubicBezTo>
                  <a:pt x="124778" y="1172527"/>
                  <a:pt x="130493" y="1166812"/>
                  <a:pt x="140970" y="1163002"/>
                </a:cubicBezTo>
                <a:cubicBezTo>
                  <a:pt x="147638" y="1160145"/>
                  <a:pt x="153353" y="1160145"/>
                  <a:pt x="159068" y="1161097"/>
                </a:cubicBezTo>
                <a:close/>
                <a:moveTo>
                  <a:pt x="1615440" y="1152525"/>
                </a:moveTo>
                <a:lnTo>
                  <a:pt x="1622107" y="1154430"/>
                </a:lnTo>
                <a:cubicBezTo>
                  <a:pt x="1621155" y="1156335"/>
                  <a:pt x="1621155" y="1158240"/>
                  <a:pt x="1620202" y="1161097"/>
                </a:cubicBezTo>
                <a:cubicBezTo>
                  <a:pt x="1619250" y="1163955"/>
                  <a:pt x="1619250" y="1165860"/>
                  <a:pt x="1619250" y="1167765"/>
                </a:cubicBezTo>
                <a:cubicBezTo>
                  <a:pt x="1619250" y="1169670"/>
                  <a:pt x="1620202" y="1171575"/>
                  <a:pt x="1621155" y="1173480"/>
                </a:cubicBezTo>
                <a:cubicBezTo>
                  <a:pt x="1622107" y="1174432"/>
                  <a:pt x="1624012" y="1175385"/>
                  <a:pt x="1625917" y="1176337"/>
                </a:cubicBezTo>
                <a:lnTo>
                  <a:pt x="1645920" y="1183957"/>
                </a:lnTo>
                <a:cubicBezTo>
                  <a:pt x="1647825" y="1184910"/>
                  <a:pt x="1648777" y="1184910"/>
                  <a:pt x="1650682" y="1185862"/>
                </a:cubicBezTo>
                <a:cubicBezTo>
                  <a:pt x="1651635" y="1185862"/>
                  <a:pt x="1653540" y="1186815"/>
                  <a:pt x="1654492" y="1186815"/>
                </a:cubicBezTo>
                <a:cubicBezTo>
                  <a:pt x="1655445" y="1186815"/>
                  <a:pt x="1657350" y="1186815"/>
                  <a:pt x="1659255" y="1186815"/>
                </a:cubicBezTo>
                <a:cubicBezTo>
                  <a:pt x="1661160" y="1186815"/>
                  <a:pt x="1664017" y="1185862"/>
                  <a:pt x="1666875" y="1185862"/>
                </a:cubicBezTo>
                <a:cubicBezTo>
                  <a:pt x="1675447" y="1184910"/>
                  <a:pt x="1684020" y="1183005"/>
                  <a:pt x="1691640" y="1182052"/>
                </a:cubicBezTo>
                <a:cubicBezTo>
                  <a:pt x="1699260" y="1181100"/>
                  <a:pt x="1706880" y="1179195"/>
                  <a:pt x="1714500" y="1178242"/>
                </a:cubicBezTo>
                <a:cubicBezTo>
                  <a:pt x="1718310" y="1177290"/>
                  <a:pt x="1721167" y="1176337"/>
                  <a:pt x="1724025" y="1175385"/>
                </a:cubicBezTo>
                <a:cubicBezTo>
                  <a:pt x="1726882" y="1174432"/>
                  <a:pt x="1728787" y="1172527"/>
                  <a:pt x="1730692" y="1171575"/>
                </a:cubicBezTo>
                <a:cubicBezTo>
                  <a:pt x="1731645" y="1170622"/>
                  <a:pt x="1733550" y="1168717"/>
                  <a:pt x="1734502" y="1166812"/>
                </a:cubicBezTo>
                <a:cubicBezTo>
                  <a:pt x="1735455" y="1164907"/>
                  <a:pt x="1736407" y="1163002"/>
                  <a:pt x="1737360" y="1162050"/>
                </a:cubicBezTo>
                <a:lnTo>
                  <a:pt x="1744027" y="1164907"/>
                </a:lnTo>
                <a:lnTo>
                  <a:pt x="1719262" y="1229677"/>
                </a:lnTo>
                <a:lnTo>
                  <a:pt x="1712595" y="1226820"/>
                </a:lnTo>
                <a:cubicBezTo>
                  <a:pt x="1714500" y="1221105"/>
                  <a:pt x="1715452" y="1216342"/>
                  <a:pt x="1716405" y="1214437"/>
                </a:cubicBezTo>
                <a:cubicBezTo>
                  <a:pt x="1716405" y="1212532"/>
                  <a:pt x="1716405" y="1210627"/>
                  <a:pt x="1714500" y="1210627"/>
                </a:cubicBezTo>
                <a:cubicBezTo>
                  <a:pt x="1713547" y="1210627"/>
                  <a:pt x="1712595" y="1210627"/>
                  <a:pt x="1710690" y="1210627"/>
                </a:cubicBezTo>
                <a:cubicBezTo>
                  <a:pt x="1708785" y="1210627"/>
                  <a:pt x="1704975" y="1211580"/>
                  <a:pt x="1701165" y="1211580"/>
                </a:cubicBezTo>
                <a:cubicBezTo>
                  <a:pt x="1697355" y="1211580"/>
                  <a:pt x="1691640" y="1212532"/>
                  <a:pt x="1684020" y="1214437"/>
                </a:cubicBezTo>
                <a:cubicBezTo>
                  <a:pt x="1676400" y="1215390"/>
                  <a:pt x="1667827" y="1217295"/>
                  <a:pt x="1657350" y="1219200"/>
                </a:cubicBezTo>
                <a:cubicBezTo>
                  <a:pt x="1669732" y="1235392"/>
                  <a:pt x="1678305" y="1246822"/>
                  <a:pt x="1683067" y="1253490"/>
                </a:cubicBezTo>
                <a:cubicBezTo>
                  <a:pt x="1687830" y="1260157"/>
                  <a:pt x="1691640" y="1263015"/>
                  <a:pt x="1692592" y="1263967"/>
                </a:cubicBezTo>
                <a:cubicBezTo>
                  <a:pt x="1694497" y="1264920"/>
                  <a:pt x="1696402" y="1263967"/>
                  <a:pt x="1698307" y="1262062"/>
                </a:cubicBezTo>
                <a:cubicBezTo>
                  <a:pt x="1700212" y="1260157"/>
                  <a:pt x="1702117" y="1257300"/>
                  <a:pt x="1704022" y="1251585"/>
                </a:cubicBezTo>
                <a:lnTo>
                  <a:pt x="1710690" y="1253490"/>
                </a:lnTo>
                <a:lnTo>
                  <a:pt x="1694497" y="1295400"/>
                </a:lnTo>
                <a:lnTo>
                  <a:pt x="1686877" y="1292542"/>
                </a:lnTo>
                <a:cubicBezTo>
                  <a:pt x="1687830" y="1290637"/>
                  <a:pt x="1687830" y="1288732"/>
                  <a:pt x="1687830" y="1286827"/>
                </a:cubicBezTo>
                <a:cubicBezTo>
                  <a:pt x="1687830" y="1284922"/>
                  <a:pt x="1687830" y="1283017"/>
                  <a:pt x="1687830" y="1281112"/>
                </a:cubicBezTo>
                <a:cubicBezTo>
                  <a:pt x="1687830" y="1278255"/>
                  <a:pt x="1686877" y="1275397"/>
                  <a:pt x="1684972" y="1273492"/>
                </a:cubicBezTo>
                <a:cubicBezTo>
                  <a:pt x="1684020" y="1270635"/>
                  <a:pt x="1682115" y="1268730"/>
                  <a:pt x="1680210" y="1265872"/>
                </a:cubicBezTo>
                <a:cubicBezTo>
                  <a:pt x="1676400" y="1260157"/>
                  <a:pt x="1672590" y="1254442"/>
                  <a:pt x="1667827" y="1248727"/>
                </a:cubicBezTo>
                <a:cubicBezTo>
                  <a:pt x="1663065" y="1243012"/>
                  <a:pt x="1658302" y="1236345"/>
                  <a:pt x="1652587" y="1228725"/>
                </a:cubicBezTo>
                <a:cubicBezTo>
                  <a:pt x="1648777" y="1223962"/>
                  <a:pt x="1645920" y="1221105"/>
                  <a:pt x="1644015" y="1219200"/>
                </a:cubicBezTo>
                <a:cubicBezTo>
                  <a:pt x="1642110" y="1217295"/>
                  <a:pt x="1637347" y="1215390"/>
                  <a:pt x="1631632" y="1213485"/>
                </a:cubicBezTo>
                <a:lnTo>
                  <a:pt x="1615440" y="1206817"/>
                </a:lnTo>
                <a:cubicBezTo>
                  <a:pt x="1613535" y="1205865"/>
                  <a:pt x="1611630" y="1205865"/>
                  <a:pt x="1609725" y="1205865"/>
                </a:cubicBezTo>
                <a:cubicBezTo>
                  <a:pt x="1607820" y="1205865"/>
                  <a:pt x="1605915" y="1206817"/>
                  <a:pt x="1604962" y="1208722"/>
                </a:cubicBezTo>
                <a:cubicBezTo>
                  <a:pt x="1604010" y="1209675"/>
                  <a:pt x="1603057" y="1211580"/>
                  <a:pt x="1601152" y="1213485"/>
                </a:cubicBezTo>
                <a:cubicBezTo>
                  <a:pt x="1599247" y="1216342"/>
                  <a:pt x="1598295" y="1218247"/>
                  <a:pt x="1597342" y="1219200"/>
                </a:cubicBezTo>
                <a:lnTo>
                  <a:pt x="1590675" y="1216342"/>
                </a:lnTo>
                <a:close/>
                <a:moveTo>
                  <a:pt x="1739265" y="964883"/>
                </a:moveTo>
                <a:lnTo>
                  <a:pt x="1773555" y="968693"/>
                </a:lnTo>
                <a:lnTo>
                  <a:pt x="1759267" y="1085850"/>
                </a:lnTo>
                <a:lnTo>
                  <a:pt x="1726882" y="1081088"/>
                </a:lnTo>
                <a:lnTo>
                  <a:pt x="1727835" y="1074420"/>
                </a:lnTo>
                <a:cubicBezTo>
                  <a:pt x="1733550" y="1073468"/>
                  <a:pt x="1739265" y="1071563"/>
                  <a:pt x="1744980" y="1067753"/>
                </a:cubicBezTo>
                <a:cubicBezTo>
                  <a:pt x="1751647" y="1064895"/>
                  <a:pt x="1755457" y="1061085"/>
                  <a:pt x="1755457" y="1058228"/>
                </a:cubicBezTo>
                <a:cubicBezTo>
                  <a:pt x="1755457" y="1056323"/>
                  <a:pt x="1756410" y="1054418"/>
                  <a:pt x="1756410" y="1051560"/>
                </a:cubicBezTo>
                <a:cubicBezTo>
                  <a:pt x="1756410" y="1048703"/>
                  <a:pt x="1757362" y="1046798"/>
                  <a:pt x="1757362" y="1044893"/>
                </a:cubicBezTo>
                <a:lnTo>
                  <a:pt x="1757362" y="1041083"/>
                </a:lnTo>
                <a:lnTo>
                  <a:pt x="1662112" y="1029653"/>
                </a:lnTo>
                <a:cubicBezTo>
                  <a:pt x="1660207" y="1029653"/>
                  <a:pt x="1658302" y="1029653"/>
                  <a:pt x="1656397" y="1030605"/>
                </a:cubicBezTo>
                <a:cubicBezTo>
                  <a:pt x="1654492" y="1031558"/>
                  <a:pt x="1653540" y="1032510"/>
                  <a:pt x="1652587" y="1034415"/>
                </a:cubicBezTo>
                <a:cubicBezTo>
                  <a:pt x="1651635" y="1035368"/>
                  <a:pt x="1651635" y="1037273"/>
                  <a:pt x="1650682" y="1040130"/>
                </a:cubicBezTo>
                <a:cubicBezTo>
                  <a:pt x="1649730" y="1042988"/>
                  <a:pt x="1648777" y="1044893"/>
                  <a:pt x="1648777" y="1046798"/>
                </a:cubicBezTo>
                <a:lnTo>
                  <a:pt x="1642110" y="1045845"/>
                </a:lnTo>
                <a:lnTo>
                  <a:pt x="1649730" y="978218"/>
                </a:lnTo>
                <a:lnTo>
                  <a:pt x="1656397" y="979170"/>
                </a:lnTo>
                <a:cubicBezTo>
                  <a:pt x="1656397" y="981075"/>
                  <a:pt x="1656397" y="982980"/>
                  <a:pt x="1656397" y="985838"/>
                </a:cubicBezTo>
                <a:cubicBezTo>
                  <a:pt x="1656397" y="988695"/>
                  <a:pt x="1656397" y="990600"/>
                  <a:pt x="1656397" y="992505"/>
                </a:cubicBezTo>
                <a:cubicBezTo>
                  <a:pt x="1657350" y="994410"/>
                  <a:pt x="1658302" y="996315"/>
                  <a:pt x="1659255" y="997268"/>
                </a:cubicBezTo>
                <a:cubicBezTo>
                  <a:pt x="1660207" y="998220"/>
                  <a:pt x="1662112" y="999173"/>
                  <a:pt x="1664970" y="999173"/>
                </a:cubicBezTo>
                <a:lnTo>
                  <a:pt x="1761172" y="1010603"/>
                </a:lnTo>
                <a:lnTo>
                  <a:pt x="1761172" y="1006793"/>
                </a:lnTo>
                <a:cubicBezTo>
                  <a:pt x="1761172" y="1004888"/>
                  <a:pt x="1761172" y="1002983"/>
                  <a:pt x="1762125" y="1000125"/>
                </a:cubicBezTo>
                <a:cubicBezTo>
                  <a:pt x="1762125" y="997268"/>
                  <a:pt x="1762125" y="995363"/>
                  <a:pt x="1762125" y="993458"/>
                </a:cubicBezTo>
                <a:cubicBezTo>
                  <a:pt x="1762125" y="990600"/>
                  <a:pt x="1759267" y="985838"/>
                  <a:pt x="1753552" y="982028"/>
                </a:cubicBezTo>
                <a:cubicBezTo>
                  <a:pt x="1747837" y="977265"/>
                  <a:pt x="1743075" y="974408"/>
                  <a:pt x="1738312" y="971550"/>
                </a:cubicBezTo>
                <a:close/>
                <a:moveTo>
                  <a:pt x="199073" y="952500"/>
                </a:moveTo>
                <a:lnTo>
                  <a:pt x="212408" y="1065847"/>
                </a:lnTo>
                <a:lnTo>
                  <a:pt x="205740" y="1066800"/>
                </a:lnTo>
                <a:cubicBezTo>
                  <a:pt x="205740" y="1064895"/>
                  <a:pt x="204788" y="1062990"/>
                  <a:pt x="203835" y="1060132"/>
                </a:cubicBezTo>
                <a:cubicBezTo>
                  <a:pt x="202883" y="1057275"/>
                  <a:pt x="202883" y="1055370"/>
                  <a:pt x="201930" y="1054417"/>
                </a:cubicBezTo>
                <a:cubicBezTo>
                  <a:pt x="200978" y="1052512"/>
                  <a:pt x="199073" y="1050607"/>
                  <a:pt x="198120" y="1050607"/>
                </a:cubicBezTo>
                <a:cubicBezTo>
                  <a:pt x="196215" y="1049655"/>
                  <a:pt x="195263" y="1049655"/>
                  <a:pt x="192405" y="1050607"/>
                </a:cubicBezTo>
                <a:lnTo>
                  <a:pt x="106680" y="1060132"/>
                </a:lnTo>
                <a:cubicBezTo>
                  <a:pt x="104775" y="1060132"/>
                  <a:pt x="102870" y="1061085"/>
                  <a:pt x="101918" y="1062037"/>
                </a:cubicBezTo>
                <a:cubicBezTo>
                  <a:pt x="100965" y="1062990"/>
                  <a:pt x="100013" y="1064895"/>
                  <a:pt x="99060" y="1066800"/>
                </a:cubicBezTo>
                <a:cubicBezTo>
                  <a:pt x="98108" y="1068705"/>
                  <a:pt x="98108" y="1070610"/>
                  <a:pt x="98108" y="1073467"/>
                </a:cubicBezTo>
                <a:cubicBezTo>
                  <a:pt x="98108" y="1076325"/>
                  <a:pt x="98108" y="1078230"/>
                  <a:pt x="98108" y="1080135"/>
                </a:cubicBezTo>
                <a:lnTo>
                  <a:pt x="91440" y="1081087"/>
                </a:lnTo>
                <a:lnTo>
                  <a:pt x="79058" y="973455"/>
                </a:lnTo>
                <a:lnTo>
                  <a:pt x="108585" y="971550"/>
                </a:lnTo>
                <a:lnTo>
                  <a:pt x="109538" y="978217"/>
                </a:lnTo>
                <a:cubicBezTo>
                  <a:pt x="104775" y="980122"/>
                  <a:pt x="100965" y="983932"/>
                  <a:pt x="96203" y="988695"/>
                </a:cubicBezTo>
                <a:cubicBezTo>
                  <a:pt x="92393" y="993457"/>
                  <a:pt x="89535" y="997267"/>
                  <a:pt x="89535" y="1002030"/>
                </a:cubicBezTo>
                <a:cubicBezTo>
                  <a:pt x="89535" y="1003935"/>
                  <a:pt x="89535" y="1005840"/>
                  <a:pt x="89535" y="1008697"/>
                </a:cubicBezTo>
                <a:cubicBezTo>
                  <a:pt x="89535" y="1011555"/>
                  <a:pt x="90488" y="1014412"/>
                  <a:pt x="90488" y="1016317"/>
                </a:cubicBezTo>
                <a:lnTo>
                  <a:pt x="92393" y="1033462"/>
                </a:lnTo>
                <a:lnTo>
                  <a:pt x="139065" y="1027747"/>
                </a:lnTo>
                <a:lnTo>
                  <a:pt x="137160" y="1015365"/>
                </a:lnTo>
                <a:cubicBezTo>
                  <a:pt x="137160" y="1012507"/>
                  <a:pt x="136208" y="1009650"/>
                  <a:pt x="135255" y="1006792"/>
                </a:cubicBezTo>
                <a:cubicBezTo>
                  <a:pt x="134303" y="1003935"/>
                  <a:pt x="132398" y="1002030"/>
                  <a:pt x="130493" y="1000125"/>
                </a:cubicBezTo>
                <a:cubicBezTo>
                  <a:pt x="129540" y="999172"/>
                  <a:pt x="126683" y="998220"/>
                  <a:pt x="122873" y="997267"/>
                </a:cubicBezTo>
                <a:cubicBezTo>
                  <a:pt x="119063" y="996315"/>
                  <a:pt x="116205" y="996315"/>
                  <a:pt x="114300" y="995362"/>
                </a:cubicBezTo>
                <a:lnTo>
                  <a:pt x="113348" y="988695"/>
                </a:lnTo>
                <a:lnTo>
                  <a:pt x="163830" y="982980"/>
                </a:lnTo>
                <a:lnTo>
                  <a:pt x="164783" y="989647"/>
                </a:lnTo>
                <a:cubicBezTo>
                  <a:pt x="162878" y="989647"/>
                  <a:pt x="159068" y="991552"/>
                  <a:pt x="156210" y="993457"/>
                </a:cubicBezTo>
                <a:cubicBezTo>
                  <a:pt x="152400" y="995362"/>
                  <a:pt x="150495" y="997267"/>
                  <a:pt x="149543" y="998220"/>
                </a:cubicBezTo>
                <a:cubicBezTo>
                  <a:pt x="147638" y="1000125"/>
                  <a:pt x="146685" y="1002982"/>
                  <a:pt x="145733" y="1004887"/>
                </a:cubicBezTo>
                <a:cubicBezTo>
                  <a:pt x="144780" y="1007745"/>
                  <a:pt x="144780" y="1010602"/>
                  <a:pt x="145733" y="1013460"/>
                </a:cubicBezTo>
                <a:lnTo>
                  <a:pt x="146685" y="1025842"/>
                </a:lnTo>
                <a:lnTo>
                  <a:pt x="181928" y="1022032"/>
                </a:lnTo>
                <a:cubicBezTo>
                  <a:pt x="185738" y="1022032"/>
                  <a:pt x="188595" y="1021080"/>
                  <a:pt x="190500" y="1020127"/>
                </a:cubicBezTo>
                <a:cubicBezTo>
                  <a:pt x="192405" y="1019175"/>
                  <a:pt x="194310" y="1018222"/>
                  <a:pt x="195263" y="1016317"/>
                </a:cubicBezTo>
                <a:cubicBezTo>
                  <a:pt x="196215" y="1014412"/>
                  <a:pt x="196215" y="1012507"/>
                  <a:pt x="196215" y="1010602"/>
                </a:cubicBezTo>
                <a:cubicBezTo>
                  <a:pt x="196215" y="1007745"/>
                  <a:pt x="196215" y="1004887"/>
                  <a:pt x="195263" y="1000125"/>
                </a:cubicBezTo>
                <a:cubicBezTo>
                  <a:pt x="195263" y="998220"/>
                  <a:pt x="195263" y="995362"/>
                  <a:pt x="194310" y="992505"/>
                </a:cubicBezTo>
                <a:cubicBezTo>
                  <a:pt x="194310" y="989647"/>
                  <a:pt x="193358" y="987742"/>
                  <a:pt x="193358" y="984885"/>
                </a:cubicBezTo>
                <a:cubicBezTo>
                  <a:pt x="192405" y="982980"/>
                  <a:pt x="192405" y="980122"/>
                  <a:pt x="191453" y="978217"/>
                </a:cubicBezTo>
                <a:cubicBezTo>
                  <a:pt x="190500" y="976312"/>
                  <a:pt x="189548" y="974407"/>
                  <a:pt x="188595" y="973455"/>
                </a:cubicBezTo>
                <a:cubicBezTo>
                  <a:pt x="185738" y="970597"/>
                  <a:pt x="180975" y="968692"/>
                  <a:pt x="175260" y="965835"/>
                </a:cubicBezTo>
                <a:cubicBezTo>
                  <a:pt x="169545" y="962977"/>
                  <a:pt x="164783" y="961072"/>
                  <a:pt x="161925" y="961072"/>
                </a:cubicBezTo>
                <a:lnTo>
                  <a:pt x="160973" y="954405"/>
                </a:lnTo>
                <a:close/>
                <a:moveTo>
                  <a:pt x="925830" y="826770"/>
                </a:moveTo>
                <a:cubicBezTo>
                  <a:pt x="898208" y="826770"/>
                  <a:pt x="876300" y="848678"/>
                  <a:pt x="876300" y="876300"/>
                </a:cubicBezTo>
                <a:lnTo>
                  <a:pt x="876300" y="905828"/>
                </a:lnTo>
                <a:cubicBezTo>
                  <a:pt x="850583" y="910590"/>
                  <a:pt x="825818" y="918210"/>
                  <a:pt x="801053" y="929640"/>
                </a:cubicBezTo>
                <a:cubicBezTo>
                  <a:pt x="763905" y="946785"/>
                  <a:pt x="727710" y="971550"/>
                  <a:pt x="693420" y="1003935"/>
                </a:cubicBezTo>
                <a:cubicBezTo>
                  <a:pt x="661988" y="1034415"/>
                  <a:pt x="632460" y="1070610"/>
                  <a:pt x="604838" y="1112520"/>
                </a:cubicBezTo>
                <a:cubicBezTo>
                  <a:pt x="579120" y="1152525"/>
                  <a:pt x="555308" y="1197293"/>
                  <a:pt x="534353" y="1245870"/>
                </a:cubicBezTo>
                <a:cubicBezTo>
                  <a:pt x="523875" y="1270635"/>
                  <a:pt x="535305" y="1298258"/>
                  <a:pt x="559118" y="1308735"/>
                </a:cubicBezTo>
                <a:cubicBezTo>
                  <a:pt x="583883" y="1319213"/>
                  <a:pt x="611505" y="1307783"/>
                  <a:pt x="621983" y="1283018"/>
                </a:cubicBezTo>
                <a:cubicBezTo>
                  <a:pt x="660083" y="1195388"/>
                  <a:pt x="706755" y="1122045"/>
                  <a:pt x="759143" y="1072515"/>
                </a:cubicBezTo>
                <a:cubicBezTo>
                  <a:pt x="796290" y="1036320"/>
                  <a:pt x="835343" y="1013460"/>
                  <a:pt x="875348" y="1002983"/>
                </a:cubicBezTo>
                <a:lnTo>
                  <a:pt x="875348" y="1081088"/>
                </a:lnTo>
                <a:cubicBezTo>
                  <a:pt x="875348" y="1107758"/>
                  <a:pt x="855345" y="1118235"/>
                  <a:pt x="846773" y="1123950"/>
                </a:cubicBezTo>
                <a:cubicBezTo>
                  <a:pt x="843915" y="1125855"/>
                  <a:pt x="837248" y="1129665"/>
                  <a:pt x="834390" y="1131570"/>
                </a:cubicBezTo>
                <a:cubicBezTo>
                  <a:pt x="816293" y="1143953"/>
                  <a:pt x="794385" y="1162050"/>
                  <a:pt x="775335" y="1187768"/>
                </a:cubicBezTo>
                <a:cubicBezTo>
                  <a:pt x="739140" y="1233488"/>
                  <a:pt x="711518" y="1296353"/>
                  <a:pt x="697230" y="1363980"/>
                </a:cubicBezTo>
                <a:cubicBezTo>
                  <a:pt x="691515" y="1389698"/>
                  <a:pt x="707708" y="1415415"/>
                  <a:pt x="734378" y="1421130"/>
                </a:cubicBezTo>
                <a:cubicBezTo>
                  <a:pt x="760095" y="1426845"/>
                  <a:pt x="785813" y="1410653"/>
                  <a:pt x="791528" y="1383983"/>
                </a:cubicBezTo>
                <a:cubicBezTo>
                  <a:pt x="802958" y="1329690"/>
                  <a:pt x="824865" y="1281113"/>
                  <a:pt x="851535" y="1246823"/>
                </a:cubicBezTo>
                <a:cubicBezTo>
                  <a:pt x="864870" y="1228725"/>
                  <a:pt x="893445" y="1199198"/>
                  <a:pt x="925830" y="1199198"/>
                </a:cubicBezTo>
                <a:cubicBezTo>
                  <a:pt x="958215" y="1199198"/>
                  <a:pt x="986790" y="1228725"/>
                  <a:pt x="1000125" y="1246823"/>
                </a:cubicBezTo>
                <a:cubicBezTo>
                  <a:pt x="1026795" y="1281113"/>
                  <a:pt x="1048703" y="1330643"/>
                  <a:pt x="1060133" y="1383983"/>
                </a:cubicBezTo>
                <a:cubicBezTo>
                  <a:pt x="1065848" y="1409700"/>
                  <a:pt x="1091565" y="1425893"/>
                  <a:pt x="1117283" y="1421130"/>
                </a:cubicBezTo>
                <a:cubicBezTo>
                  <a:pt x="1143000" y="1415415"/>
                  <a:pt x="1160145" y="1389698"/>
                  <a:pt x="1154430" y="1363980"/>
                </a:cubicBezTo>
                <a:cubicBezTo>
                  <a:pt x="1140143" y="1296353"/>
                  <a:pt x="1111568" y="1233488"/>
                  <a:pt x="1076325" y="1187768"/>
                </a:cubicBezTo>
                <a:cubicBezTo>
                  <a:pt x="1056323" y="1162050"/>
                  <a:pt x="1035368" y="1143953"/>
                  <a:pt x="1017270" y="1131570"/>
                </a:cubicBezTo>
                <a:cubicBezTo>
                  <a:pt x="1014413" y="1129665"/>
                  <a:pt x="1007745" y="1125855"/>
                  <a:pt x="1004888" y="1123950"/>
                </a:cubicBezTo>
                <a:cubicBezTo>
                  <a:pt x="995363" y="1118235"/>
                  <a:pt x="976313" y="1107758"/>
                  <a:pt x="976313" y="1081088"/>
                </a:cubicBezTo>
                <a:lnTo>
                  <a:pt x="976313" y="1002983"/>
                </a:lnTo>
                <a:cubicBezTo>
                  <a:pt x="1016318" y="1013460"/>
                  <a:pt x="1055370" y="1036320"/>
                  <a:pt x="1092518" y="1072515"/>
                </a:cubicBezTo>
                <a:cubicBezTo>
                  <a:pt x="1144905" y="1122045"/>
                  <a:pt x="1191578" y="1194435"/>
                  <a:pt x="1229678" y="1283018"/>
                </a:cubicBezTo>
                <a:cubicBezTo>
                  <a:pt x="1240155" y="1307783"/>
                  <a:pt x="1268730" y="1318260"/>
                  <a:pt x="1292543" y="1308735"/>
                </a:cubicBezTo>
                <a:cubicBezTo>
                  <a:pt x="1316355" y="1298258"/>
                  <a:pt x="1327785" y="1270635"/>
                  <a:pt x="1317308" y="1245870"/>
                </a:cubicBezTo>
                <a:cubicBezTo>
                  <a:pt x="1296353" y="1197293"/>
                  <a:pt x="1272540" y="1152525"/>
                  <a:pt x="1246823" y="1112520"/>
                </a:cubicBezTo>
                <a:cubicBezTo>
                  <a:pt x="1219200" y="1070610"/>
                  <a:pt x="1189673" y="1034415"/>
                  <a:pt x="1158240" y="1003935"/>
                </a:cubicBezTo>
                <a:cubicBezTo>
                  <a:pt x="1124903" y="971550"/>
                  <a:pt x="1088708" y="946785"/>
                  <a:pt x="1050608" y="929640"/>
                </a:cubicBezTo>
                <a:cubicBezTo>
                  <a:pt x="1025843" y="918210"/>
                  <a:pt x="1001078" y="910590"/>
                  <a:pt x="975360" y="905828"/>
                </a:cubicBezTo>
                <a:lnTo>
                  <a:pt x="975360" y="876300"/>
                </a:lnTo>
                <a:cubicBezTo>
                  <a:pt x="975360" y="848678"/>
                  <a:pt x="953453" y="826770"/>
                  <a:pt x="925830" y="826770"/>
                </a:cubicBezTo>
                <a:close/>
                <a:moveTo>
                  <a:pt x="1765935" y="802958"/>
                </a:moveTo>
                <a:lnTo>
                  <a:pt x="1772603" y="870585"/>
                </a:lnTo>
                <a:lnTo>
                  <a:pt x="1765935" y="871538"/>
                </a:lnTo>
                <a:cubicBezTo>
                  <a:pt x="1765935" y="869633"/>
                  <a:pt x="1764983" y="867728"/>
                  <a:pt x="1764983" y="864870"/>
                </a:cubicBezTo>
                <a:cubicBezTo>
                  <a:pt x="1764030" y="862013"/>
                  <a:pt x="1764030" y="860108"/>
                  <a:pt x="1763078" y="858203"/>
                </a:cubicBezTo>
                <a:cubicBezTo>
                  <a:pt x="1762125" y="856298"/>
                  <a:pt x="1761173" y="854393"/>
                  <a:pt x="1759268" y="854393"/>
                </a:cubicBezTo>
                <a:cubicBezTo>
                  <a:pt x="1757363" y="853440"/>
                  <a:pt x="1755458" y="853440"/>
                  <a:pt x="1753553" y="853440"/>
                </a:cubicBezTo>
                <a:lnTo>
                  <a:pt x="1667828" y="862013"/>
                </a:lnTo>
                <a:cubicBezTo>
                  <a:pt x="1665923" y="862013"/>
                  <a:pt x="1664018" y="862965"/>
                  <a:pt x="1662113" y="863918"/>
                </a:cubicBezTo>
                <a:cubicBezTo>
                  <a:pt x="1661160" y="864870"/>
                  <a:pt x="1660208" y="866775"/>
                  <a:pt x="1659255" y="868680"/>
                </a:cubicBezTo>
                <a:cubicBezTo>
                  <a:pt x="1659255" y="869633"/>
                  <a:pt x="1658303" y="871538"/>
                  <a:pt x="1658303" y="874395"/>
                </a:cubicBezTo>
                <a:cubicBezTo>
                  <a:pt x="1658303" y="877253"/>
                  <a:pt x="1658303" y="879158"/>
                  <a:pt x="1658303" y="881063"/>
                </a:cubicBezTo>
                <a:lnTo>
                  <a:pt x="1651635" y="883920"/>
                </a:lnTo>
                <a:lnTo>
                  <a:pt x="1644968" y="816293"/>
                </a:lnTo>
                <a:lnTo>
                  <a:pt x="1651635" y="815340"/>
                </a:lnTo>
                <a:cubicBezTo>
                  <a:pt x="1651635" y="817245"/>
                  <a:pt x="1652588" y="819150"/>
                  <a:pt x="1652588" y="822008"/>
                </a:cubicBezTo>
                <a:cubicBezTo>
                  <a:pt x="1653540" y="824865"/>
                  <a:pt x="1653540" y="826770"/>
                  <a:pt x="1654493" y="827723"/>
                </a:cubicBezTo>
                <a:cubicBezTo>
                  <a:pt x="1655445" y="829628"/>
                  <a:pt x="1656398" y="831533"/>
                  <a:pt x="1658303" y="831533"/>
                </a:cubicBezTo>
                <a:cubicBezTo>
                  <a:pt x="1659255" y="832485"/>
                  <a:pt x="1661160" y="832485"/>
                  <a:pt x="1664018" y="832485"/>
                </a:cubicBezTo>
                <a:lnTo>
                  <a:pt x="1749743" y="823913"/>
                </a:lnTo>
                <a:cubicBezTo>
                  <a:pt x="1751648" y="823913"/>
                  <a:pt x="1753553" y="822960"/>
                  <a:pt x="1754505" y="822008"/>
                </a:cubicBezTo>
                <a:cubicBezTo>
                  <a:pt x="1755458" y="821055"/>
                  <a:pt x="1757363" y="819150"/>
                  <a:pt x="1757363" y="817245"/>
                </a:cubicBezTo>
                <a:cubicBezTo>
                  <a:pt x="1758315" y="816293"/>
                  <a:pt x="1758315" y="813435"/>
                  <a:pt x="1758315" y="810578"/>
                </a:cubicBezTo>
                <a:cubicBezTo>
                  <a:pt x="1758315" y="807720"/>
                  <a:pt x="1759268" y="805815"/>
                  <a:pt x="1759268" y="803910"/>
                </a:cubicBezTo>
                <a:close/>
                <a:moveTo>
                  <a:pt x="94297" y="735330"/>
                </a:moveTo>
                <a:lnTo>
                  <a:pt x="100965" y="736282"/>
                </a:lnTo>
                <a:cubicBezTo>
                  <a:pt x="100965" y="742950"/>
                  <a:pt x="100965" y="747712"/>
                  <a:pt x="101917" y="752475"/>
                </a:cubicBezTo>
                <a:cubicBezTo>
                  <a:pt x="102870" y="757237"/>
                  <a:pt x="104775" y="762000"/>
                  <a:pt x="108585" y="766762"/>
                </a:cubicBezTo>
                <a:cubicBezTo>
                  <a:pt x="113347" y="773430"/>
                  <a:pt x="117157" y="779145"/>
                  <a:pt x="120967" y="783907"/>
                </a:cubicBezTo>
                <a:cubicBezTo>
                  <a:pt x="124777" y="788670"/>
                  <a:pt x="128587" y="794385"/>
                  <a:pt x="134302" y="801052"/>
                </a:cubicBezTo>
                <a:cubicBezTo>
                  <a:pt x="141922" y="796290"/>
                  <a:pt x="150495" y="791527"/>
                  <a:pt x="161925" y="784860"/>
                </a:cubicBezTo>
                <a:cubicBezTo>
                  <a:pt x="172402" y="778192"/>
                  <a:pt x="182880" y="772477"/>
                  <a:pt x="193357" y="765810"/>
                </a:cubicBezTo>
                <a:cubicBezTo>
                  <a:pt x="196215" y="763905"/>
                  <a:pt x="198120" y="762000"/>
                  <a:pt x="200977" y="760095"/>
                </a:cubicBezTo>
                <a:cubicBezTo>
                  <a:pt x="203835" y="758190"/>
                  <a:pt x="205740" y="755332"/>
                  <a:pt x="207645" y="752475"/>
                </a:cubicBezTo>
                <a:cubicBezTo>
                  <a:pt x="208597" y="751522"/>
                  <a:pt x="209550" y="749617"/>
                  <a:pt x="209550" y="747712"/>
                </a:cubicBezTo>
                <a:cubicBezTo>
                  <a:pt x="210502" y="745807"/>
                  <a:pt x="210502" y="744855"/>
                  <a:pt x="210502" y="742950"/>
                </a:cubicBezTo>
                <a:lnTo>
                  <a:pt x="218122" y="745807"/>
                </a:lnTo>
                <a:lnTo>
                  <a:pt x="211455" y="793432"/>
                </a:lnTo>
                <a:cubicBezTo>
                  <a:pt x="199072" y="799147"/>
                  <a:pt x="189547" y="803910"/>
                  <a:pt x="180975" y="808672"/>
                </a:cubicBezTo>
                <a:cubicBezTo>
                  <a:pt x="172402" y="813435"/>
                  <a:pt x="161925" y="819150"/>
                  <a:pt x="149542" y="826770"/>
                </a:cubicBezTo>
                <a:lnTo>
                  <a:pt x="148590" y="831532"/>
                </a:lnTo>
                <a:lnTo>
                  <a:pt x="186690" y="837247"/>
                </a:lnTo>
                <a:cubicBezTo>
                  <a:pt x="188595" y="837247"/>
                  <a:pt x="190500" y="837247"/>
                  <a:pt x="192405" y="837247"/>
                </a:cubicBezTo>
                <a:cubicBezTo>
                  <a:pt x="194310" y="836295"/>
                  <a:pt x="195262" y="835342"/>
                  <a:pt x="196215" y="833437"/>
                </a:cubicBezTo>
                <a:cubicBezTo>
                  <a:pt x="197167" y="832485"/>
                  <a:pt x="197167" y="831532"/>
                  <a:pt x="198120" y="829627"/>
                </a:cubicBezTo>
                <a:cubicBezTo>
                  <a:pt x="199072" y="827722"/>
                  <a:pt x="199072" y="825817"/>
                  <a:pt x="200025" y="823912"/>
                </a:cubicBezTo>
                <a:lnTo>
                  <a:pt x="206692" y="824865"/>
                </a:lnTo>
                <a:lnTo>
                  <a:pt x="197167" y="888682"/>
                </a:lnTo>
                <a:lnTo>
                  <a:pt x="190500" y="886777"/>
                </a:lnTo>
                <a:cubicBezTo>
                  <a:pt x="190500" y="884872"/>
                  <a:pt x="190500" y="882967"/>
                  <a:pt x="190500" y="880110"/>
                </a:cubicBezTo>
                <a:cubicBezTo>
                  <a:pt x="190500" y="877252"/>
                  <a:pt x="190500" y="875347"/>
                  <a:pt x="190500" y="874395"/>
                </a:cubicBezTo>
                <a:cubicBezTo>
                  <a:pt x="189547" y="872490"/>
                  <a:pt x="189547" y="870585"/>
                  <a:pt x="187642" y="869632"/>
                </a:cubicBezTo>
                <a:cubicBezTo>
                  <a:pt x="186690" y="868680"/>
                  <a:pt x="184785" y="867727"/>
                  <a:pt x="182880" y="867727"/>
                </a:cubicBezTo>
                <a:lnTo>
                  <a:pt x="97155" y="855345"/>
                </a:lnTo>
                <a:cubicBezTo>
                  <a:pt x="95250" y="855345"/>
                  <a:pt x="93345" y="855345"/>
                  <a:pt x="92392" y="855345"/>
                </a:cubicBezTo>
                <a:cubicBezTo>
                  <a:pt x="90487" y="855345"/>
                  <a:pt x="89535" y="857250"/>
                  <a:pt x="88582" y="859155"/>
                </a:cubicBezTo>
                <a:cubicBezTo>
                  <a:pt x="87630" y="861060"/>
                  <a:pt x="86677" y="862965"/>
                  <a:pt x="85725" y="864870"/>
                </a:cubicBezTo>
                <a:cubicBezTo>
                  <a:pt x="84772" y="866775"/>
                  <a:pt x="83820" y="869632"/>
                  <a:pt x="83820" y="870585"/>
                </a:cubicBezTo>
                <a:lnTo>
                  <a:pt x="76200" y="869632"/>
                </a:lnTo>
                <a:lnTo>
                  <a:pt x="85725" y="802957"/>
                </a:lnTo>
                <a:lnTo>
                  <a:pt x="92392" y="803910"/>
                </a:lnTo>
                <a:cubicBezTo>
                  <a:pt x="92392" y="805815"/>
                  <a:pt x="92392" y="807720"/>
                  <a:pt x="92392" y="810577"/>
                </a:cubicBezTo>
                <a:cubicBezTo>
                  <a:pt x="92392" y="813435"/>
                  <a:pt x="92392" y="815340"/>
                  <a:pt x="92392" y="817245"/>
                </a:cubicBezTo>
                <a:cubicBezTo>
                  <a:pt x="92392" y="819150"/>
                  <a:pt x="93345" y="821055"/>
                  <a:pt x="95250" y="822007"/>
                </a:cubicBezTo>
                <a:cubicBezTo>
                  <a:pt x="97155" y="822960"/>
                  <a:pt x="98107" y="823912"/>
                  <a:pt x="100012" y="823912"/>
                </a:cubicBezTo>
                <a:lnTo>
                  <a:pt x="140970" y="829627"/>
                </a:lnTo>
                <a:lnTo>
                  <a:pt x="141922" y="825817"/>
                </a:lnTo>
                <a:cubicBezTo>
                  <a:pt x="138112" y="821055"/>
                  <a:pt x="134302" y="815340"/>
                  <a:pt x="129540" y="808672"/>
                </a:cubicBezTo>
                <a:cubicBezTo>
                  <a:pt x="124777" y="802005"/>
                  <a:pt x="120967" y="796290"/>
                  <a:pt x="117157" y="792480"/>
                </a:cubicBezTo>
                <a:cubicBezTo>
                  <a:pt x="112395" y="787717"/>
                  <a:pt x="109537" y="782955"/>
                  <a:pt x="106680" y="781050"/>
                </a:cubicBezTo>
                <a:cubicBezTo>
                  <a:pt x="103822" y="778192"/>
                  <a:pt x="101917" y="777240"/>
                  <a:pt x="99060" y="776287"/>
                </a:cubicBezTo>
                <a:cubicBezTo>
                  <a:pt x="98107" y="776287"/>
                  <a:pt x="97155" y="777240"/>
                  <a:pt x="96202" y="779145"/>
                </a:cubicBezTo>
                <a:cubicBezTo>
                  <a:pt x="95250" y="781050"/>
                  <a:pt x="94297" y="783907"/>
                  <a:pt x="93345" y="788670"/>
                </a:cubicBezTo>
                <a:lnTo>
                  <a:pt x="86677" y="787717"/>
                </a:lnTo>
                <a:close/>
                <a:moveTo>
                  <a:pt x="1698308" y="618173"/>
                </a:moveTo>
                <a:cubicBezTo>
                  <a:pt x="1703070" y="619125"/>
                  <a:pt x="1707833" y="620078"/>
                  <a:pt x="1712595" y="622935"/>
                </a:cubicBezTo>
                <a:cubicBezTo>
                  <a:pt x="1717358" y="625793"/>
                  <a:pt x="1721168" y="629603"/>
                  <a:pt x="1724978" y="634365"/>
                </a:cubicBezTo>
                <a:cubicBezTo>
                  <a:pt x="1728788" y="639128"/>
                  <a:pt x="1731645" y="644843"/>
                  <a:pt x="1734503" y="651510"/>
                </a:cubicBezTo>
                <a:cubicBezTo>
                  <a:pt x="1736408" y="658178"/>
                  <a:pt x="1737360" y="663893"/>
                  <a:pt x="1738313" y="670560"/>
                </a:cubicBezTo>
                <a:cubicBezTo>
                  <a:pt x="1738313" y="677228"/>
                  <a:pt x="1738313" y="681990"/>
                  <a:pt x="1737360" y="685800"/>
                </a:cubicBezTo>
                <a:lnTo>
                  <a:pt x="1744028" y="688658"/>
                </a:lnTo>
                <a:lnTo>
                  <a:pt x="1746885" y="695325"/>
                </a:lnTo>
                <a:lnTo>
                  <a:pt x="1707833" y="709613"/>
                </a:lnTo>
                <a:lnTo>
                  <a:pt x="1705928" y="702945"/>
                </a:lnTo>
                <a:cubicBezTo>
                  <a:pt x="1709738" y="700088"/>
                  <a:pt x="1713548" y="696278"/>
                  <a:pt x="1717358" y="692468"/>
                </a:cubicBezTo>
                <a:cubicBezTo>
                  <a:pt x="1721168" y="688658"/>
                  <a:pt x="1724025" y="684848"/>
                  <a:pt x="1725930" y="681990"/>
                </a:cubicBezTo>
                <a:cubicBezTo>
                  <a:pt x="1727835" y="678180"/>
                  <a:pt x="1729740" y="674370"/>
                  <a:pt x="1730693" y="670560"/>
                </a:cubicBezTo>
                <a:cubicBezTo>
                  <a:pt x="1731645" y="666750"/>
                  <a:pt x="1730693" y="661988"/>
                  <a:pt x="1729740" y="657225"/>
                </a:cubicBezTo>
                <a:cubicBezTo>
                  <a:pt x="1727835" y="651510"/>
                  <a:pt x="1724978" y="646748"/>
                  <a:pt x="1720215" y="644843"/>
                </a:cubicBezTo>
                <a:cubicBezTo>
                  <a:pt x="1715453" y="641985"/>
                  <a:pt x="1710690" y="641985"/>
                  <a:pt x="1705928" y="642938"/>
                </a:cubicBezTo>
                <a:cubicBezTo>
                  <a:pt x="1701165" y="644843"/>
                  <a:pt x="1698308" y="647700"/>
                  <a:pt x="1696403" y="651510"/>
                </a:cubicBezTo>
                <a:cubicBezTo>
                  <a:pt x="1694498" y="655320"/>
                  <a:pt x="1693545" y="661988"/>
                  <a:pt x="1693545" y="669608"/>
                </a:cubicBezTo>
                <a:cubicBezTo>
                  <a:pt x="1693545" y="674370"/>
                  <a:pt x="1693545" y="679133"/>
                  <a:pt x="1693545" y="682943"/>
                </a:cubicBezTo>
                <a:cubicBezTo>
                  <a:pt x="1693545" y="687705"/>
                  <a:pt x="1693545" y="691515"/>
                  <a:pt x="1693545" y="695325"/>
                </a:cubicBezTo>
                <a:cubicBezTo>
                  <a:pt x="1693545" y="703898"/>
                  <a:pt x="1690688" y="711518"/>
                  <a:pt x="1686878" y="717233"/>
                </a:cubicBezTo>
                <a:cubicBezTo>
                  <a:pt x="1683068" y="722948"/>
                  <a:pt x="1677353" y="727710"/>
                  <a:pt x="1668780" y="730568"/>
                </a:cubicBezTo>
                <a:cubicBezTo>
                  <a:pt x="1664018" y="732473"/>
                  <a:pt x="1658303" y="732473"/>
                  <a:pt x="1653540" y="731520"/>
                </a:cubicBezTo>
                <a:cubicBezTo>
                  <a:pt x="1647825" y="730568"/>
                  <a:pt x="1643063" y="728663"/>
                  <a:pt x="1638300" y="725805"/>
                </a:cubicBezTo>
                <a:cubicBezTo>
                  <a:pt x="1633538" y="722948"/>
                  <a:pt x="1628775" y="718185"/>
                  <a:pt x="1624965" y="713423"/>
                </a:cubicBezTo>
                <a:cubicBezTo>
                  <a:pt x="1617345" y="710565"/>
                  <a:pt x="1614488" y="703898"/>
                  <a:pt x="1611630" y="696278"/>
                </a:cubicBezTo>
                <a:cubicBezTo>
                  <a:pt x="1608773" y="689610"/>
                  <a:pt x="1607820" y="681990"/>
                  <a:pt x="1607820" y="675323"/>
                </a:cubicBezTo>
                <a:cubicBezTo>
                  <a:pt x="1607820" y="668655"/>
                  <a:pt x="1607820" y="662940"/>
                  <a:pt x="1608773" y="658178"/>
                </a:cubicBezTo>
                <a:lnTo>
                  <a:pt x="1601153" y="654368"/>
                </a:lnTo>
                <a:lnTo>
                  <a:pt x="1599248" y="647700"/>
                </a:lnTo>
                <a:lnTo>
                  <a:pt x="1641158" y="632460"/>
                </a:lnTo>
                <a:lnTo>
                  <a:pt x="1643063" y="639128"/>
                </a:lnTo>
                <a:cubicBezTo>
                  <a:pt x="1639253" y="641985"/>
                  <a:pt x="1636395" y="645795"/>
                  <a:pt x="1632585" y="649605"/>
                </a:cubicBezTo>
                <a:cubicBezTo>
                  <a:pt x="1628775" y="653415"/>
                  <a:pt x="1625918" y="658178"/>
                  <a:pt x="1624013" y="661988"/>
                </a:cubicBezTo>
                <a:cubicBezTo>
                  <a:pt x="1621155" y="666750"/>
                  <a:pt x="1620203" y="671513"/>
                  <a:pt x="1619250" y="676275"/>
                </a:cubicBezTo>
                <a:cubicBezTo>
                  <a:pt x="1618298" y="681038"/>
                  <a:pt x="1619250" y="685800"/>
                  <a:pt x="1620203" y="691515"/>
                </a:cubicBezTo>
                <a:cubicBezTo>
                  <a:pt x="1623060" y="699135"/>
                  <a:pt x="1625918" y="703898"/>
                  <a:pt x="1631633" y="706755"/>
                </a:cubicBezTo>
                <a:cubicBezTo>
                  <a:pt x="1636395" y="709613"/>
                  <a:pt x="1642110" y="709613"/>
                  <a:pt x="1646873" y="707708"/>
                </a:cubicBezTo>
                <a:cubicBezTo>
                  <a:pt x="1651635" y="705803"/>
                  <a:pt x="1654493" y="702945"/>
                  <a:pt x="1656398" y="699135"/>
                </a:cubicBezTo>
                <a:cubicBezTo>
                  <a:pt x="1658303" y="694373"/>
                  <a:pt x="1659255" y="688658"/>
                  <a:pt x="1659255" y="681038"/>
                </a:cubicBezTo>
                <a:cubicBezTo>
                  <a:pt x="1659255" y="676275"/>
                  <a:pt x="1659255" y="671513"/>
                  <a:pt x="1659255" y="666750"/>
                </a:cubicBezTo>
                <a:cubicBezTo>
                  <a:pt x="1659255" y="662940"/>
                  <a:pt x="1659255" y="658178"/>
                  <a:pt x="1659255" y="654368"/>
                </a:cubicBezTo>
                <a:cubicBezTo>
                  <a:pt x="1660208" y="645795"/>
                  <a:pt x="1662113" y="638175"/>
                  <a:pt x="1666875" y="632460"/>
                </a:cubicBezTo>
                <a:cubicBezTo>
                  <a:pt x="1671638" y="626745"/>
                  <a:pt x="1677353" y="622935"/>
                  <a:pt x="1684020" y="620078"/>
                </a:cubicBezTo>
                <a:cubicBezTo>
                  <a:pt x="1688783" y="618173"/>
                  <a:pt x="1693545" y="618173"/>
                  <a:pt x="1698308" y="618173"/>
                </a:cubicBezTo>
                <a:close/>
                <a:moveTo>
                  <a:pt x="148590" y="579120"/>
                </a:moveTo>
                <a:lnTo>
                  <a:pt x="155257" y="581977"/>
                </a:lnTo>
                <a:cubicBezTo>
                  <a:pt x="155257" y="583882"/>
                  <a:pt x="154305" y="585787"/>
                  <a:pt x="153352" y="588645"/>
                </a:cubicBezTo>
                <a:cubicBezTo>
                  <a:pt x="152400" y="591502"/>
                  <a:pt x="152400" y="593407"/>
                  <a:pt x="152400" y="595312"/>
                </a:cubicBezTo>
                <a:cubicBezTo>
                  <a:pt x="152400" y="598170"/>
                  <a:pt x="152400" y="599122"/>
                  <a:pt x="154305" y="601027"/>
                </a:cubicBezTo>
                <a:cubicBezTo>
                  <a:pt x="155257" y="601980"/>
                  <a:pt x="157162" y="602932"/>
                  <a:pt x="159067" y="603885"/>
                </a:cubicBezTo>
                <a:lnTo>
                  <a:pt x="239077" y="636270"/>
                </a:lnTo>
                <a:cubicBezTo>
                  <a:pt x="240982" y="637222"/>
                  <a:pt x="242887" y="637222"/>
                  <a:pt x="243840" y="637222"/>
                </a:cubicBezTo>
                <a:cubicBezTo>
                  <a:pt x="245745" y="637222"/>
                  <a:pt x="247650" y="636270"/>
                  <a:pt x="248602" y="634365"/>
                </a:cubicBezTo>
                <a:cubicBezTo>
                  <a:pt x="249555" y="633412"/>
                  <a:pt x="250507" y="631507"/>
                  <a:pt x="252412" y="629602"/>
                </a:cubicBezTo>
                <a:cubicBezTo>
                  <a:pt x="254317" y="627697"/>
                  <a:pt x="255270" y="624840"/>
                  <a:pt x="256222" y="622935"/>
                </a:cubicBezTo>
                <a:lnTo>
                  <a:pt x="263842" y="624840"/>
                </a:lnTo>
                <a:lnTo>
                  <a:pt x="238125" y="687705"/>
                </a:lnTo>
                <a:lnTo>
                  <a:pt x="231457" y="684847"/>
                </a:lnTo>
                <a:cubicBezTo>
                  <a:pt x="232410" y="682942"/>
                  <a:pt x="232410" y="681037"/>
                  <a:pt x="233362" y="678180"/>
                </a:cubicBezTo>
                <a:cubicBezTo>
                  <a:pt x="234315" y="675322"/>
                  <a:pt x="234315" y="673417"/>
                  <a:pt x="234315" y="672465"/>
                </a:cubicBezTo>
                <a:cubicBezTo>
                  <a:pt x="234315" y="670560"/>
                  <a:pt x="233362" y="668655"/>
                  <a:pt x="232410" y="667702"/>
                </a:cubicBezTo>
                <a:cubicBezTo>
                  <a:pt x="231457" y="666750"/>
                  <a:pt x="229552" y="665797"/>
                  <a:pt x="227647" y="664845"/>
                </a:cubicBezTo>
                <a:lnTo>
                  <a:pt x="147637" y="632460"/>
                </a:lnTo>
                <a:cubicBezTo>
                  <a:pt x="145732" y="631507"/>
                  <a:pt x="143827" y="631507"/>
                  <a:pt x="142875" y="631507"/>
                </a:cubicBezTo>
                <a:cubicBezTo>
                  <a:pt x="140970" y="631507"/>
                  <a:pt x="140017" y="632460"/>
                  <a:pt x="138112" y="634365"/>
                </a:cubicBezTo>
                <a:cubicBezTo>
                  <a:pt x="137160" y="635317"/>
                  <a:pt x="136207" y="637222"/>
                  <a:pt x="134302" y="639127"/>
                </a:cubicBezTo>
                <a:cubicBezTo>
                  <a:pt x="132397" y="641032"/>
                  <a:pt x="131445" y="643890"/>
                  <a:pt x="130492" y="644842"/>
                </a:cubicBezTo>
                <a:lnTo>
                  <a:pt x="123825" y="641985"/>
                </a:lnTo>
                <a:close/>
                <a:moveTo>
                  <a:pt x="1624013" y="458153"/>
                </a:moveTo>
                <a:lnTo>
                  <a:pt x="1581150" y="485775"/>
                </a:lnTo>
                <a:lnTo>
                  <a:pt x="1584960" y="491490"/>
                </a:lnTo>
                <a:cubicBezTo>
                  <a:pt x="1589723" y="498158"/>
                  <a:pt x="1594485" y="502920"/>
                  <a:pt x="1601153" y="503873"/>
                </a:cubicBezTo>
                <a:cubicBezTo>
                  <a:pt x="1606868" y="504825"/>
                  <a:pt x="1614488" y="502920"/>
                  <a:pt x="1622108" y="498158"/>
                </a:cubicBezTo>
                <a:cubicBezTo>
                  <a:pt x="1628775" y="493395"/>
                  <a:pt x="1632585" y="488633"/>
                  <a:pt x="1633538" y="482918"/>
                </a:cubicBezTo>
                <a:cubicBezTo>
                  <a:pt x="1634490" y="477203"/>
                  <a:pt x="1632585" y="470535"/>
                  <a:pt x="1627823" y="463868"/>
                </a:cubicBezTo>
                <a:close/>
                <a:moveTo>
                  <a:pt x="1603058" y="412433"/>
                </a:moveTo>
                <a:lnTo>
                  <a:pt x="1640205" y="469583"/>
                </a:lnTo>
                <a:cubicBezTo>
                  <a:pt x="1648778" y="482918"/>
                  <a:pt x="1652588" y="493395"/>
                  <a:pt x="1653540" y="502920"/>
                </a:cubicBezTo>
                <a:cubicBezTo>
                  <a:pt x="1653540" y="512445"/>
                  <a:pt x="1649730" y="519113"/>
                  <a:pt x="1642110" y="524828"/>
                </a:cubicBezTo>
                <a:cubicBezTo>
                  <a:pt x="1634490" y="529590"/>
                  <a:pt x="1627823" y="531495"/>
                  <a:pt x="1621155" y="529590"/>
                </a:cubicBezTo>
                <a:cubicBezTo>
                  <a:pt x="1614488" y="528638"/>
                  <a:pt x="1606868" y="523875"/>
                  <a:pt x="1599248" y="517208"/>
                </a:cubicBezTo>
                <a:cubicBezTo>
                  <a:pt x="1597343" y="522923"/>
                  <a:pt x="1594485" y="530543"/>
                  <a:pt x="1591628" y="538163"/>
                </a:cubicBezTo>
                <a:cubicBezTo>
                  <a:pt x="1588770" y="545783"/>
                  <a:pt x="1585913" y="554355"/>
                  <a:pt x="1583055" y="562928"/>
                </a:cubicBezTo>
                <a:cubicBezTo>
                  <a:pt x="1582103" y="565785"/>
                  <a:pt x="1581150" y="569595"/>
                  <a:pt x="1580198" y="573405"/>
                </a:cubicBezTo>
                <a:cubicBezTo>
                  <a:pt x="1579245" y="578168"/>
                  <a:pt x="1579245" y="581025"/>
                  <a:pt x="1579245" y="583883"/>
                </a:cubicBezTo>
                <a:cubicBezTo>
                  <a:pt x="1579245" y="584835"/>
                  <a:pt x="1580198" y="586740"/>
                  <a:pt x="1581150" y="588645"/>
                </a:cubicBezTo>
                <a:cubicBezTo>
                  <a:pt x="1582103" y="590550"/>
                  <a:pt x="1583055" y="591503"/>
                  <a:pt x="1583055" y="592455"/>
                </a:cubicBezTo>
                <a:lnTo>
                  <a:pt x="1577340" y="596265"/>
                </a:lnTo>
                <a:lnTo>
                  <a:pt x="1551623" y="557213"/>
                </a:lnTo>
                <a:cubicBezTo>
                  <a:pt x="1557338" y="543878"/>
                  <a:pt x="1562100" y="532448"/>
                  <a:pt x="1565910" y="524828"/>
                </a:cubicBezTo>
                <a:cubicBezTo>
                  <a:pt x="1568768" y="516255"/>
                  <a:pt x="1572578" y="505778"/>
                  <a:pt x="1576388" y="494348"/>
                </a:cubicBezTo>
                <a:lnTo>
                  <a:pt x="1573530" y="490538"/>
                </a:lnTo>
                <a:lnTo>
                  <a:pt x="1542098" y="510540"/>
                </a:lnTo>
                <a:cubicBezTo>
                  <a:pt x="1540193" y="511493"/>
                  <a:pt x="1539240" y="512445"/>
                  <a:pt x="1538288" y="514350"/>
                </a:cubicBezTo>
                <a:cubicBezTo>
                  <a:pt x="1537335" y="515303"/>
                  <a:pt x="1537335" y="517208"/>
                  <a:pt x="1537335" y="520065"/>
                </a:cubicBezTo>
                <a:cubicBezTo>
                  <a:pt x="1537335" y="521018"/>
                  <a:pt x="1538288" y="522923"/>
                  <a:pt x="1539240" y="524828"/>
                </a:cubicBezTo>
                <a:cubicBezTo>
                  <a:pt x="1540193" y="526733"/>
                  <a:pt x="1541145" y="528638"/>
                  <a:pt x="1541145" y="530543"/>
                </a:cubicBezTo>
                <a:lnTo>
                  <a:pt x="1535430" y="534353"/>
                </a:lnTo>
                <a:lnTo>
                  <a:pt x="1500188" y="479108"/>
                </a:lnTo>
                <a:lnTo>
                  <a:pt x="1505903" y="475298"/>
                </a:lnTo>
                <a:cubicBezTo>
                  <a:pt x="1506855" y="476250"/>
                  <a:pt x="1508760" y="478155"/>
                  <a:pt x="1509713" y="481013"/>
                </a:cubicBezTo>
                <a:cubicBezTo>
                  <a:pt x="1511618" y="482918"/>
                  <a:pt x="1512570" y="484823"/>
                  <a:pt x="1513523" y="484823"/>
                </a:cubicBezTo>
                <a:cubicBezTo>
                  <a:pt x="1515428" y="485775"/>
                  <a:pt x="1517333" y="486728"/>
                  <a:pt x="1519238" y="486728"/>
                </a:cubicBezTo>
                <a:cubicBezTo>
                  <a:pt x="1521143" y="486728"/>
                  <a:pt x="1523048" y="485775"/>
                  <a:pt x="1524000" y="484823"/>
                </a:cubicBezTo>
                <a:lnTo>
                  <a:pt x="1596390" y="438150"/>
                </a:lnTo>
                <a:cubicBezTo>
                  <a:pt x="1598295" y="437198"/>
                  <a:pt x="1599248" y="436245"/>
                  <a:pt x="1600200" y="434340"/>
                </a:cubicBezTo>
                <a:cubicBezTo>
                  <a:pt x="1601153" y="433388"/>
                  <a:pt x="1601153" y="431483"/>
                  <a:pt x="1601153" y="428625"/>
                </a:cubicBezTo>
                <a:cubicBezTo>
                  <a:pt x="1601153" y="426720"/>
                  <a:pt x="1600200" y="424815"/>
                  <a:pt x="1599248" y="421958"/>
                </a:cubicBezTo>
                <a:cubicBezTo>
                  <a:pt x="1598295" y="420053"/>
                  <a:pt x="1597343" y="418148"/>
                  <a:pt x="1597343" y="416243"/>
                </a:cubicBezTo>
                <a:close/>
                <a:moveTo>
                  <a:pt x="1016318" y="398145"/>
                </a:moveTo>
                <a:cubicBezTo>
                  <a:pt x="990600" y="398145"/>
                  <a:pt x="968693" y="420053"/>
                  <a:pt x="968693" y="447675"/>
                </a:cubicBezTo>
                <a:lnTo>
                  <a:pt x="968693" y="449580"/>
                </a:lnTo>
                <a:cubicBezTo>
                  <a:pt x="968693" y="449580"/>
                  <a:pt x="968693" y="659130"/>
                  <a:pt x="968693" y="733425"/>
                </a:cubicBezTo>
                <a:cubicBezTo>
                  <a:pt x="968693" y="746760"/>
                  <a:pt x="968693" y="756285"/>
                  <a:pt x="968693" y="758190"/>
                </a:cubicBezTo>
                <a:cubicBezTo>
                  <a:pt x="968693" y="774383"/>
                  <a:pt x="980123" y="798195"/>
                  <a:pt x="1005840" y="803910"/>
                </a:cubicBezTo>
                <a:cubicBezTo>
                  <a:pt x="1063943" y="816293"/>
                  <a:pt x="1129665" y="849630"/>
                  <a:pt x="1188720" y="899160"/>
                </a:cubicBezTo>
                <a:cubicBezTo>
                  <a:pt x="1246823" y="947738"/>
                  <a:pt x="1302068" y="1010603"/>
                  <a:pt x="1351598" y="1087755"/>
                </a:cubicBezTo>
                <a:cubicBezTo>
                  <a:pt x="1365885" y="1109663"/>
                  <a:pt x="1395413" y="1116330"/>
                  <a:pt x="1418273" y="1102043"/>
                </a:cubicBezTo>
                <a:cubicBezTo>
                  <a:pt x="1432560" y="1092518"/>
                  <a:pt x="1440180" y="1077278"/>
                  <a:pt x="1440180" y="1062038"/>
                </a:cubicBezTo>
                <a:cubicBezTo>
                  <a:pt x="1440180" y="1053465"/>
                  <a:pt x="1437323" y="1043940"/>
                  <a:pt x="1432560" y="1035368"/>
                </a:cubicBezTo>
                <a:cubicBezTo>
                  <a:pt x="1377315" y="950595"/>
                  <a:pt x="1316355" y="880110"/>
                  <a:pt x="1249680" y="825818"/>
                </a:cubicBezTo>
                <a:cubicBezTo>
                  <a:pt x="1190625" y="777240"/>
                  <a:pt x="1129665" y="742950"/>
                  <a:pt x="1066800" y="721995"/>
                </a:cubicBezTo>
                <a:lnTo>
                  <a:pt x="1066800" y="611505"/>
                </a:lnTo>
                <a:cubicBezTo>
                  <a:pt x="1157288" y="636270"/>
                  <a:pt x="1250633" y="687705"/>
                  <a:pt x="1331595" y="757238"/>
                </a:cubicBezTo>
                <a:cubicBezTo>
                  <a:pt x="1351598" y="774383"/>
                  <a:pt x="1382078" y="772478"/>
                  <a:pt x="1399223" y="751523"/>
                </a:cubicBezTo>
                <a:cubicBezTo>
                  <a:pt x="1416368" y="731520"/>
                  <a:pt x="1414463" y="701040"/>
                  <a:pt x="1393508" y="683895"/>
                </a:cubicBezTo>
                <a:cubicBezTo>
                  <a:pt x="1342073" y="639128"/>
                  <a:pt x="1283018" y="600075"/>
                  <a:pt x="1223010" y="570548"/>
                </a:cubicBezTo>
                <a:cubicBezTo>
                  <a:pt x="1170623" y="543878"/>
                  <a:pt x="1117283" y="524828"/>
                  <a:pt x="1065848" y="512445"/>
                </a:cubicBezTo>
                <a:lnTo>
                  <a:pt x="1065848" y="447675"/>
                </a:lnTo>
                <a:cubicBezTo>
                  <a:pt x="1065848" y="420053"/>
                  <a:pt x="1043940" y="398145"/>
                  <a:pt x="1016318" y="398145"/>
                </a:cubicBezTo>
                <a:close/>
                <a:moveTo>
                  <a:pt x="833438" y="398145"/>
                </a:moveTo>
                <a:cubicBezTo>
                  <a:pt x="805815" y="398145"/>
                  <a:pt x="783908" y="420053"/>
                  <a:pt x="783908" y="447675"/>
                </a:cubicBezTo>
                <a:lnTo>
                  <a:pt x="783908" y="512445"/>
                </a:lnTo>
                <a:cubicBezTo>
                  <a:pt x="732473" y="524828"/>
                  <a:pt x="679133" y="543878"/>
                  <a:pt x="626745" y="570548"/>
                </a:cubicBezTo>
                <a:cubicBezTo>
                  <a:pt x="566738" y="601028"/>
                  <a:pt x="507683" y="640080"/>
                  <a:pt x="456248" y="683895"/>
                </a:cubicBezTo>
                <a:cubicBezTo>
                  <a:pt x="436245" y="701040"/>
                  <a:pt x="433388" y="731520"/>
                  <a:pt x="451485" y="751523"/>
                </a:cubicBezTo>
                <a:cubicBezTo>
                  <a:pt x="468630" y="771525"/>
                  <a:pt x="499110" y="774383"/>
                  <a:pt x="519113" y="757238"/>
                </a:cubicBezTo>
                <a:cubicBezTo>
                  <a:pt x="600075" y="687705"/>
                  <a:pt x="694373" y="636270"/>
                  <a:pt x="783908" y="611505"/>
                </a:cubicBezTo>
                <a:lnTo>
                  <a:pt x="783908" y="721995"/>
                </a:lnTo>
                <a:cubicBezTo>
                  <a:pt x="721043" y="741998"/>
                  <a:pt x="660083" y="777240"/>
                  <a:pt x="601028" y="825818"/>
                </a:cubicBezTo>
                <a:cubicBezTo>
                  <a:pt x="535305" y="880110"/>
                  <a:pt x="473393" y="950595"/>
                  <a:pt x="418148" y="1035368"/>
                </a:cubicBezTo>
                <a:cubicBezTo>
                  <a:pt x="413385" y="1043940"/>
                  <a:pt x="410528" y="1052513"/>
                  <a:pt x="410528" y="1062038"/>
                </a:cubicBezTo>
                <a:cubicBezTo>
                  <a:pt x="410528" y="1078230"/>
                  <a:pt x="418148" y="1093470"/>
                  <a:pt x="432435" y="1102043"/>
                </a:cubicBezTo>
                <a:cubicBezTo>
                  <a:pt x="454343" y="1116330"/>
                  <a:pt x="484823" y="1110615"/>
                  <a:pt x="499110" y="1087755"/>
                </a:cubicBezTo>
                <a:cubicBezTo>
                  <a:pt x="548640" y="1010603"/>
                  <a:pt x="603885" y="947738"/>
                  <a:pt x="661988" y="899160"/>
                </a:cubicBezTo>
                <a:cubicBezTo>
                  <a:pt x="721995" y="849630"/>
                  <a:pt x="787718" y="816293"/>
                  <a:pt x="844868" y="803910"/>
                </a:cubicBezTo>
                <a:cubicBezTo>
                  <a:pt x="870585" y="798195"/>
                  <a:pt x="882015" y="774383"/>
                  <a:pt x="882015" y="758190"/>
                </a:cubicBezTo>
                <a:cubicBezTo>
                  <a:pt x="882015" y="755333"/>
                  <a:pt x="882015" y="746760"/>
                  <a:pt x="882015" y="733425"/>
                </a:cubicBezTo>
                <a:cubicBezTo>
                  <a:pt x="882015" y="659130"/>
                  <a:pt x="882015" y="449580"/>
                  <a:pt x="882015" y="449580"/>
                </a:cubicBezTo>
                <a:lnTo>
                  <a:pt x="882015" y="447675"/>
                </a:lnTo>
                <a:cubicBezTo>
                  <a:pt x="882968" y="420053"/>
                  <a:pt x="861060" y="398145"/>
                  <a:pt x="833438" y="398145"/>
                </a:cubicBezTo>
                <a:close/>
                <a:moveTo>
                  <a:pt x="278130" y="373380"/>
                </a:moveTo>
                <a:lnTo>
                  <a:pt x="283845" y="377190"/>
                </a:lnTo>
                <a:cubicBezTo>
                  <a:pt x="282892" y="378142"/>
                  <a:pt x="281940" y="380047"/>
                  <a:pt x="280987" y="382905"/>
                </a:cubicBezTo>
                <a:cubicBezTo>
                  <a:pt x="280035" y="385762"/>
                  <a:pt x="279082" y="388620"/>
                  <a:pt x="279082" y="391477"/>
                </a:cubicBezTo>
                <a:cubicBezTo>
                  <a:pt x="279082" y="394335"/>
                  <a:pt x="280035" y="397192"/>
                  <a:pt x="282892" y="400050"/>
                </a:cubicBezTo>
                <a:cubicBezTo>
                  <a:pt x="285750" y="402907"/>
                  <a:pt x="289560" y="406717"/>
                  <a:pt x="295275" y="410527"/>
                </a:cubicBezTo>
                <a:lnTo>
                  <a:pt x="366712" y="461962"/>
                </a:lnTo>
                <a:lnTo>
                  <a:pt x="358140" y="474345"/>
                </a:lnTo>
                <a:lnTo>
                  <a:pt x="237172" y="481012"/>
                </a:lnTo>
                <a:lnTo>
                  <a:pt x="283845" y="514350"/>
                </a:lnTo>
                <a:cubicBezTo>
                  <a:pt x="289560" y="518160"/>
                  <a:pt x="294322" y="521017"/>
                  <a:pt x="298132" y="522922"/>
                </a:cubicBezTo>
                <a:cubicBezTo>
                  <a:pt x="301942" y="523875"/>
                  <a:pt x="304800" y="524827"/>
                  <a:pt x="307657" y="523875"/>
                </a:cubicBezTo>
                <a:cubicBezTo>
                  <a:pt x="309562" y="523875"/>
                  <a:pt x="312420" y="521970"/>
                  <a:pt x="314325" y="520065"/>
                </a:cubicBezTo>
                <a:cubicBezTo>
                  <a:pt x="317182" y="518160"/>
                  <a:pt x="319087" y="516255"/>
                  <a:pt x="320992" y="514350"/>
                </a:cubicBezTo>
                <a:lnTo>
                  <a:pt x="326707" y="518160"/>
                </a:lnTo>
                <a:lnTo>
                  <a:pt x="296227" y="561022"/>
                </a:lnTo>
                <a:lnTo>
                  <a:pt x="290512" y="557212"/>
                </a:lnTo>
                <a:cubicBezTo>
                  <a:pt x="291465" y="555307"/>
                  <a:pt x="292417" y="553402"/>
                  <a:pt x="294322" y="550545"/>
                </a:cubicBezTo>
                <a:cubicBezTo>
                  <a:pt x="295275" y="547687"/>
                  <a:pt x="296227" y="544830"/>
                  <a:pt x="296227" y="542925"/>
                </a:cubicBezTo>
                <a:cubicBezTo>
                  <a:pt x="296227" y="540067"/>
                  <a:pt x="295275" y="537210"/>
                  <a:pt x="292417" y="534352"/>
                </a:cubicBezTo>
                <a:cubicBezTo>
                  <a:pt x="290512" y="531495"/>
                  <a:pt x="285750" y="527685"/>
                  <a:pt x="279082" y="523875"/>
                </a:cubicBezTo>
                <a:lnTo>
                  <a:pt x="232410" y="490537"/>
                </a:lnTo>
                <a:cubicBezTo>
                  <a:pt x="230505" y="488632"/>
                  <a:pt x="227647" y="487680"/>
                  <a:pt x="224790" y="486727"/>
                </a:cubicBezTo>
                <a:cubicBezTo>
                  <a:pt x="221932" y="485775"/>
                  <a:pt x="220027" y="485775"/>
                  <a:pt x="217170" y="485775"/>
                </a:cubicBezTo>
                <a:cubicBezTo>
                  <a:pt x="214312" y="486727"/>
                  <a:pt x="211455" y="487680"/>
                  <a:pt x="209550" y="488632"/>
                </a:cubicBezTo>
                <a:cubicBezTo>
                  <a:pt x="206692" y="489585"/>
                  <a:pt x="204787" y="491490"/>
                  <a:pt x="201930" y="494347"/>
                </a:cubicBezTo>
                <a:lnTo>
                  <a:pt x="196215" y="490537"/>
                </a:lnTo>
                <a:lnTo>
                  <a:pt x="222885" y="453390"/>
                </a:lnTo>
                <a:lnTo>
                  <a:pt x="328612" y="447675"/>
                </a:lnTo>
                <a:lnTo>
                  <a:pt x="290512" y="421005"/>
                </a:lnTo>
                <a:cubicBezTo>
                  <a:pt x="284797" y="417195"/>
                  <a:pt x="280035" y="414337"/>
                  <a:pt x="276225" y="412432"/>
                </a:cubicBezTo>
                <a:cubicBezTo>
                  <a:pt x="272415" y="411480"/>
                  <a:pt x="269557" y="410527"/>
                  <a:pt x="266700" y="411480"/>
                </a:cubicBezTo>
                <a:cubicBezTo>
                  <a:pt x="264795" y="412432"/>
                  <a:pt x="261937" y="413385"/>
                  <a:pt x="260032" y="415290"/>
                </a:cubicBezTo>
                <a:cubicBezTo>
                  <a:pt x="257175" y="417195"/>
                  <a:pt x="255270" y="419100"/>
                  <a:pt x="253365" y="420052"/>
                </a:cubicBezTo>
                <a:lnTo>
                  <a:pt x="247650" y="415290"/>
                </a:lnTo>
                <a:close/>
                <a:moveTo>
                  <a:pt x="925830" y="296228"/>
                </a:moveTo>
                <a:cubicBezTo>
                  <a:pt x="1273493" y="296228"/>
                  <a:pt x="1555433" y="578168"/>
                  <a:pt x="1555433" y="925830"/>
                </a:cubicBezTo>
                <a:cubicBezTo>
                  <a:pt x="1555433" y="1273493"/>
                  <a:pt x="1273493" y="1555433"/>
                  <a:pt x="925830" y="1555433"/>
                </a:cubicBezTo>
                <a:cubicBezTo>
                  <a:pt x="578168" y="1555433"/>
                  <a:pt x="296228" y="1273493"/>
                  <a:pt x="296228" y="925830"/>
                </a:cubicBezTo>
                <a:cubicBezTo>
                  <a:pt x="296228" y="578168"/>
                  <a:pt x="578168" y="296228"/>
                  <a:pt x="925830" y="296228"/>
                </a:cubicBezTo>
                <a:close/>
                <a:moveTo>
                  <a:pt x="925830" y="261937"/>
                </a:moveTo>
                <a:cubicBezTo>
                  <a:pt x="836295" y="261937"/>
                  <a:pt x="749617" y="280035"/>
                  <a:pt x="667702" y="314325"/>
                </a:cubicBezTo>
                <a:cubicBezTo>
                  <a:pt x="588645" y="347662"/>
                  <a:pt x="517207" y="395287"/>
                  <a:pt x="456247" y="456247"/>
                </a:cubicBezTo>
                <a:cubicBezTo>
                  <a:pt x="395287" y="517207"/>
                  <a:pt x="347662" y="588645"/>
                  <a:pt x="314325" y="667702"/>
                </a:cubicBezTo>
                <a:cubicBezTo>
                  <a:pt x="279082" y="749617"/>
                  <a:pt x="261937" y="836295"/>
                  <a:pt x="261937" y="925830"/>
                </a:cubicBezTo>
                <a:cubicBezTo>
                  <a:pt x="261937" y="1015365"/>
                  <a:pt x="280035" y="1102042"/>
                  <a:pt x="314325" y="1183957"/>
                </a:cubicBezTo>
                <a:cubicBezTo>
                  <a:pt x="347662" y="1263015"/>
                  <a:pt x="395287" y="1334452"/>
                  <a:pt x="456247" y="1395412"/>
                </a:cubicBezTo>
                <a:cubicBezTo>
                  <a:pt x="517207" y="1456372"/>
                  <a:pt x="588645" y="1503997"/>
                  <a:pt x="667702" y="1537335"/>
                </a:cubicBezTo>
                <a:cubicBezTo>
                  <a:pt x="749617" y="1571625"/>
                  <a:pt x="836295" y="1589722"/>
                  <a:pt x="925830" y="1589722"/>
                </a:cubicBezTo>
                <a:cubicBezTo>
                  <a:pt x="1015365" y="1589722"/>
                  <a:pt x="1102042" y="1571625"/>
                  <a:pt x="1183957" y="1537335"/>
                </a:cubicBezTo>
                <a:cubicBezTo>
                  <a:pt x="1263015" y="1503997"/>
                  <a:pt x="1334452" y="1456372"/>
                  <a:pt x="1395412" y="1395412"/>
                </a:cubicBezTo>
                <a:cubicBezTo>
                  <a:pt x="1456372" y="1333500"/>
                  <a:pt x="1503997" y="1263015"/>
                  <a:pt x="1537335" y="1183957"/>
                </a:cubicBezTo>
                <a:cubicBezTo>
                  <a:pt x="1572577" y="1102042"/>
                  <a:pt x="1589722" y="1015365"/>
                  <a:pt x="1589722" y="925830"/>
                </a:cubicBezTo>
                <a:cubicBezTo>
                  <a:pt x="1589722" y="836295"/>
                  <a:pt x="1571625" y="749617"/>
                  <a:pt x="1537335" y="667702"/>
                </a:cubicBezTo>
                <a:cubicBezTo>
                  <a:pt x="1503997" y="587692"/>
                  <a:pt x="1456372" y="517207"/>
                  <a:pt x="1395412" y="456247"/>
                </a:cubicBezTo>
                <a:cubicBezTo>
                  <a:pt x="1334452" y="395287"/>
                  <a:pt x="1263015" y="347662"/>
                  <a:pt x="1183957" y="314325"/>
                </a:cubicBezTo>
                <a:cubicBezTo>
                  <a:pt x="1102042" y="279082"/>
                  <a:pt x="1015365" y="261937"/>
                  <a:pt x="925830" y="261937"/>
                </a:cubicBezTo>
                <a:close/>
                <a:moveTo>
                  <a:pt x="1454467" y="259080"/>
                </a:moveTo>
                <a:lnTo>
                  <a:pt x="1534477" y="331470"/>
                </a:lnTo>
                <a:lnTo>
                  <a:pt x="1514475" y="356235"/>
                </a:lnTo>
                <a:lnTo>
                  <a:pt x="1509712" y="351472"/>
                </a:lnTo>
                <a:cubicBezTo>
                  <a:pt x="1511617" y="346710"/>
                  <a:pt x="1512570" y="341947"/>
                  <a:pt x="1512570" y="335280"/>
                </a:cubicBezTo>
                <a:cubicBezTo>
                  <a:pt x="1512570" y="329565"/>
                  <a:pt x="1511617" y="323850"/>
                  <a:pt x="1509712" y="320992"/>
                </a:cubicBezTo>
                <a:cubicBezTo>
                  <a:pt x="1508760" y="319087"/>
                  <a:pt x="1506855" y="318135"/>
                  <a:pt x="1504950" y="315277"/>
                </a:cubicBezTo>
                <a:cubicBezTo>
                  <a:pt x="1503045" y="313372"/>
                  <a:pt x="1501140" y="311467"/>
                  <a:pt x="1499235" y="309562"/>
                </a:cubicBezTo>
                <a:lnTo>
                  <a:pt x="1485900" y="298132"/>
                </a:lnTo>
                <a:lnTo>
                  <a:pt x="1454467" y="332422"/>
                </a:lnTo>
                <a:lnTo>
                  <a:pt x="1463992" y="340995"/>
                </a:lnTo>
                <a:cubicBezTo>
                  <a:pt x="1465897" y="342900"/>
                  <a:pt x="1468755" y="344805"/>
                  <a:pt x="1470660" y="345757"/>
                </a:cubicBezTo>
                <a:cubicBezTo>
                  <a:pt x="1472565" y="346710"/>
                  <a:pt x="1475422" y="347662"/>
                  <a:pt x="1479232" y="347662"/>
                </a:cubicBezTo>
                <a:cubicBezTo>
                  <a:pt x="1481137" y="347662"/>
                  <a:pt x="1483995" y="346710"/>
                  <a:pt x="1486852" y="344805"/>
                </a:cubicBezTo>
                <a:cubicBezTo>
                  <a:pt x="1489710" y="342900"/>
                  <a:pt x="1492567" y="341947"/>
                  <a:pt x="1494472" y="340042"/>
                </a:cubicBezTo>
                <a:lnTo>
                  <a:pt x="1499235" y="344805"/>
                </a:lnTo>
                <a:lnTo>
                  <a:pt x="1464945" y="381952"/>
                </a:lnTo>
                <a:lnTo>
                  <a:pt x="1460182" y="377190"/>
                </a:lnTo>
                <a:cubicBezTo>
                  <a:pt x="1461135" y="375285"/>
                  <a:pt x="1463040" y="372427"/>
                  <a:pt x="1463992" y="368617"/>
                </a:cubicBezTo>
                <a:cubicBezTo>
                  <a:pt x="1465897" y="364807"/>
                  <a:pt x="1465897" y="361950"/>
                  <a:pt x="1465897" y="360045"/>
                </a:cubicBezTo>
                <a:cubicBezTo>
                  <a:pt x="1465897" y="357187"/>
                  <a:pt x="1464945" y="354330"/>
                  <a:pt x="1463992" y="352425"/>
                </a:cubicBezTo>
                <a:cubicBezTo>
                  <a:pt x="1463040" y="350520"/>
                  <a:pt x="1461135" y="347662"/>
                  <a:pt x="1458277" y="345757"/>
                </a:cubicBezTo>
                <a:lnTo>
                  <a:pt x="1448752" y="337185"/>
                </a:lnTo>
                <a:lnTo>
                  <a:pt x="1424940" y="362902"/>
                </a:lnTo>
                <a:cubicBezTo>
                  <a:pt x="1422082" y="365760"/>
                  <a:pt x="1421130" y="367665"/>
                  <a:pt x="1419225" y="369570"/>
                </a:cubicBezTo>
                <a:cubicBezTo>
                  <a:pt x="1418272" y="371475"/>
                  <a:pt x="1418272" y="373380"/>
                  <a:pt x="1418272" y="375285"/>
                </a:cubicBezTo>
                <a:cubicBezTo>
                  <a:pt x="1418272" y="377190"/>
                  <a:pt x="1419225" y="379095"/>
                  <a:pt x="1421130" y="381000"/>
                </a:cubicBezTo>
                <a:cubicBezTo>
                  <a:pt x="1423035" y="382905"/>
                  <a:pt x="1424940" y="385762"/>
                  <a:pt x="1428750" y="388620"/>
                </a:cubicBezTo>
                <a:cubicBezTo>
                  <a:pt x="1430655" y="389572"/>
                  <a:pt x="1431607" y="391477"/>
                  <a:pt x="1434465" y="393382"/>
                </a:cubicBezTo>
                <a:cubicBezTo>
                  <a:pt x="1436370" y="395287"/>
                  <a:pt x="1438275" y="396240"/>
                  <a:pt x="1440180" y="398145"/>
                </a:cubicBezTo>
                <a:cubicBezTo>
                  <a:pt x="1442085" y="400050"/>
                  <a:pt x="1443990" y="401002"/>
                  <a:pt x="1445895" y="401955"/>
                </a:cubicBezTo>
                <a:cubicBezTo>
                  <a:pt x="1447800" y="402907"/>
                  <a:pt x="1449705" y="402907"/>
                  <a:pt x="1450657" y="402907"/>
                </a:cubicBezTo>
                <a:cubicBezTo>
                  <a:pt x="1454467" y="402907"/>
                  <a:pt x="1459230" y="401955"/>
                  <a:pt x="1465897" y="400050"/>
                </a:cubicBezTo>
                <a:cubicBezTo>
                  <a:pt x="1472565" y="398145"/>
                  <a:pt x="1477327" y="396240"/>
                  <a:pt x="1479232" y="395287"/>
                </a:cubicBezTo>
                <a:lnTo>
                  <a:pt x="1483995" y="399097"/>
                </a:lnTo>
                <a:lnTo>
                  <a:pt x="1456372" y="425767"/>
                </a:lnTo>
                <a:lnTo>
                  <a:pt x="1371600" y="348615"/>
                </a:lnTo>
                <a:lnTo>
                  <a:pt x="1376362" y="343852"/>
                </a:lnTo>
                <a:cubicBezTo>
                  <a:pt x="1377315" y="344805"/>
                  <a:pt x="1379220" y="345757"/>
                  <a:pt x="1382077" y="347662"/>
                </a:cubicBezTo>
                <a:cubicBezTo>
                  <a:pt x="1383982" y="349567"/>
                  <a:pt x="1385887" y="350520"/>
                  <a:pt x="1386840" y="350520"/>
                </a:cubicBezTo>
                <a:cubicBezTo>
                  <a:pt x="1388745" y="351472"/>
                  <a:pt x="1390650" y="351472"/>
                  <a:pt x="1392555" y="351472"/>
                </a:cubicBezTo>
                <a:cubicBezTo>
                  <a:pt x="1394460" y="350520"/>
                  <a:pt x="1395412" y="349567"/>
                  <a:pt x="1397317" y="348615"/>
                </a:cubicBezTo>
                <a:lnTo>
                  <a:pt x="1455420" y="284797"/>
                </a:lnTo>
                <a:cubicBezTo>
                  <a:pt x="1456372" y="282892"/>
                  <a:pt x="1457325" y="281940"/>
                  <a:pt x="1458277" y="280035"/>
                </a:cubicBezTo>
                <a:cubicBezTo>
                  <a:pt x="1459230" y="278130"/>
                  <a:pt x="1458277" y="276225"/>
                  <a:pt x="1457325" y="274320"/>
                </a:cubicBezTo>
                <a:cubicBezTo>
                  <a:pt x="1456372" y="272415"/>
                  <a:pt x="1455420" y="271462"/>
                  <a:pt x="1453515" y="268605"/>
                </a:cubicBezTo>
                <a:cubicBezTo>
                  <a:pt x="1451610" y="266700"/>
                  <a:pt x="1450657" y="264795"/>
                  <a:pt x="1449705" y="263842"/>
                </a:cubicBezTo>
                <a:close/>
                <a:moveTo>
                  <a:pt x="925830" y="241935"/>
                </a:moveTo>
                <a:cubicBezTo>
                  <a:pt x="1018222" y="241935"/>
                  <a:pt x="1107757" y="259080"/>
                  <a:pt x="1192530" y="295275"/>
                </a:cubicBezTo>
                <a:cubicBezTo>
                  <a:pt x="1273492" y="329565"/>
                  <a:pt x="1346835" y="379095"/>
                  <a:pt x="1409700" y="441960"/>
                </a:cubicBezTo>
                <a:cubicBezTo>
                  <a:pt x="1472565" y="504825"/>
                  <a:pt x="1522095" y="577215"/>
                  <a:pt x="1556385" y="659130"/>
                </a:cubicBezTo>
                <a:cubicBezTo>
                  <a:pt x="1592580" y="743902"/>
                  <a:pt x="1610677" y="833437"/>
                  <a:pt x="1610677" y="925830"/>
                </a:cubicBezTo>
                <a:cubicBezTo>
                  <a:pt x="1610677" y="1018222"/>
                  <a:pt x="1591627" y="1107757"/>
                  <a:pt x="1556385" y="1192530"/>
                </a:cubicBezTo>
                <a:cubicBezTo>
                  <a:pt x="1522095" y="1273492"/>
                  <a:pt x="1472565" y="1346835"/>
                  <a:pt x="1409700" y="1409700"/>
                </a:cubicBezTo>
                <a:cubicBezTo>
                  <a:pt x="1346835" y="1472565"/>
                  <a:pt x="1274445" y="1522095"/>
                  <a:pt x="1192530" y="1556385"/>
                </a:cubicBezTo>
                <a:cubicBezTo>
                  <a:pt x="1107757" y="1592580"/>
                  <a:pt x="1018222" y="1610677"/>
                  <a:pt x="925830" y="1610677"/>
                </a:cubicBezTo>
                <a:cubicBezTo>
                  <a:pt x="833437" y="1610677"/>
                  <a:pt x="743902" y="1592580"/>
                  <a:pt x="659130" y="1556385"/>
                </a:cubicBezTo>
                <a:cubicBezTo>
                  <a:pt x="578167" y="1522095"/>
                  <a:pt x="504825" y="1472565"/>
                  <a:pt x="441960" y="1409700"/>
                </a:cubicBezTo>
                <a:cubicBezTo>
                  <a:pt x="379095" y="1346835"/>
                  <a:pt x="329565" y="1274445"/>
                  <a:pt x="295275" y="1192530"/>
                </a:cubicBezTo>
                <a:cubicBezTo>
                  <a:pt x="260032" y="1107757"/>
                  <a:pt x="241935" y="1018222"/>
                  <a:pt x="241935" y="925830"/>
                </a:cubicBezTo>
                <a:cubicBezTo>
                  <a:pt x="241935" y="833437"/>
                  <a:pt x="260032" y="743902"/>
                  <a:pt x="295275" y="659130"/>
                </a:cubicBezTo>
                <a:cubicBezTo>
                  <a:pt x="329565" y="577215"/>
                  <a:pt x="379095" y="504825"/>
                  <a:pt x="441960" y="441960"/>
                </a:cubicBezTo>
                <a:cubicBezTo>
                  <a:pt x="504825" y="379095"/>
                  <a:pt x="577215" y="329565"/>
                  <a:pt x="659130" y="295275"/>
                </a:cubicBezTo>
                <a:cubicBezTo>
                  <a:pt x="743902" y="259080"/>
                  <a:pt x="833437" y="241935"/>
                  <a:pt x="925830" y="241935"/>
                </a:cubicBezTo>
                <a:close/>
                <a:moveTo>
                  <a:pt x="435292" y="233363"/>
                </a:moveTo>
                <a:lnTo>
                  <a:pt x="463867" y="267653"/>
                </a:lnTo>
                <a:lnTo>
                  <a:pt x="458152" y="272415"/>
                </a:lnTo>
                <a:cubicBezTo>
                  <a:pt x="446722" y="264795"/>
                  <a:pt x="436245" y="260033"/>
                  <a:pt x="427672" y="259080"/>
                </a:cubicBezTo>
                <a:cubicBezTo>
                  <a:pt x="419100" y="258128"/>
                  <a:pt x="410527" y="260033"/>
                  <a:pt x="403860" y="265748"/>
                </a:cubicBezTo>
                <a:cubicBezTo>
                  <a:pt x="395287" y="272415"/>
                  <a:pt x="391477" y="281940"/>
                  <a:pt x="393382" y="293370"/>
                </a:cubicBezTo>
                <a:cubicBezTo>
                  <a:pt x="394335" y="304800"/>
                  <a:pt x="401002" y="317183"/>
                  <a:pt x="411480" y="329565"/>
                </a:cubicBezTo>
                <a:cubicBezTo>
                  <a:pt x="422910" y="343853"/>
                  <a:pt x="433387" y="352425"/>
                  <a:pt x="444817" y="357188"/>
                </a:cubicBezTo>
                <a:cubicBezTo>
                  <a:pt x="455295" y="360998"/>
                  <a:pt x="465772" y="360045"/>
                  <a:pt x="473392" y="353378"/>
                </a:cubicBezTo>
                <a:cubicBezTo>
                  <a:pt x="477202" y="350520"/>
                  <a:pt x="480060" y="346710"/>
                  <a:pt x="481965" y="342900"/>
                </a:cubicBezTo>
                <a:cubicBezTo>
                  <a:pt x="483870" y="339090"/>
                  <a:pt x="484822" y="336233"/>
                  <a:pt x="485775" y="333375"/>
                </a:cubicBezTo>
                <a:lnTo>
                  <a:pt x="470535" y="314325"/>
                </a:lnTo>
                <a:cubicBezTo>
                  <a:pt x="469582" y="312420"/>
                  <a:pt x="467677" y="311468"/>
                  <a:pt x="466725" y="311468"/>
                </a:cubicBezTo>
                <a:cubicBezTo>
                  <a:pt x="464820" y="310515"/>
                  <a:pt x="462915" y="310515"/>
                  <a:pt x="461010" y="311468"/>
                </a:cubicBezTo>
                <a:cubicBezTo>
                  <a:pt x="459105" y="312420"/>
                  <a:pt x="457200" y="312420"/>
                  <a:pt x="454342" y="314325"/>
                </a:cubicBezTo>
                <a:cubicBezTo>
                  <a:pt x="452437" y="315278"/>
                  <a:pt x="449580" y="316230"/>
                  <a:pt x="448627" y="317183"/>
                </a:cubicBezTo>
                <a:lnTo>
                  <a:pt x="444817" y="312420"/>
                </a:lnTo>
                <a:lnTo>
                  <a:pt x="494347" y="272415"/>
                </a:lnTo>
                <a:lnTo>
                  <a:pt x="495300" y="276225"/>
                </a:lnTo>
                <a:cubicBezTo>
                  <a:pt x="494347" y="277178"/>
                  <a:pt x="493395" y="279083"/>
                  <a:pt x="492442" y="280035"/>
                </a:cubicBezTo>
                <a:cubicBezTo>
                  <a:pt x="491490" y="280988"/>
                  <a:pt x="490537" y="282893"/>
                  <a:pt x="489585" y="283845"/>
                </a:cubicBezTo>
                <a:cubicBezTo>
                  <a:pt x="488632" y="285750"/>
                  <a:pt x="487680" y="287655"/>
                  <a:pt x="488632" y="289560"/>
                </a:cubicBezTo>
                <a:cubicBezTo>
                  <a:pt x="489585" y="291465"/>
                  <a:pt x="489585" y="293370"/>
                  <a:pt x="491490" y="294323"/>
                </a:cubicBezTo>
                <a:lnTo>
                  <a:pt x="500062" y="305753"/>
                </a:lnTo>
                <a:cubicBezTo>
                  <a:pt x="501967" y="307658"/>
                  <a:pt x="502920" y="309563"/>
                  <a:pt x="504825" y="311468"/>
                </a:cubicBezTo>
                <a:cubicBezTo>
                  <a:pt x="505777" y="312420"/>
                  <a:pt x="507682" y="314325"/>
                  <a:pt x="508635" y="316230"/>
                </a:cubicBezTo>
                <a:cubicBezTo>
                  <a:pt x="506730" y="322898"/>
                  <a:pt x="501967" y="330518"/>
                  <a:pt x="495300" y="340043"/>
                </a:cubicBezTo>
                <a:cubicBezTo>
                  <a:pt x="488632" y="349568"/>
                  <a:pt x="481012" y="357188"/>
                  <a:pt x="474345" y="362903"/>
                </a:cubicBezTo>
                <a:cubicBezTo>
                  <a:pt x="467677" y="368618"/>
                  <a:pt x="460057" y="372428"/>
                  <a:pt x="452437" y="375285"/>
                </a:cubicBezTo>
                <a:cubicBezTo>
                  <a:pt x="444817" y="378143"/>
                  <a:pt x="437197" y="379095"/>
                  <a:pt x="428625" y="378143"/>
                </a:cubicBezTo>
                <a:cubicBezTo>
                  <a:pt x="421005" y="377190"/>
                  <a:pt x="413385" y="375285"/>
                  <a:pt x="405765" y="371475"/>
                </a:cubicBezTo>
                <a:cubicBezTo>
                  <a:pt x="398145" y="367665"/>
                  <a:pt x="391477" y="361950"/>
                  <a:pt x="384810" y="353378"/>
                </a:cubicBezTo>
                <a:cubicBezTo>
                  <a:pt x="379095" y="345758"/>
                  <a:pt x="374332" y="338138"/>
                  <a:pt x="372427" y="329565"/>
                </a:cubicBezTo>
                <a:cubicBezTo>
                  <a:pt x="369570" y="320993"/>
                  <a:pt x="368617" y="313373"/>
                  <a:pt x="369570" y="304800"/>
                </a:cubicBezTo>
                <a:cubicBezTo>
                  <a:pt x="370522" y="296228"/>
                  <a:pt x="373380" y="288608"/>
                  <a:pt x="378142" y="280988"/>
                </a:cubicBezTo>
                <a:cubicBezTo>
                  <a:pt x="382905" y="273368"/>
                  <a:pt x="388620" y="266700"/>
                  <a:pt x="397192" y="260033"/>
                </a:cubicBezTo>
                <a:cubicBezTo>
                  <a:pt x="402907" y="255270"/>
                  <a:pt x="408622" y="252413"/>
                  <a:pt x="413385" y="249555"/>
                </a:cubicBezTo>
                <a:cubicBezTo>
                  <a:pt x="419100" y="246698"/>
                  <a:pt x="423862" y="245745"/>
                  <a:pt x="428625" y="244793"/>
                </a:cubicBezTo>
                <a:lnTo>
                  <a:pt x="429577" y="238125"/>
                </a:lnTo>
                <a:close/>
                <a:moveTo>
                  <a:pt x="1258252" y="140970"/>
                </a:moveTo>
                <a:lnTo>
                  <a:pt x="1316355" y="172402"/>
                </a:lnTo>
                <a:lnTo>
                  <a:pt x="1313497" y="178117"/>
                </a:lnTo>
                <a:cubicBezTo>
                  <a:pt x="1307782" y="176212"/>
                  <a:pt x="1303020" y="174307"/>
                  <a:pt x="1301115" y="174307"/>
                </a:cubicBezTo>
                <a:cubicBezTo>
                  <a:pt x="1298257" y="174307"/>
                  <a:pt x="1297305" y="174307"/>
                  <a:pt x="1296352" y="175260"/>
                </a:cubicBezTo>
                <a:cubicBezTo>
                  <a:pt x="1296352" y="176212"/>
                  <a:pt x="1296352" y="176212"/>
                  <a:pt x="1295400" y="177165"/>
                </a:cubicBezTo>
                <a:cubicBezTo>
                  <a:pt x="1295400" y="178117"/>
                  <a:pt x="1295400" y="179070"/>
                  <a:pt x="1294447" y="180022"/>
                </a:cubicBezTo>
                <a:cubicBezTo>
                  <a:pt x="1293495" y="185737"/>
                  <a:pt x="1292542" y="194310"/>
                  <a:pt x="1291590" y="206692"/>
                </a:cubicBezTo>
                <a:cubicBezTo>
                  <a:pt x="1290637" y="219075"/>
                  <a:pt x="1288732" y="238125"/>
                  <a:pt x="1285875" y="263842"/>
                </a:cubicBezTo>
                <a:cubicBezTo>
                  <a:pt x="1298257" y="253365"/>
                  <a:pt x="1307782" y="245745"/>
                  <a:pt x="1316355" y="238125"/>
                </a:cubicBezTo>
                <a:cubicBezTo>
                  <a:pt x="1323975" y="231457"/>
                  <a:pt x="1331595" y="224790"/>
                  <a:pt x="1337310" y="220027"/>
                </a:cubicBezTo>
                <a:cubicBezTo>
                  <a:pt x="1340167" y="217170"/>
                  <a:pt x="1343025" y="215265"/>
                  <a:pt x="1344930" y="212407"/>
                </a:cubicBezTo>
                <a:cubicBezTo>
                  <a:pt x="1346835" y="210502"/>
                  <a:pt x="1348740" y="208597"/>
                  <a:pt x="1349692" y="206692"/>
                </a:cubicBezTo>
                <a:cubicBezTo>
                  <a:pt x="1350645" y="204787"/>
                  <a:pt x="1349692" y="202882"/>
                  <a:pt x="1347787" y="200977"/>
                </a:cubicBezTo>
                <a:cubicBezTo>
                  <a:pt x="1345882" y="199072"/>
                  <a:pt x="1342072" y="195262"/>
                  <a:pt x="1336357" y="191452"/>
                </a:cubicBezTo>
                <a:lnTo>
                  <a:pt x="1339215" y="185737"/>
                </a:lnTo>
                <a:lnTo>
                  <a:pt x="1383030" y="208597"/>
                </a:lnTo>
                <a:lnTo>
                  <a:pt x="1381125" y="214312"/>
                </a:lnTo>
                <a:cubicBezTo>
                  <a:pt x="1379220" y="213360"/>
                  <a:pt x="1377315" y="213360"/>
                  <a:pt x="1375410" y="212407"/>
                </a:cubicBezTo>
                <a:cubicBezTo>
                  <a:pt x="1373505" y="212407"/>
                  <a:pt x="1371600" y="211455"/>
                  <a:pt x="1369695" y="212407"/>
                </a:cubicBezTo>
                <a:cubicBezTo>
                  <a:pt x="1366837" y="212407"/>
                  <a:pt x="1364932" y="213360"/>
                  <a:pt x="1362075" y="213360"/>
                </a:cubicBezTo>
                <a:cubicBezTo>
                  <a:pt x="1360170" y="214312"/>
                  <a:pt x="1358265" y="215265"/>
                  <a:pt x="1355407" y="217170"/>
                </a:cubicBezTo>
                <a:cubicBezTo>
                  <a:pt x="1351597" y="220027"/>
                  <a:pt x="1346835" y="223837"/>
                  <a:pt x="1341120" y="228600"/>
                </a:cubicBezTo>
                <a:cubicBezTo>
                  <a:pt x="1334452" y="233362"/>
                  <a:pt x="1327785" y="239077"/>
                  <a:pt x="1319212" y="246697"/>
                </a:cubicBezTo>
                <a:cubicBezTo>
                  <a:pt x="1311592" y="252412"/>
                  <a:pt x="1303972" y="259080"/>
                  <a:pt x="1295400" y="266700"/>
                </a:cubicBezTo>
                <a:cubicBezTo>
                  <a:pt x="1286827" y="273367"/>
                  <a:pt x="1278255" y="280987"/>
                  <a:pt x="1270635" y="287655"/>
                </a:cubicBezTo>
                <a:lnTo>
                  <a:pt x="1255395" y="280035"/>
                </a:lnTo>
                <a:cubicBezTo>
                  <a:pt x="1257300" y="259080"/>
                  <a:pt x="1259205" y="237172"/>
                  <a:pt x="1262062" y="215265"/>
                </a:cubicBezTo>
                <a:cubicBezTo>
                  <a:pt x="1263967" y="193357"/>
                  <a:pt x="1265872" y="178117"/>
                  <a:pt x="1266825" y="169545"/>
                </a:cubicBezTo>
                <a:cubicBezTo>
                  <a:pt x="1266825" y="166687"/>
                  <a:pt x="1266825" y="163830"/>
                  <a:pt x="1266825" y="161925"/>
                </a:cubicBezTo>
                <a:cubicBezTo>
                  <a:pt x="1266825" y="160020"/>
                  <a:pt x="1265872" y="158115"/>
                  <a:pt x="1263967" y="155257"/>
                </a:cubicBezTo>
                <a:cubicBezTo>
                  <a:pt x="1263015" y="153352"/>
                  <a:pt x="1262062" y="152400"/>
                  <a:pt x="1260157" y="150495"/>
                </a:cubicBezTo>
                <a:cubicBezTo>
                  <a:pt x="1259205" y="149542"/>
                  <a:pt x="1257300" y="148590"/>
                  <a:pt x="1255395" y="146685"/>
                </a:cubicBezTo>
                <a:close/>
                <a:moveTo>
                  <a:pt x="1105853" y="95250"/>
                </a:moveTo>
                <a:lnTo>
                  <a:pt x="1171575" y="112395"/>
                </a:lnTo>
                <a:lnTo>
                  <a:pt x="1169670" y="119062"/>
                </a:lnTo>
                <a:cubicBezTo>
                  <a:pt x="1167765" y="119062"/>
                  <a:pt x="1165860" y="118110"/>
                  <a:pt x="1163003" y="118110"/>
                </a:cubicBezTo>
                <a:cubicBezTo>
                  <a:pt x="1160145" y="118110"/>
                  <a:pt x="1158240" y="118110"/>
                  <a:pt x="1156335" y="118110"/>
                </a:cubicBezTo>
                <a:cubicBezTo>
                  <a:pt x="1154430" y="118110"/>
                  <a:pt x="1152525" y="119062"/>
                  <a:pt x="1151573" y="120015"/>
                </a:cubicBezTo>
                <a:cubicBezTo>
                  <a:pt x="1150620" y="120967"/>
                  <a:pt x="1149668" y="122872"/>
                  <a:pt x="1148715" y="124777"/>
                </a:cubicBezTo>
                <a:lnTo>
                  <a:pt x="1126808" y="208597"/>
                </a:lnTo>
                <a:cubicBezTo>
                  <a:pt x="1125855" y="210502"/>
                  <a:pt x="1125855" y="212407"/>
                  <a:pt x="1126808" y="214312"/>
                </a:cubicBezTo>
                <a:cubicBezTo>
                  <a:pt x="1126808" y="216217"/>
                  <a:pt x="1128713" y="217170"/>
                  <a:pt x="1130618" y="219075"/>
                </a:cubicBezTo>
                <a:cubicBezTo>
                  <a:pt x="1131570" y="220027"/>
                  <a:pt x="1133475" y="220980"/>
                  <a:pt x="1136333" y="221932"/>
                </a:cubicBezTo>
                <a:cubicBezTo>
                  <a:pt x="1139190" y="222885"/>
                  <a:pt x="1141095" y="223837"/>
                  <a:pt x="1143000" y="224790"/>
                </a:cubicBezTo>
                <a:lnTo>
                  <a:pt x="1141095" y="230505"/>
                </a:lnTo>
                <a:lnTo>
                  <a:pt x="1075373" y="213360"/>
                </a:lnTo>
                <a:lnTo>
                  <a:pt x="1077278" y="206692"/>
                </a:lnTo>
                <a:cubicBezTo>
                  <a:pt x="1079183" y="206692"/>
                  <a:pt x="1081088" y="207645"/>
                  <a:pt x="1083945" y="207645"/>
                </a:cubicBezTo>
                <a:cubicBezTo>
                  <a:pt x="1086803" y="208597"/>
                  <a:pt x="1088708" y="208597"/>
                  <a:pt x="1090613" y="208597"/>
                </a:cubicBezTo>
                <a:cubicBezTo>
                  <a:pt x="1092518" y="208597"/>
                  <a:pt x="1094423" y="207645"/>
                  <a:pt x="1095375" y="206692"/>
                </a:cubicBezTo>
                <a:cubicBezTo>
                  <a:pt x="1096328" y="205740"/>
                  <a:pt x="1097280" y="203835"/>
                  <a:pt x="1098233" y="201930"/>
                </a:cubicBezTo>
                <a:lnTo>
                  <a:pt x="1120140" y="118110"/>
                </a:lnTo>
                <a:cubicBezTo>
                  <a:pt x="1120140" y="116205"/>
                  <a:pt x="1121093" y="114300"/>
                  <a:pt x="1120140" y="112395"/>
                </a:cubicBezTo>
                <a:cubicBezTo>
                  <a:pt x="1120140" y="110490"/>
                  <a:pt x="1118235" y="109537"/>
                  <a:pt x="1116330" y="107632"/>
                </a:cubicBezTo>
                <a:cubicBezTo>
                  <a:pt x="1115378" y="106680"/>
                  <a:pt x="1113473" y="105727"/>
                  <a:pt x="1110615" y="104775"/>
                </a:cubicBezTo>
                <a:cubicBezTo>
                  <a:pt x="1107758" y="103822"/>
                  <a:pt x="1105853" y="102870"/>
                  <a:pt x="1103948" y="101917"/>
                </a:cubicBezTo>
                <a:close/>
                <a:moveTo>
                  <a:pt x="777240" y="88583"/>
                </a:moveTo>
                <a:lnTo>
                  <a:pt x="779145" y="93345"/>
                </a:lnTo>
                <a:cubicBezTo>
                  <a:pt x="777240" y="94298"/>
                  <a:pt x="775335" y="95250"/>
                  <a:pt x="772477" y="96203"/>
                </a:cubicBezTo>
                <a:cubicBezTo>
                  <a:pt x="769620" y="97155"/>
                  <a:pt x="767715" y="99060"/>
                  <a:pt x="765810" y="100965"/>
                </a:cubicBezTo>
                <a:cubicBezTo>
                  <a:pt x="763905" y="102870"/>
                  <a:pt x="762952" y="105728"/>
                  <a:pt x="762952" y="109538"/>
                </a:cubicBezTo>
                <a:cubicBezTo>
                  <a:pt x="762952" y="113348"/>
                  <a:pt x="763905" y="119063"/>
                  <a:pt x="765810" y="125730"/>
                </a:cubicBezTo>
                <a:lnTo>
                  <a:pt x="777240" y="169545"/>
                </a:lnTo>
                <a:cubicBezTo>
                  <a:pt x="781050" y="182880"/>
                  <a:pt x="779145" y="194310"/>
                  <a:pt x="772477" y="203835"/>
                </a:cubicBezTo>
                <a:cubicBezTo>
                  <a:pt x="765810" y="214313"/>
                  <a:pt x="755332" y="220980"/>
                  <a:pt x="741045" y="224790"/>
                </a:cubicBezTo>
                <a:cubicBezTo>
                  <a:pt x="723900" y="229553"/>
                  <a:pt x="710565" y="228600"/>
                  <a:pt x="699135" y="223838"/>
                </a:cubicBezTo>
                <a:cubicBezTo>
                  <a:pt x="687705" y="219075"/>
                  <a:pt x="680085" y="209550"/>
                  <a:pt x="677227" y="196215"/>
                </a:cubicBezTo>
                <a:lnTo>
                  <a:pt x="661035" y="136208"/>
                </a:lnTo>
                <a:cubicBezTo>
                  <a:pt x="661035" y="134303"/>
                  <a:pt x="660082" y="132398"/>
                  <a:pt x="658177" y="131445"/>
                </a:cubicBezTo>
                <a:cubicBezTo>
                  <a:pt x="657225" y="130493"/>
                  <a:pt x="655320" y="129540"/>
                  <a:pt x="653415" y="128588"/>
                </a:cubicBezTo>
                <a:cubicBezTo>
                  <a:pt x="651510" y="128588"/>
                  <a:pt x="649605" y="128588"/>
                  <a:pt x="647700" y="128588"/>
                </a:cubicBezTo>
                <a:cubicBezTo>
                  <a:pt x="645795" y="128588"/>
                  <a:pt x="643890" y="128588"/>
                  <a:pt x="641985" y="129540"/>
                </a:cubicBezTo>
                <a:lnTo>
                  <a:pt x="640080" y="123825"/>
                </a:lnTo>
                <a:lnTo>
                  <a:pt x="701992" y="107633"/>
                </a:lnTo>
                <a:lnTo>
                  <a:pt x="703897" y="114300"/>
                </a:lnTo>
                <a:cubicBezTo>
                  <a:pt x="701992" y="115253"/>
                  <a:pt x="700087" y="115253"/>
                  <a:pt x="699135" y="116205"/>
                </a:cubicBezTo>
                <a:cubicBezTo>
                  <a:pt x="697230" y="117158"/>
                  <a:pt x="695325" y="118110"/>
                  <a:pt x="694372" y="119063"/>
                </a:cubicBezTo>
                <a:cubicBezTo>
                  <a:pt x="692467" y="120015"/>
                  <a:pt x="691515" y="121920"/>
                  <a:pt x="690562" y="123825"/>
                </a:cubicBezTo>
                <a:cubicBezTo>
                  <a:pt x="690562" y="125730"/>
                  <a:pt x="690562" y="127635"/>
                  <a:pt x="690562" y="129540"/>
                </a:cubicBezTo>
                <a:lnTo>
                  <a:pt x="706755" y="188595"/>
                </a:lnTo>
                <a:cubicBezTo>
                  <a:pt x="709612" y="200025"/>
                  <a:pt x="714375" y="208598"/>
                  <a:pt x="721042" y="212408"/>
                </a:cubicBezTo>
                <a:cubicBezTo>
                  <a:pt x="727710" y="216218"/>
                  <a:pt x="736282" y="217170"/>
                  <a:pt x="745807" y="214313"/>
                </a:cubicBezTo>
                <a:cubicBezTo>
                  <a:pt x="755332" y="211455"/>
                  <a:pt x="762000" y="206693"/>
                  <a:pt x="765810" y="199073"/>
                </a:cubicBezTo>
                <a:cubicBezTo>
                  <a:pt x="769620" y="191453"/>
                  <a:pt x="770572" y="181928"/>
                  <a:pt x="766762" y="171450"/>
                </a:cubicBezTo>
                <a:lnTo>
                  <a:pt x="756285" y="131445"/>
                </a:lnTo>
                <a:cubicBezTo>
                  <a:pt x="754380" y="124778"/>
                  <a:pt x="752475" y="119063"/>
                  <a:pt x="750570" y="116205"/>
                </a:cubicBezTo>
                <a:cubicBezTo>
                  <a:pt x="748665" y="113348"/>
                  <a:pt x="746760" y="110490"/>
                  <a:pt x="743902" y="109538"/>
                </a:cubicBezTo>
                <a:cubicBezTo>
                  <a:pt x="741997" y="108585"/>
                  <a:pt x="739140" y="108585"/>
                  <a:pt x="735330" y="108585"/>
                </a:cubicBezTo>
                <a:cubicBezTo>
                  <a:pt x="731520" y="108585"/>
                  <a:pt x="728662" y="108585"/>
                  <a:pt x="727710" y="108585"/>
                </a:cubicBezTo>
                <a:lnTo>
                  <a:pt x="725805" y="101918"/>
                </a:lnTo>
                <a:close/>
                <a:moveTo>
                  <a:pt x="867728" y="76200"/>
                </a:moveTo>
                <a:lnTo>
                  <a:pt x="913448" y="77152"/>
                </a:lnTo>
                <a:lnTo>
                  <a:pt x="979170" y="160972"/>
                </a:lnTo>
                <a:lnTo>
                  <a:pt x="980123" y="114300"/>
                </a:lnTo>
                <a:cubicBezTo>
                  <a:pt x="980123" y="106680"/>
                  <a:pt x="980123" y="101917"/>
                  <a:pt x="979170" y="98107"/>
                </a:cubicBezTo>
                <a:cubicBezTo>
                  <a:pt x="978218" y="94297"/>
                  <a:pt x="976313" y="91440"/>
                  <a:pt x="974408" y="90487"/>
                </a:cubicBezTo>
                <a:cubicBezTo>
                  <a:pt x="972503" y="89535"/>
                  <a:pt x="970598" y="87630"/>
                  <a:pt x="966788" y="86677"/>
                </a:cubicBezTo>
                <a:cubicBezTo>
                  <a:pt x="963930" y="85725"/>
                  <a:pt x="961073" y="84772"/>
                  <a:pt x="959168" y="84772"/>
                </a:cubicBezTo>
                <a:lnTo>
                  <a:pt x="959168" y="78105"/>
                </a:lnTo>
                <a:lnTo>
                  <a:pt x="1011555" y="79057"/>
                </a:lnTo>
                <a:lnTo>
                  <a:pt x="1009650" y="84772"/>
                </a:lnTo>
                <a:cubicBezTo>
                  <a:pt x="1007745" y="84772"/>
                  <a:pt x="1005840" y="84772"/>
                  <a:pt x="1002983" y="85725"/>
                </a:cubicBezTo>
                <a:cubicBezTo>
                  <a:pt x="1000125" y="85725"/>
                  <a:pt x="997268" y="87630"/>
                  <a:pt x="995363" y="88582"/>
                </a:cubicBezTo>
                <a:cubicBezTo>
                  <a:pt x="993458" y="90487"/>
                  <a:pt x="991553" y="92392"/>
                  <a:pt x="990600" y="96202"/>
                </a:cubicBezTo>
                <a:cubicBezTo>
                  <a:pt x="989648" y="100012"/>
                  <a:pt x="988695" y="105727"/>
                  <a:pt x="988695" y="112395"/>
                </a:cubicBezTo>
                <a:lnTo>
                  <a:pt x="987743" y="200025"/>
                </a:lnTo>
                <a:lnTo>
                  <a:pt x="972503" y="200025"/>
                </a:lnTo>
                <a:lnTo>
                  <a:pt x="898208" y="104775"/>
                </a:lnTo>
                <a:lnTo>
                  <a:pt x="897255" y="161925"/>
                </a:lnTo>
                <a:cubicBezTo>
                  <a:pt x="897255" y="168592"/>
                  <a:pt x="897255" y="174307"/>
                  <a:pt x="898208" y="178117"/>
                </a:cubicBezTo>
                <a:cubicBezTo>
                  <a:pt x="899160" y="181927"/>
                  <a:pt x="901065" y="184785"/>
                  <a:pt x="902970" y="186690"/>
                </a:cubicBezTo>
                <a:cubicBezTo>
                  <a:pt x="904875" y="187642"/>
                  <a:pt x="906780" y="189547"/>
                  <a:pt x="910590" y="190500"/>
                </a:cubicBezTo>
                <a:cubicBezTo>
                  <a:pt x="913448" y="191452"/>
                  <a:pt x="916305" y="192405"/>
                  <a:pt x="918210" y="192405"/>
                </a:cubicBezTo>
                <a:lnTo>
                  <a:pt x="918210" y="199072"/>
                </a:lnTo>
                <a:lnTo>
                  <a:pt x="865823" y="198120"/>
                </a:lnTo>
                <a:lnTo>
                  <a:pt x="865823" y="191452"/>
                </a:lnTo>
                <a:cubicBezTo>
                  <a:pt x="867728" y="191452"/>
                  <a:pt x="870585" y="190500"/>
                  <a:pt x="873443" y="190500"/>
                </a:cubicBezTo>
                <a:cubicBezTo>
                  <a:pt x="876300" y="189547"/>
                  <a:pt x="879158" y="188595"/>
                  <a:pt x="881063" y="187642"/>
                </a:cubicBezTo>
                <a:cubicBezTo>
                  <a:pt x="882968" y="185737"/>
                  <a:pt x="884873" y="183832"/>
                  <a:pt x="885825" y="180022"/>
                </a:cubicBezTo>
                <a:cubicBezTo>
                  <a:pt x="886778" y="177165"/>
                  <a:pt x="886778" y="171450"/>
                  <a:pt x="886778" y="162877"/>
                </a:cubicBezTo>
                <a:lnTo>
                  <a:pt x="887730" y="104775"/>
                </a:lnTo>
                <a:cubicBezTo>
                  <a:pt x="887730" y="101917"/>
                  <a:pt x="887730" y="99060"/>
                  <a:pt x="886778" y="96202"/>
                </a:cubicBezTo>
                <a:cubicBezTo>
                  <a:pt x="885825" y="93345"/>
                  <a:pt x="884873" y="91440"/>
                  <a:pt x="882968" y="89535"/>
                </a:cubicBezTo>
                <a:cubicBezTo>
                  <a:pt x="881063" y="87630"/>
                  <a:pt x="879158" y="85725"/>
                  <a:pt x="876300" y="84772"/>
                </a:cubicBezTo>
                <a:cubicBezTo>
                  <a:pt x="873443" y="83820"/>
                  <a:pt x="870585" y="82867"/>
                  <a:pt x="867728" y="81915"/>
                </a:cubicBezTo>
                <a:close/>
                <a:moveTo>
                  <a:pt x="925830" y="29527"/>
                </a:moveTo>
                <a:cubicBezTo>
                  <a:pt x="804862" y="29527"/>
                  <a:pt x="687705" y="53340"/>
                  <a:pt x="577215" y="100012"/>
                </a:cubicBezTo>
                <a:cubicBezTo>
                  <a:pt x="470535" y="145732"/>
                  <a:pt x="374332" y="210502"/>
                  <a:pt x="292417" y="292417"/>
                </a:cubicBezTo>
                <a:cubicBezTo>
                  <a:pt x="210502" y="375285"/>
                  <a:pt x="145732" y="470535"/>
                  <a:pt x="100965" y="577215"/>
                </a:cubicBezTo>
                <a:cubicBezTo>
                  <a:pt x="54292" y="687705"/>
                  <a:pt x="30480" y="804862"/>
                  <a:pt x="30480" y="925830"/>
                </a:cubicBezTo>
                <a:cubicBezTo>
                  <a:pt x="30480" y="1046797"/>
                  <a:pt x="54292" y="1163955"/>
                  <a:pt x="100965" y="1274445"/>
                </a:cubicBezTo>
                <a:cubicBezTo>
                  <a:pt x="145732" y="1381125"/>
                  <a:pt x="210502" y="1477327"/>
                  <a:pt x="292417" y="1559242"/>
                </a:cubicBezTo>
                <a:cubicBezTo>
                  <a:pt x="375285" y="1641157"/>
                  <a:pt x="470535" y="1705927"/>
                  <a:pt x="577215" y="1750695"/>
                </a:cubicBezTo>
                <a:cubicBezTo>
                  <a:pt x="687705" y="1797367"/>
                  <a:pt x="804862" y="1821180"/>
                  <a:pt x="925830" y="1821180"/>
                </a:cubicBezTo>
                <a:cubicBezTo>
                  <a:pt x="1046797" y="1821180"/>
                  <a:pt x="1163955" y="1797367"/>
                  <a:pt x="1274445" y="1750695"/>
                </a:cubicBezTo>
                <a:cubicBezTo>
                  <a:pt x="1381125" y="1705927"/>
                  <a:pt x="1477327" y="1641157"/>
                  <a:pt x="1559242" y="1559242"/>
                </a:cubicBezTo>
                <a:cubicBezTo>
                  <a:pt x="1641157" y="1476375"/>
                  <a:pt x="1705927" y="1381125"/>
                  <a:pt x="1750695" y="1274445"/>
                </a:cubicBezTo>
                <a:cubicBezTo>
                  <a:pt x="1797367" y="1163955"/>
                  <a:pt x="1821180" y="1046797"/>
                  <a:pt x="1821180" y="925830"/>
                </a:cubicBezTo>
                <a:cubicBezTo>
                  <a:pt x="1821180" y="804862"/>
                  <a:pt x="1797367" y="687705"/>
                  <a:pt x="1750695" y="577215"/>
                </a:cubicBezTo>
                <a:cubicBezTo>
                  <a:pt x="1705927" y="470535"/>
                  <a:pt x="1641157" y="374332"/>
                  <a:pt x="1559242" y="292417"/>
                </a:cubicBezTo>
                <a:cubicBezTo>
                  <a:pt x="1476375" y="209550"/>
                  <a:pt x="1381125" y="144780"/>
                  <a:pt x="1274445" y="100012"/>
                </a:cubicBezTo>
                <a:cubicBezTo>
                  <a:pt x="1163955" y="53340"/>
                  <a:pt x="1046797" y="29527"/>
                  <a:pt x="925830" y="29527"/>
                </a:cubicBezTo>
                <a:close/>
                <a:moveTo>
                  <a:pt x="925830" y="0"/>
                </a:moveTo>
                <a:cubicBezTo>
                  <a:pt x="1050607" y="0"/>
                  <a:pt x="1171575" y="24765"/>
                  <a:pt x="1285875" y="72390"/>
                </a:cubicBezTo>
                <a:cubicBezTo>
                  <a:pt x="1396365" y="119062"/>
                  <a:pt x="1495425" y="185737"/>
                  <a:pt x="1579245" y="271462"/>
                </a:cubicBezTo>
                <a:cubicBezTo>
                  <a:pt x="1664017" y="356235"/>
                  <a:pt x="1730692" y="455295"/>
                  <a:pt x="1777365" y="565785"/>
                </a:cubicBezTo>
                <a:cubicBezTo>
                  <a:pt x="1824990" y="680085"/>
                  <a:pt x="1849755" y="801052"/>
                  <a:pt x="1849755" y="925830"/>
                </a:cubicBezTo>
                <a:cubicBezTo>
                  <a:pt x="1849755" y="1050607"/>
                  <a:pt x="1825942" y="1171575"/>
                  <a:pt x="1777365" y="1285875"/>
                </a:cubicBezTo>
                <a:cubicBezTo>
                  <a:pt x="1730692" y="1396365"/>
                  <a:pt x="1664017" y="1495425"/>
                  <a:pt x="1579245" y="1580197"/>
                </a:cubicBezTo>
                <a:cubicBezTo>
                  <a:pt x="1494472" y="1664970"/>
                  <a:pt x="1395412" y="1731645"/>
                  <a:pt x="1284922" y="1778317"/>
                </a:cubicBezTo>
                <a:cubicBezTo>
                  <a:pt x="1171575" y="1825942"/>
                  <a:pt x="1049655" y="1850707"/>
                  <a:pt x="924877" y="1850707"/>
                </a:cubicBezTo>
                <a:cubicBezTo>
                  <a:pt x="800100" y="1850707"/>
                  <a:pt x="679132" y="1826895"/>
                  <a:pt x="564832" y="1778317"/>
                </a:cubicBezTo>
                <a:cubicBezTo>
                  <a:pt x="454342" y="1731645"/>
                  <a:pt x="355282" y="1664970"/>
                  <a:pt x="270510" y="1580197"/>
                </a:cubicBezTo>
                <a:cubicBezTo>
                  <a:pt x="185737" y="1495425"/>
                  <a:pt x="119062" y="1396365"/>
                  <a:pt x="72390" y="1285875"/>
                </a:cubicBezTo>
                <a:cubicBezTo>
                  <a:pt x="24765" y="1171575"/>
                  <a:pt x="0" y="1050607"/>
                  <a:pt x="0" y="925830"/>
                </a:cubicBezTo>
                <a:cubicBezTo>
                  <a:pt x="0" y="801052"/>
                  <a:pt x="24765" y="679132"/>
                  <a:pt x="73342" y="564832"/>
                </a:cubicBezTo>
                <a:cubicBezTo>
                  <a:pt x="120015" y="454342"/>
                  <a:pt x="186690" y="355282"/>
                  <a:pt x="271462" y="270510"/>
                </a:cubicBezTo>
                <a:cubicBezTo>
                  <a:pt x="356235" y="185737"/>
                  <a:pt x="455295" y="119062"/>
                  <a:pt x="565785" y="72390"/>
                </a:cubicBezTo>
                <a:cubicBezTo>
                  <a:pt x="679132" y="24765"/>
                  <a:pt x="801052" y="0"/>
                  <a:pt x="925830" y="0"/>
                </a:cubicBezTo>
                <a:close/>
              </a:path>
            </a:pathLst>
          </a:custGeom>
          <a:solidFill>
            <a:schemeClr val="bg1">
              <a:alpha val="8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 descr="卡通人物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0" y="257810"/>
            <a:ext cx="1543685" cy="434975"/>
          </a:xfrm>
          <a:prstGeom prst="rect">
            <a:avLst/>
          </a:prstGeom>
        </p:spPr>
      </p:pic>
      <p:pic>
        <p:nvPicPr>
          <p:cNvPr id="20" name="图片 19" descr="图片1"/>
          <p:cNvPicPr>
            <a:picLocks noChangeAspect="1"/>
          </p:cNvPicPr>
          <p:nvPr/>
        </p:nvPicPr>
        <p:blipFill>
          <a:blip r:embed="rId6">
            <a:alphaModFix amt="11000"/>
          </a:blip>
          <a:stretch>
            <a:fillRect/>
          </a:stretch>
        </p:blipFill>
        <p:spPr>
          <a:xfrm>
            <a:off x="-143510" y="240030"/>
            <a:ext cx="12335510" cy="104330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9" name="文本框 8"/>
          <p:cNvSpPr txBox="1"/>
          <p:nvPr/>
        </p:nvSpPr>
        <p:spPr>
          <a:xfrm>
            <a:off x="5598795" y="1404620"/>
            <a:ext cx="61556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pc="120" dirty="0">
                <a:gradFill>
                  <a:gsLst>
                    <a:gs pos="0">
                      <a:srgbClr val="F9ECCC">
                        <a:alpha val="77000"/>
                      </a:srgbClr>
                    </a:gs>
                    <a:gs pos="94000">
                      <a:srgbClr val="A23838">
                        <a:lumMod val="50000"/>
                        <a:lumOff val="50000"/>
                      </a:srgbClr>
                    </a:gs>
                  </a:gsLst>
                  <a:lin ang="5400000" scaled="0"/>
                </a:gradFill>
                <a:latin typeface="Calibri" panose="020F0502020204030204" charset="0"/>
                <a:ea typeface="方正盛世楷书简体_大" panose="02000000000000000000" charset="-122"/>
                <a:cs typeface="Calibri" panose="020F0502020204030204" charset="0"/>
                <a:sym typeface="+mn-ea"/>
              </a:rPr>
              <a:t>How Far are AI Agents from Reproduction of Frontier Papers?</a:t>
            </a:r>
            <a:endParaRPr lang="en-US" altLang="zh-CN" sz="4000" b="1" spc="120" dirty="0">
              <a:gradFill>
                <a:gsLst>
                  <a:gs pos="0">
                    <a:srgbClr val="F9ECCC">
                      <a:alpha val="77000"/>
                    </a:srgbClr>
                  </a:gs>
                  <a:gs pos="94000">
                    <a:srgbClr val="A23838">
                      <a:lumMod val="50000"/>
                      <a:lumOff val="50000"/>
                    </a:srgbClr>
                  </a:gs>
                </a:gsLst>
                <a:lin ang="5400000" scaled="0"/>
              </a:gradFill>
              <a:latin typeface="Calibri" panose="020F0502020204030204" charset="0"/>
              <a:ea typeface="方正盛世楷书简体_大" panose="02000000000000000000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3" name="图片 22" descr="大雪-蔡翔宇 (8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bright="6000" contrast="18000"/>
          </a:blip>
          <a:srcRect l="26109" t="24766" r="47355" b="195"/>
          <a:stretch>
            <a:fillRect/>
          </a:stretch>
        </p:blipFill>
        <p:spPr>
          <a:xfrm>
            <a:off x="6433820" y="3973830"/>
            <a:ext cx="478155" cy="46291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7004050" y="4015105"/>
            <a:ext cx="1826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ea typeface="仓耳玄三M W05" panose="02020400000000000000" charset="-128"/>
                <a:cs typeface="方正苏新诗柳楷简体" panose="02000000000000000000" charset="-122"/>
              </a:rPr>
              <a:t>汇报人：仇是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ea typeface="仓耳玄三M W05" panose="02020400000000000000" charset="-128"/>
              <a:cs typeface="方正苏新诗柳楷简体" panose="02000000000000000000" charset="-122"/>
            </a:endParaRPr>
          </a:p>
        </p:txBody>
      </p:sp>
      <p:pic>
        <p:nvPicPr>
          <p:cNvPr id="25" name="图片 24" descr="大雪-蔡翔宇 (8)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lum contrast="18000"/>
          </a:blip>
          <a:srcRect l="26109" t="24766" r="47355" b="195"/>
          <a:stretch>
            <a:fillRect/>
          </a:stretch>
        </p:blipFill>
        <p:spPr>
          <a:xfrm>
            <a:off x="6433820" y="4678680"/>
            <a:ext cx="478155" cy="46291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7030720" y="4719955"/>
            <a:ext cx="2780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ea typeface="仓耳玄三M W05" panose="02020400000000000000" charset="-128"/>
                <a:cs typeface="Century Gothic" panose="020B0502020202020204" charset="0"/>
              </a:rPr>
              <a:t>日期：</a:t>
            </a:r>
            <a:r>
              <a:rPr lang="en-US">
                <a:solidFill>
                  <a:schemeClr val="bg1"/>
                </a:solidFill>
                <a:latin typeface="Times New Roman" panose="02020603050405020304" charset="0"/>
                <a:ea typeface="仓耳玄三M W05" panose="02020400000000000000" charset="-128"/>
                <a:cs typeface="Century Gothic" panose="020B0502020202020204" charset="0"/>
              </a:rPr>
              <a:t>2026/4/11</a:t>
            </a:r>
            <a:endParaRPr lang="en-US" altLang="en-US">
              <a:solidFill>
                <a:schemeClr val="bg1"/>
              </a:solidFill>
              <a:latin typeface="Times New Roman" panose="02020603050405020304" charset="0"/>
              <a:ea typeface="仓耳玄三M W05" panose="02020400000000000000" charset="-128"/>
              <a:cs typeface="Century Gothic" panose="020B050202020202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116455" y="-112395"/>
            <a:ext cx="7482205" cy="7165340"/>
            <a:chOff x="-3333" y="-177"/>
            <a:chExt cx="11783" cy="11448"/>
          </a:xfrm>
        </p:grpSpPr>
        <p:sp>
          <p:nvSpPr>
            <p:cNvPr id="10" name="六边形 9"/>
            <p:cNvSpPr/>
            <p:nvPr/>
          </p:nvSpPr>
          <p:spPr>
            <a:xfrm>
              <a:off x="-3333" y="-177"/>
              <a:ext cx="11783" cy="11448"/>
            </a:xfrm>
            <a:prstGeom prst="hexagon">
              <a:avLst/>
            </a:prstGeom>
            <a:gradFill>
              <a:gsLst>
                <a:gs pos="0">
                  <a:srgbClr val="970F12"/>
                </a:gs>
                <a:gs pos="100000">
                  <a:srgbClr val="E1C888">
                    <a:alpha val="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六边形 3"/>
            <p:cNvSpPr/>
            <p:nvPr>
              <p:custDataLst>
                <p:tags r:id="rId11"/>
              </p:custDataLst>
            </p:nvPr>
          </p:nvSpPr>
          <p:spPr>
            <a:xfrm>
              <a:off x="-2789" y="93"/>
              <a:ext cx="10866" cy="10851"/>
            </a:xfrm>
            <a:prstGeom prst="hexagon">
              <a:avLst/>
            </a:prstGeom>
            <a:blipFill rotWithShape="1">
              <a:blip r:embed="rId12">
                <a:alphaModFix amt="63000"/>
              </a:blip>
              <a:tile tx="1016000" ty="-1816100" sx="50000" sy="50000" flip="none" algn="tl"/>
            </a:blipFill>
            <a:ln>
              <a:noFill/>
            </a:ln>
            <a:effectLst>
              <a:outerShdw blurRad="114300" dist="762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746750" y="3363595"/>
            <a:ext cx="5826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i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</a:rPr>
              <a:t>A Story of PRBench, Collider Agents and so on...</a:t>
            </a:r>
            <a:endParaRPr lang="en-US" altLang="zh-CN" i="1">
              <a:solidFill>
                <a:schemeClr val="bg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i="1"/>
              <a:t>参考文献：</a:t>
            </a:r>
            <a:r>
              <a:rPr lang="en-US" altLang="zh-CN" i="1"/>
              <a:t>https://www.quantamagazine.org/ai-comes-up-with-bizarre-physics-experiments-but-they-work-20250721/</a:t>
            </a:r>
            <a:endParaRPr lang="en-US" altLang="zh-CN" i="1"/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10285730" cy="761365"/>
          </a:xfrm>
          <a:prstGeom prst="rect">
            <a:avLst/>
          </a:prstGeom>
        </p:spPr>
        <p:txBody>
          <a:bodyPr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二、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Agent</a:t>
            </a: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的发展：从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“</a:t>
            </a: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数不清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R”</a:t>
            </a:r>
            <a:r>
              <a:rPr lang="zh-CN" altLang="en-US" sz="40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到物理科研前沿优化</a:t>
            </a:r>
            <a:endParaRPr lang="zh-CN" altLang="en-US" sz="400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0070" y="1522095"/>
            <a:ext cx="6050280" cy="19805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070" y="3502660"/>
            <a:ext cx="5999480" cy="234442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21"/>
            </p:custDataLst>
          </p:nvPr>
        </p:nvSpPr>
        <p:spPr>
          <a:xfrm>
            <a:off x="6559550" y="1566545"/>
            <a:ext cx="5499100" cy="3950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优化</a:t>
            </a:r>
            <a:r>
              <a:rPr lang="en-US" altLang="zh-CN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LIGO</a:t>
            </a: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干涉仪灵敏度</a:t>
            </a:r>
            <a:endParaRPr lang="zh-CN" altLang="en-US" sz="2400" spc="1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设计更简洁的</a:t>
            </a: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量子纠缠实验</a:t>
            </a:r>
            <a:endParaRPr lang="en-US" altLang="zh-CN" sz="2400" spc="1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从</a:t>
            </a:r>
            <a:r>
              <a:rPr lang="en-US" altLang="zh-CN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LHC</a:t>
            </a: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实验数据</a:t>
            </a: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发现洛伦兹对称</a:t>
            </a:r>
            <a:endParaRPr lang="zh-CN" altLang="en-US" sz="2400" spc="1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构建暗物质团簇新公式</a:t>
            </a:r>
            <a:endParaRPr lang="zh-CN" altLang="en-US" sz="2400" spc="1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从实验数据重构复现</a:t>
            </a:r>
            <a:r>
              <a:rPr lang="zh-CN" altLang="en-US" sz="2400" spc="100" dirty="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牛顿三定律</a:t>
            </a:r>
            <a:endParaRPr lang="zh-CN" altLang="en-US" sz="2400" spc="100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5499741" y="2892422"/>
            <a:ext cx="6324600" cy="1106805"/>
            <a:chOff x="5292368" y="2528855"/>
            <a:chExt cx="6324600" cy="1106805"/>
          </a:xfrm>
        </p:grpSpPr>
        <p:sp>
          <p:nvSpPr>
            <p:cNvPr id="8" name="文本框 7"/>
            <p:cNvSpPr txBox="1"/>
            <p:nvPr/>
          </p:nvSpPr>
          <p:spPr>
            <a:xfrm>
              <a:off x="5292368" y="2528855"/>
              <a:ext cx="632460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normalizeH="0" noProof="0" dirty="0">
                  <a:ln>
                    <a:noFill/>
                  </a:ln>
                  <a:solidFill>
                    <a:srgbClr val="A23838"/>
                  </a:solidFill>
                  <a:effectLst/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Agent</a:t>
              </a:r>
              <a:r>
                <a:rPr kumimoji="0" lang="zh-CN" altLang="en-US" sz="4800" b="1" i="0" u="none" strike="noStrike" kern="1200" cap="none" normalizeH="0" noProof="0" dirty="0">
                  <a:ln>
                    <a:noFill/>
                  </a:ln>
                  <a:solidFill>
                    <a:srgbClr val="A23838"/>
                  </a:solidFill>
                  <a:effectLst/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评测与</a:t>
              </a:r>
              <a:r>
                <a:rPr kumimoji="0" lang="en-US" altLang="zh-CN" sz="4800" b="1" i="0" u="none" strike="noStrike" kern="1200" cap="none" normalizeH="0" noProof="0" dirty="0">
                  <a:ln>
                    <a:noFill/>
                  </a:ln>
                  <a:solidFill>
                    <a:srgbClr val="A23838"/>
                  </a:solidFill>
                  <a:effectLst/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PRB</a:t>
              </a:r>
              <a:r>
                <a:rPr kumimoji="0" lang="en-US" altLang="zh-CN" sz="4800" b="1" i="0" u="none" strike="noStrike" kern="1200" cap="none" normalizeH="0" noProof="0" dirty="0">
                  <a:ln>
                    <a:noFill/>
                  </a:ln>
                  <a:solidFill>
                    <a:srgbClr val="A23838"/>
                  </a:solidFill>
                  <a:effectLst/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ench</a:t>
              </a:r>
              <a:endParaRPr kumimoji="0" lang="en-US" altLang="zh-CN" sz="4800" b="1" i="0" u="none" strike="noStrike" kern="1200" cap="none" normalizeH="0" noProof="0" dirty="0">
                <a:ln>
                  <a:noFill/>
                </a:ln>
                <a:solidFill>
                  <a:srgbClr val="A23838"/>
                </a:solidFill>
                <a:effectLst/>
                <a:uLnTx/>
                <a:uFillTx/>
                <a:latin typeface="Times New Roman" panose="02020603050405020304" charset="0"/>
                <a:ea typeface="方正盛世楷书简体_大" panose="020000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616343" y="3328955"/>
              <a:ext cx="3390900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1400" spc="100" dirty="0">
                  <a:solidFill>
                    <a:prstClr val="white">
                      <a:lumMod val="65000"/>
                    </a:prstClr>
                  </a:solidFill>
                  <a:latin typeface="Times New Roman" panose="02020603050405020304" charset="0"/>
                  <a:ea typeface="仓耳玄三M W05" panose="02020400000000000000" charset="-128"/>
                  <a:cs typeface="+mn-ea"/>
                  <a:sym typeface="Arial" panose="020B0604020202020204" pitchFamily="34" charset="0"/>
                </a:rPr>
                <a:t>Evaluation of AI Agents and PRBench</a:t>
              </a:r>
              <a:endParaRPr lang="en-US" altLang="zh-CN" sz="1400" spc="100" dirty="0">
                <a:solidFill>
                  <a:prstClr val="white">
                    <a:lumMod val="65000"/>
                  </a:prstClr>
                </a:solidFill>
                <a:latin typeface="Times New Roman" panose="02020603050405020304" charset="0"/>
                <a:ea typeface="仓耳玄三M W05" panose="02020400000000000000" charset="-128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067678" y="367549"/>
            <a:ext cx="1512002" cy="444892"/>
            <a:chOff x="9556201" y="498129"/>
            <a:chExt cx="1993881" cy="586680"/>
          </a:xfrm>
          <a:solidFill>
            <a:srgbClr val="A23838"/>
          </a:solidFill>
        </p:grpSpPr>
        <p:grpSp>
          <p:nvGrpSpPr>
            <p:cNvPr id="37" name="组合 36"/>
            <p:cNvGrpSpPr/>
            <p:nvPr userDrawn="1"/>
          </p:nvGrpSpPr>
          <p:grpSpPr>
            <a:xfrm>
              <a:off x="10239376" y="968937"/>
              <a:ext cx="1307697" cy="96254"/>
              <a:chOff x="4616246" y="3878362"/>
              <a:chExt cx="5571416" cy="410087"/>
            </a:xfrm>
            <a:grpFill/>
          </p:grpSpPr>
          <p:sp>
            <p:nvSpPr>
              <p:cNvPr id="75" name="Freeform 17"/>
              <p:cNvSpPr>
                <a:spLocks noEditPoints="1"/>
              </p:cNvSpPr>
              <p:nvPr/>
            </p:nvSpPr>
            <p:spPr bwMode="auto">
              <a:xfrm>
                <a:off x="8617798" y="3887973"/>
                <a:ext cx="362030" cy="387660"/>
              </a:xfrm>
              <a:custGeom>
                <a:avLst/>
                <a:gdLst>
                  <a:gd name="T0" fmla="*/ 34 w 127"/>
                  <a:gd name="T1" fmla="*/ 71 h 136"/>
                  <a:gd name="T2" fmla="*/ 34 w 127"/>
                  <a:gd name="T3" fmla="*/ 81 h 136"/>
                  <a:gd name="T4" fmla="*/ 34 w 127"/>
                  <a:gd name="T5" fmla="*/ 114 h 136"/>
                  <a:gd name="T6" fmla="*/ 35 w 127"/>
                  <a:gd name="T7" fmla="*/ 122 h 136"/>
                  <a:gd name="T8" fmla="*/ 40 w 127"/>
                  <a:gd name="T9" fmla="*/ 127 h 136"/>
                  <a:gd name="T10" fmla="*/ 49 w 127"/>
                  <a:gd name="T11" fmla="*/ 128 h 136"/>
                  <a:gd name="T12" fmla="*/ 49 w 127"/>
                  <a:gd name="T13" fmla="*/ 135 h 136"/>
                  <a:gd name="T14" fmla="*/ 1 w 127"/>
                  <a:gd name="T15" fmla="*/ 135 h 136"/>
                  <a:gd name="T16" fmla="*/ 0 w 127"/>
                  <a:gd name="T17" fmla="*/ 132 h 136"/>
                  <a:gd name="T18" fmla="*/ 0 w 127"/>
                  <a:gd name="T19" fmla="*/ 128 h 136"/>
                  <a:gd name="T20" fmla="*/ 9 w 127"/>
                  <a:gd name="T21" fmla="*/ 127 h 136"/>
                  <a:gd name="T22" fmla="*/ 16 w 127"/>
                  <a:gd name="T23" fmla="*/ 120 h 136"/>
                  <a:gd name="T24" fmla="*/ 17 w 127"/>
                  <a:gd name="T25" fmla="*/ 111 h 136"/>
                  <a:gd name="T26" fmla="*/ 17 w 127"/>
                  <a:gd name="T27" fmla="*/ 22 h 136"/>
                  <a:gd name="T28" fmla="*/ 16 w 127"/>
                  <a:gd name="T29" fmla="*/ 15 h 136"/>
                  <a:gd name="T30" fmla="*/ 9 w 127"/>
                  <a:gd name="T31" fmla="*/ 9 h 136"/>
                  <a:gd name="T32" fmla="*/ 0 w 127"/>
                  <a:gd name="T33" fmla="*/ 8 h 136"/>
                  <a:gd name="T34" fmla="*/ 0 w 127"/>
                  <a:gd name="T35" fmla="*/ 1 h 136"/>
                  <a:gd name="T36" fmla="*/ 4 w 127"/>
                  <a:gd name="T37" fmla="*/ 0 h 136"/>
                  <a:gd name="T38" fmla="*/ 71 w 127"/>
                  <a:gd name="T39" fmla="*/ 0 h 136"/>
                  <a:gd name="T40" fmla="*/ 94 w 127"/>
                  <a:gd name="T41" fmla="*/ 4 h 136"/>
                  <a:gd name="T42" fmla="*/ 116 w 127"/>
                  <a:gd name="T43" fmla="*/ 32 h 136"/>
                  <a:gd name="T44" fmla="*/ 97 w 127"/>
                  <a:gd name="T45" fmla="*/ 66 h 136"/>
                  <a:gd name="T46" fmla="*/ 80 w 127"/>
                  <a:gd name="T47" fmla="*/ 70 h 136"/>
                  <a:gd name="T48" fmla="*/ 71 w 127"/>
                  <a:gd name="T49" fmla="*/ 71 h 136"/>
                  <a:gd name="T50" fmla="*/ 73 w 127"/>
                  <a:gd name="T51" fmla="*/ 75 h 136"/>
                  <a:gd name="T52" fmla="*/ 104 w 127"/>
                  <a:gd name="T53" fmla="*/ 114 h 136"/>
                  <a:gd name="T54" fmla="*/ 105 w 127"/>
                  <a:gd name="T55" fmla="*/ 116 h 136"/>
                  <a:gd name="T56" fmla="*/ 127 w 127"/>
                  <a:gd name="T57" fmla="*/ 128 h 136"/>
                  <a:gd name="T58" fmla="*/ 127 w 127"/>
                  <a:gd name="T59" fmla="*/ 135 h 136"/>
                  <a:gd name="T60" fmla="*/ 116 w 127"/>
                  <a:gd name="T61" fmla="*/ 135 h 136"/>
                  <a:gd name="T62" fmla="*/ 102 w 127"/>
                  <a:gd name="T63" fmla="*/ 136 h 136"/>
                  <a:gd name="T64" fmla="*/ 96 w 127"/>
                  <a:gd name="T65" fmla="*/ 132 h 136"/>
                  <a:gd name="T66" fmla="*/ 59 w 127"/>
                  <a:gd name="T67" fmla="*/ 82 h 136"/>
                  <a:gd name="T68" fmla="*/ 52 w 127"/>
                  <a:gd name="T69" fmla="*/ 73 h 136"/>
                  <a:gd name="T70" fmla="*/ 49 w 127"/>
                  <a:gd name="T71" fmla="*/ 71 h 136"/>
                  <a:gd name="T72" fmla="*/ 34 w 127"/>
                  <a:gd name="T73" fmla="*/ 71 h 136"/>
                  <a:gd name="T74" fmla="*/ 34 w 127"/>
                  <a:gd name="T75" fmla="*/ 61 h 136"/>
                  <a:gd name="T76" fmla="*/ 36 w 127"/>
                  <a:gd name="T77" fmla="*/ 62 h 136"/>
                  <a:gd name="T78" fmla="*/ 66 w 127"/>
                  <a:gd name="T79" fmla="*/ 62 h 136"/>
                  <a:gd name="T80" fmla="*/ 82 w 127"/>
                  <a:gd name="T81" fmla="*/ 59 h 136"/>
                  <a:gd name="T82" fmla="*/ 96 w 127"/>
                  <a:gd name="T83" fmla="*/ 44 h 136"/>
                  <a:gd name="T84" fmla="*/ 96 w 127"/>
                  <a:gd name="T85" fmla="*/ 29 h 136"/>
                  <a:gd name="T86" fmla="*/ 81 w 127"/>
                  <a:gd name="T87" fmla="*/ 12 h 136"/>
                  <a:gd name="T88" fmla="*/ 70 w 127"/>
                  <a:gd name="T89" fmla="*/ 11 h 136"/>
                  <a:gd name="T90" fmla="*/ 37 w 127"/>
                  <a:gd name="T91" fmla="*/ 11 h 136"/>
                  <a:gd name="T92" fmla="*/ 34 w 127"/>
                  <a:gd name="T93" fmla="*/ 11 h 136"/>
                  <a:gd name="T94" fmla="*/ 34 w 127"/>
                  <a:gd name="T95" fmla="*/ 6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7" h="136">
                    <a:moveTo>
                      <a:pt x="34" y="71"/>
                    </a:moveTo>
                    <a:cubicBezTo>
                      <a:pt x="34" y="75"/>
                      <a:pt x="34" y="78"/>
                      <a:pt x="34" y="81"/>
                    </a:cubicBezTo>
                    <a:cubicBezTo>
                      <a:pt x="34" y="92"/>
                      <a:pt x="34" y="103"/>
                      <a:pt x="34" y="114"/>
                    </a:cubicBezTo>
                    <a:cubicBezTo>
                      <a:pt x="34" y="117"/>
                      <a:pt x="34" y="119"/>
                      <a:pt x="35" y="122"/>
                    </a:cubicBezTo>
                    <a:cubicBezTo>
                      <a:pt x="35" y="125"/>
                      <a:pt x="37" y="127"/>
                      <a:pt x="40" y="127"/>
                    </a:cubicBezTo>
                    <a:cubicBezTo>
                      <a:pt x="43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1" y="135"/>
                    </a:cubicBezTo>
                    <a:cubicBezTo>
                      <a:pt x="0" y="134"/>
                      <a:pt x="0" y="133"/>
                      <a:pt x="0" y="132"/>
                    </a:cubicBezTo>
                    <a:cubicBezTo>
                      <a:pt x="0" y="131"/>
                      <a:pt x="0" y="130"/>
                      <a:pt x="0" y="128"/>
                    </a:cubicBezTo>
                    <a:cubicBezTo>
                      <a:pt x="3" y="128"/>
                      <a:pt x="6" y="128"/>
                      <a:pt x="9" y="127"/>
                    </a:cubicBezTo>
                    <a:cubicBezTo>
                      <a:pt x="14" y="126"/>
                      <a:pt x="15" y="125"/>
                      <a:pt x="16" y="120"/>
                    </a:cubicBezTo>
                    <a:cubicBezTo>
                      <a:pt x="16" y="117"/>
                      <a:pt x="17" y="114"/>
                      <a:pt x="17" y="111"/>
                    </a:cubicBezTo>
                    <a:cubicBezTo>
                      <a:pt x="17" y="81"/>
                      <a:pt x="17" y="52"/>
                      <a:pt x="17" y="22"/>
                    </a:cubicBezTo>
                    <a:cubicBezTo>
                      <a:pt x="17" y="20"/>
                      <a:pt x="16" y="17"/>
                      <a:pt x="16" y="15"/>
                    </a:cubicBezTo>
                    <a:cubicBezTo>
                      <a:pt x="15" y="11"/>
                      <a:pt x="13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26" y="0"/>
                      <a:pt x="49" y="0"/>
                      <a:pt x="71" y="0"/>
                    </a:cubicBezTo>
                    <a:cubicBezTo>
                      <a:pt x="79" y="0"/>
                      <a:pt x="86" y="1"/>
                      <a:pt x="94" y="4"/>
                    </a:cubicBezTo>
                    <a:cubicBezTo>
                      <a:pt x="108" y="9"/>
                      <a:pt x="115" y="18"/>
                      <a:pt x="116" y="32"/>
                    </a:cubicBezTo>
                    <a:cubicBezTo>
                      <a:pt x="117" y="48"/>
                      <a:pt x="110" y="60"/>
                      <a:pt x="97" y="66"/>
                    </a:cubicBezTo>
                    <a:cubicBezTo>
                      <a:pt x="91" y="68"/>
                      <a:pt x="86" y="70"/>
                      <a:pt x="80" y="70"/>
                    </a:cubicBezTo>
                    <a:cubicBezTo>
                      <a:pt x="77" y="70"/>
                      <a:pt x="74" y="71"/>
                      <a:pt x="71" y="71"/>
                    </a:cubicBezTo>
                    <a:cubicBezTo>
                      <a:pt x="72" y="73"/>
                      <a:pt x="73" y="74"/>
                      <a:pt x="73" y="75"/>
                    </a:cubicBezTo>
                    <a:cubicBezTo>
                      <a:pt x="84" y="88"/>
                      <a:pt x="94" y="101"/>
                      <a:pt x="104" y="114"/>
                    </a:cubicBezTo>
                    <a:cubicBezTo>
                      <a:pt x="105" y="115"/>
                      <a:pt x="105" y="115"/>
                      <a:pt x="105" y="116"/>
                    </a:cubicBezTo>
                    <a:cubicBezTo>
                      <a:pt x="111" y="122"/>
                      <a:pt x="117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24" y="135"/>
                      <a:pt x="120" y="135"/>
                      <a:pt x="116" y="135"/>
                    </a:cubicBezTo>
                    <a:cubicBezTo>
                      <a:pt x="111" y="135"/>
                      <a:pt x="107" y="135"/>
                      <a:pt x="102" y="136"/>
                    </a:cubicBezTo>
                    <a:cubicBezTo>
                      <a:pt x="99" y="136"/>
                      <a:pt x="97" y="134"/>
                      <a:pt x="96" y="132"/>
                    </a:cubicBezTo>
                    <a:cubicBezTo>
                      <a:pt x="83" y="115"/>
                      <a:pt x="71" y="99"/>
                      <a:pt x="59" y="82"/>
                    </a:cubicBezTo>
                    <a:cubicBezTo>
                      <a:pt x="57" y="79"/>
                      <a:pt x="54" y="76"/>
                      <a:pt x="52" y="73"/>
                    </a:cubicBezTo>
                    <a:cubicBezTo>
                      <a:pt x="51" y="72"/>
                      <a:pt x="50" y="71"/>
                      <a:pt x="49" y="71"/>
                    </a:cubicBezTo>
                    <a:cubicBezTo>
                      <a:pt x="44" y="71"/>
                      <a:pt x="39" y="71"/>
                      <a:pt x="34" y="71"/>
                    </a:cubicBezTo>
                    <a:close/>
                    <a:moveTo>
                      <a:pt x="34" y="61"/>
                    </a:moveTo>
                    <a:cubicBezTo>
                      <a:pt x="35" y="62"/>
                      <a:pt x="36" y="62"/>
                      <a:pt x="36" y="62"/>
                    </a:cubicBezTo>
                    <a:cubicBezTo>
                      <a:pt x="46" y="62"/>
                      <a:pt x="56" y="62"/>
                      <a:pt x="66" y="62"/>
                    </a:cubicBezTo>
                    <a:cubicBezTo>
                      <a:pt x="72" y="61"/>
                      <a:pt x="77" y="60"/>
                      <a:pt x="82" y="59"/>
                    </a:cubicBezTo>
                    <a:cubicBezTo>
                      <a:pt x="90" y="56"/>
                      <a:pt x="94" y="51"/>
                      <a:pt x="96" y="44"/>
                    </a:cubicBezTo>
                    <a:cubicBezTo>
                      <a:pt x="96" y="39"/>
                      <a:pt x="97" y="34"/>
                      <a:pt x="96" y="29"/>
                    </a:cubicBezTo>
                    <a:cubicBezTo>
                      <a:pt x="95" y="20"/>
                      <a:pt x="90" y="15"/>
                      <a:pt x="81" y="12"/>
                    </a:cubicBezTo>
                    <a:cubicBezTo>
                      <a:pt x="77" y="11"/>
                      <a:pt x="74" y="11"/>
                      <a:pt x="70" y="11"/>
                    </a:cubicBezTo>
                    <a:cubicBezTo>
                      <a:pt x="59" y="10"/>
                      <a:pt x="48" y="11"/>
                      <a:pt x="37" y="11"/>
                    </a:cubicBezTo>
                    <a:cubicBezTo>
                      <a:pt x="36" y="11"/>
                      <a:pt x="35" y="11"/>
                      <a:pt x="34" y="11"/>
                    </a:cubicBezTo>
                    <a:cubicBezTo>
                      <a:pt x="34" y="28"/>
                      <a:pt x="34" y="44"/>
                      <a:pt x="34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8"/>
              <p:cNvSpPr/>
              <p:nvPr/>
            </p:nvSpPr>
            <p:spPr bwMode="auto">
              <a:xfrm>
                <a:off x="5333898" y="3887973"/>
                <a:ext cx="362030" cy="384457"/>
              </a:xfrm>
              <a:custGeom>
                <a:avLst/>
                <a:gdLst>
                  <a:gd name="T0" fmla="*/ 50 w 127"/>
                  <a:gd name="T1" fmla="*/ 70 h 135"/>
                  <a:gd name="T2" fmla="*/ 34 w 127"/>
                  <a:gd name="T3" fmla="*/ 87 h 135"/>
                  <a:gd name="T4" fmla="*/ 33 w 127"/>
                  <a:gd name="T5" fmla="*/ 90 h 135"/>
                  <a:gd name="T6" fmla="*/ 33 w 127"/>
                  <a:gd name="T7" fmla="*/ 116 h 135"/>
                  <a:gd name="T8" fmla="*/ 34 w 127"/>
                  <a:gd name="T9" fmla="*/ 120 h 135"/>
                  <a:gd name="T10" fmla="*/ 41 w 127"/>
                  <a:gd name="T11" fmla="*/ 127 h 135"/>
                  <a:gd name="T12" fmla="*/ 49 w 127"/>
                  <a:gd name="T13" fmla="*/ 128 h 135"/>
                  <a:gd name="T14" fmla="*/ 49 w 127"/>
                  <a:gd name="T15" fmla="*/ 135 h 135"/>
                  <a:gd name="T16" fmla="*/ 0 w 127"/>
                  <a:gd name="T17" fmla="*/ 135 h 135"/>
                  <a:gd name="T18" fmla="*/ 0 w 127"/>
                  <a:gd name="T19" fmla="*/ 128 h 135"/>
                  <a:gd name="T20" fmla="*/ 7 w 127"/>
                  <a:gd name="T21" fmla="*/ 128 h 135"/>
                  <a:gd name="T22" fmla="*/ 16 w 127"/>
                  <a:gd name="T23" fmla="*/ 118 h 135"/>
                  <a:gd name="T24" fmla="*/ 16 w 127"/>
                  <a:gd name="T25" fmla="*/ 111 h 135"/>
                  <a:gd name="T26" fmla="*/ 16 w 127"/>
                  <a:gd name="T27" fmla="*/ 24 h 135"/>
                  <a:gd name="T28" fmla="*/ 16 w 127"/>
                  <a:gd name="T29" fmla="*/ 16 h 135"/>
                  <a:gd name="T30" fmla="*/ 8 w 127"/>
                  <a:gd name="T31" fmla="*/ 9 h 135"/>
                  <a:gd name="T32" fmla="*/ 0 w 127"/>
                  <a:gd name="T33" fmla="*/ 8 h 135"/>
                  <a:gd name="T34" fmla="*/ 0 w 127"/>
                  <a:gd name="T35" fmla="*/ 1 h 135"/>
                  <a:gd name="T36" fmla="*/ 49 w 127"/>
                  <a:gd name="T37" fmla="*/ 1 h 135"/>
                  <a:gd name="T38" fmla="*/ 50 w 127"/>
                  <a:gd name="T39" fmla="*/ 8 h 135"/>
                  <a:gd name="T40" fmla="*/ 41 w 127"/>
                  <a:gd name="T41" fmla="*/ 9 h 135"/>
                  <a:gd name="T42" fmla="*/ 34 w 127"/>
                  <a:gd name="T43" fmla="*/ 16 h 135"/>
                  <a:gd name="T44" fmla="*/ 33 w 127"/>
                  <a:gd name="T45" fmla="*/ 23 h 135"/>
                  <a:gd name="T46" fmla="*/ 33 w 127"/>
                  <a:gd name="T47" fmla="*/ 70 h 135"/>
                  <a:gd name="T48" fmla="*/ 33 w 127"/>
                  <a:gd name="T49" fmla="*/ 73 h 135"/>
                  <a:gd name="T50" fmla="*/ 36 w 127"/>
                  <a:gd name="T51" fmla="*/ 71 h 135"/>
                  <a:gd name="T52" fmla="*/ 83 w 127"/>
                  <a:gd name="T53" fmla="*/ 19 h 135"/>
                  <a:gd name="T54" fmla="*/ 86 w 127"/>
                  <a:gd name="T55" fmla="*/ 14 h 135"/>
                  <a:gd name="T56" fmla="*/ 84 w 127"/>
                  <a:gd name="T57" fmla="*/ 9 h 135"/>
                  <a:gd name="T58" fmla="*/ 76 w 127"/>
                  <a:gd name="T59" fmla="*/ 8 h 135"/>
                  <a:gd name="T60" fmla="*/ 76 w 127"/>
                  <a:gd name="T61" fmla="*/ 1 h 135"/>
                  <a:gd name="T62" fmla="*/ 122 w 127"/>
                  <a:gd name="T63" fmla="*/ 1 h 135"/>
                  <a:gd name="T64" fmla="*/ 122 w 127"/>
                  <a:gd name="T65" fmla="*/ 8 h 135"/>
                  <a:gd name="T66" fmla="*/ 118 w 127"/>
                  <a:gd name="T67" fmla="*/ 8 h 135"/>
                  <a:gd name="T68" fmla="*/ 99 w 127"/>
                  <a:gd name="T69" fmla="*/ 18 h 135"/>
                  <a:gd name="T70" fmla="*/ 77 w 127"/>
                  <a:gd name="T71" fmla="*/ 41 h 135"/>
                  <a:gd name="T72" fmla="*/ 62 w 127"/>
                  <a:gd name="T73" fmla="*/ 57 h 135"/>
                  <a:gd name="T74" fmla="*/ 64 w 127"/>
                  <a:gd name="T75" fmla="*/ 61 h 135"/>
                  <a:gd name="T76" fmla="*/ 102 w 127"/>
                  <a:gd name="T77" fmla="*/ 113 h 135"/>
                  <a:gd name="T78" fmla="*/ 108 w 127"/>
                  <a:gd name="T79" fmla="*/ 120 h 135"/>
                  <a:gd name="T80" fmla="*/ 123 w 127"/>
                  <a:gd name="T81" fmla="*/ 127 h 135"/>
                  <a:gd name="T82" fmla="*/ 127 w 127"/>
                  <a:gd name="T83" fmla="*/ 128 h 135"/>
                  <a:gd name="T84" fmla="*/ 127 w 127"/>
                  <a:gd name="T85" fmla="*/ 135 h 135"/>
                  <a:gd name="T86" fmla="*/ 73 w 127"/>
                  <a:gd name="T87" fmla="*/ 135 h 135"/>
                  <a:gd name="T88" fmla="*/ 73 w 127"/>
                  <a:gd name="T89" fmla="*/ 128 h 135"/>
                  <a:gd name="T90" fmla="*/ 80 w 127"/>
                  <a:gd name="T91" fmla="*/ 127 h 135"/>
                  <a:gd name="T92" fmla="*/ 84 w 127"/>
                  <a:gd name="T93" fmla="*/ 120 h 135"/>
                  <a:gd name="T94" fmla="*/ 82 w 127"/>
                  <a:gd name="T95" fmla="*/ 115 h 135"/>
                  <a:gd name="T96" fmla="*/ 51 w 127"/>
                  <a:gd name="T97" fmla="*/ 72 h 135"/>
                  <a:gd name="T98" fmla="*/ 50 w 127"/>
                  <a:gd name="T99" fmla="*/ 7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7" h="135">
                    <a:moveTo>
                      <a:pt x="50" y="70"/>
                    </a:moveTo>
                    <a:cubicBezTo>
                      <a:pt x="44" y="76"/>
                      <a:pt x="39" y="81"/>
                      <a:pt x="34" y="87"/>
                    </a:cubicBezTo>
                    <a:cubicBezTo>
                      <a:pt x="33" y="88"/>
                      <a:pt x="33" y="89"/>
                      <a:pt x="33" y="90"/>
                    </a:cubicBezTo>
                    <a:cubicBezTo>
                      <a:pt x="33" y="99"/>
                      <a:pt x="33" y="107"/>
                      <a:pt x="33" y="116"/>
                    </a:cubicBezTo>
                    <a:cubicBezTo>
                      <a:pt x="33" y="117"/>
                      <a:pt x="33" y="118"/>
                      <a:pt x="34" y="120"/>
                    </a:cubicBezTo>
                    <a:cubicBezTo>
                      <a:pt x="35" y="125"/>
                      <a:pt x="36" y="126"/>
                      <a:pt x="41" y="127"/>
                    </a:cubicBezTo>
                    <a:cubicBezTo>
                      <a:pt x="44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7" y="128"/>
                    </a:cubicBezTo>
                    <a:cubicBezTo>
                      <a:pt x="14" y="127"/>
                      <a:pt x="16" y="125"/>
                      <a:pt x="16" y="118"/>
                    </a:cubicBezTo>
                    <a:cubicBezTo>
                      <a:pt x="16" y="115"/>
                      <a:pt x="16" y="113"/>
                      <a:pt x="16" y="111"/>
                    </a:cubicBezTo>
                    <a:cubicBezTo>
                      <a:pt x="16" y="82"/>
                      <a:pt x="16" y="53"/>
                      <a:pt x="16" y="24"/>
                    </a:cubicBezTo>
                    <a:cubicBezTo>
                      <a:pt x="16" y="21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5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4" y="0"/>
                      <a:pt x="40" y="0"/>
                      <a:pt x="49" y="1"/>
                    </a:cubicBezTo>
                    <a:cubicBezTo>
                      <a:pt x="49" y="3"/>
                      <a:pt x="50" y="5"/>
                      <a:pt x="50" y="8"/>
                    </a:cubicBezTo>
                    <a:cubicBezTo>
                      <a:pt x="47" y="8"/>
                      <a:pt x="44" y="8"/>
                      <a:pt x="41" y="9"/>
                    </a:cubicBezTo>
                    <a:cubicBezTo>
                      <a:pt x="37" y="9"/>
                      <a:pt x="34" y="11"/>
                      <a:pt x="34" y="16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39"/>
                      <a:pt x="33" y="54"/>
                      <a:pt x="33" y="70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5" y="72"/>
                      <a:pt x="36" y="72"/>
                      <a:pt x="36" y="71"/>
                    </a:cubicBezTo>
                    <a:cubicBezTo>
                      <a:pt x="52" y="54"/>
                      <a:pt x="67" y="37"/>
                      <a:pt x="83" y="19"/>
                    </a:cubicBezTo>
                    <a:cubicBezTo>
                      <a:pt x="84" y="18"/>
                      <a:pt x="85" y="16"/>
                      <a:pt x="86" y="14"/>
                    </a:cubicBezTo>
                    <a:cubicBezTo>
                      <a:pt x="88" y="12"/>
                      <a:pt x="87" y="10"/>
                      <a:pt x="84" y="9"/>
                    </a:cubicBezTo>
                    <a:cubicBezTo>
                      <a:pt x="81" y="8"/>
                      <a:pt x="79" y="8"/>
                      <a:pt x="76" y="8"/>
                    </a:cubicBezTo>
                    <a:cubicBezTo>
                      <a:pt x="76" y="5"/>
                      <a:pt x="76" y="3"/>
                      <a:pt x="76" y="1"/>
                    </a:cubicBezTo>
                    <a:cubicBezTo>
                      <a:pt x="79" y="0"/>
                      <a:pt x="114" y="0"/>
                      <a:pt x="122" y="1"/>
                    </a:cubicBezTo>
                    <a:cubicBezTo>
                      <a:pt x="122" y="3"/>
                      <a:pt x="122" y="5"/>
                      <a:pt x="122" y="8"/>
                    </a:cubicBezTo>
                    <a:cubicBezTo>
                      <a:pt x="121" y="8"/>
                      <a:pt x="120" y="8"/>
                      <a:pt x="118" y="8"/>
                    </a:cubicBezTo>
                    <a:cubicBezTo>
                      <a:pt x="111" y="9"/>
                      <a:pt x="104" y="12"/>
                      <a:pt x="99" y="18"/>
                    </a:cubicBezTo>
                    <a:cubicBezTo>
                      <a:pt x="92" y="25"/>
                      <a:pt x="85" y="33"/>
                      <a:pt x="77" y="41"/>
                    </a:cubicBezTo>
                    <a:cubicBezTo>
                      <a:pt x="72" y="46"/>
                      <a:pt x="67" y="52"/>
                      <a:pt x="62" y="57"/>
                    </a:cubicBezTo>
                    <a:cubicBezTo>
                      <a:pt x="63" y="58"/>
                      <a:pt x="64" y="59"/>
                      <a:pt x="64" y="61"/>
                    </a:cubicBezTo>
                    <a:cubicBezTo>
                      <a:pt x="77" y="78"/>
                      <a:pt x="90" y="95"/>
                      <a:pt x="102" y="113"/>
                    </a:cubicBezTo>
                    <a:cubicBezTo>
                      <a:pt x="104" y="115"/>
                      <a:pt x="106" y="118"/>
                      <a:pt x="108" y="120"/>
                    </a:cubicBezTo>
                    <a:cubicBezTo>
                      <a:pt x="112" y="124"/>
                      <a:pt x="117" y="127"/>
                      <a:pt x="123" y="127"/>
                    </a:cubicBezTo>
                    <a:cubicBezTo>
                      <a:pt x="124" y="128"/>
                      <a:pt x="125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09" y="135"/>
                      <a:pt x="91" y="135"/>
                      <a:pt x="73" y="135"/>
                    </a:cubicBezTo>
                    <a:cubicBezTo>
                      <a:pt x="73" y="133"/>
                      <a:pt x="73" y="131"/>
                      <a:pt x="73" y="128"/>
                    </a:cubicBezTo>
                    <a:cubicBezTo>
                      <a:pt x="75" y="128"/>
                      <a:pt x="78" y="128"/>
                      <a:pt x="80" y="127"/>
                    </a:cubicBezTo>
                    <a:cubicBezTo>
                      <a:pt x="85" y="127"/>
                      <a:pt x="86" y="125"/>
                      <a:pt x="84" y="120"/>
                    </a:cubicBezTo>
                    <a:cubicBezTo>
                      <a:pt x="84" y="118"/>
                      <a:pt x="83" y="117"/>
                      <a:pt x="82" y="115"/>
                    </a:cubicBezTo>
                    <a:cubicBezTo>
                      <a:pt x="72" y="101"/>
                      <a:pt x="61" y="86"/>
                      <a:pt x="51" y="72"/>
                    </a:cubicBezTo>
                    <a:cubicBezTo>
                      <a:pt x="51" y="71"/>
                      <a:pt x="50" y="71"/>
                      <a:pt x="50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9"/>
              <p:cNvSpPr/>
              <p:nvPr/>
            </p:nvSpPr>
            <p:spPr bwMode="auto">
              <a:xfrm>
                <a:off x="7278607" y="3887973"/>
                <a:ext cx="358826" cy="384457"/>
              </a:xfrm>
              <a:custGeom>
                <a:avLst/>
                <a:gdLst>
                  <a:gd name="T0" fmla="*/ 28 w 126"/>
                  <a:gd name="T1" fmla="*/ 16 h 135"/>
                  <a:gd name="T2" fmla="*/ 28 w 126"/>
                  <a:gd name="T3" fmla="*/ 20 h 135"/>
                  <a:gd name="T4" fmla="*/ 28 w 126"/>
                  <a:gd name="T5" fmla="*/ 109 h 135"/>
                  <a:gd name="T6" fmla="*/ 28 w 126"/>
                  <a:gd name="T7" fmla="*/ 119 h 135"/>
                  <a:gd name="T8" fmla="*/ 37 w 126"/>
                  <a:gd name="T9" fmla="*/ 127 h 135"/>
                  <a:gd name="T10" fmla="*/ 44 w 126"/>
                  <a:gd name="T11" fmla="*/ 128 h 135"/>
                  <a:gd name="T12" fmla="*/ 44 w 126"/>
                  <a:gd name="T13" fmla="*/ 135 h 135"/>
                  <a:gd name="T14" fmla="*/ 0 w 126"/>
                  <a:gd name="T15" fmla="*/ 135 h 135"/>
                  <a:gd name="T16" fmla="*/ 0 w 126"/>
                  <a:gd name="T17" fmla="*/ 128 h 135"/>
                  <a:gd name="T18" fmla="*/ 8 w 126"/>
                  <a:gd name="T19" fmla="*/ 127 h 135"/>
                  <a:gd name="T20" fmla="*/ 16 w 126"/>
                  <a:gd name="T21" fmla="*/ 120 h 135"/>
                  <a:gd name="T22" fmla="*/ 16 w 126"/>
                  <a:gd name="T23" fmla="*/ 113 h 135"/>
                  <a:gd name="T24" fmla="*/ 16 w 126"/>
                  <a:gd name="T25" fmla="*/ 19 h 135"/>
                  <a:gd name="T26" fmla="*/ 16 w 126"/>
                  <a:gd name="T27" fmla="*/ 15 h 135"/>
                  <a:gd name="T28" fmla="*/ 9 w 126"/>
                  <a:gd name="T29" fmla="*/ 9 h 135"/>
                  <a:gd name="T30" fmla="*/ 5 w 126"/>
                  <a:gd name="T31" fmla="*/ 8 h 135"/>
                  <a:gd name="T32" fmla="*/ 1 w 126"/>
                  <a:gd name="T33" fmla="*/ 8 h 135"/>
                  <a:gd name="T34" fmla="*/ 1 w 126"/>
                  <a:gd name="T35" fmla="*/ 1 h 135"/>
                  <a:gd name="T36" fmla="*/ 40 w 126"/>
                  <a:gd name="T37" fmla="*/ 1 h 135"/>
                  <a:gd name="T38" fmla="*/ 98 w 126"/>
                  <a:gd name="T39" fmla="*/ 100 h 135"/>
                  <a:gd name="T40" fmla="*/ 99 w 126"/>
                  <a:gd name="T41" fmla="*/ 100 h 135"/>
                  <a:gd name="T42" fmla="*/ 99 w 126"/>
                  <a:gd name="T43" fmla="*/ 96 h 135"/>
                  <a:gd name="T44" fmla="*/ 99 w 126"/>
                  <a:gd name="T45" fmla="*/ 24 h 135"/>
                  <a:gd name="T46" fmla="*/ 98 w 126"/>
                  <a:gd name="T47" fmla="*/ 16 h 135"/>
                  <a:gd name="T48" fmla="*/ 90 w 126"/>
                  <a:gd name="T49" fmla="*/ 9 h 135"/>
                  <a:gd name="T50" fmla="*/ 83 w 126"/>
                  <a:gd name="T51" fmla="*/ 8 h 135"/>
                  <a:gd name="T52" fmla="*/ 83 w 126"/>
                  <a:gd name="T53" fmla="*/ 1 h 135"/>
                  <a:gd name="T54" fmla="*/ 126 w 126"/>
                  <a:gd name="T55" fmla="*/ 1 h 135"/>
                  <a:gd name="T56" fmla="*/ 126 w 126"/>
                  <a:gd name="T57" fmla="*/ 8 h 135"/>
                  <a:gd name="T58" fmla="*/ 119 w 126"/>
                  <a:gd name="T59" fmla="*/ 9 h 135"/>
                  <a:gd name="T60" fmla="*/ 111 w 126"/>
                  <a:gd name="T61" fmla="*/ 16 h 135"/>
                  <a:gd name="T62" fmla="*/ 110 w 126"/>
                  <a:gd name="T63" fmla="*/ 27 h 135"/>
                  <a:gd name="T64" fmla="*/ 110 w 126"/>
                  <a:gd name="T65" fmla="*/ 129 h 135"/>
                  <a:gd name="T66" fmla="*/ 110 w 126"/>
                  <a:gd name="T67" fmla="*/ 135 h 135"/>
                  <a:gd name="T68" fmla="*/ 99 w 126"/>
                  <a:gd name="T69" fmla="*/ 135 h 135"/>
                  <a:gd name="T70" fmla="*/ 29 w 126"/>
                  <a:gd name="T71" fmla="*/ 15 h 135"/>
                  <a:gd name="T72" fmla="*/ 28 w 126"/>
                  <a:gd name="T73" fmla="*/ 1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6" h="135">
                    <a:moveTo>
                      <a:pt x="28" y="16"/>
                    </a:move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50"/>
                      <a:pt x="28" y="79"/>
                      <a:pt x="28" y="109"/>
                    </a:cubicBezTo>
                    <a:cubicBezTo>
                      <a:pt x="28" y="112"/>
                      <a:pt x="28" y="115"/>
                      <a:pt x="28" y="119"/>
                    </a:cubicBezTo>
                    <a:cubicBezTo>
                      <a:pt x="29" y="124"/>
                      <a:pt x="31" y="126"/>
                      <a:pt x="37" y="127"/>
                    </a:cubicBezTo>
                    <a:cubicBezTo>
                      <a:pt x="39" y="127"/>
                      <a:pt x="41" y="128"/>
                      <a:pt x="44" y="128"/>
                    </a:cubicBezTo>
                    <a:cubicBezTo>
                      <a:pt x="44" y="130"/>
                      <a:pt x="44" y="133"/>
                      <a:pt x="44" y="135"/>
                    </a:cubicBezTo>
                    <a:cubicBezTo>
                      <a:pt x="29" y="135"/>
                      <a:pt x="15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5" y="127"/>
                      <a:pt x="8" y="127"/>
                    </a:cubicBezTo>
                    <a:cubicBezTo>
                      <a:pt x="12" y="127"/>
                      <a:pt x="15" y="124"/>
                      <a:pt x="16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0"/>
                      <a:pt x="16" y="19"/>
                    </a:cubicBezTo>
                    <a:cubicBezTo>
                      <a:pt x="16" y="18"/>
                      <a:pt x="16" y="17"/>
                      <a:pt x="16" y="15"/>
                    </a:cubicBezTo>
                    <a:cubicBezTo>
                      <a:pt x="16" y="11"/>
                      <a:pt x="14" y="9"/>
                      <a:pt x="9" y="9"/>
                    </a:cubicBezTo>
                    <a:cubicBezTo>
                      <a:pt x="8" y="8"/>
                      <a:pt x="7" y="8"/>
                      <a:pt x="5" y="8"/>
                    </a:cubicBezTo>
                    <a:cubicBezTo>
                      <a:pt x="4" y="8"/>
                      <a:pt x="2" y="8"/>
                      <a:pt x="1" y="8"/>
                    </a:cubicBezTo>
                    <a:cubicBezTo>
                      <a:pt x="1" y="5"/>
                      <a:pt x="1" y="3"/>
                      <a:pt x="1" y="1"/>
                    </a:cubicBezTo>
                    <a:cubicBezTo>
                      <a:pt x="14" y="1"/>
                      <a:pt x="27" y="1"/>
                      <a:pt x="40" y="1"/>
                    </a:cubicBezTo>
                    <a:cubicBezTo>
                      <a:pt x="59" y="34"/>
                      <a:pt x="79" y="67"/>
                      <a:pt x="98" y="100"/>
                    </a:cubicBezTo>
                    <a:cubicBezTo>
                      <a:pt x="98" y="100"/>
                      <a:pt x="99" y="100"/>
                      <a:pt x="99" y="100"/>
                    </a:cubicBezTo>
                    <a:cubicBezTo>
                      <a:pt x="99" y="99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1"/>
                      <a:pt x="99" y="19"/>
                      <a:pt x="98" y="16"/>
                    </a:cubicBezTo>
                    <a:cubicBezTo>
                      <a:pt x="97" y="12"/>
                      <a:pt x="94" y="9"/>
                      <a:pt x="90" y="9"/>
                    </a:cubicBezTo>
                    <a:cubicBezTo>
                      <a:pt x="88" y="8"/>
                      <a:pt x="86" y="8"/>
                      <a:pt x="83" y="8"/>
                    </a:cubicBezTo>
                    <a:cubicBezTo>
                      <a:pt x="83" y="5"/>
                      <a:pt x="83" y="3"/>
                      <a:pt x="83" y="1"/>
                    </a:cubicBezTo>
                    <a:cubicBezTo>
                      <a:pt x="87" y="0"/>
                      <a:pt x="115" y="0"/>
                      <a:pt x="126" y="1"/>
                    </a:cubicBezTo>
                    <a:cubicBezTo>
                      <a:pt x="126" y="3"/>
                      <a:pt x="126" y="5"/>
                      <a:pt x="126" y="8"/>
                    </a:cubicBezTo>
                    <a:cubicBezTo>
                      <a:pt x="124" y="8"/>
                      <a:pt x="122" y="8"/>
                      <a:pt x="119" y="9"/>
                    </a:cubicBezTo>
                    <a:cubicBezTo>
                      <a:pt x="115" y="9"/>
                      <a:pt x="112" y="12"/>
                      <a:pt x="111" y="16"/>
                    </a:cubicBezTo>
                    <a:cubicBezTo>
                      <a:pt x="111" y="20"/>
                      <a:pt x="110" y="23"/>
                      <a:pt x="110" y="27"/>
                    </a:cubicBezTo>
                    <a:cubicBezTo>
                      <a:pt x="110" y="61"/>
                      <a:pt x="110" y="95"/>
                      <a:pt x="110" y="129"/>
                    </a:cubicBezTo>
                    <a:cubicBezTo>
                      <a:pt x="110" y="131"/>
                      <a:pt x="110" y="133"/>
                      <a:pt x="110" y="135"/>
                    </a:cubicBezTo>
                    <a:cubicBezTo>
                      <a:pt x="106" y="135"/>
                      <a:pt x="103" y="135"/>
                      <a:pt x="99" y="135"/>
                    </a:cubicBezTo>
                    <a:cubicBezTo>
                      <a:pt x="76" y="95"/>
                      <a:pt x="52" y="55"/>
                      <a:pt x="29" y="15"/>
                    </a:cubicBezTo>
                    <a:cubicBezTo>
                      <a:pt x="28" y="15"/>
                      <a:pt x="28" y="15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20"/>
              <p:cNvSpPr/>
              <p:nvPr/>
            </p:nvSpPr>
            <p:spPr bwMode="auto">
              <a:xfrm>
                <a:off x="8233341" y="3887973"/>
                <a:ext cx="352419" cy="384457"/>
              </a:xfrm>
              <a:custGeom>
                <a:avLst/>
                <a:gdLst>
                  <a:gd name="T0" fmla="*/ 0 w 124"/>
                  <a:gd name="T1" fmla="*/ 8 h 135"/>
                  <a:gd name="T2" fmla="*/ 0 w 124"/>
                  <a:gd name="T3" fmla="*/ 1 h 135"/>
                  <a:gd name="T4" fmla="*/ 105 w 124"/>
                  <a:gd name="T5" fmla="*/ 1 h 135"/>
                  <a:gd name="T6" fmla="*/ 117 w 124"/>
                  <a:gd name="T7" fmla="*/ 35 h 135"/>
                  <a:gd name="T8" fmla="*/ 110 w 124"/>
                  <a:gd name="T9" fmla="*/ 39 h 135"/>
                  <a:gd name="T10" fmla="*/ 107 w 124"/>
                  <a:gd name="T11" fmla="*/ 33 h 135"/>
                  <a:gd name="T12" fmla="*/ 78 w 124"/>
                  <a:gd name="T13" fmla="*/ 11 h 135"/>
                  <a:gd name="T14" fmla="*/ 34 w 124"/>
                  <a:gd name="T15" fmla="*/ 11 h 135"/>
                  <a:gd name="T16" fmla="*/ 34 w 124"/>
                  <a:gd name="T17" fmla="*/ 61 h 135"/>
                  <a:gd name="T18" fmla="*/ 55 w 124"/>
                  <a:gd name="T19" fmla="*/ 60 h 135"/>
                  <a:gd name="T20" fmla="*/ 69 w 124"/>
                  <a:gd name="T21" fmla="*/ 45 h 135"/>
                  <a:gd name="T22" fmla="*/ 70 w 124"/>
                  <a:gd name="T23" fmla="*/ 36 h 135"/>
                  <a:gd name="T24" fmla="*/ 78 w 124"/>
                  <a:gd name="T25" fmla="*/ 36 h 135"/>
                  <a:gd name="T26" fmla="*/ 78 w 124"/>
                  <a:gd name="T27" fmla="*/ 95 h 135"/>
                  <a:gd name="T28" fmla="*/ 74 w 124"/>
                  <a:gd name="T29" fmla="*/ 95 h 135"/>
                  <a:gd name="T30" fmla="*/ 70 w 124"/>
                  <a:gd name="T31" fmla="*/ 95 h 135"/>
                  <a:gd name="T32" fmla="*/ 70 w 124"/>
                  <a:gd name="T33" fmla="*/ 88 h 135"/>
                  <a:gd name="T34" fmla="*/ 68 w 124"/>
                  <a:gd name="T35" fmla="*/ 81 h 135"/>
                  <a:gd name="T36" fmla="*/ 58 w 124"/>
                  <a:gd name="T37" fmla="*/ 71 h 135"/>
                  <a:gd name="T38" fmla="*/ 34 w 124"/>
                  <a:gd name="T39" fmla="*/ 70 h 135"/>
                  <a:gd name="T40" fmla="*/ 33 w 124"/>
                  <a:gd name="T41" fmla="*/ 74 h 135"/>
                  <a:gd name="T42" fmla="*/ 33 w 124"/>
                  <a:gd name="T43" fmla="*/ 115 h 135"/>
                  <a:gd name="T44" fmla="*/ 43 w 124"/>
                  <a:gd name="T45" fmla="*/ 125 h 135"/>
                  <a:gd name="T46" fmla="*/ 69 w 124"/>
                  <a:gd name="T47" fmla="*/ 125 h 135"/>
                  <a:gd name="T48" fmla="*/ 112 w 124"/>
                  <a:gd name="T49" fmla="*/ 97 h 135"/>
                  <a:gd name="T50" fmla="*/ 115 w 124"/>
                  <a:gd name="T51" fmla="*/ 90 h 135"/>
                  <a:gd name="T52" fmla="*/ 124 w 124"/>
                  <a:gd name="T53" fmla="*/ 93 h 135"/>
                  <a:gd name="T54" fmla="*/ 109 w 124"/>
                  <a:gd name="T55" fmla="*/ 135 h 135"/>
                  <a:gd name="T56" fmla="*/ 0 w 124"/>
                  <a:gd name="T57" fmla="*/ 135 h 135"/>
                  <a:gd name="T58" fmla="*/ 0 w 124"/>
                  <a:gd name="T59" fmla="*/ 128 h 135"/>
                  <a:gd name="T60" fmla="*/ 8 w 124"/>
                  <a:gd name="T61" fmla="*/ 127 h 135"/>
                  <a:gd name="T62" fmla="*/ 15 w 124"/>
                  <a:gd name="T63" fmla="*/ 120 h 135"/>
                  <a:gd name="T64" fmla="*/ 16 w 124"/>
                  <a:gd name="T65" fmla="*/ 113 h 135"/>
                  <a:gd name="T66" fmla="*/ 16 w 124"/>
                  <a:gd name="T67" fmla="*/ 21 h 135"/>
                  <a:gd name="T68" fmla="*/ 16 w 124"/>
                  <a:gd name="T69" fmla="*/ 16 h 135"/>
                  <a:gd name="T70" fmla="*/ 8 w 124"/>
                  <a:gd name="T71" fmla="*/ 9 h 135"/>
                  <a:gd name="T72" fmla="*/ 4 w 124"/>
                  <a:gd name="T73" fmla="*/ 8 h 135"/>
                  <a:gd name="T74" fmla="*/ 0 w 124"/>
                  <a:gd name="T75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135">
                    <a:moveTo>
                      <a:pt x="0" y="8"/>
                    </a:moveTo>
                    <a:cubicBezTo>
                      <a:pt x="0" y="5"/>
                      <a:pt x="0" y="3"/>
                      <a:pt x="0" y="1"/>
                    </a:cubicBezTo>
                    <a:cubicBezTo>
                      <a:pt x="3" y="0"/>
                      <a:pt x="98" y="0"/>
                      <a:pt x="105" y="1"/>
                    </a:cubicBezTo>
                    <a:cubicBezTo>
                      <a:pt x="109" y="12"/>
                      <a:pt x="113" y="24"/>
                      <a:pt x="117" y="35"/>
                    </a:cubicBezTo>
                    <a:cubicBezTo>
                      <a:pt x="115" y="37"/>
                      <a:pt x="112" y="38"/>
                      <a:pt x="110" y="39"/>
                    </a:cubicBezTo>
                    <a:cubicBezTo>
                      <a:pt x="109" y="36"/>
                      <a:pt x="108" y="35"/>
                      <a:pt x="107" y="33"/>
                    </a:cubicBezTo>
                    <a:cubicBezTo>
                      <a:pt x="101" y="20"/>
                      <a:pt x="92" y="13"/>
                      <a:pt x="78" y="11"/>
                    </a:cubicBezTo>
                    <a:cubicBezTo>
                      <a:pt x="63" y="10"/>
                      <a:pt x="48" y="11"/>
                      <a:pt x="34" y="11"/>
                    </a:cubicBezTo>
                    <a:cubicBezTo>
                      <a:pt x="33" y="15"/>
                      <a:pt x="33" y="55"/>
                      <a:pt x="34" y="61"/>
                    </a:cubicBezTo>
                    <a:cubicBezTo>
                      <a:pt x="41" y="61"/>
                      <a:pt x="48" y="61"/>
                      <a:pt x="55" y="60"/>
                    </a:cubicBezTo>
                    <a:cubicBezTo>
                      <a:pt x="64" y="59"/>
                      <a:pt x="68" y="54"/>
                      <a:pt x="69" y="45"/>
                    </a:cubicBezTo>
                    <a:cubicBezTo>
                      <a:pt x="70" y="42"/>
                      <a:pt x="70" y="39"/>
                      <a:pt x="70" y="36"/>
                    </a:cubicBezTo>
                    <a:cubicBezTo>
                      <a:pt x="73" y="36"/>
                      <a:pt x="75" y="36"/>
                      <a:pt x="78" y="36"/>
                    </a:cubicBezTo>
                    <a:cubicBezTo>
                      <a:pt x="78" y="56"/>
                      <a:pt x="78" y="75"/>
                      <a:pt x="78" y="95"/>
                    </a:cubicBezTo>
                    <a:cubicBezTo>
                      <a:pt x="77" y="95"/>
                      <a:pt x="76" y="95"/>
                      <a:pt x="74" y="95"/>
                    </a:cubicBezTo>
                    <a:cubicBezTo>
                      <a:pt x="73" y="95"/>
                      <a:pt x="72" y="95"/>
                      <a:pt x="70" y="95"/>
                    </a:cubicBezTo>
                    <a:cubicBezTo>
                      <a:pt x="70" y="93"/>
                      <a:pt x="70" y="90"/>
                      <a:pt x="70" y="88"/>
                    </a:cubicBezTo>
                    <a:cubicBezTo>
                      <a:pt x="69" y="86"/>
                      <a:pt x="69" y="83"/>
                      <a:pt x="68" y="81"/>
                    </a:cubicBezTo>
                    <a:cubicBezTo>
                      <a:pt x="67" y="75"/>
                      <a:pt x="64" y="72"/>
                      <a:pt x="58" y="71"/>
                    </a:cubicBezTo>
                    <a:cubicBezTo>
                      <a:pt x="50" y="69"/>
                      <a:pt x="42" y="70"/>
                      <a:pt x="34" y="70"/>
                    </a:cubicBezTo>
                    <a:cubicBezTo>
                      <a:pt x="33" y="72"/>
                      <a:pt x="33" y="73"/>
                      <a:pt x="33" y="74"/>
                    </a:cubicBezTo>
                    <a:cubicBezTo>
                      <a:pt x="33" y="88"/>
                      <a:pt x="33" y="102"/>
                      <a:pt x="33" y="115"/>
                    </a:cubicBezTo>
                    <a:cubicBezTo>
                      <a:pt x="33" y="124"/>
                      <a:pt x="34" y="125"/>
                      <a:pt x="43" y="125"/>
                    </a:cubicBezTo>
                    <a:cubicBezTo>
                      <a:pt x="52" y="125"/>
                      <a:pt x="60" y="125"/>
                      <a:pt x="69" y="125"/>
                    </a:cubicBezTo>
                    <a:cubicBezTo>
                      <a:pt x="89" y="125"/>
                      <a:pt x="104" y="115"/>
                      <a:pt x="112" y="97"/>
                    </a:cubicBezTo>
                    <a:cubicBezTo>
                      <a:pt x="113" y="95"/>
                      <a:pt x="114" y="93"/>
                      <a:pt x="115" y="90"/>
                    </a:cubicBezTo>
                    <a:cubicBezTo>
                      <a:pt x="118" y="91"/>
                      <a:pt x="121" y="92"/>
                      <a:pt x="124" y="93"/>
                    </a:cubicBezTo>
                    <a:cubicBezTo>
                      <a:pt x="119" y="108"/>
                      <a:pt x="114" y="121"/>
                      <a:pt x="109" y="135"/>
                    </a:cubicBezTo>
                    <a:cubicBezTo>
                      <a:pt x="73" y="135"/>
                      <a:pt x="3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6" y="128"/>
                      <a:pt x="8" y="127"/>
                    </a:cubicBezTo>
                    <a:cubicBezTo>
                      <a:pt x="13" y="126"/>
                      <a:pt x="15" y="125"/>
                      <a:pt x="15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20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7" y="9"/>
                      <a:pt x="6" y="8"/>
                      <a:pt x="4" y="8"/>
                    </a:cubicBezTo>
                    <a:cubicBezTo>
                      <a:pt x="3" y="8"/>
                      <a:pt x="2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21"/>
              <p:cNvSpPr/>
              <p:nvPr/>
            </p:nvSpPr>
            <p:spPr bwMode="auto">
              <a:xfrm>
                <a:off x="4949441" y="3891177"/>
                <a:ext cx="352419" cy="381253"/>
              </a:xfrm>
              <a:custGeom>
                <a:avLst/>
                <a:gdLst>
                  <a:gd name="T0" fmla="*/ 33 w 123"/>
                  <a:gd name="T1" fmla="*/ 60 h 134"/>
                  <a:gd name="T2" fmla="*/ 55 w 123"/>
                  <a:gd name="T3" fmla="*/ 59 h 134"/>
                  <a:gd name="T4" fmla="*/ 68 w 123"/>
                  <a:gd name="T5" fmla="*/ 45 h 134"/>
                  <a:gd name="T6" fmla="*/ 70 w 123"/>
                  <a:gd name="T7" fmla="*/ 35 h 134"/>
                  <a:gd name="T8" fmla="*/ 77 w 123"/>
                  <a:gd name="T9" fmla="*/ 35 h 134"/>
                  <a:gd name="T10" fmla="*/ 77 w 123"/>
                  <a:gd name="T11" fmla="*/ 94 h 134"/>
                  <a:gd name="T12" fmla="*/ 75 w 123"/>
                  <a:gd name="T13" fmla="*/ 94 h 134"/>
                  <a:gd name="T14" fmla="*/ 70 w 123"/>
                  <a:gd name="T15" fmla="*/ 94 h 134"/>
                  <a:gd name="T16" fmla="*/ 69 w 123"/>
                  <a:gd name="T17" fmla="*/ 83 h 134"/>
                  <a:gd name="T18" fmla="*/ 54 w 123"/>
                  <a:gd name="T19" fmla="*/ 69 h 134"/>
                  <a:gd name="T20" fmla="*/ 33 w 123"/>
                  <a:gd name="T21" fmla="*/ 69 h 134"/>
                  <a:gd name="T22" fmla="*/ 33 w 123"/>
                  <a:gd name="T23" fmla="*/ 73 h 134"/>
                  <a:gd name="T24" fmla="*/ 33 w 123"/>
                  <a:gd name="T25" fmla="*/ 114 h 134"/>
                  <a:gd name="T26" fmla="*/ 43 w 123"/>
                  <a:gd name="T27" fmla="*/ 124 h 134"/>
                  <a:gd name="T28" fmla="*/ 68 w 123"/>
                  <a:gd name="T29" fmla="*/ 124 h 134"/>
                  <a:gd name="T30" fmla="*/ 112 w 123"/>
                  <a:gd name="T31" fmla="*/ 96 h 134"/>
                  <a:gd name="T32" fmla="*/ 115 w 123"/>
                  <a:gd name="T33" fmla="*/ 90 h 134"/>
                  <a:gd name="T34" fmla="*/ 115 w 123"/>
                  <a:gd name="T35" fmla="*/ 90 h 134"/>
                  <a:gd name="T36" fmla="*/ 123 w 123"/>
                  <a:gd name="T37" fmla="*/ 92 h 134"/>
                  <a:gd name="T38" fmla="*/ 109 w 123"/>
                  <a:gd name="T39" fmla="*/ 134 h 134"/>
                  <a:gd name="T40" fmla="*/ 0 w 123"/>
                  <a:gd name="T41" fmla="*/ 134 h 134"/>
                  <a:gd name="T42" fmla="*/ 0 w 123"/>
                  <a:gd name="T43" fmla="*/ 127 h 134"/>
                  <a:gd name="T44" fmla="*/ 8 w 123"/>
                  <a:gd name="T45" fmla="*/ 126 h 134"/>
                  <a:gd name="T46" fmla="*/ 15 w 123"/>
                  <a:gd name="T47" fmla="*/ 120 h 134"/>
                  <a:gd name="T48" fmla="*/ 16 w 123"/>
                  <a:gd name="T49" fmla="*/ 113 h 134"/>
                  <a:gd name="T50" fmla="*/ 16 w 123"/>
                  <a:gd name="T51" fmla="*/ 20 h 134"/>
                  <a:gd name="T52" fmla="*/ 5 w 123"/>
                  <a:gd name="T53" fmla="*/ 7 h 134"/>
                  <a:gd name="T54" fmla="*/ 0 w 123"/>
                  <a:gd name="T55" fmla="*/ 7 h 134"/>
                  <a:gd name="T56" fmla="*/ 0 w 123"/>
                  <a:gd name="T57" fmla="*/ 0 h 134"/>
                  <a:gd name="T58" fmla="*/ 105 w 123"/>
                  <a:gd name="T59" fmla="*/ 0 h 134"/>
                  <a:gd name="T60" fmla="*/ 117 w 123"/>
                  <a:gd name="T61" fmla="*/ 35 h 134"/>
                  <a:gd name="T62" fmla="*/ 109 w 123"/>
                  <a:gd name="T63" fmla="*/ 38 h 134"/>
                  <a:gd name="T64" fmla="*/ 107 w 123"/>
                  <a:gd name="T65" fmla="*/ 34 h 134"/>
                  <a:gd name="T66" fmla="*/ 105 w 123"/>
                  <a:gd name="T67" fmla="*/ 29 h 134"/>
                  <a:gd name="T68" fmla="*/ 78 w 123"/>
                  <a:gd name="T69" fmla="*/ 11 h 134"/>
                  <a:gd name="T70" fmla="*/ 42 w 123"/>
                  <a:gd name="T71" fmla="*/ 10 h 134"/>
                  <a:gd name="T72" fmla="*/ 33 w 123"/>
                  <a:gd name="T73" fmla="*/ 10 h 134"/>
                  <a:gd name="T74" fmla="*/ 33 w 123"/>
                  <a:gd name="T75" fmla="*/ 6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34">
                    <a:moveTo>
                      <a:pt x="33" y="60"/>
                    </a:moveTo>
                    <a:cubicBezTo>
                      <a:pt x="41" y="60"/>
                      <a:pt x="48" y="61"/>
                      <a:pt x="55" y="59"/>
                    </a:cubicBezTo>
                    <a:cubicBezTo>
                      <a:pt x="63" y="57"/>
                      <a:pt x="67" y="53"/>
                      <a:pt x="68" y="45"/>
                    </a:cubicBezTo>
                    <a:cubicBezTo>
                      <a:pt x="69" y="42"/>
                      <a:pt x="69" y="39"/>
                      <a:pt x="70" y="35"/>
                    </a:cubicBezTo>
                    <a:cubicBezTo>
                      <a:pt x="72" y="35"/>
                      <a:pt x="75" y="35"/>
                      <a:pt x="77" y="35"/>
                    </a:cubicBezTo>
                    <a:cubicBezTo>
                      <a:pt x="77" y="55"/>
                      <a:pt x="77" y="74"/>
                      <a:pt x="77" y="94"/>
                    </a:cubicBezTo>
                    <a:cubicBezTo>
                      <a:pt x="76" y="94"/>
                      <a:pt x="75" y="94"/>
                      <a:pt x="75" y="94"/>
                    </a:cubicBezTo>
                    <a:cubicBezTo>
                      <a:pt x="73" y="94"/>
                      <a:pt x="71" y="94"/>
                      <a:pt x="70" y="94"/>
                    </a:cubicBezTo>
                    <a:cubicBezTo>
                      <a:pt x="69" y="90"/>
                      <a:pt x="69" y="86"/>
                      <a:pt x="69" y="83"/>
                    </a:cubicBezTo>
                    <a:cubicBezTo>
                      <a:pt x="67" y="74"/>
                      <a:pt x="63" y="70"/>
                      <a:pt x="54" y="69"/>
                    </a:cubicBezTo>
                    <a:cubicBezTo>
                      <a:pt x="47" y="69"/>
                      <a:pt x="40" y="69"/>
                      <a:pt x="33" y="69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3" y="87"/>
                      <a:pt x="33" y="101"/>
                      <a:pt x="33" y="114"/>
                    </a:cubicBezTo>
                    <a:cubicBezTo>
                      <a:pt x="33" y="123"/>
                      <a:pt x="34" y="124"/>
                      <a:pt x="43" y="124"/>
                    </a:cubicBezTo>
                    <a:cubicBezTo>
                      <a:pt x="51" y="124"/>
                      <a:pt x="60" y="124"/>
                      <a:pt x="68" y="124"/>
                    </a:cubicBezTo>
                    <a:cubicBezTo>
                      <a:pt x="89" y="124"/>
                      <a:pt x="103" y="114"/>
                      <a:pt x="112" y="96"/>
                    </a:cubicBezTo>
                    <a:cubicBezTo>
                      <a:pt x="113" y="94"/>
                      <a:pt x="114" y="92"/>
                      <a:pt x="115" y="90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8" y="90"/>
                      <a:pt x="120" y="91"/>
                      <a:pt x="123" y="92"/>
                    </a:cubicBezTo>
                    <a:cubicBezTo>
                      <a:pt x="118" y="107"/>
                      <a:pt x="113" y="120"/>
                      <a:pt x="109" y="134"/>
                    </a:cubicBezTo>
                    <a:cubicBezTo>
                      <a:pt x="72" y="134"/>
                      <a:pt x="3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6"/>
                      <a:pt x="8" y="126"/>
                    </a:cubicBezTo>
                    <a:cubicBezTo>
                      <a:pt x="12" y="126"/>
                      <a:pt x="14" y="124"/>
                      <a:pt x="15" y="120"/>
                    </a:cubicBezTo>
                    <a:cubicBezTo>
                      <a:pt x="15" y="118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0"/>
                      <a:pt x="14" y="8"/>
                      <a:pt x="5" y="7"/>
                    </a:cubicBezTo>
                    <a:cubicBezTo>
                      <a:pt x="3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34" y="0"/>
                      <a:pt x="69" y="0"/>
                      <a:pt x="105" y="0"/>
                    </a:cubicBezTo>
                    <a:cubicBezTo>
                      <a:pt x="109" y="11"/>
                      <a:pt x="112" y="22"/>
                      <a:pt x="117" y="35"/>
                    </a:cubicBezTo>
                    <a:cubicBezTo>
                      <a:pt x="114" y="36"/>
                      <a:pt x="112" y="37"/>
                      <a:pt x="109" y="38"/>
                    </a:cubicBezTo>
                    <a:cubicBezTo>
                      <a:pt x="108" y="36"/>
                      <a:pt x="108" y="35"/>
                      <a:pt x="107" y="34"/>
                    </a:cubicBezTo>
                    <a:cubicBezTo>
                      <a:pt x="107" y="32"/>
                      <a:pt x="106" y="31"/>
                      <a:pt x="105" y="29"/>
                    </a:cubicBezTo>
                    <a:cubicBezTo>
                      <a:pt x="100" y="18"/>
                      <a:pt x="90" y="11"/>
                      <a:pt x="78" y="11"/>
                    </a:cubicBezTo>
                    <a:cubicBezTo>
                      <a:pt x="66" y="10"/>
                      <a:pt x="54" y="10"/>
                      <a:pt x="42" y="10"/>
                    </a:cubicBezTo>
                    <a:cubicBezTo>
                      <a:pt x="39" y="10"/>
                      <a:pt x="36" y="10"/>
                      <a:pt x="33" y="10"/>
                    </a:cubicBezTo>
                    <a:cubicBezTo>
                      <a:pt x="33" y="26"/>
                      <a:pt x="33" y="43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22"/>
              <p:cNvSpPr/>
              <p:nvPr/>
            </p:nvSpPr>
            <p:spPr bwMode="auto">
              <a:xfrm>
                <a:off x="5897767" y="3891177"/>
                <a:ext cx="358826" cy="381253"/>
              </a:xfrm>
              <a:custGeom>
                <a:avLst/>
                <a:gdLst>
                  <a:gd name="T0" fmla="*/ 43 w 126"/>
                  <a:gd name="T1" fmla="*/ 134 h 134"/>
                  <a:gd name="T2" fmla="*/ 0 w 126"/>
                  <a:gd name="T3" fmla="*/ 134 h 134"/>
                  <a:gd name="T4" fmla="*/ 0 w 126"/>
                  <a:gd name="T5" fmla="*/ 127 h 134"/>
                  <a:gd name="T6" fmla="*/ 7 w 126"/>
                  <a:gd name="T7" fmla="*/ 126 h 134"/>
                  <a:gd name="T8" fmla="*/ 16 w 126"/>
                  <a:gd name="T9" fmla="*/ 118 h 134"/>
                  <a:gd name="T10" fmla="*/ 16 w 126"/>
                  <a:gd name="T11" fmla="*/ 110 h 134"/>
                  <a:gd name="T12" fmla="*/ 16 w 126"/>
                  <a:gd name="T13" fmla="*/ 18 h 134"/>
                  <a:gd name="T14" fmla="*/ 5 w 126"/>
                  <a:gd name="T15" fmla="*/ 7 h 134"/>
                  <a:gd name="T16" fmla="*/ 0 w 126"/>
                  <a:gd name="T17" fmla="*/ 7 h 134"/>
                  <a:gd name="T18" fmla="*/ 0 w 126"/>
                  <a:gd name="T19" fmla="*/ 0 h 134"/>
                  <a:gd name="T20" fmla="*/ 40 w 126"/>
                  <a:gd name="T21" fmla="*/ 0 h 134"/>
                  <a:gd name="T22" fmla="*/ 98 w 126"/>
                  <a:gd name="T23" fmla="*/ 100 h 134"/>
                  <a:gd name="T24" fmla="*/ 99 w 126"/>
                  <a:gd name="T25" fmla="*/ 96 h 134"/>
                  <a:gd name="T26" fmla="*/ 99 w 126"/>
                  <a:gd name="T27" fmla="*/ 24 h 134"/>
                  <a:gd name="T28" fmla="*/ 98 w 126"/>
                  <a:gd name="T29" fmla="*/ 17 h 134"/>
                  <a:gd name="T30" fmla="*/ 89 w 126"/>
                  <a:gd name="T31" fmla="*/ 7 h 134"/>
                  <a:gd name="T32" fmla="*/ 83 w 126"/>
                  <a:gd name="T33" fmla="*/ 7 h 134"/>
                  <a:gd name="T34" fmla="*/ 83 w 126"/>
                  <a:gd name="T35" fmla="*/ 4 h 134"/>
                  <a:gd name="T36" fmla="*/ 83 w 126"/>
                  <a:gd name="T37" fmla="*/ 0 h 134"/>
                  <a:gd name="T38" fmla="*/ 125 w 126"/>
                  <a:gd name="T39" fmla="*/ 0 h 134"/>
                  <a:gd name="T40" fmla="*/ 126 w 126"/>
                  <a:gd name="T41" fmla="*/ 3 h 134"/>
                  <a:gd name="T42" fmla="*/ 126 w 126"/>
                  <a:gd name="T43" fmla="*/ 7 h 134"/>
                  <a:gd name="T44" fmla="*/ 120 w 126"/>
                  <a:gd name="T45" fmla="*/ 7 h 134"/>
                  <a:gd name="T46" fmla="*/ 110 w 126"/>
                  <a:gd name="T47" fmla="*/ 16 h 134"/>
                  <a:gd name="T48" fmla="*/ 110 w 126"/>
                  <a:gd name="T49" fmla="*/ 26 h 134"/>
                  <a:gd name="T50" fmla="*/ 110 w 126"/>
                  <a:gd name="T51" fmla="*/ 128 h 134"/>
                  <a:gd name="T52" fmla="*/ 110 w 126"/>
                  <a:gd name="T53" fmla="*/ 134 h 134"/>
                  <a:gd name="T54" fmla="*/ 98 w 126"/>
                  <a:gd name="T55" fmla="*/ 134 h 134"/>
                  <a:gd name="T56" fmla="*/ 28 w 126"/>
                  <a:gd name="T57" fmla="*/ 14 h 134"/>
                  <a:gd name="T58" fmla="*/ 28 w 126"/>
                  <a:gd name="T59" fmla="*/ 14 h 134"/>
                  <a:gd name="T60" fmla="*/ 27 w 126"/>
                  <a:gd name="T61" fmla="*/ 17 h 134"/>
                  <a:gd name="T62" fmla="*/ 27 w 126"/>
                  <a:gd name="T63" fmla="*/ 110 h 134"/>
                  <a:gd name="T64" fmla="*/ 28 w 126"/>
                  <a:gd name="T65" fmla="*/ 118 h 134"/>
                  <a:gd name="T66" fmla="*/ 36 w 126"/>
                  <a:gd name="T67" fmla="*/ 126 h 134"/>
                  <a:gd name="T68" fmla="*/ 43 w 126"/>
                  <a:gd name="T69" fmla="*/ 127 h 134"/>
                  <a:gd name="T70" fmla="*/ 43 w 126"/>
                  <a:gd name="T7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6" h="134">
                    <a:moveTo>
                      <a:pt x="43" y="134"/>
                    </a:moveTo>
                    <a:cubicBezTo>
                      <a:pt x="29" y="134"/>
                      <a:pt x="14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7"/>
                      <a:pt x="7" y="126"/>
                    </a:cubicBezTo>
                    <a:cubicBezTo>
                      <a:pt x="13" y="125"/>
                      <a:pt x="15" y="123"/>
                      <a:pt x="16" y="118"/>
                    </a:cubicBezTo>
                    <a:cubicBezTo>
                      <a:pt x="16" y="115"/>
                      <a:pt x="16" y="113"/>
                      <a:pt x="16" y="110"/>
                    </a:cubicBezTo>
                    <a:cubicBezTo>
                      <a:pt x="16" y="80"/>
                      <a:pt x="16" y="49"/>
                      <a:pt x="16" y="18"/>
                    </a:cubicBezTo>
                    <a:cubicBezTo>
                      <a:pt x="16" y="9"/>
                      <a:pt x="14" y="8"/>
                      <a:pt x="5" y="7"/>
                    </a:cubicBezTo>
                    <a:cubicBezTo>
                      <a:pt x="4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3" y="0"/>
                      <a:pt x="26" y="0"/>
                      <a:pt x="40" y="0"/>
                    </a:cubicBezTo>
                    <a:cubicBezTo>
                      <a:pt x="59" y="33"/>
                      <a:pt x="78" y="66"/>
                      <a:pt x="98" y="100"/>
                    </a:cubicBezTo>
                    <a:cubicBezTo>
                      <a:pt x="98" y="98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2"/>
                      <a:pt x="99" y="19"/>
                      <a:pt x="98" y="17"/>
                    </a:cubicBezTo>
                    <a:cubicBezTo>
                      <a:pt x="97" y="11"/>
                      <a:pt x="95" y="8"/>
                      <a:pt x="89" y="7"/>
                    </a:cubicBezTo>
                    <a:cubicBezTo>
                      <a:pt x="87" y="7"/>
                      <a:pt x="85" y="7"/>
                      <a:pt x="83" y="7"/>
                    </a:cubicBezTo>
                    <a:cubicBezTo>
                      <a:pt x="83" y="6"/>
                      <a:pt x="83" y="5"/>
                      <a:pt x="83" y="4"/>
                    </a:cubicBezTo>
                    <a:cubicBezTo>
                      <a:pt x="83" y="2"/>
                      <a:pt x="83" y="1"/>
                      <a:pt x="83" y="0"/>
                    </a:cubicBezTo>
                    <a:cubicBezTo>
                      <a:pt x="97" y="0"/>
                      <a:pt x="111" y="0"/>
                      <a:pt x="125" y="0"/>
                    </a:cubicBezTo>
                    <a:cubicBezTo>
                      <a:pt x="125" y="1"/>
                      <a:pt x="126" y="2"/>
                      <a:pt x="126" y="3"/>
                    </a:cubicBezTo>
                    <a:cubicBezTo>
                      <a:pt x="126" y="4"/>
                      <a:pt x="126" y="5"/>
                      <a:pt x="126" y="7"/>
                    </a:cubicBezTo>
                    <a:cubicBezTo>
                      <a:pt x="124" y="7"/>
                      <a:pt x="122" y="7"/>
                      <a:pt x="120" y="7"/>
                    </a:cubicBezTo>
                    <a:cubicBezTo>
                      <a:pt x="114" y="8"/>
                      <a:pt x="111" y="11"/>
                      <a:pt x="110" y="16"/>
                    </a:cubicBezTo>
                    <a:cubicBezTo>
                      <a:pt x="110" y="20"/>
                      <a:pt x="110" y="23"/>
                      <a:pt x="110" y="26"/>
                    </a:cubicBezTo>
                    <a:cubicBezTo>
                      <a:pt x="110" y="60"/>
                      <a:pt x="110" y="94"/>
                      <a:pt x="110" y="128"/>
                    </a:cubicBezTo>
                    <a:cubicBezTo>
                      <a:pt x="110" y="130"/>
                      <a:pt x="110" y="132"/>
                      <a:pt x="110" y="134"/>
                    </a:cubicBezTo>
                    <a:cubicBezTo>
                      <a:pt x="106" y="134"/>
                      <a:pt x="102" y="134"/>
                      <a:pt x="98" y="134"/>
                    </a:cubicBezTo>
                    <a:cubicBezTo>
                      <a:pt x="75" y="94"/>
                      <a:pt x="52" y="5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5"/>
                      <a:pt x="27" y="16"/>
                      <a:pt x="27" y="17"/>
                    </a:cubicBezTo>
                    <a:cubicBezTo>
                      <a:pt x="27" y="48"/>
                      <a:pt x="27" y="79"/>
                      <a:pt x="27" y="110"/>
                    </a:cubicBezTo>
                    <a:cubicBezTo>
                      <a:pt x="27" y="113"/>
                      <a:pt x="27" y="116"/>
                      <a:pt x="28" y="118"/>
                    </a:cubicBezTo>
                    <a:cubicBezTo>
                      <a:pt x="29" y="123"/>
                      <a:pt x="31" y="125"/>
                      <a:pt x="36" y="126"/>
                    </a:cubicBezTo>
                    <a:cubicBezTo>
                      <a:pt x="38" y="126"/>
                      <a:pt x="41" y="127"/>
                      <a:pt x="43" y="127"/>
                    </a:cubicBezTo>
                    <a:cubicBezTo>
                      <a:pt x="43" y="129"/>
                      <a:pt x="43" y="132"/>
                      <a:pt x="43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23"/>
              <p:cNvSpPr/>
              <p:nvPr/>
            </p:nvSpPr>
            <p:spPr bwMode="auto">
              <a:xfrm>
                <a:off x="6285428" y="3878362"/>
                <a:ext cx="397272" cy="410087"/>
              </a:xfrm>
              <a:custGeom>
                <a:avLst/>
                <a:gdLst>
                  <a:gd name="T0" fmla="*/ 87 w 139"/>
                  <a:gd name="T1" fmla="*/ 79 h 144"/>
                  <a:gd name="T2" fmla="*/ 87 w 139"/>
                  <a:gd name="T3" fmla="*/ 71 h 144"/>
                  <a:gd name="T4" fmla="*/ 139 w 139"/>
                  <a:gd name="T5" fmla="*/ 71 h 144"/>
                  <a:gd name="T6" fmla="*/ 139 w 139"/>
                  <a:gd name="T7" fmla="*/ 79 h 144"/>
                  <a:gd name="T8" fmla="*/ 133 w 139"/>
                  <a:gd name="T9" fmla="*/ 79 h 144"/>
                  <a:gd name="T10" fmla="*/ 124 w 139"/>
                  <a:gd name="T11" fmla="*/ 88 h 144"/>
                  <a:gd name="T12" fmla="*/ 124 w 139"/>
                  <a:gd name="T13" fmla="*/ 95 h 144"/>
                  <a:gd name="T14" fmla="*/ 124 w 139"/>
                  <a:gd name="T15" fmla="*/ 134 h 144"/>
                  <a:gd name="T16" fmla="*/ 124 w 139"/>
                  <a:gd name="T17" fmla="*/ 139 h 144"/>
                  <a:gd name="T18" fmla="*/ 115 w 139"/>
                  <a:gd name="T19" fmla="*/ 139 h 144"/>
                  <a:gd name="T20" fmla="*/ 110 w 139"/>
                  <a:gd name="T21" fmla="*/ 128 h 144"/>
                  <a:gd name="T22" fmla="*/ 105 w 139"/>
                  <a:gd name="T23" fmla="*/ 131 h 144"/>
                  <a:gd name="T24" fmla="*/ 56 w 139"/>
                  <a:gd name="T25" fmla="*/ 141 h 144"/>
                  <a:gd name="T26" fmla="*/ 10 w 139"/>
                  <a:gd name="T27" fmla="*/ 103 h 144"/>
                  <a:gd name="T28" fmla="*/ 15 w 139"/>
                  <a:gd name="T29" fmla="*/ 33 h 144"/>
                  <a:gd name="T30" fmla="*/ 56 w 139"/>
                  <a:gd name="T31" fmla="*/ 3 h 144"/>
                  <a:gd name="T32" fmla="*/ 99 w 139"/>
                  <a:gd name="T33" fmla="*/ 11 h 144"/>
                  <a:gd name="T34" fmla="*/ 102 w 139"/>
                  <a:gd name="T35" fmla="*/ 13 h 144"/>
                  <a:gd name="T36" fmla="*/ 105 w 139"/>
                  <a:gd name="T37" fmla="*/ 5 h 144"/>
                  <a:gd name="T38" fmla="*/ 112 w 139"/>
                  <a:gd name="T39" fmla="*/ 5 h 144"/>
                  <a:gd name="T40" fmla="*/ 122 w 139"/>
                  <a:gd name="T41" fmla="*/ 46 h 144"/>
                  <a:gd name="T42" fmla="*/ 114 w 139"/>
                  <a:gd name="T43" fmla="*/ 49 h 144"/>
                  <a:gd name="T44" fmla="*/ 112 w 139"/>
                  <a:gd name="T45" fmla="*/ 44 h 144"/>
                  <a:gd name="T46" fmla="*/ 100 w 139"/>
                  <a:gd name="T47" fmla="*/ 25 h 144"/>
                  <a:gd name="T48" fmla="*/ 42 w 139"/>
                  <a:gd name="T49" fmla="*/ 23 h 144"/>
                  <a:gd name="T50" fmla="*/ 24 w 139"/>
                  <a:gd name="T51" fmla="*/ 62 h 144"/>
                  <a:gd name="T52" fmla="*/ 34 w 139"/>
                  <a:gd name="T53" fmla="*/ 109 h 144"/>
                  <a:gd name="T54" fmla="*/ 77 w 139"/>
                  <a:gd name="T55" fmla="*/ 131 h 144"/>
                  <a:gd name="T56" fmla="*/ 101 w 139"/>
                  <a:gd name="T57" fmla="*/ 120 h 144"/>
                  <a:gd name="T58" fmla="*/ 106 w 139"/>
                  <a:gd name="T59" fmla="*/ 109 h 144"/>
                  <a:gd name="T60" fmla="*/ 106 w 139"/>
                  <a:gd name="T61" fmla="*/ 90 h 144"/>
                  <a:gd name="T62" fmla="*/ 96 w 139"/>
                  <a:gd name="T63" fmla="*/ 79 h 144"/>
                  <a:gd name="T64" fmla="*/ 87 w 139"/>
                  <a:gd name="T65" fmla="*/ 7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9" h="144">
                    <a:moveTo>
                      <a:pt x="87" y="79"/>
                    </a:moveTo>
                    <a:cubicBezTo>
                      <a:pt x="87" y="76"/>
                      <a:pt x="87" y="74"/>
                      <a:pt x="87" y="71"/>
                    </a:cubicBezTo>
                    <a:cubicBezTo>
                      <a:pt x="105" y="71"/>
                      <a:pt x="122" y="71"/>
                      <a:pt x="139" y="71"/>
                    </a:cubicBezTo>
                    <a:cubicBezTo>
                      <a:pt x="139" y="74"/>
                      <a:pt x="139" y="76"/>
                      <a:pt x="139" y="79"/>
                    </a:cubicBezTo>
                    <a:cubicBezTo>
                      <a:pt x="137" y="79"/>
                      <a:pt x="135" y="79"/>
                      <a:pt x="133" y="79"/>
                    </a:cubicBezTo>
                    <a:cubicBezTo>
                      <a:pt x="127" y="79"/>
                      <a:pt x="125" y="81"/>
                      <a:pt x="124" y="88"/>
                    </a:cubicBezTo>
                    <a:cubicBezTo>
                      <a:pt x="124" y="90"/>
                      <a:pt x="124" y="93"/>
                      <a:pt x="124" y="95"/>
                    </a:cubicBezTo>
                    <a:cubicBezTo>
                      <a:pt x="124" y="108"/>
                      <a:pt x="124" y="121"/>
                      <a:pt x="124" y="134"/>
                    </a:cubicBezTo>
                    <a:cubicBezTo>
                      <a:pt x="124" y="135"/>
                      <a:pt x="124" y="137"/>
                      <a:pt x="124" y="139"/>
                    </a:cubicBezTo>
                    <a:cubicBezTo>
                      <a:pt x="121" y="139"/>
                      <a:pt x="118" y="139"/>
                      <a:pt x="115" y="139"/>
                    </a:cubicBezTo>
                    <a:cubicBezTo>
                      <a:pt x="113" y="136"/>
                      <a:pt x="112" y="132"/>
                      <a:pt x="110" y="128"/>
                    </a:cubicBezTo>
                    <a:cubicBezTo>
                      <a:pt x="108" y="129"/>
                      <a:pt x="107" y="130"/>
                      <a:pt x="105" y="131"/>
                    </a:cubicBezTo>
                    <a:cubicBezTo>
                      <a:pt x="90" y="140"/>
                      <a:pt x="74" y="144"/>
                      <a:pt x="56" y="141"/>
                    </a:cubicBezTo>
                    <a:cubicBezTo>
                      <a:pt x="34" y="137"/>
                      <a:pt x="18" y="124"/>
                      <a:pt x="10" y="103"/>
                    </a:cubicBezTo>
                    <a:cubicBezTo>
                      <a:pt x="0" y="79"/>
                      <a:pt x="1" y="55"/>
                      <a:pt x="15" y="33"/>
                    </a:cubicBezTo>
                    <a:cubicBezTo>
                      <a:pt x="24" y="17"/>
                      <a:pt x="38" y="6"/>
                      <a:pt x="56" y="3"/>
                    </a:cubicBezTo>
                    <a:cubicBezTo>
                      <a:pt x="71" y="0"/>
                      <a:pt x="86" y="2"/>
                      <a:pt x="99" y="11"/>
                    </a:cubicBezTo>
                    <a:cubicBezTo>
                      <a:pt x="100" y="12"/>
                      <a:pt x="101" y="12"/>
                      <a:pt x="102" y="13"/>
                    </a:cubicBezTo>
                    <a:cubicBezTo>
                      <a:pt x="103" y="10"/>
                      <a:pt x="104" y="7"/>
                      <a:pt x="105" y="5"/>
                    </a:cubicBezTo>
                    <a:cubicBezTo>
                      <a:pt x="107" y="5"/>
                      <a:pt x="109" y="5"/>
                      <a:pt x="112" y="5"/>
                    </a:cubicBezTo>
                    <a:cubicBezTo>
                      <a:pt x="115" y="18"/>
                      <a:pt x="119" y="32"/>
                      <a:pt x="122" y="46"/>
                    </a:cubicBezTo>
                    <a:cubicBezTo>
                      <a:pt x="120" y="47"/>
                      <a:pt x="117" y="48"/>
                      <a:pt x="114" y="49"/>
                    </a:cubicBezTo>
                    <a:cubicBezTo>
                      <a:pt x="114" y="47"/>
                      <a:pt x="113" y="45"/>
                      <a:pt x="112" y="44"/>
                    </a:cubicBezTo>
                    <a:cubicBezTo>
                      <a:pt x="109" y="37"/>
                      <a:pt x="105" y="30"/>
                      <a:pt x="100" y="25"/>
                    </a:cubicBezTo>
                    <a:cubicBezTo>
                      <a:pt x="84" y="8"/>
                      <a:pt x="59" y="7"/>
                      <a:pt x="42" y="23"/>
                    </a:cubicBezTo>
                    <a:cubicBezTo>
                      <a:pt x="31" y="34"/>
                      <a:pt x="25" y="47"/>
                      <a:pt x="24" y="62"/>
                    </a:cubicBezTo>
                    <a:cubicBezTo>
                      <a:pt x="22" y="79"/>
                      <a:pt x="25" y="95"/>
                      <a:pt x="34" y="109"/>
                    </a:cubicBezTo>
                    <a:cubicBezTo>
                      <a:pt x="44" y="125"/>
                      <a:pt x="59" y="132"/>
                      <a:pt x="77" y="131"/>
                    </a:cubicBezTo>
                    <a:cubicBezTo>
                      <a:pt x="86" y="130"/>
                      <a:pt x="94" y="127"/>
                      <a:pt x="101" y="120"/>
                    </a:cubicBezTo>
                    <a:cubicBezTo>
                      <a:pt x="104" y="117"/>
                      <a:pt x="106" y="114"/>
                      <a:pt x="106" y="109"/>
                    </a:cubicBezTo>
                    <a:cubicBezTo>
                      <a:pt x="106" y="103"/>
                      <a:pt x="107" y="96"/>
                      <a:pt x="106" y="90"/>
                    </a:cubicBezTo>
                    <a:cubicBezTo>
                      <a:pt x="106" y="82"/>
                      <a:pt x="104" y="81"/>
                      <a:pt x="96" y="79"/>
                    </a:cubicBezTo>
                    <a:cubicBezTo>
                      <a:pt x="94" y="79"/>
                      <a:pt x="91" y="79"/>
                      <a:pt x="87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25"/>
              <p:cNvSpPr/>
              <p:nvPr/>
            </p:nvSpPr>
            <p:spPr bwMode="auto">
              <a:xfrm>
                <a:off x="9005458" y="3884769"/>
                <a:ext cx="323584" cy="397272"/>
              </a:xfrm>
              <a:custGeom>
                <a:avLst/>
                <a:gdLst>
                  <a:gd name="T0" fmla="*/ 103 w 113"/>
                  <a:gd name="T1" fmla="*/ 44 h 140"/>
                  <a:gd name="T2" fmla="*/ 95 w 113"/>
                  <a:gd name="T3" fmla="*/ 46 h 140"/>
                  <a:gd name="T4" fmla="*/ 92 w 113"/>
                  <a:gd name="T5" fmla="*/ 41 h 140"/>
                  <a:gd name="T6" fmla="*/ 72 w 113"/>
                  <a:gd name="T7" fmla="*/ 18 h 140"/>
                  <a:gd name="T8" fmla="*/ 38 w 113"/>
                  <a:gd name="T9" fmla="*/ 12 h 140"/>
                  <a:gd name="T10" fmla="*/ 25 w 113"/>
                  <a:gd name="T11" fmla="*/ 19 h 140"/>
                  <a:gd name="T12" fmla="*/ 26 w 113"/>
                  <a:gd name="T13" fmla="*/ 44 h 140"/>
                  <a:gd name="T14" fmla="*/ 42 w 113"/>
                  <a:gd name="T15" fmla="*/ 53 h 140"/>
                  <a:gd name="T16" fmla="*/ 70 w 113"/>
                  <a:gd name="T17" fmla="*/ 62 h 140"/>
                  <a:gd name="T18" fmla="*/ 90 w 113"/>
                  <a:gd name="T19" fmla="*/ 70 h 140"/>
                  <a:gd name="T20" fmla="*/ 97 w 113"/>
                  <a:gd name="T21" fmla="*/ 125 h 140"/>
                  <a:gd name="T22" fmla="*/ 56 w 113"/>
                  <a:gd name="T23" fmla="*/ 140 h 140"/>
                  <a:gd name="T24" fmla="*/ 25 w 113"/>
                  <a:gd name="T25" fmla="*/ 128 h 140"/>
                  <a:gd name="T26" fmla="*/ 21 w 113"/>
                  <a:gd name="T27" fmla="*/ 125 h 140"/>
                  <a:gd name="T28" fmla="*/ 16 w 113"/>
                  <a:gd name="T29" fmla="*/ 137 h 140"/>
                  <a:gd name="T30" fmla="*/ 10 w 113"/>
                  <a:gd name="T31" fmla="*/ 137 h 140"/>
                  <a:gd name="T32" fmla="*/ 1 w 113"/>
                  <a:gd name="T33" fmla="*/ 89 h 140"/>
                  <a:gd name="T34" fmla="*/ 10 w 113"/>
                  <a:gd name="T35" fmla="*/ 87 h 140"/>
                  <a:gd name="T36" fmla="*/ 13 w 113"/>
                  <a:gd name="T37" fmla="*/ 95 h 140"/>
                  <a:gd name="T38" fmla="*/ 36 w 113"/>
                  <a:gd name="T39" fmla="*/ 122 h 140"/>
                  <a:gd name="T40" fmla="*/ 69 w 113"/>
                  <a:gd name="T41" fmla="*/ 128 h 140"/>
                  <a:gd name="T42" fmla="*/ 85 w 113"/>
                  <a:gd name="T43" fmla="*/ 119 h 140"/>
                  <a:gd name="T44" fmla="*/ 81 w 113"/>
                  <a:gd name="T45" fmla="*/ 86 h 140"/>
                  <a:gd name="T46" fmla="*/ 63 w 113"/>
                  <a:gd name="T47" fmla="*/ 79 h 140"/>
                  <a:gd name="T48" fmla="*/ 38 w 113"/>
                  <a:gd name="T49" fmla="*/ 71 h 140"/>
                  <a:gd name="T50" fmla="*/ 19 w 113"/>
                  <a:gd name="T51" fmla="*/ 62 h 140"/>
                  <a:gd name="T52" fmla="*/ 15 w 113"/>
                  <a:gd name="T53" fmla="*/ 13 h 140"/>
                  <a:gd name="T54" fmla="*/ 51 w 113"/>
                  <a:gd name="T55" fmla="*/ 0 h 140"/>
                  <a:gd name="T56" fmla="*/ 81 w 113"/>
                  <a:gd name="T57" fmla="*/ 10 h 140"/>
                  <a:gd name="T58" fmla="*/ 82 w 113"/>
                  <a:gd name="T59" fmla="*/ 11 h 140"/>
                  <a:gd name="T60" fmla="*/ 83 w 113"/>
                  <a:gd name="T61" fmla="*/ 11 h 140"/>
                  <a:gd name="T62" fmla="*/ 87 w 113"/>
                  <a:gd name="T63" fmla="*/ 2 h 140"/>
                  <a:gd name="T64" fmla="*/ 93 w 113"/>
                  <a:gd name="T65" fmla="*/ 2 h 140"/>
                  <a:gd name="T66" fmla="*/ 103 w 113"/>
                  <a:gd name="T67" fmla="*/ 4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40">
                    <a:moveTo>
                      <a:pt x="103" y="44"/>
                    </a:moveTo>
                    <a:cubicBezTo>
                      <a:pt x="100" y="45"/>
                      <a:pt x="98" y="45"/>
                      <a:pt x="95" y="46"/>
                    </a:cubicBezTo>
                    <a:cubicBezTo>
                      <a:pt x="94" y="44"/>
                      <a:pt x="93" y="43"/>
                      <a:pt x="92" y="41"/>
                    </a:cubicBezTo>
                    <a:cubicBezTo>
                      <a:pt x="87" y="32"/>
                      <a:pt x="81" y="24"/>
                      <a:pt x="72" y="18"/>
                    </a:cubicBezTo>
                    <a:cubicBezTo>
                      <a:pt x="61" y="11"/>
                      <a:pt x="50" y="9"/>
                      <a:pt x="38" y="12"/>
                    </a:cubicBezTo>
                    <a:cubicBezTo>
                      <a:pt x="33" y="13"/>
                      <a:pt x="28" y="16"/>
                      <a:pt x="25" y="19"/>
                    </a:cubicBezTo>
                    <a:cubicBezTo>
                      <a:pt x="18" y="27"/>
                      <a:pt x="19" y="38"/>
                      <a:pt x="26" y="44"/>
                    </a:cubicBezTo>
                    <a:cubicBezTo>
                      <a:pt x="31" y="49"/>
                      <a:pt x="36" y="51"/>
                      <a:pt x="42" y="53"/>
                    </a:cubicBezTo>
                    <a:cubicBezTo>
                      <a:pt x="51" y="56"/>
                      <a:pt x="61" y="59"/>
                      <a:pt x="70" y="62"/>
                    </a:cubicBezTo>
                    <a:cubicBezTo>
                      <a:pt x="77" y="64"/>
                      <a:pt x="84" y="67"/>
                      <a:pt x="90" y="70"/>
                    </a:cubicBezTo>
                    <a:cubicBezTo>
                      <a:pt x="113" y="83"/>
                      <a:pt x="112" y="111"/>
                      <a:pt x="97" y="125"/>
                    </a:cubicBezTo>
                    <a:cubicBezTo>
                      <a:pt x="85" y="137"/>
                      <a:pt x="71" y="140"/>
                      <a:pt x="56" y="140"/>
                    </a:cubicBezTo>
                    <a:cubicBezTo>
                      <a:pt x="44" y="139"/>
                      <a:pt x="34" y="135"/>
                      <a:pt x="25" y="128"/>
                    </a:cubicBezTo>
                    <a:cubicBezTo>
                      <a:pt x="24" y="127"/>
                      <a:pt x="23" y="126"/>
                      <a:pt x="21" y="125"/>
                    </a:cubicBezTo>
                    <a:cubicBezTo>
                      <a:pt x="19" y="129"/>
                      <a:pt x="18" y="133"/>
                      <a:pt x="16" y="137"/>
                    </a:cubicBezTo>
                    <a:cubicBezTo>
                      <a:pt x="14" y="137"/>
                      <a:pt x="12" y="137"/>
                      <a:pt x="10" y="137"/>
                    </a:cubicBezTo>
                    <a:cubicBezTo>
                      <a:pt x="7" y="121"/>
                      <a:pt x="4" y="105"/>
                      <a:pt x="1" y="89"/>
                    </a:cubicBezTo>
                    <a:cubicBezTo>
                      <a:pt x="4" y="88"/>
                      <a:pt x="7" y="88"/>
                      <a:pt x="10" y="87"/>
                    </a:cubicBezTo>
                    <a:cubicBezTo>
                      <a:pt x="11" y="90"/>
                      <a:pt x="12" y="93"/>
                      <a:pt x="13" y="95"/>
                    </a:cubicBezTo>
                    <a:cubicBezTo>
                      <a:pt x="18" y="106"/>
                      <a:pt x="26" y="116"/>
                      <a:pt x="36" y="122"/>
                    </a:cubicBezTo>
                    <a:cubicBezTo>
                      <a:pt x="46" y="129"/>
                      <a:pt x="57" y="131"/>
                      <a:pt x="69" y="128"/>
                    </a:cubicBezTo>
                    <a:cubicBezTo>
                      <a:pt x="75" y="127"/>
                      <a:pt x="80" y="123"/>
                      <a:pt x="85" y="119"/>
                    </a:cubicBezTo>
                    <a:cubicBezTo>
                      <a:pt x="94" y="110"/>
                      <a:pt x="94" y="93"/>
                      <a:pt x="81" y="86"/>
                    </a:cubicBezTo>
                    <a:cubicBezTo>
                      <a:pt x="75" y="83"/>
                      <a:pt x="69" y="81"/>
                      <a:pt x="63" y="79"/>
                    </a:cubicBezTo>
                    <a:cubicBezTo>
                      <a:pt x="55" y="76"/>
                      <a:pt x="46" y="74"/>
                      <a:pt x="38" y="71"/>
                    </a:cubicBezTo>
                    <a:cubicBezTo>
                      <a:pt x="31" y="69"/>
                      <a:pt x="25" y="66"/>
                      <a:pt x="19" y="62"/>
                    </a:cubicBezTo>
                    <a:cubicBezTo>
                      <a:pt x="1" y="51"/>
                      <a:pt x="0" y="27"/>
                      <a:pt x="15" y="13"/>
                    </a:cubicBezTo>
                    <a:cubicBezTo>
                      <a:pt x="25" y="3"/>
                      <a:pt x="37" y="0"/>
                      <a:pt x="51" y="0"/>
                    </a:cubicBezTo>
                    <a:cubicBezTo>
                      <a:pt x="62" y="0"/>
                      <a:pt x="72" y="3"/>
                      <a:pt x="81" y="10"/>
                    </a:cubicBezTo>
                    <a:cubicBezTo>
                      <a:pt x="81" y="10"/>
                      <a:pt x="81" y="11"/>
                      <a:pt x="82" y="11"/>
                    </a:cubicBezTo>
                    <a:cubicBezTo>
                      <a:pt x="82" y="11"/>
                      <a:pt x="82" y="11"/>
                      <a:pt x="83" y="11"/>
                    </a:cubicBezTo>
                    <a:cubicBezTo>
                      <a:pt x="84" y="8"/>
                      <a:pt x="85" y="5"/>
                      <a:pt x="87" y="2"/>
                    </a:cubicBezTo>
                    <a:cubicBezTo>
                      <a:pt x="89" y="2"/>
                      <a:pt x="91" y="2"/>
                      <a:pt x="93" y="2"/>
                    </a:cubicBezTo>
                    <a:cubicBezTo>
                      <a:pt x="96" y="16"/>
                      <a:pt x="100" y="30"/>
                      <a:pt x="10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27"/>
              <p:cNvSpPr>
                <a:spLocks noEditPoints="1"/>
              </p:cNvSpPr>
              <p:nvPr/>
            </p:nvSpPr>
            <p:spPr bwMode="auto">
              <a:xfrm>
                <a:off x="4616246" y="3887973"/>
                <a:ext cx="323584" cy="384457"/>
              </a:xfrm>
              <a:custGeom>
                <a:avLst/>
                <a:gdLst>
                  <a:gd name="T0" fmla="*/ 33 w 113"/>
                  <a:gd name="T1" fmla="*/ 78 h 135"/>
                  <a:gd name="T2" fmla="*/ 33 w 113"/>
                  <a:gd name="T3" fmla="*/ 82 h 135"/>
                  <a:gd name="T4" fmla="*/ 33 w 113"/>
                  <a:gd name="T5" fmla="*/ 114 h 135"/>
                  <a:gd name="T6" fmla="*/ 33 w 113"/>
                  <a:gd name="T7" fmla="*/ 118 h 135"/>
                  <a:gd name="T8" fmla="*/ 43 w 113"/>
                  <a:gd name="T9" fmla="*/ 128 h 135"/>
                  <a:gd name="T10" fmla="*/ 49 w 113"/>
                  <a:gd name="T11" fmla="*/ 128 h 135"/>
                  <a:gd name="T12" fmla="*/ 49 w 113"/>
                  <a:gd name="T13" fmla="*/ 135 h 135"/>
                  <a:gd name="T14" fmla="*/ 0 w 113"/>
                  <a:gd name="T15" fmla="*/ 135 h 135"/>
                  <a:gd name="T16" fmla="*/ 0 w 113"/>
                  <a:gd name="T17" fmla="*/ 128 h 135"/>
                  <a:gd name="T18" fmla="*/ 8 w 113"/>
                  <a:gd name="T19" fmla="*/ 127 h 135"/>
                  <a:gd name="T20" fmla="*/ 15 w 113"/>
                  <a:gd name="T21" fmla="*/ 120 h 135"/>
                  <a:gd name="T22" fmla="*/ 15 w 113"/>
                  <a:gd name="T23" fmla="*/ 114 h 135"/>
                  <a:gd name="T24" fmla="*/ 15 w 113"/>
                  <a:gd name="T25" fmla="*/ 21 h 135"/>
                  <a:gd name="T26" fmla="*/ 15 w 113"/>
                  <a:gd name="T27" fmla="*/ 14 h 135"/>
                  <a:gd name="T28" fmla="*/ 9 w 113"/>
                  <a:gd name="T29" fmla="*/ 9 h 135"/>
                  <a:gd name="T30" fmla="*/ 0 w 113"/>
                  <a:gd name="T31" fmla="*/ 8 h 135"/>
                  <a:gd name="T32" fmla="*/ 0 w 113"/>
                  <a:gd name="T33" fmla="*/ 1 h 135"/>
                  <a:gd name="T34" fmla="*/ 4 w 113"/>
                  <a:gd name="T35" fmla="*/ 0 h 135"/>
                  <a:gd name="T36" fmla="*/ 56 w 113"/>
                  <a:gd name="T37" fmla="*/ 0 h 135"/>
                  <a:gd name="T38" fmla="*/ 73 w 113"/>
                  <a:gd name="T39" fmla="*/ 1 h 135"/>
                  <a:gd name="T40" fmla="*/ 106 w 113"/>
                  <a:gd name="T41" fmla="*/ 50 h 135"/>
                  <a:gd name="T42" fmla="*/ 78 w 113"/>
                  <a:gd name="T43" fmla="*/ 76 h 135"/>
                  <a:gd name="T44" fmla="*/ 55 w 113"/>
                  <a:gd name="T45" fmla="*/ 78 h 135"/>
                  <a:gd name="T46" fmla="*/ 33 w 113"/>
                  <a:gd name="T47" fmla="*/ 78 h 135"/>
                  <a:gd name="T48" fmla="*/ 33 w 113"/>
                  <a:gd name="T49" fmla="*/ 68 h 135"/>
                  <a:gd name="T50" fmla="*/ 67 w 113"/>
                  <a:gd name="T51" fmla="*/ 67 h 135"/>
                  <a:gd name="T52" fmla="*/ 85 w 113"/>
                  <a:gd name="T53" fmla="*/ 52 h 135"/>
                  <a:gd name="T54" fmla="*/ 87 w 113"/>
                  <a:gd name="T55" fmla="*/ 29 h 135"/>
                  <a:gd name="T56" fmla="*/ 66 w 113"/>
                  <a:gd name="T57" fmla="*/ 11 h 135"/>
                  <a:gd name="T58" fmla="*/ 34 w 113"/>
                  <a:gd name="T59" fmla="*/ 11 h 135"/>
                  <a:gd name="T60" fmla="*/ 33 w 113"/>
                  <a:gd name="T61" fmla="*/ 11 h 135"/>
                  <a:gd name="T62" fmla="*/ 33 w 113"/>
                  <a:gd name="T63" fmla="*/ 6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3" h="135">
                    <a:moveTo>
                      <a:pt x="33" y="78"/>
                    </a:moveTo>
                    <a:cubicBezTo>
                      <a:pt x="33" y="80"/>
                      <a:pt x="33" y="81"/>
                      <a:pt x="33" y="82"/>
                    </a:cubicBezTo>
                    <a:cubicBezTo>
                      <a:pt x="33" y="93"/>
                      <a:pt x="33" y="103"/>
                      <a:pt x="33" y="114"/>
                    </a:cubicBezTo>
                    <a:cubicBezTo>
                      <a:pt x="33" y="115"/>
                      <a:pt x="33" y="117"/>
                      <a:pt x="33" y="118"/>
                    </a:cubicBezTo>
                    <a:cubicBezTo>
                      <a:pt x="34" y="125"/>
                      <a:pt x="35" y="127"/>
                      <a:pt x="43" y="128"/>
                    </a:cubicBezTo>
                    <a:cubicBezTo>
                      <a:pt x="45" y="128"/>
                      <a:pt x="47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6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8" y="127"/>
                    </a:cubicBezTo>
                    <a:cubicBezTo>
                      <a:pt x="13" y="126"/>
                      <a:pt x="14" y="125"/>
                      <a:pt x="15" y="120"/>
                    </a:cubicBezTo>
                    <a:cubicBezTo>
                      <a:pt x="15" y="118"/>
                      <a:pt x="15" y="116"/>
                      <a:pt x="15" y="114"/>
                    </a:cubicBezTo>
                    <a:cubicBezTo>
                      <a:pt x="16" y="83"/>
                      <a:pt x="16" y="52"/>
                      <a:pt x="15" y="21"/>
                    </a:cubicBezTo>
                    <a:cubicBezTo>
                      <a:pt x="15" y="19"/>
                      <a:pt x="15" y="16"/>
                      <a:pt x="15" y="14"/>
                    </a:cubicBezTo>
                    <a:cubicBezTo>
                      <a:pt x="14" y="11"/>
                      <a:pt x="12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21" y="0"/>
                      <a:pt x="39" y="0"/>
                      <a:pt x="56" y="0"/>
                    </a:cubicBezTo>
                    <a:cubicBezTo>
                      <a:pt x="62" y="0"/>
                      <a:pt x="68" y="1"/>
                      <a:pt x="73" y="1"/>
                    </a:cubicBezTo>
                    <a:cubicBezTo>
                      <a:pt x="98" y="4"/>
                      <a:pt x="113" y="26"/>
                      <a:pt x="106" y="50"/>
                    </a:cubicBezTo>
                    <a:cubicBezTo>
                      <a:pt x="102" y="64"/>
                      <a:pt x="93" y="73"/>
                      <a:pt x="78" y="76"/>
                    </a:cubicBezTo>
                    <a:cubicBezTo>
                      <a:pt x="70" y="77"/>
                      <a:pt x="63" y="77"/>
                      <a:pt x="55" y="78"/>
                    </a:cubicBezTo>
                    <a:cubicBezTo>
                      <a:pt x="48" y="78"/>
                      <a:pt x="41" y="78"/>
                      <a:pt x="33" y="78"/>
                    </a:cubicBezTo>
                    <a:close/>
                    <a:moveTo>
                      <a:pt x="33" y="68"/>
                    </a:moveTo>
                    <a:cubicBezTo>
                      <a:pt x="45" y="67"/>
                      <a:pt x="56" y="68"/>
                      <a:pt x="67" y="67"/>
                    </a:cubicBezTo>
                    <a:cubicBezTo>
                      <a:pt x="76" y="66"/>
                      <a:pt x="82" y="60"/>
                      <a:pt x="85" y="52"/>
                    </a:cubicBezTo>
                    <a:cubicBezTo>
                      <a:pt x="89" y="45"/>
                      <a:pt x="89" y="37"/>
                      <a:pt x="87" y="29"/>
                    </a:cubicBezTo>
                    <a:cubicBezTo>
                      <a:pt x="84" y="19"/>
                      <a:pt x="78" y="12"/>
                      <a:pt x="66" y="11"/>
                    </a:cubicBezTo>
                    <a:cubicBezTo>
                      <a:pt x="56" y="11"/>
                      <a:pt x="45" y="11"/>
                      <a:pt x="34" y="11"/>
                    </a:cubicBezTo>
                    <a:cubicBezTo>
                      <a:pt x="34" y="11"/>
                      <a:pt x="34" y="11"/>
                      <a:pt x="33" y="11"/>
                    </a:cubicBezTo>
                    <a:cubicBezTo>
                      <a:pt x="33" y="30"/>
                      <a:pt x="33" y="48"/>
                      <a:pt x="33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29"/>
              <p:cNvSpPr/>
              <p:nvPr/>
            </p:nvSpPr>
            <p:spPr bwMode="auto">
              <a:xfrm>
                <a:off x="6858909" y="3891177"/>
                <a:ext cx="381253" cy="394068"/>
              </a:xfrm>
              <a:custGeom>
                <a:avLst/>
                <a:gdLst>
                  <a:gd name="T0" fmla="*/ 49 w 133"/>
                  <a:gd name="T1" fmla="*/ 0 h 138"/>
                  <a:gd name="T2" fmla="*/ 49 w 133"/>
                  <a:gd name="T3" fmla="*/ 7 h 138"/>
                  <a:gd name="T4" fmla="*/ 41 w 133"/>
                  <a:gd name="T5" fmla="*/ 8 h 138"/>
                  <a:gd name="T6" fmla="*/ 34 w 133"/>
                  <a:gd name="T7" fmla="*/ 15 h 138"/>
                  <a:gd name="T8" fmla="*/ 33 w 133"/>
                  <a:gd name="T9" fmla="*/ 23 h 138"/>
                  <a:gd name="T10" fmla="*/ 33 w 133"/>
                  <a:gd name="T11" fmla="*/ 83 h 138"/>
                  <a:gd name="T12" fmla="*/ 34 w 133"/>
                  <a:gd name="T13" fmla="*/ 96 h 138"/>
                  <a:gd name="T14" fmla="*/ 60 w 133"/>
                  <a:gd name="T15" fmla="*/ 124 h 138"/>
                  <a:gd name="T16" fmla="*/ 100 w 133"/>
                  <a:gd name="T17" fmla="*/ 110 h 138"/>
                  <a:gd name="T18" fmla="*/ 106 w 133"/>
                  <a:gd name="T19" fmla="*/ 94 h 138"/>
                  <a:gd name="T20" fmla="*/ 107 w 133"/>
                  <a:gd name="T21" fmla="*/ 80 h 138"/>
                  <a:gd name="T22" fmla="*/ 107 w 133"/>
                  <a:gd name="T23" fmla="*/ 24 h 138"/>
                  <a:gd name="T24" fmla="*/ 106 w 133"/>
                  <a:gd name="T25" fmla="*/ 15 h 138"/>
                  <a:gd name="T26" fmla="*/ 97 w 133"/>
                  <a:gd name="T27" fmla="*/ 8 h 138"/>
                  <a:gd name="T28" fmla="*/ 91 w 133"/>
                  <a:gd name="T29" fmla="*/ 7 h 138"/>
                  <a:gd name="T30" fmla="*/ 91 w 133"/>
                  <a:gd name="T31" fmla="*/ 0 h 138"/>
                  <a:gd name="T32" fmla="*/ 133 w 133"/>
                  <a:gd name="T33" fmla="*/ 0 h 138"/>
                  <a:gd name="T34" fmla="*/ 133 w 133"/>
                  <a:gd name="T35" fmla="*/ 7 h 138"/>
                  <a:gd name="T36" fmla="*/ 126 w 133"/>
                  <a:gd name="T37" fmla="*/ 8 h 138"/>
                  <a:gd name="T38" fmla="*/ 118 w 133"/>
                  <a:gd name="T39" fmla="*/ 15 h 138"/>
                  <a:gd name="T40" fmla="*/ 118 w 133"/>
                  <a:gd name="T41" fmla="*/ 25 h 138"/>
                  <a:gd name="T42" fmla="*/ 117 w 133"/>
                  <a:gd name="T43" fmla="*/ 88 h 138"/>
                  <a:gd name="T44" fmla="*/ 114 w 133"/>
                  <a:gd name="T45" fmla="*/ 105 h 138"/>
                  <a:gd name="T46" fmla="*/ 74 w 133"/>
                  <a:gd name="T47" fmla="*/ 136 h 138"/>
                  <a:gd name="T48" fmla="*/ 35 w 133"/>
                  <a:gd name="T49" fmla="*/ 127 h 138"/>
                  <a:gd name="T50" fmla="*/ 17 w 133"/>
                  <a:gd name="T51" fmla="*/ 96 h 138"/>
                  <a:gd name="T52" fmla="*/ 16 w 133"/>
                  <a:gd name="T53" fmla="*/ 83 h 138"/>
                  <a:gd name="T54" fmla="*/ 16 w 133"/>
                  <a:gd name="T55" fmla="*/ 25 h 138"/>
                  <a:gd name="T56" fmla="*/ 16 w 133"/>
                  <a:gd name="T57" fmla="*/ 15 h 138"/>
                  <a:gd name="T58" fmla="*/ 8 w 133"/>
                  <a:gd name="T59" fmla="*/ 8 h 138"/>
                  <a:gd name="T60" fmla="*/ 0 w 133"/>
                  <a:gd name="T61" fmla="*/ 7 h 138"/>
                  <a:gd name="T62" fmla="*/ 0 w 133"/>
                  <a:gd name="T63" fmla="*/ 0 h 138"/>
                  <a:gd name="T64" fmla="*/ 49 w 133"/>
                  <a:gd name="T6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3" h="138">
                    <a:moveTo>
                      <a:pt x="49" y="0"/>
                    </a:move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1" y="8"/>
                    </a:cubicBezTo>
                    <a:cubicBezTo>
                      <a:pt x="36" y="8"/>
                      <a:pt x="34" y="10"/>
                      <a:pt x="34" y="15"/>
                    </a:cubicBezTo>
                    <a:cubicBezTo>
                      <a:pt x="33" y="17"/>
                      <a:pt x="33" y="20"/>
                      <a:pt x="33" y="23"/>
                    </a:cubicBezTo>
                    <a:cubicBezTo>
                      <a:pt x="33" y="43"/>
                      <a:pt x="33" y="63"/>
                      <a:pt x="33" y="83"/>
                    </a:cubicBezTo>
                    <a:cubicBezTo>
                      <a:pt x="33" y="87"/>
                      <a:pt x="33" y="92"/>
                      <a:pt x="34" y="96"/>
                    </a:cubicBezTo>
                    <a:cubicBezTo>
                      <a:pt x="36" y="112"/>
                      <a:pt x="46" y="120"/>
                      <a:pt x="60" y="124"/>
                    </a:cubicBezTo>
                    <a:cubicBezTo>
                      <a:pt x="76" y="128"/>
                      <a:pt x="89" y="123"/>
                      <a:pt x="100" y="110"/>
                    </a:cubicBezTo>
                    <a:cubicBezTo>
                      <a:pt x="104" y="106"/>
                      <a:pt x="105" y="100"/>
                      <a:pt x="106" y="94"/>
                    </a:cubicBezTo>
                    <a:cubicBezTo>
                      <a:pt x="106" y="90"/>
                      <a:pt x="106" y="85"/>
                      <a:pt x="107" y="80"/>
                    </a:cubicBezTo>
                    <a:cubicBezTo>
                      <a:pt x="107" y="62"/>
                      <a:pt x="107" y="43"/>
                      <a:pt x="107" y="24"/>
                    </a:cubicBezTo>
                    <a:cubicBezTo>
                      <a:pt x="107" y="21"/>
                      <a:pt x="106" y="18"/>
                      <a:pt x="106" y="15"/>
                    </a:cubicBezTo>
                    <a:cubicBezTo>
                      <a:pt x="105" y="10"/>
                      <a:pt x="103" y="8"/>
                      <a:pt x="97" y="8"/>
                    </a:cubicBezTo>
                    <a:cubicBezTo>
                      <a:pt x="95" y="7"/>
                      <a:pt x="93" y="7"/>
                      <a:pt x="91" y="7"/>
                    </a:cubicBezTo>
                    <a:cubicBezTo>
                      <a:pt x="91" y="4"/>
                      <a:pt x="91" y="2"/>
                      <a:pt x="91" y="0"/>
                    </a:cubicBezTo>
                    <a:cubicBezTo>
                      <a:pt x="105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1" y="7"/>
                      <a:pt x="128" y="7"/>
                      <a:pt x="126" y="8"/>
                    </a:cubicBezTo>
                    <a:cubicBezTo>
                      <a:pt x="121" y="8"/>
                      <a:pt x="119" y="11"/>
                      <a:pt x="118" y="15"/>
                    </a:cubicBezTo>
                    <a:cubicBezTo>
                      <a:pt x="118" y="18"/>
                      <a:pt x="118" y="22"/>
                      <a:pt x="118" y="25"/>
                    </a:cubicBezTo>
                    <a:cubicBezTo>
                      <a:pt x="117" y="46"/>
                      <a:pt x="118" y="67"/>
                      <a:pt x="117" y="88"/>
                    </a:cubicBezTo>
                    <a:cubicBezTo>
                      <a:pt x="117" y="94"/>
                      <a:pt x="116" y="99"/>
                      <a:pt x="114" y="105"/>
                    </a:cubicBezTo>
                    <a:cubicBezTo>
                      <a:pt x="108" y="124"/>
                      <a:pt x="94" y="134"/>
                      <a:pt x="74" y="136"/>
                    </a:cubicBezTo>
                    <a:cubicBezTo>
                      <a:pt x="60" y="138"/>
                      <a:pt x="47" y="135"/>
                      <a:pt x="35" y="127"/>
                    </a:cubicBezTo>
                    <a:cubicBezTo>
                      <a:pt x="24" y="120"/>
                      <a:pt x="18" y="109"/>
                      <a:pt x="17" y="96"/>
                    </a:cubicBezTo>
                    <a:cubicBezTo>
                      <a:pt x="16" y="92"/>
                      <a:pt x="16" y="87"/>
                      <a:pt x="16" y="83"/>
                    </a:cubicBezTo>
                    <a:cubicBezTo>
                      <a:pt x="16" y="64"/>
                      <a:pt x="16" y="45"/>
                      <a:pt x="16" y="25"/>
                    </a:cubicBezTo>
                    <a:cubicBezTo>
                      <a:pt x="16" y="22"/>
                      <a:pt x="16" y="18"/>
                      <a:pt x="16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30"/>
              <p:cNvSpPr/>
              <p:nvPr/>
            </p:nvSpPr>
            <p:spPr bwMode="auto">
              <a:xfrm>
                <a:off x="7832866" y="3891177"/>
                <a:ext cx="378049" cy="390864"/>
              </a:xfrm>
              <a:custGeom>
                <a:avLst/>
                <a:gdLst>
                  <a:gd name="T0" fmla="*/ 73 w 133"/>
                  <a:gd name="T1" fmla="*/ 137 h 137"/>
                  <a:gd name="T2" fmla="*/ 64 w 133"/>
                  <a:gd name="T3" fmla="*/ 137 h 137"/>
                  <a:gd name="T4" fmla="*/ 58 w 133"/>
                  <a:gd name="T5" fmla="*/ 133 h 137"/>
                  <a:gd name="T6" fmla="*/ 39 w 133"/>
                  <a:gd name="T7" fmla="*/ 80 h 137"/>
                  <a:gd name="T8" fmla="*/ 17 w 133"/>
                  <a:gd name="T9" fmla="*/ 23 h 137"/>
                  <a:gd name="T10" fmla="*/ 13 w 133"/>
                  <a:gd name="T11" fmla="*/ 14 h 137"/>
                  <a:gd name="T12" fmla="*/ 4 w 133"/>
                  <a:gd name="T13" fmla="*/ 7 h 137"/>
                  <a:gd name="T14" fmla="*/ 0 w 133"/>
                  <a:gd name="T15" fmla="*/ 7 h 137"/>
                  <a:gd name="T16" fmla="*/ 0 w 133"/>
                  <a:gd name="T17" fmla="*/ 0 h 137"/>
                  <a:gd name="T18" fmla="*/ 47 w 133"/>
                  <a:gd name="T19" fmla="*/ 0 h 137"/>
                  <a:gd name="T20" fmla="*/ 47 w 133"/>
                  <a:gd name="T21" fmla="*/ 7 h 137"/>
                  <a:gd name="T22" fmla="*/ 39 w 133"/>
                  <a:gd name="T23" fmla="*/ 8 h 137"/>
                  <a:gd name="T24" fmla="*/ 34 w 133"/>
                  <a:gd name="T25" fmla="*/ 15 h 137"/>
                  <a:gd name="T26" fmla="*/ 35 w 133"/>
                  <a:gd name="T27" fmla="*/ 20 h 137"/>
                  <a:gd name="T28" fmla="*/ 68 w 133"/>
                  <a:gd name="T29" fmla="*/ 112 h 137"/>
                  <a:gd name="T30" fmla="*/ 70 w 133"/>
                  <a:gd name="T31" fmla="*/ 116 h 137"/>
                  <a:gd name="T32" fmla="*/ 72 w 133"/>
                  <a:gd name="T33" fmla="*/ 113 h 137"/>
                  <a:gd name="T34" fmla="*/ 106 w 133"/>
                  <a:gd name="T35" fmla="*/ 18 h 137"/>
                  <a:gd name="T36" fmla="*/ 106 w 133"/>
                  <a:gd name="T37" fmla="*/ 16 h 137"/>
                  <a:gd name="T38" fmla="*/ 101 w 133"/>
                  <a:gd name="T39" fmla="*/ 7 h 137"/>
                  <a:gd name="T40" fmla="*/ 94 w 133"/>
                  <a:gd name="T41" fmla="*/ 7 h 137"/>
                  <a:gd name="T42" fmla="*/ 94 w 133"/>
                  <a:gd name="T43" fmla="*/ 0 h 137"/>
                  <a:gd name="T44" fmla="*/ 133 w 133"/>
                  <a:gd name="T45" fmla="*/ 0 h 137"/>
                  <a:gd name="T46" fmla="*/ 133 w 133"/>
                  <a:gd name="T47" fmla="*/ 7 h 137"/>
                  <a:gd name="T48" fmla="*/ 130 w 133"/>
                  <a:gd name="T49" fmla="*/ 7 h 137"/>
                  <a:gd name="T50" fmla="*/ 119 w 133"/>
                  <a:gd name="T51" fmla="*/ 16 h 137"/>
                  <a:gd name="T52" fmla="*/ 110 w 133"/>
                  <a:gd name="T53" fmla="*/ 38 h 137"/>
                  <a:gd name="T54" fmla="*/ 74 w 133"/>
                  <a:gd name="T55" fmla="*/ 133 h 137"/>
                  <a:gd name="T56" fmla="*/ 73 w 133"/>
                  <a:gd name="T57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3" h="137">
                    <a:moveTo>
                      <a:pt x="73" y="137"/>
                    </a:moveTo>
                    <a:cubicBezTo>
                      <a:pt x="69" y="137"/>
                      <a:pt x="66" y="137"/>
                      <a:pt x="64" y="137"/>
                    </a:cubicBezTo>
                    <a:cubicBezTo>
                      <a:pt x="61" y="137"/>
                      <a:pt x="59" y="136"/>
                      <a:pt x="58" y="133"/>
                    </a:cubicBezTo>
                    <a:cubicBezTo>
                      <a:pt x="52" y="115"/>
                      <a:pt x="45" y="98"/>
                      <a:pt x="39" y="80"/>
                    </a:cubicBezTo>
                    <a:cubicBezTo>
                      <a:pt x="31" y="61"/>
                      <a:pt x="24" y="42"/>
                      <a:pt x="17" y="23"/>
                    </a:cubicBezTo>
                    <a:cubicBezTo>
                      <a:pt x="16" y="20"/>
                      <a:pt x="15" y="17"/>
                      <a:pt x="13" y="14"/>
                    </a:cubicBezTo>
                    <a:cubicBezTo>
                      <a:pt x="11" y="10"/>
                      <a:pt x="8" y="8"/>
                      <a:pt x="4" y="7"/>
                    </a:cubicBezTo>
                    <a:cubicBezTo>
                      <a:pt x="3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7" y="0"/>
                    </a:cubicBezTo>
                    <a:cubicBezTo>
                      <a:pt x="47" y="2"/>
                      <a:pt x="47" y="4"/>
                      <a:pt x="47" y="7"/>
                    </a:cubicBezTo>
                    <a:cubicBezTo>
                      <a:pt x="44" y="7"/>
                      <a:pt x="42" y="7"/>
                      <a:pt x="39" y="8"/>
                    </a:cubicBezTo>
                    <a:cubicBezTo>
                      <a:pt x="34" y="8"/>
                      <a:pt x="33" y="10"/>
                      <a:pt x="34" y="15"/>
                    </a:cubicBezTo>
                    <a:cubicBezTo>
                      <a:pt x="34" y="17"/>
                      <a:pt x="35" y="19"/>
                      <a:pt x="35" y="20"/>
                    </a:cubicBezTo>
                    <a:cubicBezTo>
                      <a:pt x="46" y="51"/>
                      <a:pt x="57" y="81"/>
                      <a:pt x="68" y="112"/>
                    </a:cubicBezTo>
                    <a:cubicBezTo>
                      <a:pt x="69" y="113"/>
                      <a:pt x="69" y="114"/>
                      <a:pt x="70" y="116"/>
                    </a:cubicBezTo>
                    <a:cubicBezTo>
                      <a:pt x="71" y="114"/>
                      <a:pt x="71" y="113"/>
                      <a:pt x="72" y="113"/>
                    </a:cubicBezTo>
                    <a:cubicBezTo>
                      <a:pt x="83" y="81"/>
                      <a:pt x="94" y="50"/>
                      <a:pt x="106" y="18"/>
                    </a:cubicBezTo>
                    <a:cubicBezTo>
                      <a:pt x="106" y="17"/>
                      <a:pt x="106" y="17"/>
                      <a:pt x="106" y="16"/>
                    </a:cubicBezTo>
                    <a:cubicBezTo>
                      <a:pt x="107" y="10"/>
                      <a:pt x="106" y="8"/>
                      <a:pt x="101" y="7"/>
                    </a:cubicBezTo>
                    <a:cubicBezTo>
                      <a:pt x="98" y="7"/>
                      <a:pt x="96" y="7"/>
                      <a:pt x="94" y="7"/>
                    </a:cubicBezTo>
                    <a:cubicBezTo>
                      <a:pt x="94" y="4"/>
                      <a:pt x="94" y="2"/>
                      <a:pt x="94" y="0"/>
                    </a:cubicBezTo>
                    <a:cubicBezTo>
                      <a:pt x="106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2" y="7"/>
                      <a:pt x="131" y="7"/>
                      <a:pt x="130" y="7"/>
                    </a:cubicBezTo>
                    <a:cubicBezTo>
                      <a:pt x="124" y="8"/>
                      <a:pt x="121" y="11"/>
                      <a:pt x="119" y="16"/>
                    </a:cubicBezTo>
                    <a:cubicBezTo>
                      <a:pt x="116" y="24"/>
                      <a:pt x="113" y="31"/>
                      <a:pt x="110" y="38"/>
                    </a:cubicBezTo>
                    <a:cubicBezTo>
                      <a:pt x="98" y="70"/>
                      <a:pt x="86" y="101"/>
                      <a:pt x="74" y="133"/>
                    </a:cubicBezTo>
                    <a:cubicBezTo>
                      <a:pt x="74" y="134"/>
                      <a:pt x="73" y="135"/>
                      <a:pt x="73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31"/>
              <p:cNvSpPr/>
              <p:nvPr/>
            </p:nvSpPr>
            <p:spPr bwMode="auto">
              <a:xfrm>
                <a:off x="9844855" y="3891177"/>
                <a:ext cx="342807" cy="384457"/>
              </a:xfrm>
              <a:custGeom>
                <a:avLst/>
                <a:gdLst>
                  <a:gd name="T0" fmla="*/ 85 w 120"/>
                  <a:gd name="T1" fmla="*/ 127 h 135"/>
                  <a:gd name="T2" fmla="*/ 85 w 120"/>
                  <a:gd name="T3" fmla="*/ 134 h 135"/>
                  <a:gd name="T4" fmla="*/ 35 w 120"/>
                  <a:gd name="T5" fmla="*/ 134 h 135"/>
                  <a:gd name="T6" fmla="*/ 35 w 120"/>
                  <a:gd name="T7" fmla="*/ 127 h 135"/>
                  <a:gd name="T8" fmla="*/ 44 w 120"/>
                  <a:gd name="T9" fmla="*/ 126 h 135"/>
                  <a:gd name="T10" fmla="*/ 50 w 120"/>
                  <a:gd name="T11" fmla="*/ 120 h 135"/>
                  <a:gd name="T12" fmla="*/ 51 w 120"/>
                  <a:gd name="T13" fmla="*/ 113 h 135"/>
                  <a:gd name="T14" fmla="*/ 51 w 120"/>
                  <a:gd name="T15" fmla="*/ 85 h 135"/>
                  <a:gd name="T16" fmla="*/ 50 w 120"/>
                  <a:gd name="T17" fmla="*/ 79 h 135"/>
                  <a:gd name="T18" fmla="*/ 17 w 120"/>
                  <a:gd name="T19" fmla="*/ 19 h 135"/>
                  <a:gd name="T20" fmla="*/ 15 w 120"/>
                  <a:gd name="T21" fmla="*/ 15 h 135"/>
                  <a:gd name="T22" fmla="*/ 3 w 120"/>
                  <a:gd name="T23" fmla="*/ 7 h 135"/>
                  <a:gd name="T24" fmla="*/ 0 w 120"/>
                  <a:gd name="T25" fmla="*/ 7 h 135"/>
                  <a:gd name="T26" fmla="*/ 0 w 120"/>
                  <a:gd name="T27" fmla="*/ 0 h 135"/>
                  <a:gd name="T28" fmla="*/ 48 w 120"/>
                  <a:gd name="T29" fmla="*/ 0 h 135"/>
                  <a:gd name="T30" fmla="*/ 48 w 120"/>
                  <a:gd name="T31" fmla="*/ 7 h 135"/>
                  <a:gd name="T32" fmla="*/ 40 w 120"/>
                  <a:gd name="T33" fmla="*/ 7 h 135"/>
                  <a:gd name="T34" fmla="*/ 36 w 120"/>
                  <a:gd name="T35" fmla="*/ 14 h 135"/>
                  <a:gd name="T36" fmla="*/ 37 w 120"/>
                  <a:gd name="T37" fmla="*/ 18 h 135"/>
                  <a:gd name="T38" fmla="*/ 61 w 120"/>
                  <a:gd name="T39" fmla="*/ 64 h 135"/>
                  <a:gd name="T40" fmla="*/ 63 w 120"/>
                  <a:gd name="T41" fmla="*/ 68 h 135"/>
                  <a:gd name="T42" fmla="*/ 66 w 120"/>
                  <a:gd name="T43" fmla="*/ 64 h 135"/>
                  <a:gd name="T44" fmla="*/ 91 w 120"/>
                  <a:gd name="T45" fmla="*/ 18 h 135"/>
                  <a:gd name="T46" fmla="*/ 93 w 120"/>
                  <a:gd name="T47" fmla="*/ 12 h 135"/>
                  <a:gd name="T48" fmla="*/ 90 w 120"/>
                  <a:gd name="T49" fmla="*/ 8 h 135"/>
                  <a:gd name="T50" fmla="*/ 81 w 120"/>
                  <a:gd name="T51" fmla="*/ 7 h 135"/>
                  <a:gd name="T52" fmla="*/ 81 w 120"/>
                  <a:gd name="T53" fmla="*/ 0 h 135"/>
                  <a:gd name="T54" fmla="*/ 120 w 120"/>
                  <a:gd name="T55" fmla="*/ 0 h 135"/>
                  <a:gd name="T56" fmla="*/ 120 w 120"/>
                  <a:gd name="T57" fmla="*/ 7 h 135"/>
                  <a:gd name="T58" fmla="*/ 115 w 120"/>
                  <a:gd name="T59" fmla="*/ 8 h 135"/>
                  <a:gd name="T60" fmla="*/ 108 w 120"/>
                  <a:gd name="T61" fmla="*/ 12 h 135"/>
                  <a:gd name="T62" fmla="*/ 103 w 120"/>
                  <a:gd name="T63" fmla="*/ 19 h 135"/>
                  <a:gd name="T64" fmla="*/ 71 w 120"/>
                  <a:gd name="T65" fmla="*/ 75 h 135"/>
                  <a:gd name="T66" fmla="*/ 69 w 120"/>
                  <a:gd name="T67" fmla="*/ 82 h 135"/>
                  <a:gd name="T68" fmla="*/ 69 w 120"/>
                  <a:gd name="T69" fmla="*/ 111 h 135"/>
                  <a:gd name="T70" fmla="*/ 69 w 120"/>
                  <a:gd name="T71" fmla="*/ 118 h 135"/>
                  <a:gd name="T72" fmla="*/ 77 w 120"/>
                  <a:gd name="T73" fmla="*/ 126 h 135"/>
                  <a:gd name="T74" fmla="*/ 85 w 120"/>
                  <a:gd name="T75" fmla="*/ 1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0" h="135">
                    <a:moveTo>
                      <a:pt x="85" y="127"/>
                    </a:moveTo>
                    <a:cubicBezTo>
                      <a:pt x="85" y="130"/>
                      <a:pt x="85" y="132"/>
                      <a:pt x="85" y="134"/>
                    </a:cubicBezTo>
                    <a:cubicBezTo>
                      <a:pt x="81" y="135"/>
                      <a:pt x="44" y="135"/>
                      <a:pt x="35" y="134"/>
                    </a:cubicBezTo>
                    <a:cubicBezTo>
                      <a:pt x="35" y="132"/>
                      <a:pt x="35" y="130"/>
                      <a:pt x="35" y="127"/>
                    </a:cubicBezTo>
                    <a:cubicBezTo>
                      <a:pt x="38" y="127"/>
                      <a:pt x="41" y="126"/>
                      <a:pt x="44" y="126"/>
                    </a:cubicBezTo>
                    <a:cubicBezTo>
                      <a:pt x="48" y="126"/>
                      <a:pt x="50" y="124"/>
                      <a:pt x="50" y="120"/>
                    </a:cubicBezTo>
                    <a:cubicBezTo>
                      <a:pt x="51" y="118"/>
                      <a:pt x="51" y="115"/>
                      <a:pt x="51" y="113"/>
                    </a:cubicBezTo>
                    <a:cubicBezTo>
                      <a:pt x="51" y="104"/>
                      <a:pt x="51" y="95"/>
                      <a:pt x="51" y="85"/>
                    </a:cubicBezTo>
                    <a:cubicBezTo>
                      <a:pt x="51" y="83"/>
                      <a:pt x="51" y="81"/>
                      <a:pt x="50" y="79"/>
                    </a:cubicBezTo>
                    <a:cubicBezTo>
                      <a:pt x="39" y="59"/>
                      <a:pt x="28" y="39"/>
                      <a:pt x="17" y="19"/>
                    </a:cubicBezTo>
                    <a:cubicBezTo>
                      <a:pt x="16" y="17"/>
                      <a:pt x="15" y="16"/>
                      <a:pt x="15" y="15"/>
                    </a:cubicBezTo>
                    <a:cubicBezTo>
                      <a:pt x="12" y="10"/>
                      <a:pt x="9" y="7"/>
                      <a:pt x="3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8" y="0"/>
                    </a:cubicBezTo>
                    <a:cubicBezTo>
                      <a:pt x="48" y="2"/>
                      <a:pt x="48" y="4"/>
                      <a:pt x="48" y="7"/>
                    </a:cubicBezTo>
                    <a:cubicBezTo>
                      <a:pt x="45" y="7"/>
                      <a:pt x="42" y="7"/>
                      <a:pt x="40" y="7"/>
                    </a:cubicBezTo>
                    <a:cubicBezTo>
                      <a:pt x="35" y="8"/>
                      <a:pt x="34" y="10"/>
                      <a:pt x="36" y="14"/>
                    </a:cubicBezTo>
                    <a:cubicBezTo>
                      <a:pt x="36" y="15"/>
                      <a:pt x="37" y="17"/>
                      <a:pt x="37" y="18"/>
                    </a:cubicBezTo>
                    <a:cubicBezTo>
                      <a:pt x="45" y="33"/>
                      <a:pt x="53" y="49"/>
                      <a:pt x="61" y="64"/>
                    </a:cubicBezTo>
                    <a:cubicBezTo>
                      <a:pt x="61" y="65"/>
                      <a:pt x="62" y="66"/>
                      <a:pt x="63" y="68"/>
                    </a:cubicBezTo>
                    <a:cubicBezTo>
                      <a:pt x="64" y="66"/>
                      <a:pt x="65" y="65"/>
                      <a:pt x="66" y="64"/>
                    </a:cubicBezTo>
                    <a:cubicBezTo>
                      <a:pt x="74" y="49"/>
                      <a:pt x="82" y="34"/>
                      <a:pt x="91" y="18"/>
                    </a:cubicBezTo>
                    <a:cubicBezTo>
                      <a:pt x="92" y="16"/>
                      <a:pt x="93" y="14"/>
                      <a:pt x="93" y="12"/>
                    </a:cubicBezTo>
                    <a:cubicBezTo>
                      <a:pt x="94" y="9"/>
                      <a:pt x="93" y="8"/>
                      <a:pt x="90" y="8"/>
                    </a:cubicBezTo>
                    <a:cubicBezTo>
                      <a:pt x="87" y="7"/>
                      <a:pt x="85" y="7"/>
                      <a:pt x="81" y="7"/>
                    </a:cubicBezTo>
                    <a:cubicBezTo>
                      <a:pt x="81" y="4"/>
                      <a:pt x="81" y="2"/>
                      <a:pt x="81" y="0"/>
                    </a:cubicBezTo>
                    <a:cubicBezTo>
                      <a:pt x="94" y="0"/>
                      <a:pt x="107" y="0"/>
                      <a:pt x="120" y="0"/>
                    </a:cubicBezTo>
                    <a:cubicBezTo>
                      <a:pt x="120" y="2"/>
                      <a:pt x="120" y="4"/>
                      <a:pt x="120" y="7"/>
                    </a:cubicBezTo>
                    <a:cubicBezTo>
                      <a:pt x="119" y="7"/>
                      <a:pt x="117" y="7"/>
                      <a:pt x="115" y="8"/>
                    </a:cubicBezTo>
                    <a:cubicBezTo>
                      <a:pt x="112" y="8"/>
                      <a:pt x="109" y="9"/>
                      <a:pt x="108" y="12"/>
                    </a:cubicBezTo>
                    <a:cubicBezTo>
                      <a:pt x="106" y="14"/>
                      <a:pt x="104" y="17"/>
                      <a:pt x="103" y="19"/>
                    </a:cubicBezTo>
                    <a:cubicBezTo>
                      <a:pt x="92" y="38"/>
                      <a:pt x="81" y="56"/>
                      <a:pt x="71" y="75"/>
                    </a:cubicBezTo>
                    <a:cubicBezTo>
                      <a:pt x="69" y="77"/>
                      <a:pt x="68" y="80"/>
                      <a:pt x="69" y="82"/>
                    </a:cubicBezTo>
                    <a:cubicBezTo>
                      <a:pt x="69" y="92"/>
                      <a:pt x="69" y="102"/>
                      <a:pt x="69" y="111"/>
                    </a:cubicBezTo>
                    <a:cubicBezTo>
                      <a:pt x="69" y="114"/>
                      <a:pt x="69" y="116"/>
                      <a:pt x="69" y="118"/>
                    </a:cubicBezTo>
                    <a:cubicBezTo>
                      <a:pt x="70" y="124"/>
                      <a:pt x="71" y="125"/>
                      <a:pt x="77" y="126"/>
                    </a:cubicBezTo>
                    <a:cubicBezTo>
                      <a:pt x="80" y="126"/>
                      <a:pt x="82" y="127"/>
                      <a:pt x="8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32"/>
              <p:cNvSpPr/>
              <p:nvPr/>
            </p:nvSpPr>
            <p:spPr bwMode="auto">
              <a:xfrm>
                <a:off x="9514863" y="3878362"/>
                <a:ext cx="329992" cy="394068"/>
              </a:xfrm>
              <a:custGeom>
                <a:avLst/>
                <a:gdLst>
                  <a:gd name="T0" fmla="*/ 108 w 116"/>
                  <a:gd name="T1" fmla="*/ 42 h 139"/>
                  <a:gd name="T2" fmla="*/ 102 w 116"/>
                  <a:gd name="T3" fmla="*/ 29 h 139"/>
                  <a:gd name="T4" fmla="*/ 72 w 116"/>
                  <a:gd name="T5" fmla="*/ 14 h 139"/>
                  <a:gd name="T6" fmla="*/ 67 w 116"/>
                  <a:gd name="T7" fmla="*/ 18 h 139"/>
                  <a:gd name="T8" fmla="*/ 66 w 116"/>
                  <a:gd name="T9" fmla="*/ 24 h 139"/>
                  <a:gd name="T10" fmla="*/ 66 w 116"/>
                  <a:gd name="T11" fmla="*/ 115 h 139"/>
                  <a:gd name="T12" fmla="*/ 67 w 116"/>
                  <a:gd name="T13" fmla="*/ 123 h 139"/>
                  <a:gd name="T14" fmla="*/ 75 w 116"/>
                  <a:gd name="T15" fmla="*/ 131 h 139"/>
                  <a:gd name="T16" fmla="*/ 83 w 116"/>
                  <a:gd name="T17" fmla="*/ 132 h 139"/>
                  <a:gd name="T18" fmla="*/ 83 w 116"/>
                  <a:gd name="T19" fmla="*/ 139 h 139"/>
                  <a:gd name="T20" fmla="*/ 33 w 116"/>
                  <a:gd name="T21" fmla="*/ 139 h 139"/>
                  <a:gd name="T22" fmla="*/ 33 w 116"/>
                  <a:gd name="T23" fmla="*/ 132 h 139"/>
                  <a:gd name="T24" fmla="*/ 41 w 116"/>
                  <a:gd name="T25" fmla="*/ 131 h 139"/>
                  <a:gd name="T26" fmla="*/ 49 w 116"/>
                  <a:gd name="T27" fmla="*/ 123 h 139"/>
                  <a:gd name="T28" fmla="*/ 49 w 116"/>
                  <a:gd name="T29" fmla="*/ 118 h 139"/>
                  <a:gd name="T30" fmla="*/ 49 w 116"/>
                  <a:gd name="T31" fmla="*/ 22 h 139"/>
                  <a:gd name="T32" fmla="*/ 41 w 116"/>
                  <a:gd name="T33" fmla="*/ 14 h 139"/>
                  <a:gd name="T34" fmla="*/ 32 w 116"/>
                  <a:gd name="T35" fmla="*/ 15 h 139"/>
                  <a:gd name="T36" fmla="*/ 18 w 116"/>
                  <a:gd name="T37" fmla="*/ 23 h 139"/>
                  <a:gd name="T38" fmla="*/ 11 w 116"/>
                  <a:gd name="T39" fmla="*/ 36 h 139"/>
                  <a:gd name="T40" fmla="*/ 8 w 116"/>
                  <a:gd name="T41" fmla="*/ 42 h 139"/>
                  <a:gd name="T42" fmla="*/ 0 w 116"/>
                  <a:gd name="T43" fmla="*/ 39 h 139"/>
                  <a:gd name="T44" fmla="*/ 13 w 116"/>
                  <a:gd name="T45" fmla="*/ 0 h 139"/>
                  <a:gd name="T46" fmla="*/ 19 w 116"/>
                  <a:gd name="T47" fmla="*/ 0 h 139"/>
                  <a:gd name="T48" fmla="*/ 21 w 116"/>
                  <a:gd name="T49" fmla="*/ 4 h 139"/>
                  <a:gd name="T50" fmla="*/ 95 w 116"/>
                  <a:gd name="T51" fmla="*/ 4 h 139"/>
                  <a:gd name="T52" fmla="*/ 97 w 116"/>
                  <a:gd name="T53" fmla="*/ 0 h 139"/>
                  <a:gd name="T54" fmla="*/ 103 w 116"/>
                  <a:gd name="T55" fmla="*/ 0 h 139"/>
                  <a:gd name="T56" fmla="*/ 116 w 116"/>
                  <a:gd name="T57" fmla="*/ 39 h 139"/>
                  <a:gd name="T58" fmla="*/ 108 w 116"/>
                  <a:gd name="T59" fmla="*/ 4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139">
                    <a:moveTo>
                      <a:pt x="108" y="42"/>
                    </a:moveTo>
                    <a:cubicBezTo>
                      <a:pt x="106" y="37"/>
                      <a:pt x="104" y="33"/>
                      <a:pt x="102" y="29"/>
                    </a:cubicBezTo>
                    <a:cubicBezTo>
                      <a:pt x="96" y="17"/>
                      <a:pt x="85" y="13"/>
                      <a:pt x="72" y="14"/>
                    </a:cubicBezTo>
                    <a:cubicBezTo>
                      <a:pt x="68" y="14"/>
                      <a:pt x="67" y="15"/>
                      <a:pt x="67" y="18"/>
                    </a:cubicBezTo>
                    <a:cubicBezTo>
                      <a:pt x="66" y="20"/>
                      <a:pt x="66" y="22"/>
                      <a:pt x="66" y="24"/>
                    </a:cubicBezTo>
                    <a:cubicBezTo>
                      <a:pt x="66" y="54"/>
                      <a:pt x="66" y="85"/>
                      <a:pt x="66" y="115"/>
                    </a:cubicBezTo>
                    <a:cubicBezTo>
                      <a:pt x="66" y="118"/>
                      <a:pt x="67" y="120"/>
                      <a:pt x="67" y="123"/>
                    </a:cubicBezTo>
                    <a:cubicBezTo>
                      <a:pt x="68" y="128"/>
                      <a:pt x="70" y="130"/>
                      <a:pt x="75" y="131"/>
                    </a:cubicBezTo>
                    <a:cubicBezTo>
                      <a:pt x="78" y="131"/>
                      <a:pt x="80" y="132"/>
                      <a:pt x="83" y="132"/>
                    </a:cubicBezTo>
                    <a:cubicBezTo>
                      <a:pt x="83" y="134"/>
                      <a:pt x="83" y="137"/>
                      <a:pt x="83" y="139"/>
                    </a:cubicBezTo>
                    <a:cubicBezTo>
                      <a:pt x="66" y="139"/>
                      <a:pt x="50" y="139"/>
                      <a:pt x="33" y="139"/>
                    </a:cubicBezTo>
                    <a:cubicBezTo>
                      <a:pt x="33" y="137"/>
                      <a:pt x="33" y="135"/>
                      <a:pt x="33" y="132"/>
                    </a:cubicBezTo>
                    <a:cubicBezTo>
                      <a:pt x="36" y="132"/>
                      <a:pt x="39" y="131"/>
                      <a:pt x="41" y="131"/>
                    </a:cubicBezTo>
                    <a:cubicBezTo>
                      <a:pt x="47" y="130"/>
                      <a:pt x="49" y="128"/>
                      <a:pt x="49" y="123"/>
                    </a:cubicBezTo>
                    <a:cubicBezTo>
                      <a:pt x="49" y="121"/>
                      <a:pt x="49" y="120"/>
                      <a:pt x="49" y="118"/>
                    </a:cubicBezTo>
                    <a:cubicBezTo>
                      <a:pt x="49" y="86"/>
                      <a:pt x="49" y="54"/>
                      <a:pt x="49" y="22"/>
                    </a:cubicBezTo>
                    <a:cubicBezTo>
                      <a:pt x="49" y="14"/>
                      <a:pt x="49" y="13"/>
                      <a:pt x="41" y="14"/>
                    </a:cubicBezTo>
                    <a:cubicBezTo>
                      <a:pt x="38" y="14"/>
                      <a:pt x="35" y="14"/>
                      <a:pt x="32" y="15"/>
                    </a:cubicBezTo>
                    <a:cubicBezTo>
                      <a:pt x="26" y="16"/>
                      <a:pt x="21" y="18"/>
                      <a:pt x="18" y="23"/>
                    </a:cubicBezTo>
                    <a:cubicBezTo>
                      <a:pt x="15" y="27"/>
                      <a:pt x="13" y="32"/>
                      <a:pt x="11" y="36"/>
                    </a:cubicBezTo>
                    <a:cubicBezTo>
                      <a:pt x="10" y="38"/>
                      <a:pt x="9" y="40"/>
                      <a:pt x="8" y="42"/>
                    </a:cubicBezTo>
                    <a:cubicBezTo>
                      <a:pt x="5" y="41"/>
                      <a:pt x="3" y="40"/>
                      <a:pt x="0" y="39"/>
                    </a:cubicBezTo>
                    <a:cubicBezTo>
                      <a:pt x="5" y="26"/>
                      <a:pt x="9" y="13"/>
                      <a:pt x="13" y="0"/>
                    </a:cubicBezTo>
                    <a:cubicBezTo>
                      <a:pt x="15" y="0"/>
                      <a:pt x="17" y="0"/>
                      <a:pt x="19" y="0"/>
                    </a:cubicBezTo>
                    <a:cubicBezTo>
                      <a:pt x="20" y="1"/>
                      <a:pt x="20" y="3"/>
                      <a:pt x="21" y="4"/>
                    </a:cubicBezTo>
                    <a:cubicBezTo>
                      <a:pt x="46" y="4"/>
                      <a:pt x="70" y="4"/>
                      <a:pt x="95" y="4"/>
                    </a:cubicBezTo>
                    <a:cubicBezTo>
                      <a:pt x="95" y="3"/>
                      <a:pt x="96" y="1"/>
                      <a:pt x="97" y="0"/>
                    </a:cubicBezTo>
                    <a:cubicBezTo>
                      <a:pt x="98" y="0"/>
                      <a:pt x="100" y="0"/>
                      <a:pt x="103" y="0"/>
                    </a:cubicBezTo>
                    <a:cubicBezTo>
                      <a:pt x="107" y="13"/>
                      <a:pt x="112" y="26"/>
                      <a:pt x="116" y="39"/>
                    </a:cubicBezTo>
                    <a:cubicBezTo>
                      <a:pt x="113" y="40"/>
                      <a:pt x="111" y="41"/>
                      <a:pt x="10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33"/>
              <p:cNvSpPr/>
              <p:nvPr/>
            </p:nvSpPr>
            <p:spPr bwMode="auto">
              <a:xfrm>
                <a:off x="5715150" y="3891177"/>
                <a:ext cx="140967" cy="381253"/>
              </a:xfrm>
              <a:custGeom>
                <a:avLst/>
                <a:gdLst>
                  <a:gd name="T0" fmla="*/ 0 w 50"/>
                  <a:gd name="T1" fmla="*/ 134 h 134"/>
                  <a:gd name="T2" fmla="*/ 0 w 50"/>
                  <a:gd name="T3" fmla="*/ 127 h 134"/>
                  <a:gd name="T4" fmla="*/ 9 w 50"/>
                  <a:gd name="T5" fmla="*/ 126 h 134"/>
                  <a:gd name="T6" fmla="*/ 16 w 50"/>
                  <a:gd name="T7" fmla="*/ 119 h 134"/>
                  <a:gd name="T8" fmla="*/ 16 w 50"/>
                  <a:gd name="T9" fmla="*/ 113 h 134"/>
                  <a:gd name="T10" fmla="*/ 16 w 50"/>
                  <a:gd name="T11" fmla="*/ 21 h 134"/>
                  <a:gd name="T12" fmla="*/ 16 w 50"/>
                  <a:gd name="T13" fmla="*/ 13 h 134"/>
                  <a:gd name="T14" fmla="*/ 9 w 50"/>
                  <a:gd name="T15" fmla="*/ 8 h 134"/>
                  <a:gd name="T16" fmla="*/ 1 w 50"/>
                  <a:gd name="T17" fmla="*/ 7 h 134"/>
                  <a:gd name="T18" fmla="*/ 1 w 50"/>
                  <a:gd name="T19" fmla="*/ 0 h 134"/>
                  <a:gd name="T20" fmla="*/ 49 w 50"/>
                  <a:gd name="T21" fmla="*/ 0 h 134"/>
                  <a:gd name="T22" fmla="*/ 49 w 50"/>
                  <a:gd name="T23" fmla="*/ 7 h 134"/>
                  <a:gd name="T24" fmla="*/ 42 w 50"/>
                  <a:gd name="T25" fmla="*/ 8 h 134"/>
                  <a:gd name="T26" fmla="*/ 34 w 50"/>
                  <a:gd name="T27" fmla="*/ 15 h 134"/>
                  <a:gd name="T28" fmla="*/ 33 w 50"/>
                  <a:gd name="T29" fmla="*/ 23 h 134"/>
                  <a:gd name="T30" fmla="*/ 33 w 50"/>
                  <a:gd name="T31" fmla="*/ 113 h 134"/>
                  <a:gd name="T32" fmla="*/ 46 w 50"/>
                  <a:gd name="T33" fmla="*/ 127 h 134"/>
                  <a:gd name="T34" fmla="*/ 49 w 50"/>
                  <a:gd name="T35" fmla="*/ 127 h 134"/>
                  <a:gd name="T36" fmla="*/ 50 w 50"/>
                  <a:gd name="T37" fmla="*/ 131 h 134"/>
                  <a:gd name="T38" fmla="*/ 49 w 50"/>
                  <a:gd name="T39" fmla="*/ 134 h 134"/>
                  <a:gd name="T40" fmla="*/ 0 w 50"/>
                  <a:gd name="T4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34">
                    <a:moveTo>
                      <a:pt x="0" y="134"/>
                    </a:move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9" y="126"/>
                    </a:cubicBezTo>
                    <a:cubicBezTo>
                      <a:pt x="13" y="125"/>
                      <a:pt x="15" y="124"/>
                      <a:pt x="16" y="119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18"/>
                      <a:pt x="16" y="16"/>
                      <a:pt x="16" y="13"/>
                    </a:cubicBezTo>
                    <a:cubicBezTo>
                      <a:pt x="15" y="10"/>
                      <a:pt x="13" y="8"/>
                      <a:pt x="9" y="8"/>
                    </a:cubicBezTo>
                    <a:cubicBezTo>
                      <a:pt x="6" y="7"/>
                      <a:pt x="4" y="7"/>
                      <a:pt x="1" y="7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17" y="0"/>
                      <a:pt x="33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7" y="7"/>
                      <a:pt x="44" y="7"/>
                      <a:pt x="42" y="8"/>
                    </a:cubicBezTo>
                    <a:cubicBezTo>
                      <a:pt x="38" y="8"/>
                      <a:pt x="35" y="10"/>
                      <a:pt x="34" y="15"/>
                    </a:cubicBezTo>
                    <a:cubicBezTo>
                      <a:pt x="34" y="17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6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8"/>
                      <a:pt x="50" y="129"/>
                      <a:pt x="50" y="131"/>
                    </a:cubicBezTo>
                    <a:cubicBezTo>
                      <a:pt x="50" y="132"/>
                      <a:pt x="49" y="133"/>
                      <a:pt x="49" y="134"/>
                    </a:cubicBezTo>
                    <a:cubicBezTo>
                      <a:pt x="33" y="134"/>
                      <a:pt x="17" y="134"/>
                      <a:pt x="0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34"/>
              <p:cNvSpPr/>
              <p:nvPr/>
            </p:nvSpPr>
            <p:spPr bwMode="auto">
              <a:xfrm>
                <a:off x="9354673" y="3891177"/>
                <a:ext cx="137764" cy="384457"/>
              </a:xfrm>
              <a:custGeom>
                <a:avLst/>
                <a:gdLst>
                  <a:gd name="T0" fmla="*/ 0 w 49"/>
                  <a:gd name="T1" fmla="*/ 7 h 135"/>
                  <a:gd name="T2" fmla="*/ 0 w 49"/>
                  <a:gd name="T3" fmla="*/ 0 h 135"/>
                  <a:gd name="T4" fmla="*/ 49 w 49"/>
                  <a:gd name="T5" fmla="*/ 0 h 135"/>
                  <a:gd name="T6" fmla="*/ 49 w 49"/>
                  <a:gd name="T7" fmla="*/ 7 h 135"/>
                  <a:gd name="T8" fmla="*/ 42 w 49"/>
                  <a:gd name="T9" fmla="*/ 8 h 135"/>
                  <a:gd name="T10" fmla="*/ 34 w 49"/>
                  <a:gd name="T11" fmla="*/ 15 h 135"/>
                  <a:gd name="T12" fmla="*/ 33 w 49"/>
                  <a:gd name="T13" fmla="*/ 23 h 135"/>
                  <a:gd name="T14" fmla="*/ 33 w 49"/>
                  <a:gd name="T15" fmla="*/ 113 h 135"/>
                  <a:gd name="T16" fmla="*/ 46 w 49"/>
                  <a:gd name="T17" fmla="*/ 127 h 135"/>
                  <a:gd name="T18" fmla="*/ 49 w 49"/>
                  <a:gd name="T19" fmla="*/ 127 h 135"/>
                  <a:gd name="T20" fmla="*/ 49 w 49"/>
                  <a:gd name="T21" fmla="*/ 134 h 135"/>
                  <a:gd name="T22" fmla="*/ 0 w 49"/>
                  <a:gd name="T23" fmla="*/ 134 h 135"/>
                  <a:gd name="T24" fmla="*/ 0 w 49"/>
                  <a:gd name="T25" fmla="*/ 127 h 135"/>
                  <a:gd name="T26" fmla="*/ 7 w 49"/>
                  <a:gd name="T27" fmla="*/ 126 h 135"/>
                  <a:gd name="T28" fmla="*/ 16 w 49"/>
                  <a:gd name="T29" fmla="*/ 118 h 135"/>
                  <a:gd name="T30" fmla="*/ 16 w 49"/>
                  <a:gd name="T31" fmla="*/ 113 h 135"/>
                  <a:gd name="T32" fmla="*/ 16 w 49"/>
                  <a:gd name="T33" fmla="*/ 20 h 135"/>
                  <a:gd name="T34" fmla="*/ 15 w 49"/>
                  <a:gd name="T35" fmla="*/ 13 h 135"/>
                  <a:gd name="T36" fmla="*/ 9 w 49"/>
                  <a:gd name="T37" fmla="*/ 8 h 135"/>
                  <a:gd name="T38" fmla="*/ 0 w 49"/>
                  <a:gd name="T39" fmla="*/ 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135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5" y="10"/>
                      <a:pt x="34" y="15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5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45" y="135"/>
                      <a:pt x="9" y="135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5" y="127"/>
                      <a:pt x="7" y="126"/>
                    </a:cubicBezTo>
                    <a:cubicBezTo>
                      <a:pt x="13" y="126"/>
                      <a:pt x="15" y="124"/>
                      <a:pt x="16" y="118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8"/>
                      <a:pt x="15" y="16"/>
                      <a:pt x="15" y="13"/>
                    </a:cubicBezTo>
                    <a:cubicBezTo>
                      <a:pt x="14" y="10"/>
                      <a:pt x="12" y="8"/>
                      <a:pt x="9" y="8"/>
                    </a:cubicBezTo>
                    <a:cubicBezTo>
                      <a:pt x="6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35"/>
              <p:cNvSpPr/>
              <p:nvPr/>
            </p:nvSpPr>
            <p:spPr bwMode="auto">
              <a:xfrm>
                <a:off x="7675879" y="3891177"/>
                <a:ext cx="137764" cy="381253"/>
              </a:xfrm>
              <a:custGeom>
                <a:avLst/>
                <a:gdLst>
                  <a:gd name="T0" fmla="*/ 0 w 49"/>
                  <a:gd name="T1" fmla="*/ 7 h 134"/>
                  <a:gd name="T2" fmla="*/ 0 w 49"/>
                  <a:gd name="T3" fmla="*/ 0 h 134"/>
                  <a:gd name="T4" fmla="*/ 49 w 49"/>
                  <a:gd name="T5" fmla="*/ 0 h 134"/>
                  <a:gd name="T6" fmla="*/ 49 w 49"/>
                  <a:gd name="T7" fmla="*/ 7 h 134"/>
                  <a:gd name="T8" fmla="*/ 42 w 49"/>
                  <a:gd name="T9" fmla="*/ 8 h 134"/>
                  <a:gd name="T10" fmla="*/ 34 w 49"/>
                  <a:gd name="T11" fmla="*/ 15 h 134"/>
                  <a:gd name="T12" fmla="*/ 33 w 49"/>
                  <a:gd name="T13" fmla="*/ 23 h 134"/>
                  <a:gd name="T14" fmla="*/ 33 w 49"/>
                  <a:gd name="T15" fmla="*/ 112 h 134"/>
                  <a:gd name="T16" fmla="*/ 34 w 49"/>
                  <a:gd name="T17" fmla="*/ 120 h 134"/>
                  <a:gd name="T18" fmla="*/ 40 w 49"/>
                  <a:gd name="T19" fmla="*/ 126 h 134"/>
                  <a:gd name="T20" fmla="*/ 49 w 49"/>
                  <a:gd name="T21" fmla="*/ 127 h 134"/>
                  <a:gd name="T22" fmla="*/ 49 w 49"/>
                  <a:gd name="T23" fmla="*/ 134 h 134"/>
                  <a:gd name="T24" fmla="*/ 0 w 49"/>
                  <a:gd name="T25" fmla="*/ 134 h 134"/>
                  <a:gd name="T26" fmla="*/ 0 w 49"/>
                  <a:gd name="T27" fmla="*/ 127 h 134"/>
                  <a:gd name="T28" fmla="*/ 8 w 49"/>
                  <a:gd name="T29" fmla="*/ 126 h 134"/>
                  <a:gd name="T30" fmla="*/ 15 w 49"/>
                  <a:gd name="T31" fmla="*/ 119 h 134"/>
                  <a:gd name="T32" fmla="*/ 16 w 49"/>
                  <a:gd name="T33" fmla="*/ 110 h 134"/>
                  <a:gd name="T34" fmla="*/ 16 w 49"/>
                  <a:gd name="T35" fmla="*/ 25 h 134"/>
                  <a:gd name="T36" fmla="*/ 15 w 49"/>
                  <a:gd name="T37" fmla="*/ 15 h 134"/>
                  <a:gd name="T38" fmla="*/ 8 w 49"/>
                  <a:gd name="T39" fmla="*/ 8 h 134"/>
                  <a:gd name="T40" fmla="*/ 0 w 49"/>
                  <a:gd name="T41" fmla="*/ 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34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4" y="10"/>
                      <a:pt x="34" y="15"/>
                    </a:cubicBezTo>
                    <a:cubicBezTo>
                      <a:pt x="33" y="18"/>
                      <a:pt x="33" y="21"/>
                      <a:pt x="33" y="23"/>
                    </a:cubicBezTo>
                    <a:cubicBezTo>
                      <a:pt x="33" y="53"/>
                      <a:pt x="33" y="83"/>
                      <a:pt x="33" y="112"/>
                    </a:cubicBezTo>
                    <a:cubicBezTo>
                      <a:pt x="33" y="115"/>
                      <a:pt x="33" y="118"/>
                      <a:pt x="34" y="120"/>
                    </a:cubicBezTo>
                    <a:cubicBezTo>
                      <a:pt x="34" y="124"/>
                      <a:pt x="36" y="126"/>
                      <a:pt x="40" y="126"/>
                    </a:cubicBezTo>
                    <a:cubicBezTo>
                      <a:pt x="43" y="126"/>
                      <a:pt x="45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33" y="134"/>
                      <a:pt x="1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8" y="126"/>
                    </a:cubicBezTo>
                    <a:cubicBezTo>
                      <a:pt x="13" y="125"/>
                      <a:pt x="15" y="123"/>
                      <a:pt x="15" y="119"/>
                    </a:cubicBezTo>
                    <a:cubicBezTo>
                      <a:pt x="16" y="116"/>
                      <a:pt x="16" y="113"/>
                      <a:pt x="16" y="110"/>
                    </a:cubicBezTo>
                    <a:cubicBezTo>
                      <a:pt x="16" y="81"/>
                      <a:pt x="16" y="53"/>
                      <a:pt x="16" y="25"/>
                    </a:cubicBezTo>
                    <a:cubicBezTo>
                      <a:pt x="16" y="21"/>
                      <a:pt x="16" y="18"/>
                      <a:pt x="15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8" name="组合 37"/>
            <p:cNvGrpSpPr/>
            <p:nvPr userDrawn="1"/>
          </p:nvGrpSpPr>
          <p:grpSpPr>
            <a:xfrm>
              <a:off x="10237120" y="539555"/>
              <a:ext cx="1312962" cy="375239"/>
              <a:chOff x="4606634" y="2048989"/>
              <a:chExt cx="5593843" cy="1598699"/>
            </a:xfrm>
            <a:grpFill/>
          </p:grpSpPr>
          <p:sp>
            <p:nvSpPr>
              <p:cNvPr id="63" name="Freeform 9"/>
              <p:cNvSpPr>
                <a:spLocks noEditPoints="1"/>
              </p:cNvSpPr>
              <p:nvPr/>
            </p:nvSpPr>
            <p:spPr bwMode="auto">
              <a:xfrm>
                <a:off x="9274578" y="2071415"/>
                <a:ext cx="925899" cy="1034829"/>
              </a:xfrm>
              <a:custGeom>
                <a:avLst/>
                <a:gdLst>
                  <a:gd name="T0" fmla="*/ 324 w 325"/>
                  <a:gd name="T1" fmla="*/ 106 h 363"/>
                  <a:gd name="T2" fmla="*/ 283 w 325"/>
                  <a:gd name="T3" fmla="*/ 179 h 363"/>
                  <a:gd name="T4" fmla="*/ 247 w 325"/>
                  <a:gd name="T5" fmla="*/ 214 h 363"/>
                  <a:gd name="T6" fmla="*/ 241 w 325"/>
                  <a:gd name="T7" fmla="*/ 228 h 363"/>
                  <a:gd name="T8" fmla="*/ 271 w 325"/>
                  <a:gd name="T9" fmla="*/ 230 h 363"/>
                  <a:gd name="T10" fmla="*/ 282 w 325"/>
                  <a:gd name="T11" fmla="*/ 240 h 363"/>
                  <a:gd name="T12" fmla="*/ 269 w 325"/>
                  <a:gd name="T13" fmla="*/ 277 h 363"/>
                  <a:gd name="T14" fmla="*/ 223 w 325"/>
                  <a:gd name="T15" fmla="*/ 316 h 363"/>
                  <a:gd name="T16" fmla="*/ 176 w 325"/>
                  <a:gd name="T17" fmla="*/ 340 h 363"/>
                  <a:gd name="T18" fmla="*/ 160 w 325"/>
                  <a:gd name="T19" fmla="*/ 339 h 363"/>
                  <a:gd name="T20" fmla="*/ 165 w 325"/>
                  <a:gd name="T21" fmla="*/ 329 h 363"/>
                  <a:gd name="T22" fmla="*/ 195 w 325"/>
                  <a:gd name="T23" fmla="*/ 302 h 363"/>
                  <a:gd name="T24" fmla="*/ 214 w 325"/>
                  <a:gd name="T25" fmla="*/ 282 h 363"/>
                  <a:gd name="T26" fmla="*/ 223 w 325"/>
                  <a:gd name="T27" fmla="*/ 265 h 363"/>
                  <a:gd name="T28" fmla="*/ 220 w 325"/>
                  <a:gd name="T29" fmla="*/ 257 h 363"/>
                  <a:gd name="T30" fmla="*/ 179 w 325"/>
                  <a:gd name="T31" fmla="*/ 289 h 363"/>
                  <a:gd name="T32" fmla="*/ 106 w 325"/>
                  <a:gd name="T33" fmla="*/ 335 h 363"/>
                  <a:gd name="T34" fmla="*/ 20 w 325"/>
                  <a:gd name="T35" fmla="*/ 363 h 363"/>
                  <a:gd name="T36" fmla="*/ 4 w 325"/>
                  <a:gd name="T37" fmla="*/ 360 h 363"/>
                  <a:gd name="T38" fmla="*/ 78 w 325"/>
                  <a:gd name="T39" fmla="*/ 306 h 363"/>
                  <a:gd name="T40" fmla="*/ 102 w 325"/>
                  <a:gd name="T41" fmla="*/ 295 h 363"/>
                  <a:gd name="T42" fmla="*/ 208 w 325"/>
                  <a:gd name="T43" fmla="*/ 238 h 363"/>
                  <a:gd name="T44" fmla="*/ 207 w 325"/>
                  <a:gd name="T45" fmla="*/ 232 h 363"/>
                  <a:gd name="T46" fmla="*/ 171 w 325"/>
                  <a:gd name="T47" fmla="*/ 243 h 363"/>
                  <a:gd name="T48" fmla="*/ 163 w 325"/>
                  <a:gd name="T49" fmla="*/ 239 h 363"/>
                  <a:gd name="T50" fmla="*/ 170 w 325"/>
                  <a:gd name="T51" fmla="*/ 226 h 363"/>
                  <a:gd name="T52" fmla="*/ 154 w 325"/>
                  <a:gd name="T53" fmla="*/ 206 h 363"/>
                  <a:gd name="T54" fmla="*/ 122 w 325"/>
                  <a:gd name="T55" fmla="*/ 224 h 363"/>
                  <a:gd name="T56" fmla="*/ 99 w 325"/>
                  <a:gd name="T57" fmla="*/ 236 h 363"/>
                  <a:gd name="T58" fmla="*/ 100 w 325"/>
                  <a:gd name="T59" fmla="*/ 222 h 363"/>
                  <a:gd name="T60" fmla="*/ 116 w 325"/>
                  <a:gd name="T61" fmla="*/ 204 h 363"/>
                  <a:gd name="T62" fmla="*/ 118 w 325"/>
                  <a:gd name="T63" fmla="*/ 183 h 363"/>
                  <a:gd name="T64" fmla="*/ 116 w 325"/>
                  <a:gd name="T65" fmla="*/ 174 h 363"/>
                  <a:gd name="T66" fmla="*/ 143 w 325"/>
                  <a:gd name="T67" fmla="*/ 167 h 363"/>
                  <a:gd name="T68" fmla="*/ 158 w 325"/>
                  <a:gd name="T69" fmla="*/ 145 h 363"/>
                  <a:gd name="T70" fmla="*/ 147 w 325"/>
                  <a:gd name="T71" fmla="*/ 144 h 363"/>
                  <a:gd name="T72" fmla="*/ 132 w 325"/>
                  <a:gd name="T73" fmla="*/ 141 h 363"/>
                  <a:gd name="T74" fmla="*/ 141 w 325"/>
                  <a:gd name="T75" fmla="*/ 129 h 363"/>
                  <a:gd name="T76" fmla="*/ 140 w 325"/>
                  <a:gd name="T77" fmla="*/ 115 h 363"/>
                  <a:gd name="T78" fmla="*/ 112 w 325"/>
                  <a:gd name="T79" fmla="*/ 96 h 363"/>
                  <a:gd name="T80" fmla="*/ 127 w 325"/>
                  <a:gd name="T81" fmla="*/ 92 h 363"/>
                  <a:gd name="T82" fmla="*/ 167 w 325"/>
                  <a:gd name="T83" fmla="*/ 81 h 363"/>
                  <a:gd name="T84" fmla="*/ 203 w 325"/>
                  <a:gd name="T85" fmla="*/ 36 h 363"/>
                  <a:gd name="T86" fmla="*/ 204 w 325"/>
                  <a:gd name="T87" fmla="*/ 10 h 363"/>
                  <a:gd name="T88" fmla="*/ 216 w 325"/>
                  <a:gd name="T89" fmla="*/ 3 h 363"/>
                  <a:gd name="T90" fmla="*/ 224 w 325"/>
                  <a:gd name="T91" fmla="*/ 56 h 363"/>
                  <a:gd name="T92" fmla="*/ 205 w 325"/>
                  <a:gd name="T93" fmla="*/ 91 h 363"/>
                  <a:gd name="T94" fmla="*/ 208 w 325"/>
                  <a:gd name="T95" fmla="*/ 105 h 363"/>
                  <a:gd name="T96" fmla="*/ 267 w 325"/>
                  <a:gd name="T97" fmla="*/ 87 h 363"/>
                  <a:gd name="T98" fmla="*/ 297 w 325"/>
                  <a:gd name="T99" fmla="*/ 85 h 363"/>
                  <a:gd name="T100" fmla="*/ 309 w 325"/>
                  <a:gd name="T101" fmla="*/ 86 h 363"/>
                  <a:gd name="T102" fmla="*/ 325 w 325"/>
                  <a:gd name="T103" fmla="*/ 104 h 363"/>
                  <a:gd name="T104" fmla="*/ 198 w 325"/>
                  <a:gd name="T105" fmla="*/ 126 h 363"/>
                  <a:gd name="T106" fmla="*/ 164 w 325"/>
                  <a:gd name="T107" fmla="*/ 175 h 363"/>
                  <a:gd name="T108" fmla="*/ 181 w 325"/>
                  <a:gd name="T109" fmla="*/ 191 h 363"/>
                  <a:gd name="T110" fmla="*/ 186 w 325"/>
                  <a:gd name="T111" fmla="*/ 173 h 363"/>
                  <a:gd name="T112" fmla="*/ 199 w 325"/>
                  <a:gd name="T113" fmla="*/ 170 h 363"/>
                  <a:gd name="T114" fmla="*/ 206 w 325"/>
                  <a:gd name="T115" fmla="*/ 204 h 363"/>
                  <a:gd name="T116" fmla="*/ 217 w 325"/>
                  <a:gd name="T117" fmla="*/ 206 h 363"/>
                  <a:gd name="T118" fmla="*/ 229 w 325"/>
                  <a:gd name="T119" fmla="*/ 188 h 363"/>
                  <a:gd name="T120" fmla="*/ 261 w 325"/>
                  <a:gd name="T121" fmla="*/ 141 h 363"/>
                  <a:gd name="T122" fmla="*/ 250 w 325"/>
                  <a:gd name="T123" fmla="*/ 134 h 363"/>
                  <a:gd name="T124" fmla="*/ 206 w 325"/>
                  <a:gd name="T125" fmla="*/ 1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5" h="363">
                    <a:moveTo>
                      <a:pt x="325" y="104"/>
                    </a:moveTo>
                    <a:cubicBezTo>
                      <a:pt x="325" y="104"/>
                      <a:pt x="324" y="105"/>
                      <a:pt x="324" y="106"/>
                    </a:cubicBezTo>
                    <a:cubicBezTo>
                      <a:pt x="323" y="108"/>
                      <a:pt x="323" y="111"/>
                      <a:pt x="322" y="114"/>
                    </a:cubicBezTo>
                    <a:cubicBezTo>
                      <a:pt x="312" y="138"/>
                      <a:pt x="300" y="160"/>
                      <a:pt x="283" y="179"/>
                    </a:cubicBezTo>
                    <a:cubicBezTo>
                      <a:pt x="275" y="188"/>
                      <a:pt x="267" y="197"/>
                      <a:pt x="259" y="205"/>
                    </a:cubicBezTo>
                    <a:cubicBezTo>
                      <a:pt x="255" y="209"/>
                      <a:pt x="251" y="211"/>
                      <a:pt x="247" y="214"/>
                    </a:cubicBezTo>
                    <a:cubicBezTo>
                      <a:pt x="244" y="217"/>
                      <a:pt x="241" y="219"/>
                      <a:pt x="239" y="223"/>
                    </a:cubicBezTo>
                    <a:cubicBezTo>
                      <a:pt x="237" y="226"/>
                      <a:pt x="238" y="227"/>
                      <a:pt x="241" y="228"/>
                    </a:cubicBezTo>
                    <a:cubicBezTo>
                      <a:pt x="243" y="228"/>
                      <a:pt x="245" y="228"/>
                      <a:pt x="246" y="228"/>
                    </a:cubicBezTo>
                    <a:cubicBezTo>
                      <a:pt x="255" y="229"/>
                      <a:pt x="263" y="230"/>
                      <a:pt x="271" y="230"/>
                    </a:cubicBezTo>
                    <a:cubicBezTo>
                      <a:pt x="272" y="230"/>
                      <a:pt x="274" y="231"/>
                      <a:pt x="275" y="231"/>
                    </a:cubicBezTo>
                    <a:cubicBezTo>
                      <a:pt x="280" y="233"/>
                      <a:pt x="282" y="235"/>
                      <a:pt x="282" y="240"/>
                    </a:cubicBezTo>
                    <a:cubicBezTo>
                      <a:pt x="283" y="247"/>
                      <a:pt x="282" y="253"/>
                      <a:pt x="279" y="259"/>
                    </a:cubicBezTo>
                    <a:cubicBezTo>
                      <a:pt x="277" y="265"/>
                      <a:pt x="273" y="271"/>
                      <a:pt x="269" y="277"/>
                    </a:cubicBezTo>
                    <a:cubicBezTo>
                      <a:pt x="260" y="289"/>
                      <a:pt x="248" y="298"/>
                      <a:pt x="237" y="307"/>
                    </a:cubicBezTo>
                    <a:cubicBezTo>
                      <a:pt x="233" y="311"/>
                      <a:pt x="228" y="314"/>
                      <a:pt x="223" y="316"/>
                    </a:cubicBezTo>
                    <a:cubicBezTo>
                      <a:pt x="213" y="321"/>
                      <a:pt x="203" y="327"/>
                      <a:pt x="193" y="332"/>
                    </a:cubicBezTo>
                    <a:cubicBezTo>
                      <a:pt x="187" y="334"/>
                      <a:pt x="182" y="337"/>
                      <a:pt x="176" y="340"/>
                    </a:cubicBezTo>
                    <a:cubicBezTo>
                      <a:pt x="173" y="341"/>
                      <a:pt x="169" y="341"/>
                      <a:pt x="166" y="342"/>
                    </a:cubicBezTo>
                    <a:cubicBezTo>
                      <a:pt x="164" y="342"/>
                      <a:pt x="161" y="341"/>
                      <a:pt x="160" y="339"/>
                    </a:cubicBezTo>
                    <a:cubicBezTo>
                      <a:pt x="159" y="337"/>
                      <a:pt x="160" y="335"/>
                      <a:pt x="162" y="333"/>
                    </a:cubicBezTo>
                    <a:cubicBezTo>
                      <a:pt x="163" y="332"/>
                      <a:pt x="164" y="330"/>
                      <a:pt x="165" y="329"/>
                    </a:cubicBezTo>
                    <a:cubicBezTo>
                      <a:pt x="173" y="323"/>
                      <a:pt x="181" y="316"/>
                      <a:pt x="189" y="310"/>
                    </a:cubicBezTo>
                    <a:cubicBezTo>
                      <a:pt x="192" y="307"/>
                      <a:pt x="194" y="305"/>
                      <a:pt x="195" y="302"/>
                    </a:cubicBezTo>
                    <a:cubicBezTo>
                      <a:pt x="196" y="300"/>
                      <a:pt x="198" y="297"/>
                      <a:pt x="200" y="295"/>
                    </a:cubicBezTo>
                    <a:cubicBezTo>
                      <a:pt x="205" y="291"/>
                      <a:pt x="210" y="287"/>
                      <a:pt x="214" y="282"/>
                    </a:cubicBezTo>
                    <a:cubicBezTo>
                      <a:pt x="217" y="280"/>
                      <a:pt x="218" y="278"/>
                      <a:pt x="219" y="275"/>
                    </a:cubicBezTo>
                    <a:cubicBezTo>
                      <a:pt x="219" y="271"/>
                      <a:pt x="221" y="268"/>
                      <a:pt x="223" y="265"/>
                    </a:cubicBezTo>
                    <a:cubicBezTo>
                      <a:pt x="225" y="263"/>
                      <a:pt x="227" y="261"/>
                      <a:pt x="229" y="259"/>
                    </a:cubicBezTo>
                    <a:cubicBezTo>
                      <a:pt x="227" y="256"/>
                      <a:pt x="224" y="256"/>
                      <a:pt x="220" y="257"/>
                    </a:cubicBezTo>
                    <a:cubicBezTo>
                      <a:pt x="212" y="260"/>
                      <a:pt x="205" y="264"/>
                      <a:pt x="199" y="270"/>
                    </a:cubicBezTo>
                    <a:cubicBezTo>
                      <a:pt x="192" y="276"/>
                      <a:pt x="186" y="282"/>
                      <a:pt x="179" y="289"/>
                    </a:cubicBezTo>
                    <a:cubicBezTo>
                      <a:pt x="169" y="299"/>
                      <a:pt x="157" y="307"/>
                      <a:pt x="144" y="314"/>
                    </a:cubicBezTo>
                    <a:cubicBezTo>
                      <a:pt x="131" y="320"/>
                      <a:pt x="119" y="328"/>
                      <a:pt x="106" y="335"/>
                    </a:cubicBezTo>
                    <a:cubicBezTo>
                      <a:pt x="89" y="344"/>
                      <a:pt x="72" y="352"/>
                      <a:pt x="53" y="357"/>
                    </a:cubicBezTo>
                    <a:cubicBezTo>
                      <a:pt x="43" y="361"/>
                      <a:pt x="32" y="363"/>
                      <a:pt x="20" y="363"/>
                    </a:cubicBezTo>
                    <a:cubicBezTo>
                      <a:pt x="16" y="362"/>
                      <a:pt x="12" y="361"/>
                      <a:pt x="7" y="361"/>
                    </a:cubicBezTo>
                    <a:cubicBezTo>
                      <a:pt x="6" y="361"/>
                      <a:pt x="5" y="360"/>
                      <a:pt x="4" y="360"/>
                    </a:cubicBezTo>
                    <a:cubicBezTo>
                      <a:pt x="0" y="358"/>
                      <a:pt x="0" y="355"/>
                      <a:pt x="4" y="352"/>
                    </a:cubicBezTo>
                    <a:cubicBezTo>
                      <a:pt x="28" y="337"/>
                      <a:pt x="53" y="321"/>
                      <a:pt x="78" y="306"/>
                    </a:cubicBezTo>
                    <a:cubicBezTo>
                      <a:pt x="84" y="302"/>
                      <a:pt x="91" y="298"/>
                      <a:pt x="98" y="297"/>
                    </a:cubicBezTo>
                    <a:cubicBezTo>
                      <a:pt x="100" y="296"/>
                      <a:pt x="101" y="295"/>
                      <a:pt x="102" y="295"/>
                    </a:cubicBezTo>
                    <a:cubicBezTo>
                      <a:pt x="135" y="275"/>
                      <a:pt x="169" y="257"/>
                      <a:pt x="204" y="241"/>
                    </a:cubicBezTo>
                    <a:cubicBezTo>
                      <a:pt x="205" y="240"/>
                      <a:pt x="207" y="239"/>
                      <a:pt x="208" y="238"/>
                    </a:cubicBezTo>
                    <a:cubicBezTo>
                      <a:pt x="209" y="237"/>
                      <a:pt x="210" y="235"/>
                      <a:pt x="210" y="234"/>
                    </a:cubicBezTo>
                    <a:cubicBezTo>
                      <a:pt x="210" y="233"/>
                      <a:pt x="208" y="232"/>
                      <a:pt x="207" y="232"/>
                    </a:cubicBezTo>
                    <a:cubicBezTo>
                      <a:pt x="201" y="231"/>
                      <a:pt x="196" y="233"/>
                      <a:pt x="190" y="235"/>
                    </a:cubicBezTo>
                    <a:cubicBezTo>
                      <a:pt x="184" y="238"/>
                      <a:pt x="178" y="240"/>
                      <a:pt x="171" y="243"/>
                    </a:cubicBezTo>
                    <a:cubicBezTo>
                      <a:pt x="170" y="243"/>
                      <a:pt x="169" y="244"/>
                      <a:pt x="168" y="244"/>
                    </a:cubicBezTo>
                    <a:cubicBezTo>
                      <a:pt x="164" y="244"/>
                      <a:pt x="163" y="244"/>
                      <a:pt x="163" y="239"/>
                    </a:cubicBezTo>
                    <a:cubicBezTo>
                      <a:pt x="163" y="236"/>
                      <a:pt x="164" y="233"/>
                      <a:pt x="166" y="231"/>
                    </a:cubicBezTo>
                    <a:cubicBezTo>
                      <a:pt x="167" y="229"/>
                      <a:pt x="169" y="228"/>
                      <a:pt x="170" y="226"/>
                    </a:cubicBezTo>
                    <a:cubicBezTo>
                      <a:pt x="172" y="222"/>
                      <a:pt x="172" y="218"/>
                      <a:pt x="168" y="215"/>
                    </a:cubicBezTo>
                    <a:cubicBezTo>
                      <a:pt x="164" y="212"/>
                      <a:pt x="159" y="209"/>
                      <a:pt x="154" y="206"/>
                    </a:cubicBezTo>
                    <a:cubicBezTo>
                      <a:pt x="148" y="203"/>
                      <a:pt x="143" y="205"/>
                      <a:pt x="138" y="210"/>
                    </a:cubicBezTo>
                    <a:cubicBezTo>
                      <a:pt x="133" y="215"/>
                      <a:pt x="128" y="219"/>
                      <a:pt x="122" y="224"/>
                    </a:cubicBezTo>
                    <a:cubicBezTo>
                      <a:pt x="118" y="228"/>
                      <a:pt x="112" y="231"/>
                      <a:pt x="107" y="235"/>
                    </a:cubicBezTo>
                    <a:cubicBezTo>
                      <a:pt x="105" y="236"/>
                      <a:pt x="102" y="238"/>
                      <a:pt x="99" y="236"/>
                    </a:cubicBezTo>
                    <a:cubicBezTo>
                      <a:pt x="97" y="234"/>
                      <a:pt x="97" y="231"/>
                      <a:pt x="98" y="229"/>
                    </a:cubicBezTo>
                    <a:cubicBezTo>
                      <a:pt x="98" y="226"/>
                      <a:pt x="99" y="224"/>
                      <a:pt x="100" y="222"/>
                    </a:cubicBezTo>
                    <a:cubicBezTo>
                      <a:pt x="102" y="219"/>
                      <a:pt x="105" y="217"/>
                      <a:pt x="107" y="214"/>
                    </a:cubicBezTo>
                    <a:cubicBezTo>
                      <a:pt x="110" y="211"/>
                      <a:pt x="113" y="208"/>
                      <a:pt x="116" y="204"/>
                    </a:cubicBezTo>
                    <a:cubicBezTo>
                      <a:pt x="118" y="202"/>
                      <a:pt x="119" y="198"/>
                      <a:pt x="120" y="195"/>
                    </a:cubicBezTo>
                    <a:cubicBezTo>
                      <a:pt x="122" y="191"/>
                      <a:pt x="122" y="187"/>
                      <a:pt x="118" y="183"/>
                    </a:cubicBezTo>
                    <a:cubicBezTo>
                      <a:pt x="116" y="182"/>
                      <a:pt x="115" y="181"/>
                      <a:pt x="115" y="179"/>
                    </a:cubicBezTo>
                    <a:cubicBezTo>
                      <a:pt x="113" y="177"/>
                      <a:pt x="113" y="175"/>
                      <a:pt x="116" y="174"/>
                    </a:cubicBezTo>
                    <a:cubicBezTo>
                      <a:pt x="123" y="173"/>
                      <a:pt x="130" y="171"/>
                      <a:pt x="137" y="170"/>
                    </a:cubicBezTo>
                    <a:cubicBezTo>
                      <a:pt x="140" y="170"/>
                      <a:pt x="141" y="169"/>
                      <a:pt x="143" y="167"/>
                    </a:cubicBezTo>
                    <a:cubicBezTo>
                      <a:pt x="146" y="163"/>
                      <a:pt x="150" y="159"/>
                      <a:pt x="153" y="155"/>
                    </a:cubicBezTo>
                    <a:cubicBezTo>
                      <a:pt x="155" y="152"/>
                      <a:pt x="157" y="149"/>
                      <a:pt x="158" y="145"/>
                    </a:cubicBezTo>
                    <a:cubicBezTo>
                      <a:pt x="159" y="141"/>
                      <a:pt x="157" y="140"/>
                      <a:pt x="154" y="141"/>
                    </a:cubicBezTo>
                    <a:cubicBezTo>
                      <a:pt x="151" y="141"/>
                      <a:pt x="149" y="142"/>
                      <a:pt x="147" y="144"/>
                    </a:cubicBezTo>
                    <a:cubicBezTo>
                      <a:pt x="144" y="146"/>
                      <a:pt x="140" y="146"/>
                      <a:pt x="137" y="145"/>
                    </a:cubicBezTo>
                    <a:cubicBezTo>
                      <a:pt x="134" y="145"/>
                      <a:pt x="133" y="144"/>
                      <a:pt x="132" y="141"/>
                    </a:cubicBezTo>
                    <a:cubicBezTo>
                      <a:pt x="132" y="139"/>
                      <a:pt x="132" y="137"/>
                      <a:pt x="134" y="135"/>
                    </a:cubicBezTo>
                    <a:cubicBezTo>
                      <a:pt x="137" y="133"/>
                      <a:pt x="139" y="131"/>
                      <a:pt x="141" y="129"/>
                    </a:cubicBezTo>
                    <a:cubicBezTo>
                      <a:pt x="143" y="126"/>
                      <a:pt x="144" y="123"/>
                      <a:pt x="144" y="119"/>
                    </a:cubicBezTo>
                    <a:cubicBezTo>
                      <a:pt x="144" y="116"/>
                      <a:pt x="143" y="115"/>
                      <a:pt x="140" y="115"/>
                    </a:cubicBezTo>
                    <a:cubicBezTo>
                      <a:pt x="136" y="115"/>
                      <a:pt x="132" y="115"/>
                      <a:pt x="129" y="114"/>
                    </a:cubicBezTo>
                    <a:cubicBezTo>
                      <a:pt x="119" y="112"/>
                      <a:pt x="114" y="106"/>
                      <a:pt x="112" y="96"/>
                    </a:cubicBezTo>
                    <a:cubicBezTo>
                      <a:pt x="112" y="91"/>
                      <a:pt x="113" y="90"/>
                      <a:pt x="118" y="91"/>
                    </a:cubicBezTo>
                    <a:cubicBezTo>
                      <a:pt x="121" y="91"/>
                      <a:pt x="124" y="91"/>
                      <a:pt x="127" y="92"/>
                    </a:cubicBezTo>
                    <a:cubicBezTo>
                      <a:pt x="137" y="93"/>
                      <a:pt x="146" y="92"/>
                      <a:pt x="155" y="86"/>
                    </a:cubicBezTo>
                    <a:cubicBezTo>
                      <a:pt x="158" y="83"/>
                      <a:pt x="163" y="82"/>
                      <a:pt x="167" y="81"/>
                    </a:cubicBezTo>
                    <a:cubicBezTo>
                      <a:pt x="174" y="79"/>
                      <a:pt x="180" y="76"/>
                      <a:pt x="184" y="70"/>
                    </a:cubicBezTo>
                    <a:cubicBezTo>
                      <a:pt x="193" y="60"/>
                      <a:pt x="200" y="49"/>
                      <a:pt x="203" y="36"/>
                    </a:cubicBezTo>
                    <a:cubicBezTo>
                      <a:pt x="204" y="30"/>
                      <a:pt x="205" y="23"/>
                      <a:pt x="205" y="17"/>
                    </a:cubicBezTo>
                    <a:cubicBezTo>
                      <a:pt x="204" y="15"/>
                      <a:pt x="204" y="13"/>
                      <a:pt x="204" y="10"/>
                    </a:cubicBezTo>
                    <a:cubicBezTo>
                      <a:pt x="204" y="7"/>
                      <a:pt x="204" y="4"/>
                      <a:pt x="207" y="2"/>
                    </a:cubicBezTo>
                    <a:cubicBezTo>
                      <a:pt x="211" y="0"/>
                      <a:pt x="213" y="2"/>
                      <a:pt x="216" y="3"/>
                    </a:cubicBezTo>
                    <a:cubicBezTo>
                      <a:pt x="230" y="11"/>
                      <a:pt x="236" y="28"/>
                      <a:pt x="230" y="43"/>
                    </a:cubicBezTo>
                    <a:cubicBezTo>
                      <a:pt x="229" y="48"/>
                      <a:pt x="226" y="52"/>
                      <a:pt x="224" y="56"/>
                    </a:cubicBezTo>
                    <a:cubicBezTo>
                      <a:pt x="219" y="64"/>
                      <a:pt x="214" y="72"/>
                      <a:pt x="209" y="80"/>
                    </a:cubicBezTo>
                    <a:cubicBezTo>
                      <a:pt x="207" y="83"/>
                      <a:pt x="206" y="87"/>
                      <a:pt x="205" y="91"/>
                    </a:cubicBezTo>
                    <a:cubicBezTo>
                      <a:pt x="204" y="93"/>
                      <a:pt x="203" y="95"/>
                      <a:pt x="203" y="98"/>
                    </a:cubicBezTo>
                    <a:cubicBezTo>
                      <a:pt x="203" y="102"/>
                      <a:pt x="205" y="104"/>
                      <a:pt x="208" y="105"/>
                    </a:cubicBezTo>
                    <a:cubicBezTo>
                      <a:pt x="213" y="106"/>
                      <a:pt x="217" y="105"/>
                      <a:pt x="221" y="104"/>
                    </a:cubicBezTo>
                    <a:cubicBezTo>
                      <a:pt x="236" y="97"/>
                      <a:pt x="251" y="91"/>
                      <a:pt x="267" y="87"/>
                    </a:cubicBezTo>
                    <a:cubicBezTo>
                      <a:pt x="274" y="85"/>
                      <a:pt x="280" y="84"/>
                      <a:pt x="287" y="82"/>
                    </a:cubicBezTo>
                    <a:cubicBezTo>
                      <a:pt x="290" y="82"/>
                      <a:pt x="294" y="82"/>
                      <a:pt x="297" y="85"/>
                    </a:cubicBezTo>
                    <a:cubicBezTo>
                      <a:pt x="299" y="86"/>
                      <a:pt x="301" y="86"/>
                      <a:pt x="304" y="86"/>
                    </a:cubicBezTo>
                    <a:cubicBezTo>
                      <a:pt x="305" y="87"/>
                      <a:pt x="307" y="86"/>
                      <a:pt x="309" y="86"/>
                    </a:cubicBezTo>
                    <a:cubicBezTo>
                      <a:pt x="317" y="86"/>
                      <a:pt x="323" y="89"/>
                      <a:pt x="325" y="97"/>
                    </a:cubicBezTo>
                    <a:cubicBezTo>
                      <a:pt x="325" y="99"/>
                      <a:pt x="325" y="101"/>
                      <a:pt x="325" y="104"/>
                    </a:cubicBezTo>
                    <a:close/>
                    <a:moveTo>
                      <a:pt x="206" y="122"/>
                    </a:moveTo>
                    <a:cubicBezTo>
                      <a:pt x="203" y="122"/>
                      <a:pt x="200" y="123"/>
                      <a:pt x="198" y="126"/>
                    </a:cubicBezTo>
                    <a:cubicBezTo>
                      <a:pt x="189" y="138"/>
                      <a:pt x="179" y="150"/>
                      <a:pt x="169" y="162"/>
                    </a:cubicBezTo>
                    <a:cubicBezTo>
                      <a:pt x="166" y="166"/>
                      <a:pt x="164" y="170"/>
                      <a:pt x="164" y="175"/>
                    </a:cubicBezTo>
                    <a:cubicBezTo>
                      <a:pt x="162" y="184"/>
                      <a:pt x="165" y="188"/>
                      <a:pt x="173" y="193"/>
                    </a:cubicBezTo>
                    <a:cubicBezTo>
                      <a:pt x="176" y="195"/>
                      <a:pt x="179" y="194"/>
                      <a:pt x="181" y="191"/>
                    </a:cubicBezTo>
                    <a:cubicBezTo>
                      <a:pt x="183" y="188"/>
                      <a:pt x="183" y="186"/>
                      <a:pt x="184" y="183"/>
                    </a:cubicBezTo>
                    <a:cubicBezTo>
                      <a:pt x="185" y="180"/>
                      <a:pt x="185" y="176"/>
                      <a:pt x="186" y="173"/>
                    </a:cubicBezTo>
                    <a:cubicBezTo>
                      <a:pt x="187" y="171"/>
                      <a:pt x="188" y="168"/>
                      <a:pt x="190" y="167"/>
                    </a:cubicBezTo>
                    <a:cubicBezTo>
                      <a:pt x="194" y="164"/>
                      <a:pt x="197" y="165"/>
                      <a:pt x="199" y="170"/>
                    </a:cubicBezTo>
                    <a:cubicBezTo>
                      <a:pt x="199" y="171"/>
                      <a:pt x="199" y="171"/>
                      <a:pt x="199" y="172"/>
                    </a:cubicBezTo>
                    <a:cubicBezTo>
                      <a:pt x="202" y="183"/>
                      <a:pt x="205" y="193"/>
                      <a:pt x="206" y="204"/>
                    </a:cubicBezTo>
                    <a:cubicBezTo>
                      <a:pt x="206" y="206"/>
                      <a:pt x="207" y="209"/>
                      <a:pt x="210" y="210"/>
                    </a:cubicBezTo>
                    <a:cubicBezTo>
                      <a:pt x="214" y="210"/>
                      <a:pt x="215" y="208"/>
                      <a:pt x="217" y="206"/>
                    </a:cubicBezTo>
                    <a:cubicBezTo>
                      <a:pt x="217" y="205"/>
                      <a:pt x="217" y="205"/>
                      <a:pt x="218" y="204"/>
                    </a:cubicBezTo>
                    <a:cubicBezTo>
                      <a:pt x="221" y="199"/>
                      <a:pt x="225" y="193"/>
                      <a:pt x="229" y="188"/>
                    </a:cubicBezTo>
                    <a:cubicBezTo>
                      <a:pt x="237" y="177"/>
                      <a:pt x="246" y="167"/>
                      <a:pt x="255" y="157"/>
                    </a:cubicBezTo>
                    <a:cubicBezTo>
                      <a:pt x="259" y="152"/>
                      <a:pt x="261" y="147"/>
                      <a:pt x="261" y="141"/>
                    </a:cubicBezTo>
                    <a:cubicBezTo>
                      <a:pt x="261" y="137"/>
                      <a:pt x="259" y="135"/>
                      <a:pt x="255" y="134"/>
                    </a:cubicBezTo>
                    <a:cubicBezTo>
                      <a:pt x="253" y="134"/>
                      <a:pt x="251" y="134"/>
                      <a:pt x="250" y="134"/>
                    </a:cubicBezTo>
                    <a:cubicBezTo>
                      <a:pt x="240" y="131"/>
                      <a:pt x="231" y="129"/>
                      <a:pt x="221" y="126"/>
                    </a:cubicBezTo>
                    <a:cubicBezTo>
                      <a:pt x="216" y="125"/>
                      <a:pt x="211" y="123"/>
                      <a:pt x="206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10"/>
              <p:cNvSpPr/>
              <p:nvPr/>
            </p:nvSpPr>
            <p:spPr bwMode="auto">
              <a:xfrm>
                <a:off x="7550931" y="2257236"/>
                <a:ext cx="1089293" cy="1169389"/>
              </a:xfrm>
              <a:custGeom>
                <a:avLst/>
                <a:gdLst>
                  <a:gd name="T0" fmla="*/ 83 w 383"/>
                  <a:gd name="T1" fmla="*/ 410 h 411"/>
                  <a:gd name="T2" fmla="*/ 111 w 383"/>
                  <a:gd name="T3" fmla="*/ 380 h 411"/>
                  <a:gd name="T4" fmla="*/ 136 w 383"/>
                  <a:gd name="T5" fmla="*/ 371 h 411"/>
                  <a:gd name="T6" fmla="*/ 198 w 383"/>
                  <a:gd name="T7" fmla="*/ 294 h 411"/>
                  <a:gd name="T8" fmla="*/ 201 w 383"/>
                  <a:gd name="T9" fmla="*/ 280 h 411"/>
                  <a:gd name="T10" fmla="*/ 197 w 383"/>
                  <a:gd name="T11" fmla="*/ 274 h 411"/>
                  <a:gd name="T12" fmla="*/ 166 w 383"/>
                  <a:gd name="T13" fmla="*/ 283 h 411"/>
                  <a:gd name="T14" fmla="*/ 144 w 383"/>
                  <a:gd name="T15" fmla="*/ 291 h 411"/>
                  <a:gd name="T16" fmla="*/ 123 w 383"/>
                  <a:gd name="T17" fmla="*/ 305 h 411"/>
                  <a:gd name="T18" fmla="*/ 62 w 383"/>
                  <a:gd name="T19" fmla="*/ 344 h 411"/>
                  <a:gd name="T20" fmla="*/ 34 w 383"/>
                  <a:gd name="T21" fmla="*/ 353 h 411"/>
                  <a:gd name="T22" fmla="*/ 9 w 383"/>
                  <a:gd name="T23" fmla="*/ 344 h 411"/>
                  <a:gd name="T24" fmla="*/ 1 w 383"/>
                  <a:gd name="T25" fmla="*/ 322 h 411"/>
                  <a:gd name="T26" fmla="*/ 0 w 383"/>
                  <a:gd name="T27" fmla="*/ 288 h 411"/>
                  <a:gd name="T28" fmla="*/ 1 w 383"/>
                  <a:gd name="T29" fmla="*/ 283 h 411"/>
                  <a:gd name="T30" fmla="*/ 6 w 383"/>
                  <a:gd name="T31" fmla="*/ 282 h 411"/>
                  <a:gd name="T32" fmla="*/ 8 w 383"/>
                  <a:gd name="T33" fmla="*/ 285 h 411"/>
                  <a:gd name="T34" fmla="*/ 10 w 383"/>
                  <a:gd name="T35" fmla="*/ 290 h 411"/>
                  <a:gd name="T36" fmla="*/ 32 w 383"/>
                  <a:gd name="T37" fmla="*/ 298 h 411"/>
                  <a:gd name="T38" fmla="*/ 46 w 383"/>
                  <a:gd name="T39" fmla="*/ 293 h 411"/>
                  <a:gd name="T40" fmla="*/ 53 w 383"/>
                  <a:gd name="T41" fmla="*/ 291 h 411"/>
                  <a:gd name="T42" fmla="*/ 65 w 383"/>
                  <a:gd name="T43" fmla="*/ 288 h 411"/>
                  <a:gd name="T44" fmla="*/ 100 w 383"/>
                  <a:gd name="T45" fmla="*/ 268 h 411"/>
                  <a:gd name="T46" fmla="*/ 156 w 383"/>
                  <a:gd name="T47" fmla="*/ 244 h 411"/>
                  <a:gd name="T48" fmla="*/ 197 w 383"/>
                  <a:gd name="T49" fmla="*/ 229 h 411"/>
                  <a:gd name="T50" fmla="*/ 203 w 383"/>
                  <a:gd name="T51" fmla="*/ 226 h 411"/>
                  <a:gd name="T52" fmla="*/ 219 w 383"/>
                  <a:gd name="T53" fmla="*/ 204 h 411"/>
                  <a:gd name="T54" fmla="*/ 222 w 383"/>
                  <a:gd name="T55" fmla="*/ 124 h 411"/>
                  <a:gd name="T56" fmla="*/ 210 w 383"/>
                  <a:gd name="T57" fmla="*/ 69 h 411"/>
                  <a:gd name="T58" fmla="*/ 197 w 383"/>
                  <a:gd name="T59" fmla="*/ 36 h 411"/>
                  <a:gd name="T60" fmla="*/ 194 w 383"/>
                  <a:gd name="T61" fmla="*/ 10 h 411"/>
                  <a:gd name="T62" fmla="*/ 205 w 383"/>
                  <a:gd name="T63" fmla="*/ 2 h 411"/>
                  <a:gd name="T64" fmla="*/ 230 w 383"/>
                  <a:gd name="T65" fmla="*/ 7 h 411"/>
                  <a:gd name="T66" fmla="*/ 237 w 383"/>
                  <a:gd name="T67" fmla="*/ 10 h 411"/>
                  <a:gd name="T68" fmla="*/ 248 w 383"/>
                  <a:gd name="T69" fmla="*/ 19 h 411"/>
                  <a:gd name="T70" fmla="*/ 265 w 383"/>
                  <a:gd name="T71" fmla="*/ 29 h 411"/>
                  <a:gd name="T72" fmla="*/ 280 w 383"/>
                  <a:gd name="T73" fmla="*/ 49 h 411"/>
                  <a:gd name="T74" fmla="*/ 278 w 383"/>
                  <a:gd name="T75" fmla="*/ 66 h 411"/>
                  <a:gd name="T76" fmla="*/ 273 w 383"/>
                  <a:gd name="T77" fmla="*/ 72 h 411"/>
                  <a:gd name="T78" fmla="*/ 270 w 383"/>
                  <a:gd name="T79" fmla="*/ 77 h 411"/>
                  <a:gd name="T80" fmla="*/ 271 w 383"/>
                  <a:gd name="T81" fmla="*/ 158 h 411"/>
                  <a:gd name="T82" fmla="*/ 273 w 383"/>
                  <a:gd name="T83" fmla="*/ 179 h 411"/>
                  <a:gd name="T84" fmla="*/ 278 w 383"/>
                  <a:gd name="T85" fmla="*/ 182 h 411"/>
                  <a:gd name="T86" fmla="*/ 313 w 383"/>
                  <a:gd name="T87" fmla="*/ 160 h 411"/>
                  <a:gd name="T88" fmla="*/ 325 w 383"/>
                  <a:gd name="T89" fmla="*/ 144 h 411"/>
                  <a:gd name="T90" fmla="*/ 341 w 383"/>
                  <a:gd name="T91" fmla="*/ 128 h 411"/>
                  <a:gd name="T92" fmla="*/ 369 w 383"/>
                  <a:gd name="T93" fmla="*/ 122 h 411"/>
                  <a:gd name="T94" fmla="*/ 380 w 383"/>
                  <a:gd name="T95" fmla="*/ 141 h 411"/>
                  <a:gd name="T96" fmla="*/ 372 w 383"/>
                  <a:gd name="T97" fmla="*/ 154 h 411"/>
                  <a:gd name="T98" fmla="*/ 355 w 383"/>
                  <a:gd name="T99" fmla="*/ 169 h 411"/>
                  <a:gd name="T100" fmla="*/ 314 w 383"/>
                  <a:gd name="T101" fmla="*/ 199 h 411"/>
                  <a:gd name="T102" fmla="*/ 275 w 383"/>
                  <a:gd name="T103" fmla="*/ 229 h 411"/>
                  <a:gd name="T104" fmla="*/ 271 w 383"/>
                  <a:gd name="T105" fmla="*/ 238 h 411"/>
                  <a:gd name="T106" fmla="*/ 254 w 383"/>
                  <a:gd name="T107" fmla="*/ 310 h 411"/>
                  <a:gd name="T108" fmla="*/ 250 w 383"/>
                  <a:gd name="T109" fmla="*/ 320 h 411"/>
                  <a:gd name="T110" fmla="*/ 247 w 383"/>
                  <a:gd name="T111" fmla="*/ 325 h 411"/>
                  <a:gd name="T112" fmla="*/ 173 w 383"/>
                  <a:gd name="T113" fmla="*/ 386 h 411"/>
                  <a:gd name="T114" fmla="*/ 95 w 383"/>
                  <a:gd name="T115" fmla="*/ 410 h 411"/>
                  <a:gd name="T116" fmla="*/ 88 w 383"/>
                  <a:gd name="T117" fmla="*/ 411 h 411"/>
                  <a:gd name="T118" fmla="*/ 83 w 383"/>
                  <a:gd name="T119" fmla="*/ 41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3" h="411">
                    <a:moveTo>
                      <a:pt x="83" y="410"/>
                    </a:moveTo>
                    <a:cubicBezTo>
                      <a:pt x="89" y="396"/>
                      <a:pt x="96" y="385"/>
                      <a:pt x="111" y="380"/>
                    </a:cubicBezTo>
                    <a:cubicBezTo>
                      <a:pt x="120" y="378"/>
                      <a:pt x="128" y="375"/>
                      <a:pt x="136" y="371"/>
                    </a:cubicBezTo>
                    <a:cubicBezTo>
                      <a:pt x="168" y="355"/>
                      <a:pt x="188" y="328"/>
                      <a:pt x="198" y="294"/>
                    </a:cubicBezTo>
                    <a:cubicBezTo>
                      <a:pt x="199" y="289"/>
                      <a:pt x="200" y="284"/>
                      <a:pt x="201" y="280"/>
                    </a:cubicBezTo>
                    <a:cubicBezTo>
                      <a:pt x="202" y="275"/>
                      <a:pt x="201" y="274"/>
                      <a:pt x="197" y="274"/>
                    </a:cubicBezTo>
                    <a:cubicBezTo>
                      <a:pt x="186" y="275"/>
                      <a:pt x="176" y="278"/>
                      <a:pt x="166" y="283"/>
                    </a:cubicBezTo>
                    <a:cubicBezTo>
                      <a:pt x="159" y="286"/>
                      <a:pt x="152" y="289"/>
                      <a:pt x="144" y="291"/>
                    </a:cubicBezTo>
                    <a:cubicBezTo>
                      <a:pt x="136" y="294"/>
                      <a:pt x="130" y="300"/>
                      <a:pt x="123" y="305"/>
                    </a:cubicBezTo>
                    <a:cubicBezTo>
                      <a:pt x="105" y="321"/>
                      <a:pt x="84" y="334"/>
                      <a:pt x="62" y="344"/>
                    </a:cubicBezTo>
                    <a:cubicBezTo>
                      <a:pt x="53" y="348"/>
                      <a:pt x="43" y="351"/>
                      <a:pt x="34" y="353"/>
                    </a:cubicBezTo>
                    <a:cubicBezTo>
                      <a:pt x="24" y="356"/>
                      <a:pt x="15" y="352"/>
                      <a:pt x="9" y="344"/>
                    </a:cubicBezTo>
                    <a:cubicBezTo>
                      <a:pt x="4" y="338"/>
                      <a:pt x="1" y="330"/>
                      <a:pt x="1" y="322"/>
                    </a:cubicBezTo>
                    <a:cubicBezTo>
                      <a:pt x="1" y="310"/>
                      <a:pt x="0" y="299"/>
                      <a:pt x="0" y="288"/>
                    </a:cubicBezTo>
                    <a:cubicBezTo>
                      <a:pt x="0" y="286"/>
                      <a:pt x="0" y="284"/>
                      <a:pt x="1" y="283"/>
                    </a:cubicBezTo>
                    <a:cubicBezTo>
                      <a:pt x="1" y="280"/>
                      <a:pt x="4" y="279"/>
                      <a:pt x="6" y="282"/>
                    </a:cubicBezTo>
                    <a:cubicBezTo>
                      <a:pt x="7" y="283"/>
                      <a:pt x="7" y="284"/>
                      <a:pt x="8" y="285"/>
                    </a:cubicBezTo>
                    <a:cubicBezTo>
                      <a:pt x="9" y="286"/>
                      <a:pt x="9" y="288"/>
                      <a:pt x="10" y="290"/>
                    </a:cubicBezTo>
                    <a:cubicBezTo>
                      <a:pt x="16" y="297"/>
                      <a:pt x="23" y="301"/>
                      <a:pt x="32" y="298"/>
                    </a:cubicBezTo>
                    <a:cubicBezTo>
                      <a:pt x="37" y="297"/>
                      <a:pt x="41" y="295"/>
                      <a:pt x="46" y="293"/>
                    </a:cubicBezTo>
                    <a:cubicBezTo>
                      <a:pt x="48" y="292"/>
                      <a:pt x="51" y="291"/>
                      <a:pt x="53" y="291"/>
                    </a:cubicBezTo>
                    <a:cubicBezTo>
                      <a:pt x="58" y="292"/>
                      <a:pt x="61" y="290"/>
                      <a:pt x="65" y="288"/>
                    </a:cubicBezTo>
                    <a:cubicBezTo>
                      <a:pt x="77" y="282"/>
                      <a:pt x="89" y="275"/>
                      <a:pt x="100" y="268"/>
                    </a:cubicBezTo>
                    <a:cubicBezTo>
                      <a:pt x="118" y="258"/>
                      <a:pt x="137" y="251"/>
                      <a:pt x="156" y="244"/>
                    </a:cubicBezTo>
                    <a:cubicBezTo>
                      <a:pt x="169" y="239"/>
                      <a:pt x="183" y="234"/>
                      <a:pt x="197" y="229"/>
                    </a:cubicBezTo>
                    <a:cubicBezTo>
                      <a:pt x="199" y="228"/>
                      <a:pt x="201" y="227"/>
                      <a:pt x="203" y="226"/>
                    </a:cubicBezTo>
                    <a:cubicBezTo>
                      <a:pt x="212" y="222"/>
                      <a:pt x="218" y="215"/>
                      <a:pt x="219" y="204"/>
                    </a:cubicBezTo>
                    <a:cubicBezTo>
                      <a:pt x="221" y="178"/>
                      <a:pt x="223" y="151"/>
                      <a:pt x="222" y="124"/>
                    </a:cubicBezTo>
                    <a:cubicBezTo>
                      <a:pt x="221" y="105"/>
                      <a:pt x="218" y="87"/>
                      <a:pt x="210" y="69"/>
                    </a:cubicBezTo>
                    <a:cubicBezTo>
                      <a:pt x="205" y="58"/>
                      <a:pt x="201" y="47"/>
                      <a:pt x="197" y="36"/>
                    </a:cubicBezTo>
                    <a:cubicBezTo>
                      <a:pt x="194" y="28"/>
                      <a:pt x="193" y="19"/>
                      <a:pt x="194" y="10"/>
                    </a:cubicBezTo>
                    <a:cubicBezTo>
                      <a:pt x="194" y="4"/>
                      <a:pt x="199" y="0"/>
                      <a:pt x="205" y="2"/>
                    </a:cubicBezTo>
                    <a:cubicBezTo>
                      <a:pt x="213" y="4"/>
                      <a:pt x="222" y="5"/>
                      <a:pt x="230" y="7"/>
                    </a:cubicBezTo>
                    <a:cubicBezTo>
                      <a:pt x="233" y="7"/>
                      <a:pt x="235" y="9"/>
                      <a:pt x="237" y="10"/>
                    </a:cubicBezTo>
                    <a:cubicBezTo>
                      <a:pt x="241" y="13"/>
                      <a:pt x="244" y="16"/>
                      <a:pt x="248" y="19"/>
                    </a:cubicBezTo>
                    <a:cubicBezTo>
                      <a:pt x="253" y="23"/>
                      <a:pt x="259" y="26"/>
                      <a:pt x="265" y="29"/>
                    </a:cubicBezTo>
                    <a:cubicBezTo>
                      <a:pt x="274" y="33"/>
                      <a:pt x="279" y="40"/>
                      <a:pt x="280" y="49"/>
                    </a:cubicBezTo>
                    <a:cubicBezTo>
                      <a:pt x="280" y="55"/>
                      <a:pt x="280" y="60"/>
                      <a:pt x="278" y="66"/>
                    </a:cubicBezTo>
                    <a:cubicBezTo>
                      <a:pt x="277" y="68"/>
                      <a:pt x="275" y="70"/>
                      <a:pt x="273" y="72"/>
                    </a:cubicBezTo>
                    <a:cubicBezTo>
                      <a:pt x="271" y="74"/>
                      <a:pt x="270" y="75"/>
                      <a:pt x="270" y="77"/>
                    </a:cubicBezTo>
                    <a:cubicBezTo>
                      <a:pt x="271" y="104"/>
                      <a:pt x="271" y="131"/>
                      <a:pt x="271" y="158"/>
                    </a:cubicBezTo>
                    <a:cubicBezTo>
                      <a:pt x="272" y="165"/>
                      <a:pt x="272" y="172"/>
                      <a:pt x="273" y="179"/>
                    </a:cubicBezTo>
                    <a:cubicBezTo>
                      <a:pt x="274" y="183"/>
                      <a:pt x="275" y="184"/>
                      <a:pt x="278" y="182"/>
                    </a:cubicBezTo>
                    <a:cubicBezTo>
                      <a:pt x="291" y="176"/>
                      <a:pt x="303" y="170"/>
                      <a:pt x="313" y="160"/>
                    </a:cubicBezTo>
                    <a:cubicBezTo>
                      <a:pt x="317" y="155"/>
                      <a:pt x="321" y="150"/>
                      <a:pt x="325" y="144"/>
                    </a:cubicBezTo>
                    <a:cubicBezTo>
                      <a:pt x="330" y="138"/>
                      <a:pt x="335" y="132"/>
                      <a:pt x="341" y="128"/>
                    </a:cubicBezTo>
                    <a:cubicBezTo>
                      <a:pt x="350" y="122"/>
                      <a:pt x="359" y="120"/>
                      <a:pt x="369" y="122"/>
                    </a:cubicBezTo>
                    <a:cubicBezTo>
                      <a:pt x="379" y="124"/>
                      <a:pt x="383" y="131"/>
                      <a:pt x="380" y="141"/>
                    </a:cubicBezTo>
                    <a:cubicBezTo>
                      <a:pt x="379" y="146"/>
                      <a:pt x="376" y="151"/>
                      <a:pt x="372" y="154"/>
                    </a:cubicBezTo>
                    <a:cubicBezTo>
                      <a:pt x="367" y="160"/>
                      <a:pt x="361" y="165"/>
                      <a:pt x="355" y="169"/>
                    </a:cubicBezTo>
                    <a:cubicBezTo>
                      <a:pt x="341" y="178"/>
                      <a:pt x="328" y="189"/>
                      <a:pt x="314" y="199"/>
                    </a:cubicBezTo>
                    <a:cubicBezTo>
                      <a:pt x="301" y="209"/>
                      <a:pt x="289" y="219"/>
                      <a:pt x="275" y="229"/>
                    </a:cubicBezTo>
                    <a:cubicBezTo>
                      <a:pt x="272" y="232"/>
                      <a:pt x="271" y="234"/>
                      <a:pt x="271" y="238"/>
                    </a:cubicBezTo>
                    <a:cubicBezTo>
                      <a:pt x="267" y="263"/>
                      <a:pt x="262" y="287"/>
                      <a:pt x="254" y="310"/>
                    </a:cubicBezTo>
                    <a:cubicBezTo>
                      <a:pt x="253" y="314"/>
                      <a:pt x="251" y="317"/>
                      <a:pt x="250" y="320"/>
                    </a:cubicBezTo>
                    <a:cubicBezTo>
                      <a:pt x="249" y="322"/>
                      <a:pt x="249" y="324"/>
                      <a:pt x="247" y="325"/>
                    </a:cubicBezTo>
                    <a:cubicBezTo>
                      <a:pt x="226" y="349"/>
                      <a:pt x="202" y="371"/>
                      <a:pt x="173" y="386"/>
                    </a:cubicBezTo>
                    <a:cubicBezTo>
                      <a:pt x="149" y="400"/>
                      <a:pt x="123" y="408"/>
                      <a:pt x="95" y="410"/>
                    </a:cubicBezTo>
                    <a:cubicBezTo>
                      <a:pt x="93" y="410"/>
                      <a:pt x="90" y="411"/>
                      <a:pt x="88" y="411"/>
                    </a:cubicBezTo>
                    <a:cubicBezTo>
                      <a:pt x="87" y="411"/>
                      <a:pt x="85" y="411"/>
                      <a:pt x="83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11"/>
              <p:cNvSpPr>
                <a:spLocks noEditPoints="1"/>
              </p:cNvSpPr>
              <p:nvPr/>
            </p:nvSpPr>
            <p:spPr bwMode="auto">
              <a:xfrm>
                <a:off x="4606634" y="2270052"/>
                <a:ext cx="551054" cy="1278318"/>
              </a:xfrm>
              <a:custGeom>
                <a:avLst/>
                <a:gdLst>
                  <a:gd name="T0" fmla="*/ 127 w 193"/>
                  <a:gd name="T1" fmla="*/ 371 h 449"/>
                  <a:gd name="T2" fmla="*/ 63 w 193"/>
                  <a:gd name="T3" fmla="*/ 417 h 449"/>
                  <a:gd name="T4" fmla="*/ 47 w 193"/>
                  <a:gd name="T5" fmla="*/ 433 h 449"/>
                  <a:gd name="T6" fmla="*/ 7 w 193"/>
                  <a:gd name="T7" fmla="*/ 434 h 449"/>
                  <a:gd name="T8" fmla="*/ 1 w 193"/>
                  <a:gd name="T9" fmla="*/ 383 h 449"/>
                  <a:gd name="T10" fmla="*/ 33 w 193"/>
                  <a:gd name="T11" fmla="*/ 331 h 449"/>
                  <a:gd name="T12" fmla="*/ 49 w 193"/>
                  <a:gd name="T13" fmla="*/ 286 h 449"/>
                  <a:gd name="T14" fmla="*/ 50 w 193"/>
                  <a:gd name="T15" fmla="*/ 233 h 449"/>
                  <a:gd name="T16" fmla="*/ 38 w 193"/>
                  <a:gd name="T17" fmla="*/ 207 h 449"/>
                  <a:gd name="T18" fmla="*/ 54 w 193"/>
                  <a:gd name="T19" fmla="*/ 201 h 449"/>
                  <a:gd name="T20" fmla="*/ 75 w 193"/>
                  <a:gd name="T21" fmla="*/ 209 h 449"/>
                  <a:gd name="T22" fmla="*/ 107 w 193"/>
                  <a:gd name="T23" fmla="*/ 223 h 449"/>
                  <a:gd name="T24" fmla="*/ 126 w 193"/>
                  <a:gd name="T25" fmla="*/ 233 h 449"/>
                  <a:gd name="T26" fmla="*/ 133 w 193"/>
                  <a:gd name="T27" fmla="*/ 231 h 449"/>
                  <a:gd name="T28" fmla="*/ 135 w 193"/>
                  <a:gd name="T29" fmla="*/ 200 h 449"/>
                  <a:gd name="T30" fmla="*/ 133 w 193"/>
                  <a:gd name="T31" fmla="*/ 99 h 449"/>
                  <a:gd name="T32" fmla="*/ 105 w 193"/>
                  <a:gd name="T33" fmla="*/ 55 h 449"/>
                  <a:gd name="T34" fmla="*/ 77 w 193"/>
                  <a:gd name="T35" fmla="*/ 9 h 449"/>
                  <a:gd name="T36" fmla="*/ 95 w 193"/>
                  <a:gd name="T37" fmla="*/ 6 h 449"/>
                  <a:gd name="T38" fmla="*/ 165 w 193"/>
                  <a:gd name="T39" fmla="*/ 52 h 449"/>
                  <a:gd name="T40" fmla="*/ 189 w 193"/>
                  <a:gd name="T41" fmla="*/ 83 h 449"/>
                  <a:gd name="T42" fmla="*/ 189 w 193"/>
                  <a:gd name="T43" fmla="*/ 292 h 449"/>
                  <a:gd name="T44" fmla="*/ 165 w 193"/>
                  <a:gd name="T45" fmla="*/ 409 h 449"/>
                  <a:gd name="T46" fmla="*/ 145 w 193"/>
                  <a:gd name="T47" fmla="*/ 428 h 449"/>
                  <a:gd name="T48" fmla="*/ 134 w 193"/>
                  <a:gd name="T49" fmla="*/ 415 h 449"/>
                  <a:gd name="T50" fmla="*/ 131 w 193"/>
                  <a:gd name="T51" fmla="*/ 367 h 449"/>
                  <a:gd name="T52" fmla="*/ 124 w 193"/>
                  <a:gd name="T53" fmla="*/ 264 h 449"/>
                  <a:gd name="T54" fmla="*/ 102 w 193"/>
                  <a:gd name="T55" fmla="*/ 280 h 449"/>
                  <a:gd name="T56" fmla="*/ 81 w 193"/>
                  <a:gd name="T57" fmla="*/ 296 h 449"/>
                  <a:gd name="T58" fmla="*/ 59 w 193"/>
                  <a:gd name="T59" fmla="*/ 331 h 449"/>
                  <a:gd name="T60" fmla="*/ 31 w 193"/>
                  <a:gd name="T61" fmla="*/ 373 h 449"/>
                  <a:gd name="T62" fmla="*/ 46 w 193"/>
                  <a:gd name="T63" fmla="*/ 382 h 449"/>
                  <a:gd name="T64" fmla="*/ 78 w 193"/>
                  <a:gd name="T65" fmla="*/ 363 h 449"/>
                  <a:gd name="T66" fmla="*/ 114 w 193"/>
                  <a:gd name="T67" fmla="*/ 346 h 449"/>
                  <a:gd name="T68" fmla="*/ 133 w 193"/>
                  <a:gd name="T69" fmla="*/ 325 h 449"/>
                  <a:gd name="T70" fmla="*/ 132 w 193"/>
                  <a:gd name="T71" fmla="*/ 255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3" h="449">
                    <a:moveTo>
                      <a:pt x="131" y="367"/>
                    </a:moveTo>
                    <a:cubicBezTo>
                      <a:pt x="129" y="369"/>
                      <a:pt x="128" y="370"/>
                      <a:pt x="127" y="371"/>
                    </a:cubicBezTo>
                    <a:cubicBezTo>
                      <a:pt x="112" y="385"/>
                      <a:pt x="97" y="397"/>
                      <a:pt x="80" y="408"/>
                    </a:cubicBezTo>
                    <a:cubicBezTo>
                      <a:pt x="74" y="411"/>
                      <a:pt x="69" y="414"/>
                      <a:pt x="63" y="417"/>
                    </a:cubicBezTo>
                    <a:cubicBezTo>
                      <a:pt x="61" y="419"/>
                      <a:pt x="59" y="420"/>
                      <a:pt x="57" y="422"/>
                    </a:cubicBezTo>
                    <a:cubicBezTo>
                      <a:pt x="54" y="426"/>
                      <a:pt x="50" y="430"/>
                      <a:pt x="47" y="433"/>
                    </a:cubicBezTo>
                    <a:cubicBezTo>
                      <a:pt x="44" y="436"/>
                      <a:pt x="41" y="439"/>
                      <a:pt x="38" y="441"/>
                    </a:cubicBezTo>
                    <a:cubicBezTo>
                      <a:pt x="27" y="449"/>
                      <a:pt x="13" y="446"/>
                      <a:pt x="7" y="434"/>
                    </a:cubicBezTo>
                    <a:cubicBezTo>
                      <a:pt x="4" y="428"/>
                      <a:pt x="2" y="421"/>
                      <a:pt x="1" y="415"/>
                    </a:cubicBezTo>
                    <a:cubicBezTo>
                      <a:pt x="0" y="404"/>
                      <a:pt x="0" y="394"/>
                      <a:pt x="1" y="383"/>
                    </a:cubicBezTo>
                    <a:cubicBezTo>
                      <a:pt x="2" y="379"/>
                      <a:pt x="3" y="374"/>
                      <a:pt x="7" y="372"/>
                    </a:cubicBezTo>
                    <a:cubicBezTo>
                      <a:pt x="20" y="361"/>
                      <a:pt x="28" y="346"/>
                      <a:pt x="33" y="331"/>
                    </a:cubicBezTo>
                    <a:cubicBezTo>
                      <a:pt x="36" y="325"/>
                      <a:pt x="37" y="319"/>
                      <a:pt x="39" y="313"/>
                    </a:cubicBezTo>
                    <a:cubicBezTo>
                      <a:pt x="42" y="304"/>
                      <a:pt x="45" y="294"/>
                      <a:pt x="49" y="286"/>
                    </a:cubicBezTo>
                    <a:cubicBezTo>
                      <a:pt x="56" y="272"/>
                      <a:pt x="56" y="258"/>
                      <a:pt x="53" y="244"/>
                    </a:cubicBezTo>
                    <a:cubicBezTo>
                      <a:pt x="52" y="240"/>
                      <a:pt x="51" y="237"/>
                      <a:pt x="50" y="233"/>
                    </a:cubicBezTo>
                    <a:cubicBezTo>
                      <a:pt x="49" y="229"/>
                      <a:pt x="47" y="225"/>
                      <a:pt x="44" y="221"/>
                    </a:cubicBezTo>
                    <a:cubicBezTo>
                      <a:pt x="42" y="217"/>
                      <a:pt x="39" y="212"/>
                      <a:pt x="38" y="207"/>
                    </a:cubicBezTo>
                    <a:cubicBezTo>
                      <a:pt x="36" y="202"/>
                      <a:pt x="38" y="199"/>
                      <a:pt x="44" y="199"/>
                    </a:cubicBezTo>
                    <a:cubicBezTo>
                      <a:pt x="48" y="199"/>
                      <a:pt x="51" y="199"/>
                      <a:pt x="54" y="201"/>
                    </a:cubicBezTo>
                    <a:cubicBezTo>
                      <a:pt x="55" y="202"/>
                      <a:pt x="56" y="203"/>
                      <a:pt x="57" y="203"/>
                    </a:cubicBezTo>
                    <a:cubicBezTo>
                      <a:pt x="62" y="208"/>
                      <a:pt x="68" y="209"/>
                      <a:pt x="75" y="209"/>
                    </a:cubicBezTo>
                    <a:cubicBezTo>
                      <a:pt x="83" y="209"/>
                      <a:pt x="90" y="212"/>
                      <a:pt x="96" y="218"/>
                    </a:cubicBezTo>
                    <a:cubicBezTo>
                      <a:pt x="99" y="221"/>
                      <a:pt x="103" y="223"/>
                      <a:pt x="107" y="223"/>
                    </a:cubicBezTo>
                    <a:cubicBezTo>
                      <a:pt x="110" y="223"/>
                      <a:pt x="112" y="224"/>
                      <a:pt x="115" y="225"/>
                    </a:cubicBezTo>
                    <a:cubicBezTo>
                      <a:pt x="120" y="226"/>
                      <a:pt x="124" y="229"/>
                      <a:pt x="126" y="233"/>
                    </a:cubicBezTo>
                    <a:cubicBezTo>
                      <a:pt x="126" y="234"/>
                      <a:pt x="127" y="235"/>
                      <a:pt x="128" y="236"/>
                    </a:cubicBezTo>
                    <a:cubicBezTo>
                      <a:pt x="131" y="236"/>
                      <a:pt x="132" y="234"/>
                      <a:pt x="133" y="231"/>
                    </a:cubicBezTo>
                    <a:cubicBezTo>
                      <a:pt x="134" y="229"/>
                      <a:pt x="134" y="227"/>
                      <a:pt x="134" y="225"/>
                    </a:cubicBezTo>
                    <a:cubicBezTo>
                      <a:pt x="134" y="217"/>
                      <a:pt x="134" y="208"/>
                      <a:pt x="135" y="200"/>
                    </a:cubicBezTo>
                    <a:cubicBezTo>
                      <a:pt x="137" y="176"/>
                      <a:pt x="139" y="151"/>
                      <a:pt x="137" y="127"/>
                    </a:cubicBezTo>
                    <a:cubicBezTo>
                      <a:pt x="137" y="118"/>
                      <a:pt x="135" y="109"/>
                      <a:pt x="133" y="99"/>
                    </a:cubicBezTo>
                    <a:cubicBezTo>
                      <a:pt x="132" y="90"/>
                      <a:pt x="127" y="81"/>
                      <a:pt x="121" y="74"/>
                    </a:cubicBezTo>
                    <a:cubicBezTo>
                      <a:pt x="116" y="67"/>
                      <a:pt x="111" y="61"/>
                      <a:pt x="105" y="55"/>
                    </a:cubicBezTo>
                    <a:cubicBezTo>
                      <a:pt x="98" y="46"/>
                      <a:pt x="90" y="36"/>
                      <a:pt x="83" y="27"/>
                    </a:cubicBezTo>
                    <a:cubicBezTo>
                      <a:pt x="79" y="22"/>
                      <a:pt x="77" y="15"/>
                      <a:pt x="77" y="9"/>
                    </a:cubicBezTo>
                    <a:cubicBezTo>
                      <a:pt x="77" y="3"/>
                      <a:pt x="80" y="0"/>
                      <a:pt x="86" y="2"/>
                    </a:cubicBezTo>
                    <a:cubicBezTo>
                      <a:pt x="89" y="2"/>
                      <a:pt x="92" y="4"/>
                      <a:pt x="95" y="6"/>
                    </a:cubicBezTo>
                    <a:cubicBezTo>
                      <a:pt x="105" y="15"/>
                      <a:pt x="116" y="22"/>
                      <a:pt x="128" y="28"/>
                    </a:cubicBezTo>
                    <a:cubicBezTo>
                      <a:pt x="141" y="35"/>
                      <a:pt x="154" y="43"/>
                      <a:pt x="165" y="52"/>
                    </a:cubicBezTo>
                    <a:cubicBezTo>
                      <a:pt x="172" y="58"/>
                      <a:pt x="179" y="64"/>
                      <a:pt x="184" y="72"/>
                    </a:cubicBezTo>
                    <a:cubicBezTo>
                      <a:pt x="186" y="75"/>
                      <a:pt x="188" y="78"/>
                      <a:pt x="189" y="83"/>
                    </a:cubicBezTo>
                    <a:cubicBezTo>
                      <a:pt x="192" y="122"/>
                      <a:pt x="193" y="162"/>
                      <a:pt x="193" y="202"/>
                    </a:cubicBezTo>
                    <a:cubicBezTo>
                      <a:pt x="193" y="232"/>
                      <a:pt x="192" y="262"/>
                      <a:pt x="189" y="292"/>
                    </a:cubicBezTo>
                    <a:cubicBezTo>
                      <a:pt x="186" y="321"/>
                      <a:pt x="183" y="350"/>
                      <a:pt x="176" y="378"/>
                    </a:cubicBezTo>
                    <a:cubicBezTo>
                      <a:pt x="173" y="388"/>
                      <a:pt x="170" y="399"/>
                      <a:pt x="165" y="409"/>
                    </a:cubicBezTo>
                    <a:cubicBezTo>
                      <a:pt x="162" y="414"/>
                      <a:pt x="159" y="419"/>
                      <a:pt x="155" y="423"/>
                    </a:cubicBezTo>
                    <a:cubicBezTo>
                      <a:pt x="152" y="426"/>
                      <a:pt x="149" y="428"/>
                      <a:pt x="145" y="428"/>
                    </a:cubicBezTo>
                    <a:cubicBezTo>
                      <a:pt x="140" y="429"/>
                      <a:pt x="136" y="427"/>
                      <a:pt x="135" y="422"/>
                    </a:cubicBezTo>
                    <a:cubicBezTo>
                      <a:pt x="135" y="420"/>
                      <a:pt x="135" y="418"/>
                      <a:pt x="134" y="415"/>
                    </a:cubicBezTo>
                    <a:cubicBezTo>
                      <a:pt x="134" y="407"/>
                      <a:pt x="135" y="399"/>
                      <a:pt x="135" y="391"/>
                    </a:cubicBezTo>
                    <a:cubicBezTo>
                      <a:pt x="134" y="383"/>
                      <a:pt x="134" y="375"/>
                      <a:pt x="131" y="367"/>
                    </a:cubicBezTo>
                    <a:close/>
                    <a:moveTo>
                      <a:pt x="132" y="255"/>
                    </a:moveTo>
                    <a:cubicBezTo>
                      <a:pt x="127" y="257"/>
                      <a:pt x="125" y="260"/>
                      <a:pt x="124" y="264"/>
                    </a:cubicBezTo>
                    <a:cubicBezTo>
                      <a:pt x="123" y="267"/>
                      <a:pt x="122" y="271"/>
                      <a:pt x="119" y="273"/>
                    </a:cubicBezTo>
                    <a:cubicBezTo>
                      <a:pt x="114" y="277"/>
                      <a:pt x="108" y="280"/>
                      <a:pt x="102" y="280"/>
                    </a:cubicBezTo>
                    <a:cubicBezTo>
                      <a:pt x="97" y="280"/>
                      <a:pt x="94" y="282"/>
                      <a:pt x="91" y="285"/>
                    </a:cubicBezTo>
                    <a:cubicBezTo>
                      <a:pt x="87" y="289"/>
                      <a:pt x="84" y="292"/>
                      <a:pt x="81" y="296"/>
                    </a:cubicBezTo>
                    <a:cubicBezTo>
                      <a:pt x="78" y="299"/>
                      <a:pt x="76" y="302"/>
                      <a:pt x="75" y="305"/>
                    </a:cubicBezTo>
                    <a:cubicBezTo>
                      <a:pt x="71" y="315"/>
                      <a:pt x="66" y="323"/>
                      <a:pt x="59" y="331"/>
                    </a:cubicBezTo>
                    <a:cubicBezTo>
                      <a:pt x="54" y="337"/>
                      <a:pt x="50" y="343"/>
                      <a:pt x="45" y="349"/>
                    </a:cubicBezTo>
                    <a:cubicBezTo>
                      <a:pt x="39" y="356"/>
                      <a:pt x="34" y="364"/>
                      <a:pt x="31" y="373"/>
                    </a:cubicBezTo>
                    <a:cubicBezTo>
                      <a:pt x="29" y="377"/>
                      <a:pt x="29" y="379"/>
                      <a:pt x="34" y="381"/>
                    </a:cubicBezTo>
                    <a:cubicBezTo>
                      <a:pt x="38" y="382"/>
                      <a:pt x="42" y="383"/>
                      <a:pt x="46" y="382"/>
                    </a:cubicBezTo>
                    <a:cubicBezTo>
                      <a:pt x="53" y="381"/>
                      <a:pt x="59" y="378"/>
                      <a:pt x="64" y="374"/>
                    </a:cubicBezTo>
                    <a:cubicBezTo>
                      <a:pt x="69" y="371"/>
                      <a:pt x="73" y="367"/>
                      <a:pt x="78" y="363"/>
                    </a:cubicBezTo>
                    <a:cubicBezTo>
                      <a:pt x="81" y="361"/>
                      <a:pt x="83" y="359"/>
                      <a:pt x="87" y="358"/>
                    </a:cubicBezTo>
                    <a:cubicBezTo>
                      <a:pt x="97" y="356"/>
                      <a:pt x="106" y="351"/>
                      <a:pt x="114" y="346"/>
                    </a:cubicBezTo>
                    <a:cubicBezTo>
                      <a:pt x="119" y="343"/>
                      <a:pt x="123" y="340"/>
                      <a:pt x="127" y="338"/>
                    </a:cubicBezTo>
                    <a:cubicBezTo>
                      <a:pt x="131" y="335"/>
                      <a:pt x="133" y="331"/>
                      <a:pt x="133" y="325"/>
                    </a:cubicBezTo>
                    <a:cubicBezTo>
                      <a:pt x="132" y="304"/>
                      <a:pt x="132" y="282"/>
                      <a:pt x="132" y="260"/>
                    </a:cubicBezTo>
                    <a:cubicBezTo>
                      <a:pt x="132" y="259"/>
                      <a:pt x="132" y="257"/>
                      <a:pt x="132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12"/>
              <p:cNvSpPr/>
              <p:nvPr/>
            </p:nvSpPr>
            <p:spPr bwMode="auto">
              <a:xfrm>
                <a:off x="5375547" y="2443057"/>
                <a:ext cx="650372" cy="900269"/>
              </a:xfrm>
              <a:custGeom>
                <a:avLst/>
                <a:gdLst>
                  <a:gd name="T0" fmla="*/ 34 w 229"/>
                  <a:gd name="T1" fmla="*/ 0 h 316"/>
                  <a:gd name="T2" fmla="*/ 37 w 229"/>
                  <a:gd name="T3" fmla="*/ 2 h 316"/>
                  <a:gd name="T4" fmla="*/ 69 w 229"/>
                  <a:gd name="T5" fmla="*/ 32 h 316"/>
                  <a:gd name="T6" fmla="*/ 73 w 229"/>
                  <a:gd name="T7" fmla="*/ 38 h 316"/>
                  <a:gd name="T8" fmla="*/ 99 w 229"/>
                  <a:gd name="T9" fmla="*/ 117 h 316"/>
                  <a:gd name="T10" fmla="*/ 101 w 229"/>
                  <a:gd name="T11" fmla="*/ 128 h 316"/>
                  <a:gd name="T12" fmla="*/ 112 w 229"/>
                  <a:gd name="T13" fmla="*/ 132 h 316"/>
                  <a:gd name="T14" fmla="*/ 120 w 229"/>
                  <a:gd name="T15" fmla="*/ 127 h 316"/>
                  <a:gd name="T16" fmla="*/ 145 w 229"/>
                  <a:gd name="T17" fmla="*/ 109 h 316"/>
                  <a:gd name="T18" fmla="*/ 148 w 229"/>
                  <a:gd name="T19" fmla="*/ 103 h 316"/>
                  <a:gd name="T20" fmla="*/ 148 w 229"/>
                  <a:gd name="T21" fmla="*/ 80 h 316"/>
                  <a:gd name="T22" fmla="*/ 159 w 229"/>
                  <a:gd name="T23" fmla="*/ 69 h 316"/>
                  <a:gd name="T24" fmla="*/ 162 w 229"/>
                  <a:gd name="T25" fmla="*/ 71 h 316"/>
                  <a:gd name="T26" fmla="*/ 164 w 229"/>
                  <a:gd name="T27" fmla="*/ 75 h 316"/>
                  <a:gd name="T28" fmla="*/ 171 w 229"/>
                  <a:gd name="T29" fmla="*/ 86 h 316"/>
                  <a:gd name="T30" fmla="*/ 204 w 229"/>
                  <a:gd name="T31" fmla="*/ 104 h 316"/>
                  <a:gd name="T32" fmla="*/ 209 w 229"/>
                  <a:gd name="T33" fmla="*/ 112 h 316"/>
                  <a:gd name="T34" fmla="*/ 169 w 229"/>
                  <a:gd name="T35" fmla="*/ 170 h 316"/>
                  <a:gd name="T36" fmla="*/ 128 w 229"/>
                  <a:gd name="T37" fmla="*/ 175 h 316"/>
                  <a:gd name="T38" fmla="*/ 114 w 229"/>
                  <a:gd name="T39" fmla="*/ 190 h 316"/>
                  <a:gd name="T40" fmla="*/ 115 w 229"/>
                  <a:gd name="T41" fmla="*/ 196 h 316"/>
                  <a:gd name="T42" fmla="*/ 115 w 229"/>
                  <a:gd name="T43" fmla="*/ 219 h 316"/>
                  <a:gd name="T44" fmla="*/ 109 w 229"/>
                  <a:gd name="T45" fmla="*/ 226 h 316"/>
                  <a:gd name="T46" fmla="*/ 89 w 229"/>
                  <a:gd name="T47" fmla="*/ 246 h 316"/>
                  <a:gd name="T48" fmla="*/ 95 w 229"/>
                  <a:gd name="T49" fmla="*/ 260 h 316"/>
                  <a:gd name="T50" fmla="*/ 113 w 229"/>
                  <a:gd name="T51" fmla="*/ 259 h 316"/>
                  <a:gd name="T52" fmla="*/ 148 w 229"/>
                  <a:gd name="T53" fmla="*/ 248 h 316"/>
                  <a:gd name="T54" fmla="*/ 170 w 229"/>
                  <a:gd name="T55" fmla="*/ 243 h 316"/>
                  <a:gd name="T56" fmla="*/ 187 w 229"/>
                  <a:gd name="T57" fmla="*/ 237 h 316"/>
                  <a:gd name="T58" fmla="*/ 212 w 229"/>
                  <a:gd name="T59" fmla="*/ 229 h 316"/>
                  <a:gd name="T60" fmla="*/ 220 w 229"/>
                  <a:gd name="T61" fmla="*/ 229 h 316"/>
                  <a:gd name="T62" fmla="*/ 227 w 229"/>
                  <a:gd name="T63" fmla="*/ 241 h 316"/>
                  <a:gd name="T64" fmla="*/ 214 w 229"/>
                  <a:gd name="T65" fmla="*/ 267 h 316"/>
                  <a:gd name="T66" fmla="*/ 203 w 229"/>
                  <a:gd name="T67" fmla="*/ 277 h 316"/>
                  <a:gd name="T68" fmla="*/ 174 w 229"/>
                  <a:gd name="T69" fmla="*/ 289 h 316"/>
                  <a:gd name="T70" fmla="*/ 140 w 229"/>
                  <a:gd name="T71" fmla="*/ 298 h 316"/>
                  <a:gd name="T72" fmla="*/ 127 w 229"/>
                  <a:gd name="T73" fmla="*/ 298 h 316"/>
                  <a:gd name="T74" fmla="*/ 116 w 229"/>
                  <a:gd name="T75" fmla="*/ 301 h 316"/>
                  <a:gd name="T76" fmla="*/ 55 w 229"/>
                  <a:gd name="T77" fmla="*/ 304 h 316"/>
                  <a:gd name="T78" fmla="*/ 44 w 229"/>
                  <a:gd name="T79" fmla="*/ 292 h 316"/>
                  <a:gd name="T80" fmla="*/ 27 w 229"/>
                  <a:gd name="T81" fmla="*/ 257 h 316"/>
                  <a:gd name="T82" fmla="*/ 25 w 229"/>
                  <a:gd name="T83" fmla="*/ 252 h 316"/>
                  <a:gd name="T84" fmla="*/ 18 w 229"/>
                  <a:gd name="T85" fmla="*/ 217 h 316"/>
                  <a:gd name="T86" fmla="*/ 18 w 229"/>
                  <a:gd name="T87" fmla="*/ 210 h 316"/>
                  <a:gd name="T88" fmla="*/ 1 w 229"/>
                  <a:gd name="T89" fmla="*/ 140 h 316"/>
                  <a:gd name="T90" fmla="*/ 0 w 229"/>
                  <a:gd name="T91" fmla="*/ 134 h 316"/>
                  <a:gd name="T92" fmla="*/ 18 w 229"/>
                  <a:gd name="T93" fmla="*/ 50 h 316"/>
                  <a:gd name="T94" fmla="*/ 32 w 229"/>
                  <a:gd name="T95" fmla="*/ 4 h 316"/>
                  <a:gd name="T96" fmla="*/ 34 w 229"/>
                  <a:gd name="T97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9" h="316">
                    <a:moveTo>
                      <a:pt x="34" y="0"/>
                    </a:moveTo>
                    <a:cubicBezTo>
                      <a:pt x="35" y="1"/>
                      <a:pt x="36" y="2"/>
                      <a:pt x="37" y="2"/>
                    </a:cubicBezTo>
                    <a:cubicBezTo>
                      <a:pt x="48" y="12"/>
                      <a:pt x="58" y="22"/>
                      <a:pt x="69" y="32"/>
                    </a:cubicBezTo>
                    <a:cubicBezTo>
                      <a:pt x="71" y="34"/>
                      <a:pt x="72" y="36"/>
                      <a:pt x="73" y="38"/>
                    </a:cubicBezTo>
                    <a:cubicBezTo>
                      <a:pt x="86" y="63"/>
                      <a:pt x="94" y="89"/>
                      <a:pt x="99" y="117"/>
                    </a:cubicBezTo>
                    <a:cubicBezTo>
                      <a:pt x="99" y="120"/>
                      <a:pt x="100" y="124"/>
                      <a:pt x="101" y="128"/>
                    </a:cubicBezTo>
                    <a:cubicBezTo>
                      <a:pt x="103" y="133"/>
                      <a:pt x="107" y="134"/>
                      <a:pt x="112" y="132"/>
                    </a:cubicBezTo>
                    <a:cubicBezTo>
                      <a:pt x="115" y="130"/>
                      <a:pt x="117" y="129"/>
                      <a:pt x="120" y="127"/>
                    </a:cubicBezTo>
                    <a:cubicBezTo>
                      <a:pt x="128" y="121"/>
                      <a:pt x="136" y="115"/>
                      <a:pt x="145" y="109"/>
                    </a:cubicBezTo>
                    <a:cubicBezTo>
                      <a:pt x="147" y="108"/>
                      <a:pt x="148" y="106"/>
                      <a:pt x="148" y="103"/>
                    </a:cubicBezTo>
                    <a:cubicBezTo>
                      <a:pt x="148" y="95"/>
                      <a:pt x="148" y="88"/>
                      <a:pt x="148" y="80"/>
                    </a:cubicBezTo>
                    <a:cubicBezTo>
                      <a:pt x="148" y="75"/>
                      <a:pt x="153" y="69"/>
                      <a:pt x="159" y="69"/>
                    </a:cubicBezTo>
                    <a:cubicBezTo>
                      <a:pt x="160" y="69"/>
                      <a:pt x="162" y="70"/>
                      <a:pt x="162" y="71"/>
                    </a:cubicBezTo>
                    <a:cubicBezTo>
                      <a:pt x="163" y="72"/>
                      <a:pt x="164" y="73"/>
                      <a:pt x="164" y="75"/>
                    </a:cubicBezTo>
                    <a:cubicBezTo>
                      <a:pt x="164" y="79"/>
                      <a:pt x="167" y="83"/>
                      <a:pt x="171" y="86"/>
                    </a:cubicBezTo>
                    <a:cubicBezTo>
                      <a:pt x="181" y="94"/>
                      <a:pt x="192" y="100"/>
                      <a:pt x="204" y="104"/>
                    </a:cubicBezTo>
                    <a:cubicBezTo>
                      <a:pt x="208" y="106"/>
                      <a:pt x="209" y="108"/>
                      <a:pt x="209" y="112"/>
                    </a:cubicBezTo>
                    <a:cubicBezTo>
                      <a:pt x="210" y="140"/>
                      <a:pt x="196" y="160"/>
                      <a:pt x="169" y="170"/>
                    </a:cubicBezTo>
                    <a:cubicBezTo>
                      <a:pt x="156" y="175"/>
                      <a:pt x="142" y="177"/>
                      <a:pt x="128" y="175"/>
                    </a:cubicBezTo>
                    <a:cubicBezTo>
                      <a:pt x="119" y="173"/>
                      <a:pt x="112" y="182"/>
                      <a:pt x="114" y="190"/>
                    </a:cubicBezTo>
                    <a:cubicBezTo>
                      <a:pt x="114" y="192"/>
                      <a:pt x="115" y="194"/>
                      <a:pt x="115" y="196"/>
                    </a:cubicBezTo>
                    <a:cubicBezTo>
                      <a:pt x="118" y="203"/>
                      <a:pt x="118" y="211"/>
                      <a:pt x="115" y="219"/>
                    </a:cubicBezTo>
                    <a:cubicBezTo>
                      <a:pt x="114" y="222"/>
                      <a:pt x="112" y="224"/>
                      <a:pt x="109" y="226"/>
                    </a:cubicBezTo>
                    <a:cubicBezTo>
                      <a:pt x="101" y="231"/>
                      <a:pt x="95" y="238"/>
                      <a:pt x="89" y="246"/>
                    </a:cubicBezTo>
                    <a:cubicBezTo>
                      <a:pt x="84" y="254"/>
                      <a:pt x="85" y="258"/>
                      <a:pt x="95" y="260"/>
                    </a:cubicBezTo>
                    <a:cubicBezTo>
                      <a:pt x="101" y="261"/>
                      <a:pt x="107" y="261"/>
                      <a:pt x="113" y="259"/>
                    </a:cubicBezTo>
                    <a:cubicBezTo>
                      <a:pt x="125" y="256"/>
                      <a:pt x="137" y="252"/>
                      <a:pt x="148" y="248"/>
                    </a:cubicBezTo>
                    <a:cubicBezTo>
                      <a:pt x="155" y="245"/>
                      <a:pt x="162" y="243"/>
                      <a:pt x="170" y="243"/>
                    </a:cubicBezTo>
                    <a:cubicBezTo>
                      <a:pt x="176" y="242"/>
                      <a:pt x="182" y="240"/>
                      <a:pt x="187" y="237"/>
                    </a:cubicBezTo>
                    <a:cubicBezTo>
                      <a:pt x="195" y="234"/>
                      <a:pt x="203" y="230"/>
                      <a:pt x="212" y="229"/>
                    </a:cubicBezTo>
                    <a:cubicBezTo>
                      <a:pt x="214" y="229"/>
                      <a:pt x="217" y="229"/>
                      <a:pt x="220" y="229"/>
                    </a:cubicBezTo>
                    <a:cubicBezTo>
                      <a:pt x="226" y="230"/>
                      <a:pt x="229" y="236"/>
                      <a:pt x="227" y="241"/>
                    </a:cubicBezTo>
                    <a:cubicBezTo>
                      <a:pt x="223" y="250"/>
                      <a:pt x="218" y="259"/>
                      <a:pt x="214" y="267"/>
                    </a:cubicBezTo>
                    <a:cubicBezTo>
                      <a:pt x="211" y="271"/>
                      <a:pt x="207" y="274"/>
                      <a:pt x="203" y="277"/>
                    </a:cubicBezTo>
                    <a:cubicBezTo>
                      <a:pt x="194" y="282"/>
                      <a:pt x="184" y="286"/>
                      <a:pt x="174" y="289"/>
                    </a:cubicBezTo>
                    <a:cubicBezTo>
                      <a:pt x="163" y="292"/>
                      <a:pt x="151" y="295"/>
                      <a:pt x="140" y="298"/>
                    </a:cubicBezTo>
                    <a:cubicBezTo>
                      <a:pt x="136" y="299"/>
                      <a:pt x="131" y="298"/>
                      <a:pt x="127" y="298"/>
                    </a:cubicBezTo>
                    <a:cubicBezTo>
                      <a:pt x="122" y="298"/>
                      <a:pt x="119" y="299"/>
                      <a:pt x="116" y="301"/>
                    </a:cubicBezTo>
                    <a:cubicBezTo>
                      <a:pt x="97" y="315"/>
                      <a:pt x="74" y="316"/>
                      <a:pt x="55" y="304"/>
                    </a:cubicBezTo>
                    <a:cubicBezTo>
                      <a:pt x="51" y="301"/>
                      <a:pt x="47" y="297"/>
                      <a:pt x="44" y="292"/>
                    </a:cubicBezTo>
                    <a:cubicBezTo>
                      <a:pt x="37" y="281"/>
                      <a:pt x="32" y="269"/>
                      <a:pt x="27" y="257"/>
                    </a:cubicBezTo>
                    <a:cubicBezTo>
                      <a:pt x="26" y="255"/>
                      <a:pt x="26" y="254"/>
                      <a:pt x="25" y="252"/>
                    </a:cubicBezTo>
                    <a:cubicBezTo>
                      <a:pt x="20" y="241"/>
                      <a:pt x="17" y="230"/>
                      <a:pt x="18" y="217"/>
                    </a:cubicBezTo>
                    <a:cubicBezTo>
                      <a:pt x="19" y="215"/>
                      <a:pt x="18" y="213"/>
                      <a:pt x="18" y="210"/>
                    </a:cubicBezTo>
                    <a:cubicBezTo>
                      <a:pt x="12" y="187"/>
                      <a:pt x="6" y="163"/>
                      <a:pt x="1" y="140"/>
                    </a:cubicBezTo>
                    <a:cubicBezTo>
                      <a:pt x="0" y="138"/>
                      <a:pt x="0" y="136"/>
                      <a:pt x="0" y="134"/>
                    </a:cubicBezTo>
                    <a:cubicBezTo>
                      <a:pt x="6" y="106"/>
                      <a:pt x="12" y="78"/>
                      <a:pt x="18" y="50"/>
                    </a:cubicBezTo>
                    <a:cubicBezTo>
                      <a:pt x="22" y="35"/>
                      <a:pt x="26" y="19"/>
                      <a:pt x="32" y="4"/>
                    </a:cubicBezTo>
                    <a:cubicBezTo>
                      <a:pt x="33" y="2"/>
                      <a:pt x="33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3"/>
              <p:cNvSpPr/>
              <p:nvPr/>
            </p:nvSpPr>
            <p:spPr bwMode="auto">
              <a:xfrm>
                <a:off x="6355912" y="2792272"/>
                <a:ext cx="772117" cy="855416"/>
              </a:xfrm>
              <a:custGeom>
                <a:avLst/>
                <a:gdLst>
                  <a:gd name="T0" fmla="*/ 194 w 271"/>
                  <a:gd name="T1" fmla="*/ 98 h 300"/>
                  <a:gd name="T2" fmla="*/ 236 w 271"/>
                  <a:gd name="T3" fmla="*/ 96 h 300"/>
                  <a:gd name="T4" fmla="*/ 237 w 271"/>
                  <a:gd name="T5" fmla="*/ 111 h 300"/>
                  <a:gd name="T6" fmla="*/ 175 w 271"/>
                  <a:gd name="T7" fmla="*/ 150 h 300"/>
                  <a:gd name="T8" fmla="*/ 169 w 271"/>
                  <a:gd name="T9" fmla="*/ 195 h 300"/>
                  <a:gd name="T10" fmla="*/ 177 w 271"/>
                  <a:gd name="T11" fmla="*/ 299 h 300"/>
                  <a:gd name="T12" fmla="*/ 159 w 271"/>
                  <a:gd name="T13" fmla="*/ 285 h 300"/>
                  <a:gd name="T14" fmla="*/ 150 w 271"/>
                  <a:gd name="T15" fmla="*/ 266 h 300"/>
                  <a:gd name="T16" fmla="*/ 133 w 271"/>
                  <a:gd name="T17" fmla="*/ 260 h 300"/>
                  <a:gd name="T18" fmla="*/ 132 w 271"/>
                  <a:gd name="T19" fmla="*/ 243 h 300"/>
                  <a:gd name="T20" fmla="*/ 149 w 271"/>
                  <a:gd name="T21" fmla="*/ 232 h 300"/>
                  <a:gd name="T22" fmla="*/ 139 w 271"/>
                  <a:gd name="T23" fmla="*/ 197 h 300"/>
                  <a:gd name="T24" fmla="*/ 117 w 271"/>
                  <a:gd name="T25" fmla="*/ 216 h 300"/>
                  <a:gd name="T26" fmla="*/ 101 w 271"/>
                  <a:gd name="T27" fmla="*/ 235 h 300"/>
                  <a:gd name="T28" fmla="*/ 26 w 271"/>
                  <a:gd name="T29" fmla="*/ 293 h 300"/>
                  <a:gd name="T30" fmla="*/ 0 w 271"/>
                  <a:gd name="T31" fmla="*/ 243 h 300"/>
                  <a:gd name="T32" fmla="*/ 9 w 271"/>
                  <a:gd name="T33" fmla="*/ 237 h 300"/>
                  <a:gd name="T34" fmla="*/ 32 w 271"/>
                  <a:gd name="T35" fmla="*/ 234 h 300"/>
                  <a:gd name="T36" fmla="*/ 59 w 271"/>
                  <a:gd name="T37" fmla="*/ 219 h 300"/>
                  <a:gd name="T38" fmla="*/ 116 w 271"/>
                  <a:gd name="T39" fmla="*/ 185 h 300"/>
                  <a:gd name="T40" fmla="*/ 145 w 271"/>
                  <a:gd name="T41" fmla="*/ 155 h 300"/>
                  <a:gd name="T42" fmla="*/ 133 w 271"/>
                  <a:gd name="T43" fmla="*/ 142 h 300"/>
                  <a:gd name="T44" fmla="*/ 145 w 271"/>
                  <a:gd name="T45" fmla="*/ 112 h 300"/>
                  <a:gd name="T46" fmla="*/ 143 w 271"/>
                  <a:gd name="T47" fmla="*/ 104 h 300"/>
                  <a:gd name="T48" fmla="*/ 124 w 271"/>
                  <a:gd name="T49" fmla="*/ 108 h 300"/>
                  <a:gd name="T50" fmla="*/ 121 w 271"/>
                  <a:gd name="T51" fmla="*/ 140 h 300"/>
                  <a:gd name="T52" fmla="*/ 87 w 271"/>
                  <a:gd name="T53" fmla="*/ 188 h 300"/>
                  <a:gd name="T54" fmla="*/ 73 w 271"/>
                  <a:gd name="T55" fmla="*/ 176 h 300"/>
                  <a:gd name="T56" fmla="*/ 67 w 271"/>
                  <a:gd name="T57" fmla="*/ 159 h 300"/>
                  <a:gd name="T58" fmla="*/ 66 w 271"/>
                  <a:gd name="T59" fmla="*/ 63 h 300"/>
                  <a:gd name="T60" fmla="*/ 72 w 271"/>
                  <a:gd name="T61" fmla="*/ 47 h 300"/>
                  <a:gd name="T62" fmla="*/ 88 w 271"/>
                  <a:gd name="T63" fmla="*/ 55 h 300"/>
                  <a:gd name="T64" fmla="*/ 109 w 271"/>
                  <a:gd name="T65" fmla="*/ 63 h 300"/>
                  <a:gd name="T66" fmla="*/ 160 w 271"/>
                  <a:gd name="T67" fmla="*/ 28 h 300"/>
                  <a:gd name="T68" fmla="*/ 187 w 271"/>
                  <a:gd name="T69" fmla="*/ 16 h 300"/>
                  <a:gd name="T70" fmla="*/ 258 w 271"/>
                  <a:gd name="T71" fmla="*/ 4 h 300"/>
                  <a:gd name="T72" fmla="*/ 271 w 271"/>
                  <a:gd name="T73" fmla="*/ 16 h 300"/>
                  <a:gd name="T74" fmla="*/ 248 w 271"/>
                  <a:gd name="T75" fmla="*/ 37 h 300"/>
                  <a:gd name="T76" fmla="*/ 215 w 271"/>
                  <a:gd name="T77" fmla="*/ 67 h 300"/>
                  <a:gd name="T78" fmla="*/ 186 w 271"/>
                  <a:gd name="T79" fmla="*/ 9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1" h="300">
                    <a:moveTo>
                      <a:pt x="185" y="102"/>
                    </a:moveTo>
                    <a:cubicBezTo>
                      <a:pt x="188" y="101"/>
                      <a:pt x="191" y="99"/>
                      <a:pt x="194" y="98"/>
                    </a:cubicBezTo>
                    <a:cubicBezTo>
                      <a:pt x="200" y="94"/>
                      <a:pt x="206" y="91"/>
                      <a:pt x="213" y="90"/>
                    </a:cubicBezTo>
                    <a:cubicBezTo>
                      <a:pt x="221" y="89"/>
                      <a:pt x="229" y="92"/>
                      <a:pt x="236" y="96"/>
                    </a:cubicBezTo>
                    <a:cubicBezTo>
                      <a:pt x="237" y="97"/>
                      <a:pt x="238" y="98"/>
                      <a:pt x="239" y="99"/>
                    </a:cubicBezTo>
                    <a:cubicBezTo>
                      <a:pt x="242" y="103"/>
                      <a:pt x="242" y="108"/>
                      <a:pt x="237" y="111"/>
                    </a:cubicBezTo>
                    <a:cubicBezTo>
                      <a:pt x="220" y="127"/>
                      <a:pt x="200" y="139"/>
                      <a:pt x="179" y="148"/>
                    </a:cubicBezTo>
                    <a:cubicBezTo>
                      <a:pt x="178" y="149"/>
                      <a:pt x="176" y="149"/>
                      <a:pt x="175" y="150"/>
                    </a:cubicBezTo>
                    <a:cubicBezTo>
                      <a:pt x="167" y="153"/>
                      <a:pt x="164" y="159"/>
                      <a:pt x="163" y="168"/>
                    </a:cubicBezTo>
                    <a:cubicBezTo>
                      <a:pt x="163" y="177"/>
                      <a:pt x="165" y="187"/>
                      <a:pt x="169" y="195"/>
                    </a:cubicBezTo>
                    <a:cubicBezTo>
                      <a:pt x="182" y="226"/>
                      <a:pt x="186" y="259"/>
                      <a:pt x="185" y="292"/>
                    </a:cubicBezTo>
                    <a:cubicBezTo>
                      <a:pt x="185" y="298"/>
                      <a:pt x="183" y="300"/>
                      <a:pt x="177" y="299"/>
                    </a:cubicBezTo>
                    <a:cubicBezTo>
                      <a:pt x="171" y="299"/>
                      <a:pt x="165" y="297"/>
                      <a:pt x="161" y="292"/>
                    </a:cubicBezTo>
                    <a:cubicBezTo>
                      <a:pt x="159" y="290"/>
                      <a:pt x="159" y="287"/>
                      <a:pt x="159" y="285"/>
                    </a:cubicBezTo>
                    <a:cubicBezTo>
                      <a:pt x="159" y="284"/>
                      <a:pt x="159" y="282"/>
                      <a:pt x="159" y="281"/>
                    </a:cubicBezTo>
                    <a:cubicBezTo>
                      <a:pt x="159" y="274"/>
                      <a:pt x="156" y="269"/>
                      <a:pt x="150" y="266"/>
                    </a:cubicBezTo>
                    <a:cubicBezTo>
                      <a:pt x="146" y="263"/>
                      <a:pt x="141" y="262"/>
                      <a:pt x="136" y="260"/>
                    </a:cubicBezTo>
                    <a:cubicBezTo>
                      <a:pt x="135" y="260"/>
                      <a:pt x="134" y="260"/>
                      <a:pt x="133" y="260"/>
                    </a:cubicBezTo>
                    <a:cubicBezTo>
                      <a:pt x="129" y="258"/>
                      <a:pt x="126" y="255"/>
                      <a:pt x="126" y="252"/>
                    </a:cubicBezTo>
                    <a:cubicBezTo>
                      <a:pt x="125" y="248"/>
                      <a:pt x="128" y="244"/>
                      <a:pt x="132" y="243"/>
                    </a:cubicBezTo>
                    <a:cubicBezTo>
                      <a:pt x="134" y="242"/>
                      <a:pt x="136" y="242"/>
                      <a:pt x="138" y="242"/>
                    </a:cubicBezTo>
                    <a:cubicBezTo>
                      <a:pt x="144" y="241"/>
                      <a:pt x="147" y="238"/>
                      <a:pt x="149" y="232"/>
                    </a:cubicBezTo>
                    <a:cubicBezTo>
                      <a:pt x="153" y="220"/>
                      <a:pt x="151" y="208"/>
                      <a:pt x="144" y="197"/>
                    </a:cubicBezTo>
                    <a:cubicBezTo>
                      <a:pt x="142" y="195"/>
                      <a:pt x="141" y="195"/>
                      <a:pt x="139" y="197"/>
                    </a:cubicBezTo>
                    <a:cubicBezTo>
                      <a:pt x="138" y="197"/>
                      <a:pt x="137" y="198"/>
                      <a:pt x="136" y="199"/>
                    </a:cubicBezTo>
                    <a:cubicBezTo>
                      <a:pt x="129" y="205"/>
                      <a:pt x="123" y="210"/>
                      <a:pt x="117" y="216"/>
                    </a:cubicBezTo>
                    <a:cubicBezTo>
                      <a:pt x="112" y="220"/>
                      <a:pt x="108" y="225"/>
                      <a:pt x="105" y="231"/>
                    </a:cubicBezTo>
                    <a:cubicBezTo>
                      <a:pt x="104" y="232"/>
                      <a:pt x="103" y="233"/>
                      <a:pt x="101" y="235"/>
                    </a:cubicBezTo>
                    <a:cubicBezTo>
                      <a:pt x="84" y="253"/>
                      <a:pt x="66" y="270"/>
                      <a:pt x="48" y="288"/>
                    </a:cubicBezTo>
                    <a:cubicBezTo>
                      <a:pt x="41" y="296"/>
                      <a:pt x="35" y="297"/>
                      <a:pt x="26" y="293"/>
                    </a:cubicBezTo>
                    <a:cubicBezTo>
                      <a:pt x="20" y="291"/>
                      <a:pt x="16" y="287"/>
                      <a:pt x="13" y="282"/>
                    </a:cubicBezTo>
                    <a:cubicBezTo>
                      <a:pt x="4" y="271"/>
                      <a:pt x="1" y="257"/>
                      <a:pt x="0" y="243"/>
                    </a:cubicBezTo>
                    <a:cubicBezTo>
                      <a:pt x="0" y="240"/>
                      <a:pt x="1" y="239"/>
                      <a:pt x="3" y="239"/>
                    </a:cubicBezTo>
                    <a:cubicBezTo>
                      <a:pt x="5" y="238"/>
                      <a:pt x="7" y="237"/>
                      <a:pt x="9" y="237"/>
                    </a:cubicBezTo>
                    <a:cubicBezTo>
                      <a:pt x="13" y="235"/>
                      <a:pt x="16" y="235"/>
                      <a:pt x="20" y="237"/>
                    </a:cubicBezTo>
                    <a:cubicBezTo>
                      <a:pt x="24" y="239"/>
                      <a:pt x="28" y="238"/>
                      <a:pt x="32" y="234"/>
                    </a:cubicBezTo>
                    <a:cubicBezTo>
                      <a:pt x="34" y="233"/>
                      <a:pt x="37" y="231"/>
                      <a:pt x="39" y="230"/>
                    </a:cubicBezTo>
                    <a:cubicBezTo>
                      <a:pt x="46" y="226"/>
                      <a:pt x="52" y="222"/>
                      <a:pt x="59" y="219"/>
                    </a:cubicBezTo>
                    <a:cubicBezTo>
                      <a:pt x="60" y="218"/>
                      <a:pt x="62" y="217"/>
                      <a:pt x="63" y="216"/>
                    </a:cubicBezTo>
                    <a:cubicBezTo>
                      <a:pt x="81" y="206"/>
                      <a:pt x="98" y="195"/>
                      <a:pt x="116" y="185"/>
                    </a:cubicBezTo>
                    <a:cubicBezTo>
                      <a:pt x="122" y="181"/>
                      <a:pt x="128" y="177"/>
                      <a:pt x="134" y="172"/>
                    </a:cubicBezTo>
                    <a:cubicBezTo>
                      <a:pt x="139" y="168"/>
                      <a:pt x="143" y="163"/>
                      <a:pt x="145" y="155"/>
                    </a:cubicBezTo>
                    <a:cubicBezTo>
                      <a:pt x="143" y="155"/>
                      <a:pt x="142" y="154"/>
                      <a:pt x="140" y="154"/>
                    </a:cubicBezTo>
                    <a:cubicBezTo>
                      <a:pt x="134" y="152"/>
                      <a:pt x="132" y="148"/>
                      <a:pt x="133" y="142"/>
                    </a:cubicBezTo>
                    <a:cubicBezTo>
                      <a:pt x="134" y="140"/>
                      <a:pt x="135" y="137"/>
                      <a:pt x="136" y="135"/>
                    </a:cubicBezTo>
                    <a:cubicBezTo>
                      <a:pt x="139" y="127"/>
                      <a:pt x="142" y="119"/>
                      <a:pt x="145" y="112"/>
                    </a:cubicBezTo>
                    <a:cubicBezTo>
                      <a:pt x="145" y="111"/>
                      <a:pt x="146" y="110"/>
                      <a:pt x="146" y="109"/>
                    </a:cubicBezTo>
                    <a:cubicBezTo>
                      <a:pt x="147" y="105"/>
                      <a:pt x="146" y="104"/>
                      <a:pt x="143" y="104"/>
                    </a:cubicBezTo>
                    <a:cubicBezTo>
                      <a:pt x="140" y="104"/>
                      <a:pt x="138" y="104"/>
                      <a:pt x="135" y="105"/>
                    </a:cubicBezTo>
                    <a:cubicBezTo>
                      <a:pt x="132" y="106"/>
                      <a:pt x="128" y="107"/>
                      <a:pt x="124" y="108"/>
                    </a:cubicBezTo>
                    <a:cubicBezTo>
                      <a:pt x="122" y="109"/>
                      <a:pt x="121" y="111"/>
                      <a:pt x="121" y="113"/>
                    </a:cubicBezTo>
                    <a:cubicBezTo>
                      <a:pt x="121" y="122"/>
                      <a:pt x="121" y="131"/>
                      <a:pt x="121" y="140"/>
                    </a:cubicBezTo>
                    <a:cubicBezTo>
                      <a:pt x="121" y="142"/>
                      <a:pt x="120" y="144"/>
                      <a:pt x="119" y="146"/>
                    </a:cubicBezTo>
                    <a:cubicBezTo>
                      <a:pt x="108" y="160"/>
                      <a:pt x="98" y="174"/>
                      <a:pt x="87" y="188"/>
                    </a:cubicBezTo>
                    <a:cubicBezTo>
                      <a:pt x="87" y="189"/>
                      <a:pt x="86" y="189"/>
                      <a:pt x="86" y="190"/>
                    </a:cubicBezTo>
                    <a:cubicBezTo>
                      <a:pt x="81" y="185"/>
                      <a:pt x="77" y="181"/>
                      <a:pt x="73" y="176"/>
                    </a:cubicBezTo>
                    <a:cubicBezTo>
                      <a:pt x="70" y="173"/>
                      <a:pt x="69" y="170"/>
                      <a:pt x="69" y="166"/>
                    </a:cubicBezTo>
                    <a:cubicBezTo>
                      <a:pt x="68" y="164"/>
                      <a:pt x="68" y="161"/>
                      <a:pt x="67" y="159"/>
                    </a:cubicBezTo>
                    <a:cubicBezTo>
                      <a:pt x="58" y="138"/>
                      <a:pt x="57" y="117"/>
                      <a:pt x="63" y="95"/>
                    </a:cubicBezTo>
                    <a:cubicBezTo>
                      <a:pt x="67" y="84"/>
                      <a:pt x="67" y="74"/>
                      <a:pt x="66" y="63"/>
                    </a:cubicBezTo>
                    <a:cubicBezTo>
                      <a:pt x="66" y="60"/>
                      <a:pt x="66" y="57"/>
                      <a:pt x="66" y="54"/>
                    </a:cubicBezTo>
                    <a:cubicBezTo>
                      <a:pt x="66" y="50"/>
                      <a:pt x="68" y="47"/>
                      <a:pt x="72" y="47"/>
                    </a:cubicBezTo>
                    <a:cubicBezTo>
                      <a:pt x="75" y="46"/>
                      <a:pt x="78" y="47"/>
                      <a:pt x="80" y="48"/>
                    </a:cubicBezTo>
                    <a:cubicBezTo>
                      <a:pt x="83" y="50"/>
                      <a:pt x="85" y="52"/>
                      <a:pt x="88" y="55"/>
                    </a:cubicBezTo>
                    <a:cubicBezTo>
                      <a:pt x="90" y="57"/>
                      <a:pt x="91" y="59"/>
                      <a:pt x="93" y="61"/>
                    </a:cubicBezTo>
                    <a:cubicBezTo>
                      <a:pt x="99" y="66"/>
                      <a:pt x="103" y="67"/>
                      <a:pt x="109" y="63"/>
                    </a:cubicBezTo>
                    <a:cubicBezTo>
                      <a:pt x="117" y="58"/>
                      <a:pt x="125" y="53"/>
                      <a:pt x="133" y="48"/>
                    </a:cubicBezTo>
                    <a:cubicBezTo>
                      <a:pt x="142" y="41"/>
                      <a:pt x="151" y="35"/>
                      <a:pt x="160" y="28"/>
                    </a:cubicBezTo>
                    <a:cubicBezTo>
                      <a:pt x="163" y="25"/>
                      <a:pt x="167" y="24"/>
                      <a:pt x="171" y="23"/>
                    </a:cubicBezTo>
                    <a:cubicBezTo>
                      <a:pt x="177" y="23"/>
                      <a:pt x="182" y="20"/>
                      <a:pt x="187" y="16"/>
                    </a:cubicBezTo>
                    <a:cubicBezTo>
                      <a:pt x="196" y="6"/>
                      <a:pt x="208" y="2"/>
                      <a:pt x="221" y="1"/>
                    </a:cubicBezTo>
                    <a:cubicBezTo>
                      <a:pt x="233" y="0"/>
                      <a:pt x="246" y="0"/>
                      <a:pt x="258" y="4"/>
                    </a:cubicBezTo>
                    <a:cubicBezTo>
                      <a:pt x="261" y="5"/>
                      <a:pt x="264" y="7"/>
                      <a:pt x="267" y="9"/>
                    </a:cubicBezTo>
                    <a:cubicBezTo>
                      <a:pt x="270" y="10"/>
                      <a:pt x="271" y="13"/>
                      <a:pt x="271" y="16"/>
                    </a:cubicBezTo>
                    <a:cubicBezTo>
                      <a:pt x="271" y="18"/>
                      <a:pt x="271" y="19"/>
                      <a:pt x="269" y="21"/>
                    </a:cubicBezTo>
                    <a:cubicBezTo>
                      <a:pt x="262" y="26"/>
                      <a:pt x="255" y="31"/>
                      <a:pt x="248" y="37"/>
                    </a:cubicBezTo>
                    <a:cubicBezTo>
                      <a:pt x="240" y="43"/>
                      <a:pt x="232" y="50"/>
                      <a:pt x="226" y="58"/>
                    </a:cubicBezTo>
                    <a:cubicBezTo>
                      <a:pt x="223" y="62"/>
                      <a:pt x="219" y="65"/>
                      <a:pt x="215" y="67"/>
                    </a:cubicBezTo>
                    <a:cubicBezTo>
                      <a:pt x="213" y="68"/>
                      <a:pt x="212" y="69"/>
                      <a:pt x="211" y="70"/>
                    </a:cubicBezTo>
                    <a:cubicBezTo>
                      <a:pt x="202" y="79"/>
                      <a:pt x="194" y="87"/>
                      <a:pt x="186" y="95"/>
                    </a:cubicBezTo>
                    <a:cubicBezTo>
                      <a:pt x="184" y="97"/>
                      <a:pt x="183" y="99"/>
                      <a:pt x="185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14"/>
              <p:cNvSpPr/>
              <p:nvPr/>
            </p:nvSpPr>
            <p:spPr bwMode="auto">
              <a:xfrm>
                <a:off x="9143222" y="3099837"/>
                <a:ext cx="797747" cy="506201"/>
              </a:xfrm>
              <a:custGeom>
                <a:avLst/>
                <a:gdLst>
                  <a:gd name="T0" fmla="*/ 16 w 280"/>
                  <a:gd name="T1" fmla="*/ 133 h 178"/>
                  <a:gd name="T2" fmla="*/ 14 w 280"/>
                  <a:gd name="T3" fmla="*/ 124 h 178"/>
                  <a:gd name="T4" fmla="*/ 2 w 280"/>
                  <a:gd name="T5" fmla="*/ 103 h 178"/>
                  <a:gd name="T6" fmla="*/ 6 w 280"/>
                  <a:gd name="T7" fmla="*/ 81 h 178"/>
                  <a:gd name="T8" fmla="*/ 16 w 280"/>
                  <a:gd name="T9" fmla="*/ 77 h 178"/>
                  <a:gd name="T10" fmla="*/ 22 w 280"/>
                  <a:gd name="T11" fmla="*/ 77 h 178"/>
                  <a:gd name="T12" fmla="*/ 40 w 280"/>
                  <a:gd name="T13" fmla="*/ 71 h 178"/>
                  <a:gd name="T14" fmla="*/ 54 w 280"/>
                  <a:gd name="T15" fmla="*/ 64 h 178"/>
                  <a:gd name="T16" fmla="*/ 63 w 280"/>
                  <a:gd name="T17" fmla="*/ 61 h 178"/>
                  <a:gd name="T18" fmla="*/ 144 w 280"/>
                  <a:gd name="T19" fmla="*/ 25 h 178"/>
                  <a:gd name="T20" fmla="*/ 169 w 280"/>
                  <a:gd name="T21" fmla="*/ 16 h 178"/>
                  <a:gd name="T22" fmla="*/ 186 w 280"/>
                  <a:gd name="T23" fmla="*/ 13 h 178"/>
                  <a:gd name="T24" fmla="*/ 209 w 280"/>
                  <a:gd name="T25" fmla="*/ 9 h 178"/>
                  <a:gd name="T26" fmla="*/ 224 w 280"/>
                  <a:gd name="T27" fmla="*/ 3 h 178"/>
                  <a:gd name="T28" fmla="*/ 233 w 280"/>
                  <a:gd name="T29" fmla="*/ 0 h 178"/>
                  <a:gd name="T30" fmla="*/ 265 w 280"/>
                  <a:gd name="T31" fmla="*/ 5 h 178"/>
                  <a:gd name="T32" fmla="*/ 274 w 280"/>
                  <a:gd name="T33" fmla="*/ 29 h 178"/>
                  <a:gd name="T34" fmla="*/ 256 w 280"/>
                  <a:gd name="T35" fmla="*/ 50 h 178"/>
                  <a:gd name="T36" fmla="*/ 245 w 280"/>
                  <a:gd name="T37" fmla="*/ 53 h 178"/>
                  <a:gd name="T38" fmla="*/ 220 w 280"/>
                  <a:gd name="T39" fmla="*/ 56 h 178"/>
                  <a:gd name="T40" fmla="*/ 213 w 280"/>
                  <a:gd name="T41" fmla="*/ 58 h 178"/>
                  <a:gd name="T42" fmla="*/ 208 w 280"/>
                  <a:gd name="T43" fmla="*/ 67 h 178"/>
                  <a:gd name="T44" fmla="*/ 210 w 280"/>
                  <a:gd name="T45" fmla="*/ 76 h 178"/>
                  <a:gd name="T46" fmla="*/ 218 w 280"/>
                  <a:gd name="T47" fmla="*/ 92 h 178"/>
                  <a:gd name="T48" fmla="*/ 224 w 280"/>
                  <a:gd name="T49" fmla="*/ 115 h 178"/>
                  <a:gd name="T50" fmla="*/ 220 w 280"/>
                  <a:gd name="T51" fmla="*/ 146 h 178"/>
                  <a:gd name="T52" fmla="*/ 197 w 280"/>
                  <a:gd name="T53" fmla="*/ 163 h 178"/>
                  <a:gd name="T54" fmla="*/ 189 w 280"/>
                  <a:gd name="T55" fmla="*/ 163 h 178"/>
                  <a:gd name="T56" fmla="*/ 181 w 280"/>
                  <a:gd name="T57" fmla="*/ 167 h 178"/>
                  <a:gd name="T58" fmla="*/ 178 w 280"/>
                  <a:gd name="T59" fmla="*/ 170 h 178"/>
                  <a:gd name="T60" fmla="*/ 156 w 280"/>
                  <a:gd name="T61" fmla="*/ 175 h 178"/>
                  <a:gd name="T62" fmla="*/ 140 w 280"/>
                  <a:gd name="T63" fmla="*/ 166 h 178"/>
                  <a:gd name="T64" fmla="*/ 126 w 280"/>
                  <a:gd name="T65" fmla="*/ 162 h 178"/>
                  <a:gd name="T66" fmla="*/ 119 w 280"/>
                  <a:gd name="T67" fmla="*/ 160 h 178"/>
                  <a:gd name="T68" fmla="*/ 113 w 280"/>
                  <a:gd name="T69" fmla="*/ 150 h 178"/>
                  <a:gd name="T70" fmla="*/ 115 w 280"/>
                  <a:gd name="T71" fmla="*/ 147 h 178"/>
                  <a:gd name="T72" fmla="*/ 122 w 280"/>
                  <a:gd name="T73" fmla="*/ 147 h 178"/>
                  <a:gd name="T74" fmla="*/ 166 w 280"/>
                  <a:gd name="T75" fmla="*/ 141 h 178"/>
                  <a:gd name="T76" fmla="*/ 185 w 280"/>
                  <a:gd name="T77" fmla="*/ 129 h 178"/>
                  <a:gd name="T78" fmla="*/ 188 w 280"/>
                  <a:gd name="T79" fmla="*/ 120 h 178"/>
                  <a:gd name="T80" fmla="*/ 185 w 280"/>
                  <a:gd name="T81" fmla="*/ 92 h 178"/>
                  <a:gd name="T82" fmla="*/ 184 w 280"/>
                  <a:gd name="T83" fmla="*/ 77 h 178"/>
                  <a:gd name="T84" fmla="*/ 179 w 280"/>
                  <a:gd name="T85" fmla="*/ 71 h 178"/>
                  <a:gd name="T86" fmla="*/ 163 w 280"/>
                  <a:gd name="T87" fmla="*/ 75 h 178"/>
                  <a:gd name="T88" fmla="*/ 158 w 280"/>
                  <a:gd name="T89" fmla="*/ 79 h 178"/>
                  <a:gd name="T90" fmla="*/ 145 w 280"/>
                  <a:gd name="T91" fmla="*/ 82 h 178"/>
                  <a:gd name="T92" fmla="*/ 116 w 280"/>
                  <a:gd name="T93" fmla="*/ 91 h 178"/>
                  <a:gd name="T94" fmla="*/ 80 w 280"/>
                  <a:gd name="T95" fmla="*/ 118 h 178"/>
                  <a:gd name="T96" fmla="*/ 52 w 280"/>
                  <a:gd name="T97" fmla="*/ 135 h 178"/>
                  <a:gd name="T98" fmla="*/ 22 w 280"/>
                  <a:gd name="T99" fmla="*/ 136 h 178"/>
                  <a:gd name="T100" fmla="*/ 18 w 280"/>
                  <a:gd name="T101" fmla="*/ 134 h 178"/>
                  <a:gd name="T102" fmla="*/ 16 w 280"/>
                  <a:gd name="T103" fmla="*/ 13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0" h="178">
                    <a:moveTo>
                      <a:pt x="16" y="133"/>
                    </a:moveTo>
                    <a:cubicBezTo>
                      <a:pt x="18" y="129"/>
                      <a:pt x="16" y="127"/>
                      <a:pt x="14" y="124"/>
                    </a:cubicBezTo>
                    <a:cubicBezTo>
                      <a:pt x="9" y="118"/>
                      <a:pt x="5" y="111"/>
                      <a:pt x="2" y="103"/>
                    </a:cubicBezTo>
                    <a:cubicBezTo>
                      <a:pt x="0" y="95"/>
                      <a:pt x="1" y="88"/>
                      <a:pt x="6" y="81"/>
                    </a:cubicBezTo>
                    <a:cubicBezTo>
                      <a:pt x="9" y="78"/>
                      <a:pt x="12" y="76"/>
                      <a:pt x="16" y="77"/>
                    </a:cubicBezTo>
                    <a:cubicBezTo>
                      <a:pt x="18" y="77"/>
                      <a:pt x="20" y="76"/>
                      <a:pt x="22" y="77"/>
                    </a:cubicBezTo>
                    <a:cubicBezTo>
                      <a:pt x="29" y="79"/>
                      <a:pt x="36" y="76"/>
                      <a:pt x="40" y="71"/>
                    </a:cubicBezTo>
                    <a:cubicBezTo>
                      <a:pt x="44" y="67"/>
                      <a:pt x="49" y="65"/>
                      <a:pt x="54" y="64"/>
                    </a:cubicBezTo>
                    <a:cubicBezTo>
                      <a:pt x="57" y="64"/>
                      <a:pt x="60" y="62"/>
                      <a:pt x="63" y="61"/>
                    </a:cubicBezTo>
                    <a:cubicBezTo>
                      <a:pt x="89" y="47"/>
                      <a:pt x="116" y="35"/>
                      <a:pt x="144" y="25"/>
                    </a:cubicBezTo>
                    <a:cubicBezTo>
                      <a:pt x="152" y="22"/>
                      <a:pt x="161" y="19"/>
                      <a:pt x="169" y="16"/>
                    </a:cubicBezTo>
                    <a:cubicBezTo>
                      <a:pt x="174" y="14"/>
                      <a:pt x="180" y="14"/>
                      <a:pt x="186" y="13"/>
                    </a:cubicBezTo>
                    <a:cubicBezTo>
                      <a:pt x="194" y="12"/>
                      <a:pt x="201" y="11"/>
                      <a:pt x="209" y="9"/>
                    </a:cubicBezTo>
                    <a:cubicBezTo>
                      <a:pt x="214" y="8"/>
                      <a:pt x="219" y="5"/>
                      <a:pt x="224" y="3"/>
                    </a:cubicBezTo>
                    <a:cubicBezTo>
                      <a:pt x="227" y="1"/>
                      <a:pt x="230" y="0"/>
                      <a:pt x="233" y="0"/>
                    </a:cubicBezTo>
                    <a:cubicBezTo>
                      <a:pt x="244" y="0"/>
                      <a:pt x="255" y="1"/>
                      <a:pt x="265" y="5"/>
                    </a:cubicBezTo>
                    <a:cubicBezTo>
                      <a:pt x="276" y="9"/>
                      <a:pt x="280" y="19"/>
                      <a:pt x="274" y="29"/>
                    </a:cubicBezTo>
                    <a:cubicBezTo>
                      <a:pt x="270" y="38"/>
                      <a:pt x="263" y="45"/>
                      <a:pt x="256" y="50"/>
                    </a:cubicBezTo>
                    <a:cubicBezTo>
                      <a:pt x="252" y="53"/>
                      <a:pt x="249" y="53"/>
                      <a:pt x="245" y="53"/>
                    </a:cubicBezTo>
                    <a:cubicBezTo>
                      <a:pt x="236" y="54"/>
                      <a:pt x="228" y="55"/>
                      <a:pt x="220" y="56"/>
                    </a:cubicBezTo>
                    <a:cubicBezTo>
                      <a:pt x="218" y="57"/>
                      <a:pt x="215" y="57"/>
                      <a:pt x="213" y="58"/>
                    </a:cubicBezTo>
                    <a:cubicBezTo>
                      <a:pt x="209" y="60"/>
                      <a:pt x="208" y="63"/>
                      <a:pt x="208" y="67"/>
                    </a:cubicBezTo>
                    <a:cubicBezTo>
                      <a:pt x="208" y="70"/>
                      <a:pt x="209" y="73"/>
                      <a:pt x="210" y="76"/>
                    </a:cubicBezTo>
                    <a:cubicBezTo>
                      <a:pt x="213" y="82"/>
                      <a:pt x="215" y="87"/>
                      <a:pt x="218" y="92"/>
                    </a:cubicBezTo>
                    <a:cubicBezTo>
                      <a:pt x="221" y="100"/>
                      <a:pt x="224" y="107"/>
                      <a:pt x="224" y="115"/>
                    </a:cubicBezTo>
                    <a:cubicBezTo>
                      <a:pt x="224" y="126"/>
                      <a:pt x="223" y="136"/>
                      <a:pt x="220" y="146"/>
                    </a:cubicBezTo>
                    <a:cubicBezTo>
                      <a:pt x="216" y="157"/>
                      <a:pt x="209" y="162"/>
                      <a:pt x="197" y="163"/>
                    </a:cubicBezTo>
                    <a:cubicBezTo>
                      <a:pt x="194" y="163"/>
                      <a:pt x="192" y="163"/>
                      <a:pt x="189" y="163"/>
                    </a:cubicBezTo>
                    <a:cubicBezTo>
                      <a:pt x="186" y="163"/>
                      <a:pt x="183" y="163"/>
                      <a:pt x="181" y="167"/>
                    </a:cubicBezTo>
                    <a:cubicBezTo>
                      <a:pt x="180" y="168"/>
                      <a:pt x="179" y="169"/>
                      <a:pt x="178" y="170"/>
                    </a:cubicBezTo>
                    <a:cubicBezTo>
                      <a:pt x="171" y="176"/>
                      <a:pt x="164" y="178"/>
                      <a:pt x="156" y="175"/>
                    </a:cubicBezTo>
                    <a:cubicBezTo>
                      <a:pt x="151" y="172"/>
                      <a:pt x="145" y="169"/>
                      <a:pt x="140" y="166"/>
                    </a:cubicBezTo>
                    <a:cubicBezTo>
                      <a:pt x="136" y="163"/>
                      <a:pt x="132" y="162"/>
                      <a:pt x="126" y="162"/>
                    </a:cubicBezTo>
                    <a:cubicBezTo>
                      <a:pt x="124" y="162"/>
                      <a:pt x="121" y="163"/>
                      <a:pt x="119" y="160"/>
                    </a:cubicBezTo>
                    <a:cubicBezTo>
                      <a:pt x="116" y="157"/>
                      <a:pt x="114" y="154"/>
                      <a:pt x="113" y="150"/>
                    </a:cubicBezTo>
                    <a:cubicBezTo>
                      <a:pt x="112" y="148"/>
                      <a:pt x="113" y="147"/>
                      <a:pt x="115" y="147"/>
                    </a:cubicBezTo>
                    <a:cubicBezTo>
                      <a:pt x="117" y="147"/>
                      <a:pt x="120" y="147"/>
                      <a:pt x="122" y="147"/>
                    </a:cubicBezTo>
                    <a:cubicBezTo>
                      <a:pt x="137" y="148"/>
                      <a:pt x="152" y="146"/>
                      <a:pt x="166" y="141"/>
                    </a:cubicBezTo>
                    <a:cubicBezTo>
                      <a:pt x="173" y="138"/>
                      <a:pt x="179" y="134"/>
                      <a:pt x="185" y="129"/>
                    </a:cubicBezTo>
                    <a:cubicBezTo>
                      <a:pt x="188" y="126"/>
                      <a:pt x="189" y="123"/>
                      <a:pt x="188" y="120"/>
                    </a:cubicBezTo>
                    <a:cubicBezTo>
                      <a:pt x="187" y="111"/>
                      <a:pt x="186" y="102"/>
                      <a:pt x="185" y="92"/>
                    </a:cubicBezTo>
                    <a:cubicBezTo>
                      <a:pt x="184" y="87"/>
                      <a:pt x="184" y="82"/>
                      <a:pt x="184" y="77"/>
                    </a:cubicBezTo>
                    <a:cubicBezTo>
                      <a:pt x="184" y="73"/>
                      <a:pt x="183" y="71"/>
                      <a:pt x="179" y="71"/>
                    </a:cubicBezTo>
                    <a:cubicBezTo>
                      <a:pt x="173" y="70"/>
                      <a:pt x="168" y="70"/>
                      <a:pt x="163" y="75"/>
                    </a:cubicBezTo>
                    <a:cubicBezTo>
                      <a:pt x="162" y="76"/>
                      <a:pt x="160" y="77"/>
                      <a:pt x="158" y="79"/>
                    </a:cubicBezTo>
                    <a:cubicBezTo>
                      <a:pt x="154" y="81"/>
                      <a:pt x="150" y="83"/>
                      <a:pt x="145" y="82"/>
                    </a:cubicBezTo>
                    <a:cubicBezTo>
                      <a:pt x="134" y="82"/>
                      <a:pt x="124" y="85"/>
                      <a:pt x="116" y="91"/>
                    </a:cubicBezTo>
                    <a:cubicBezTo>
                      <a:pt x="104" y="100"/>
                      <a:pt x="92" y="109"/>
                      <a:pt x="80" y="118"/>
                    </a:cubicBezTo>
                    <a:cubicBezTo>
                      <a:pt x="71" y="124"/>
                      <a:pt x="62" y="131"/>
                      <a:pt x="52" y="135"/>
                    </a:cubicBezTo>
                    <a:cubicBezTo>
                      <a:pt x="42" y="139"/>
                      <a:pt x="32" y="140"/>
                      <a:pt x="22" y="136"/>
                    </a:cubicBezTo>
                    <a:cubicBezTo>
                      <a:pt x="20" y="136"/>
                      <a:pt x="19" y="135"/>
                      <a:pt x="18" y="134"/>
                    </a:cubicBezTo>
                    <a:cubicBezTo>
                      <a:pt x="17" y="134"/>
                      <a:pt x="17" y="134"/>
                      <a:pt x="16" y="1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15"/>
              <p:cNvSpPr/>
              <p:nvPr/>
            </p:nvSpPr>
            <p:spPr bwMode="auto">
              <a:xfrm>
                <a:off x="6548140" y="2449465"/>
                <a:ext cx="605519" cy="323584"/>
              </a:xfrm>
              <a:custGeom>
                <a:avLst/>
                <a:gdLst>
                  <a:gd name="T0" fmla="*/ 197 w 212"/>
                  <a:gd name="T1" fmla="*/ 0 h 114"/>
                  <a:gd name="T2" fmla="*/ 205 w 212"/>
                  <a:gd name="T3" fmla="*/ 0 h 114"/>
                  <a:gd name="T4" fmla="*/ 211 w 212"/>
                  <a:gd name="T5" fmla="*/ 9 h 114"/>
                  <a:gd name="T6" fmla="*/ 191 w 212"/>
                  <a:gd name="T7" fmla="*/ 29 h 114"/>
                  <a:gd name="T8" fmla="*/ 187 w 212"/>
                  <a:gd name="T9" fmla="*/ 29 h 114"/>
                  <a:gd name="T10" fmla="*/ 174 w 212"/>
                  <a:gd name="T11" fmla="*/ 33 h 114"/>
                  <a:gd name="T12" fmla="*/ 132 w 212"/>
                  <a:gd name="T13" fmla="*/ 67 h 114"/>
                  <a:gd name="T14" fmla="*/ 109 w 212"/>
                  <a:gd name="T15" fmla="*/ 91 h 114"/>
                  <a:gd name="T16" fmla="*/ 71 w 212"/>
                  <a:gd name="T17" fmla="*/ 112 h 114"/>
                  <a:gd name="T18" fmla="*/ 40 w 212"/>
                  <a:gd name="T19" fmla="*/ 108 h 114"/>
                  <a:gd name="T20" fmla="*/ 9 w 212"/>
                  <a:gd name="T21" fmla="*/ 90 h 114"/>
                  <a:gd name="T22" fmla="*/ 8 w 212"/>
                  <a:gd name="T23" fmla="*/ 89 h 114"/>
                  <a:gd name="T24" fmla="*/ 11 w 212"/>
                  <a:gd name="T25" fmla="*/ 64 h 114"/>
                  <a:gd name="T26" fmla="*/ 15 w 212"/>
                  <a:gd name="T27" fmla="*/ 62 h 114"/>
                  <a:gd name="T28" fmla="*/ 114 w 212"/>
                  <a:gd name="T29" fmla="*/ 23 h 114"/>
                  <a:gd name="T30" fmla="*/ 130 w 212"/>
                  <a:gd name="T31" fmla="*/ 18 h 114"/>
                  <a:gd name="T32" fmla="*/ 164 w 212"/>
                  <a:gd name="T33" fmla="*/ 7 h 114"/>
                  <a:gd name="T34" fmla="*/ 197 w 212"/>
                  <a:gd name="T35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2" h="114">
                    <a:moveTo>
                      <a:pt x="197" y="0"/>
                    </a:moveTo>
                    <a:cubicBezTo>
                      <a:pt x="199" y="0"/>
                      <a:pt x="202" y="0"/>
                      <a:pt x="205" y="0"/>
                    </a:cubicBezTo>
                    <a:cubicBezTo>
                      <a:pt x="209" y="1"/>
                      <a:pt x="212" y="5"/>
                      <a:pt x="211" y="9"/>
                    </a:cubicBezTo>
                    <a:cubicBezTo>
                      <a:pt x="207" y="18"/>
                      <a:pt x="200" y="25"/>
                      <a:pt x="191" y="29"/>
                    </a:cubicBezTo>
                    <a:cubicBezTo>
                      <a:pt x="189" y="29"/>
                      <a:pt x="188" y="29"/>
                      <a:pt x="187" y="29"/>
                    </a:cubicBezTo>
                    <a:cubicBezTo>
                      <a:pt x="182" y="28"/>
                      <a:pt x="178" y="30"/>
                      <a:pt x="174" y="33"/>
                    </a:cubicBezTo>
                    <a:cubicBezTo>
                      <a:pt x="158" y="43"/>
                      <a:pt x="144" y="54"/>
                      <a:pt x="132" y="67"/>
                    </a:cubicBezTo>
                    <a:cubicBezTo>
                      <a:pt x="124" y="75"/>
                      <a:pt x="116" y="83"/>
                      <a:pt x="109" y="91"/>
                    </a:cubicBezTo>
                    <a:cubicBezTo>
                      <a:pt x="99" y="102"/>
                      <a:pt x="86" y="110"/>
                      <a:pt x="71" y="112"/>
                    </a:cubicBezTo>
                    <a:cubicBezTo>
                      <a:pt x="61" y="114"/>
                      <a:pt x="50" y="112"/>
                      <a:pt x="40" y="108"/>
                    </a:cubicBezTo>
                    <a:cubicBezTo>
                      <a:pt x="29" y="104"/>
                      <a:pt x="19" y="98"/>
                      <a:pt x="9" y="90"/>
                    </a:cubicBezTo>
                    <a:cubicBezTo>
                      <a:pt x="9" y="90"/>
                      <a:pt x="9" y="89"/>
                      <a:pt x="8" y="89"/>
                    </a:cubicBezTo>
                    <a:cubicBezTo>
                      <a:pt x="0" y="81"/>
                      <a:pt x="2" y="70"/>
                      <a:pt x="11" y="64"/>
                    </a:cubicBezTo>
                    <a:cubicBezTo>
                      <a:pt x="12" y="63"/>
                      <a:pt x="14" y="63"/>
                      <a:pt x="15" y="62"/>
                    </a:cubicBezTo>
                    <a:cubicBezTo>
                      <a:pt x="48" y="49"/>
                      <a:pt x="81" y="36"/>
                      <a:pt x="114" y="23"/>
                    </a:cubicBezTo>
                    <a:cubicBezTo>
                      <a:pt x="119" y="21"/>
                      <a:pt x="125" y="19"/>
                      <a:pt x="130" y="18"/>
                    </a:cubicBezTo>
                    <a:cubicBezTo>
                      <a:pt x="142" y="15"/>
                      <a:pt x="153" y="12"/>
                      <a:pt x="164" y="7"/>
                    </a:cubicBezTo>
                    <a:cubicBezTo>
                      <a:pt x="175" y="2"/>
                      <a:pt x="186" y="0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16"/>
              <p:cNvSpPr/>
              <p:nvPr/>
            </p:nvSpPr>
            <p:spPr bwMode="auto">
              <a:xfrm>
                <a:off x="6746776" y="2048989"/>
                <a:ext cx="323584" cy="358826"/>
              </a:xfrm>
              <a:custGeom>
                <a:avLst/>
                <a:gdLst>
                  <a:gd name="T0" fmla="*/ 114 w 114"/>
                  <a:gd name="T1" fmla="*/ 70 h 126"/>
                  <a:gd name="T2" fmla="*/ 101 w 114"/>
                  <a:gd name="T3" fmla="*/ 91 h 126"/>
                  <a:gd name="T4" fmla="*/ 78 w 114"/>
                  <a:gd name="T5" fmla="*/ 97 h 126"/>
                  <a:gd name="T6" fmla="*/ 58 w 114"/>
                  <a:gd name="T7" fmla="*/ 106 h 126"/>
                  <a:gd name="T8" fmla="*/ 40 w 114"/>
                  <a:gd name="T9" fmla="*/ 121 h 126"/>
                  <a:gd name="T10" fmla="*/ 31 w 114"/>
                  <a:gd name="T11" fmla="*/ 125 h 126"/>
                  <a:gd name="T12" fmla="*/ 23 w 114"/>
                  <a:gd name="T13" fmla="*/ 122 h 126"/>
                  <a:gd name="T14" fmla="*/ 23 w 114"/>
                  <a:gd name="T15" fmla="*/ 112 h 126"/>
                  <a:gd name="T16" fmla="*/ 26 w 114"/>
                  <a:gd name="T17" fmla="*/ 68 h 126"/>
                  <a:gd name="T18" fmla="*/ 16 w 114"/>
                  <a:gd name="T19" fmla="*/ 50 h 126"/>
                  <a:gd name="T20" fmla="*/ 11 w 114"/>
                  <a:gd name="T21" fmla="*/ 39 h 126"/>
                  <a:gd name="T22" fmla="*/ 3 w 114"/>
                  <a:gd name="T23" fmla="*/ 21 h 126"/>
                  <a:gd name="T24" fmla="*/ 3 w 114"/>
                  <a:gd name="T25" fmla="*/ 6 h 126"/>
                  <a:gd name="T26" fmla="*/ 12 w 114"/>
                  <a:gd name="T27" fmla="*/ 0 h 126"/>
                  <a:gd name="T28" fmla="*/ 18 w 114"/>
                  <a:gd name="T29" fmla="*/ 1 h 126"/>
                  <a:gd name="T30" fmla="*/ 50 w 114"/>
                  <a:gd name="T31" fmla="*/ 12 h 126"/>
                  <a:gd name="T32" fmla="*/ 86 w 114"/>
                  <a:gd name="T33" fmla="*/ 31 h 126"/>
                  <a:gd name="T34" fmla="*/ 106 w 114"/>
                  <a:gd name="T35" fmla="*/ 48 h 126"/>
                  <a:gd name="T36" fmla="*/ 114 w 114"/>
                  <a:gd name="T37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26">
                    <a:moveTo>
                      <a:pt x="114" y="70"/>
                    </a:moveTo>
                    <a:cubicBezTo>
                      <a:pt x="114" y="79"/>
                      <a:pt x="109" y="86"/>
                      <a:pt x="101" y="91"/>
                    </a:cubicBezTo>
                    <a:cubicBezTo>
                      <a:pt x="94" y="95"/>
                      <a:pt x="86" y="97"/>
                      <a:pt x="78" y="97"/>
                    </a:cubicBezTo>
                    <a:cubicBezTo>
                      <a:pt x="64" y="97"/>
                      <a:pt x="66" y="98"/>
                      <a:pt x="58" y="106"/>
                    </a:cubicBezTo>
                    <a:cubicBezTo>
                      <a:pt x="52" y="111"/>
                      <a:pt x="46" y="116"/>
                      <a:pt x="40" y="121"/>
                    </a:cubicBezTo>
                    <a:cubicBezTo>
                      <a:pt x="38" y="123"/>
                      <a:pt x="35" y="124"/>
                      <a:pt x="31" y="125"/>
                    </a:cubicBezTo>
                    <a:cubicBezTo>
                      <a:pt x="28" y="126"/>
                      <a:pt x="25" y="125"/>
                      <a:pt x="23" y="122"/>
                    </a:cubicBezTo>
                    <a:cubicBezTo>
                      <a:pt x="22" y="118"/>
                      <a:pt x="21" y="115"/>
                      <a:pt x="23" y="112"/>
                    </a:cubicBezTo>
                    <a:cubicBezTo>
                      <a:pt x="33" y="98"/>
                      <a:pt x="33" y="83"/>
                      <a:pt x="26" y="68"/>
                    </a:cubicBezTo>
                    <a:cubicBezTo>
                      <a:pt x="23" y="61"/>
                      <a:pt x="19" y="56"/>
                      <a:pt x="16" y="50"/>
                    </a:cubicBezTo>
                    <a:cubicBezTo>
                      <a:pt x="14" y="46"/>
                      <a:pt x="12" y="43"/>
                      <a:pt x="11" y="39"/>
                    </a:cubicBezTo>
                    <a:cubicBezTo>
                      <a:pt x="9" y="33"/>
                      <a:pt x="7" y="27"/>
                      <a:pt x="3" y="21"/>
                    </a:cubicBezTo>
                    <a:cubicBezTo>
                      <a:pt x="0" y="17"/>
                      <a:pt x="0" y="12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1"/>
                    </a:cubicBezTo>
                    <a:cubicBezTo>
                      <a:pt x="29" y="3"/>
                      <a:pt x="40" y="7"/>
                      <a:pt x="50" y="12"/>
                    </a:cubicBezTo>
                    <a:cubicBezTo>
                      <a:pt x="62" y="19"/>
                      <a:pt x="74" y="25"/>
                      <a:pt x="86" y="31"/>
                    </a:cubicBezTo>
                    <a:cubicBezTo>
                      <a:pt x="94" y="36"/>
                      <a:pt x="101" y="41"/>
                      <a:pt x="106" y="48"/>
                    </a:cubicBezTo>
                    <a:cubicBezTo>
                      <a:pt x="111" y="54"/>
                      <a:pt x="114" y="61"/>
                      <a:pt x="114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24"/>
              <p:cNvSpPr/>
              <p:nvPr/>
            </p:nvSpPr>
            <p:spPr bwMode="auto">
              <a:xfrm>
                <a:off x="9216909" y="2378981"/>
                <a:ext cx="317177" cy="429310"/>
              </a:xfrm>
              <a:custGeom>
                <a:avLst/>
                <a:gdLst>
                  <a:gd name="T0" fmla="*/ 111 w 111"/>
                  <a:gd name="T1" fmla="*/ 118 h 150"/>
                  <a:gd name="T2" fmla="*/ 108 w 111"/>
                  <a:gd name="T3" fmla="*/ 125 h 150"/>
                  <a:gd name="T4" fmla="*/ 94 w 111"/>
                  <a:gd name="T5" fmla="*/ 142 h 150"/>
                  <a:gd name="T6" fmla="*/ 80 w 111"/>
                  <a:gd name="T7" fmla="*/ 149 h 150"/>
                  <a:gd name="T8" fmla="*/ 72 w 111"/>
                  <a:gd name="T9" fmla="*/ 144 h 150"/>
                  <a:gd name="T10" fmla="*/ 66 w 111"/>
                  <a:gd name="T11" fmla="*/ 117 h 150"/>
                  <a:gd name="T12" fmla="*/ 59 w 111"/>
                  <a:gd name="T13" fmla="*/ 90 h 150"/>
                  <a:gd name="T14" fmla="*/ 50 w 111"/>
                  <a:gd name="T15" fmla="*/ 75 h 150"/>
                  <a:gd name="T16" fmla="*/ 19 w 111"/>
                  <a:gd name="T17" fmla="*/ 40 h 150"/>
                  <a:gd name="T18" fmla="*/ 6 w 111"/>
                  <a:gd name="T19" fmla="*/ 27 h 150"/>
                  <a:gd name="T20" fmla="*/ 0 w 111"/>
                  <a:gd name="T21" fmla="*/ 10 h 150"/>
                  <a:gd name="T22" fmla="*/ 0 w 111"/>
                  <a:gd name="T23" fmla="*/ 8 h 150"/>
                  <a:gd name="T24" fmla="*/ 9 w 111"/>
                  <a:gd name="T25" fmla="*/ 2 h 150"/>
                  <a:gd name="T26" fmla="*/ 18 w 111"/>
                  <a:gd name="T27" fmla="*/ 7 h 150"/>
                  <a:gd name="T28" fmla="*/ 27 w 111"/>
                  <a:gd name="T29" fmla="*/ 15 h 150"/>
                  <a:gd name="T30" fmla="*/ 44 w 111"/>
                  <a:gd name="T31" fmla="*/ 26 h 150"/>
                  <a:gd name="T32" fmla="*/ 85 w 111"/>
                  <a:gd name="T33" fmla="*/ 57 h 150"/>
                  <a:gd name="T34" fmla="*/ 110 w 111"/>
                  <a:gd name="T35" fmla="*/ 114 h 150"/>
                  <a:gd name="T36" fmla="*/ 110 w 111"/>
                  <a:gd name="T37" fmla="*/ 117 h 150"/>
                  <a:gd name="T38" fmla="*/ 111 w 111"/>
                  <a:gd name="T39" fmla="*/ 1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1" h="150">
                    <a:moveTo>
                      <a:pt x="111" y="118"/>
                    </a:moveTo>
                    <a:cubicBezTo>
                      <a:pt x="110" y="120"/>
                      <a:pt x="109" y="123"/>
                      <a:pt x="108" y="125"/>
                    </a:cubicBezTo>
                    <a:cubicBezTo>
                      <a:pt x="103" y="131"/>
                      <a:pt x="99" y="136"/>
                      <a:pt x="94" y="142"/>
                    </a:cubicBezTo>
                    <a:cubicBezTo>
                      <a:pt x="90" y="146"/>
                      <a:pt x="86" y="148"/>
                      <a:pt x="80" y="149"/>
                    </a:cubicBezTo>
                    <a:cubicBezTo>
                      <a:pt x="75" y="150"/>
                      <a:pt x="73" y="149"/>
                      <a:pt x="72" y="144"/>
                    </a:cubicBezTo>
                    <a:cubicBezTo>
                      <a:pt x="70" y="135"/>
                      <a:pt x="68" y="126"/>
                      <a:pt x="66" y="117"/>
                    </a:cubicBezTo>
                    <a:cubicBezTo>
                      <a:pt x="64" y="108"/>
                      <a:pt x="63" y="99"/>
                      <a:pt x="59" y="90"/>
                    </a:cubicBezTo>
                    <a:cubicBezTo>
                      <a:pt x="57" y="85"/>
                      <a:pt x="54" y="80"/>
                      <a:pt x="50" y="75"/>
                    </a:cubicBezTo>
                    <a:cubicBezTo>
                      <a:pt x="40" y="63"/>
                      <a:pt x="29" y="51"/>
                      <a:pt x="19" y="40"/>
                    </a:cubicBezTo>
                    <a:cubicBezTo>
                      <a:pt x="15" y="35"/>
                      <a:pt x="11" y="31"/>
                      <a:pt x="6" y="27"/>
                    </a:cubicBezTo>
                    <a:cubicBezTo>
                      <a:pt x="1" y="22"/>
                      <a:pt x="0" y="17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2" y="1"/>
                      <a:pt x="3" y="0"/>
                      <a:pt x="9" y="2"/>
                    </a:cubicBezTo>
                    <a:cubicBezTo>
                      <a:pt x="12" y="4"/>
                      <a:pt x="15" y="5"/>
                      <a:pt x="18" y="7"/>
                    </a:cubicBezTo>
                    <a:cubicBezTo>
                      <a:pt x="21" y="10"/>
                      <a:pt x="24" y="12"/>
                      <a:pt x="27" y="15"/>
                    </a:cubicBezTo>
                    <a:cubicBezTo>
                      <a:pt x="32" y="20"/>
                      <a:pt x="38" y="24"/>
                      <a:pt x="44" y="26"/>
                    </a:cubicBezTo>
                    <a:cubicBezTo>
                      <a:pt x="61" y="33"/>
                      <a:pt x="74" y="43"/>
                      <a:pt x="85" y="57"/>
                    </a:cubicBezTo>
                    <a:cubicBezTo>
                      <a:pt x="98" y="73"/>
                      <a:pt x="107" y="92"/>
                      <a:pt x="110" y="114"/>
                    </a:cubicBezTo>
                    <a:cubicBezTo>
                      <a:pt x="110" y="115"/>
                      <a:pt x="110" y="116"/>
                      <a:pt x="110" y="117"/>
                    </a:cubicBezTo>
                    <a:cubicBezTo>
                      <a:pt x="110" y="117"/>
                      <a:pt x="110" y="118"/>
                      <a:pt x="111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26"/>
              <p:cNvSpPr/>
              <p:nvPr/>
            </p:nvSpPr>
            <p:spPr bwMode="auto">
              <a:xfrm>
                <a:off x="7022303" y="3189544"/>
                <a:ext cx="230674" cy="281935"/>
              </a:xfrm>
              <a:custGeom>
                <a:avLst/>
                <a:gdLst>
                  <a:gd name="T0" fmla="*/ 0 w 81"/>
                  <a:gd name="T1" fmla="*/ 18 h 99"/>
                  <a:gd name="T2" fmla="*/ 1 w 81"/>
                  <a:gd name="T3" fmla="*/ 9 h 99"/>
                  <a:gd name="T4" fmla="*/ 11 w 81"/>
                  <a:gd name="T5" fmla="*/ 1 h 99"/>
                  <a:gd name="T6" fmla="*/ 50 w 81"/>
                  <a:gd name="T7" fmla="*/ 12 h 99"/>
                  <a:gd name="T8" fmla="*/ 78 w 81"/>
                  <a:gd name="T9" fmla="*/ 44 h 99"/>
                  <a:gd name="T10" fmla="*/ 80 w 81"/>
                  <a:gd name="T11" fmla="*/ 51 h 99"/>
                  <a:gd name="T12" fmla="*/ 77 w 81"/>
                  <a:gd name="T13" fmla="*/ 79 h 99"/>
                  <a:gd name="T14" fmla="*/ 43 w 81"/>
                  <a:gd name="T15" fmla="*/ 92 h 99"/>
                  <a:gd name="T16" fmla="*/ 30 w 81"/>
                  <a:gd name="T17" fmla="*/ 81 h 99"/>
                  <a:gd name="T18" fmla="*/ 12 w 81"/>
                  <a:gd name="T19" fmla="*/ 60 h 99"/>
                  <a:gd name="T20" fmla="*/ 1 w 81"/>
                  <a:gd name="T21" fmla="*/ 24 h 99"/>
                  <a:gd name="T22" fmla="*/ 1 w 81"/>
                  <a:gd name="T23" fmla="*/ 18 h 99"/>
                  <a:gd name="T24" fmla="*/ 0 w 81"/>
                  <a:gd name="T2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99">
                    <a:moveTo>
                      <a:pt x="0" y="18"/>
                    </a:moveTo>
                    <a:cubicBezTo>
                      <a:pt x="1" y="15"/>
                      <a:pt x="1" y="12"/>
                      <a:pt x="1" y="9"/>
                    </a:cubicBezTo>
                    <a:cubicBezTo>
                      <a:pt x="2" y="4"/>
                      <a:pt x="5" y="1"/>
                      <a:pt x="11" y="1"/>
                    </a:cubicBezTo>
                    <a:cubicBezTo>
                      <a:pt x="25" y="0"/>
                      <a:pt x="39" y="2"/>
                      <a:pt x="50" y="12"/>
                    </a:cubicBezTo>
                    <a:cubicBezTo>
                      <a:pt x="62" y="21"/>
                      <a:pt x="70" y="32"/>
                      <a:pt x="78" y="44"/>
                    </a:cubicBezTo>
                    <a:cubicBezTo>
                      <a:pt x="79" y="46"/>
                      <a:pt x="80" y="49"/>
                      <a:pt x="80" y="51"/>
                    </a:cubicBezTo>
                    <a:cubicBezTo>
                      <a:pt x="81" y="61"/>
                      <a:pt x="80" y="70"/>
                      <a:pt x="77" y="79"/>
                    </a:cubicBezTo>
                    <a:cubicBezTo>
                      <a:pt x="74" y="89"/>
                      <a:pt x="57" y="99"/>
                      <a:pt x="43" y="92"/>
                    </a:cubicBezTo>
                    <a:cubicBezTo>
                      <a:pt x="38" y="89"/>
                      <a:pt x="33" y="86"/>
                      <a:pt x="30" y="81"/>
                    </a:cubicBezTo>
                    <a:cubicBezTo>
                      <a:pt x="24" y="74"/>
                      <a:pt x="18" y="67"/>
                      <a:pt x="12" y="60"/>
                    </a:cubicBezTo>
                    <a:cubicBezTo>
                      <a:pt x="4" y="49"/>
                      <a:pt x="2" y="37"/>
                      <a:pt x="1" y="24"/>
                    </a:cubicBezTo>
                    <a:cubicBezTo>
                      <a:pt x="1" y="22"/>
                      <a:pt x="1" y="20"/>
                      <a:pt x="1" y="18"/>
                    </a:cubicBezTo>
                    <a:cubicBezTo>
                      <a:pt x="1" y="18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28"/>
              <p:cNvSpPr/>
              <p:nvPr/>
            </p:nvSpPr>
            <p:spPr bwMode="auto">
              <a:xfrm>
                <a:off x="8502460" y="3122264"/>
                <a:ext cx="246693" cy="285139"/>
              </a:xfrm>
              <a:custGeom>
                <a:avLst/>
                <a:gdLst>
                  <a:gd name="T0" fmla="*/ 38 w 87"/>
                  <a:gd name="T1" fmla="*/ 100 h 100"/>
                  <a:gd name="T2" fmla="*/ 27 w 87"/>
                  <a:gd name="T3" fmla="*/ 98 h 100"/>
                  <a:gd name="T4" fmla="*/ 22 w 87"/>
                  <a:gd name="T5" fmla="*/ 91 h 100"/>
                  <a:gd name="T6" fmla="*/ 17 w 87"/>
                  <a:gd name="T7" fmla="*/ 65 h 100"/>
                  <a:gd name="T8" fmla="*/ 1 w 87"/>
                  <a:gd name="T9" fmla="*/ 16 h 100"/>
                  <a:gd name="T10" fmla="*/ 0 w 87"/>
                  <a:gd name="T11" fmla="*/ 4 h 100"/>
                  <a:gd name="T12" fmla="*/ 4 w 87"/>
                  <a:gd name="T13" fmla="*/ 0 h 100"/>
                  <a:gd name="T14" fmla="*/ 12 w 87"/>
                  <a:gd name="T15" fmla="*/ 0 h 100"/>
                  <a:gd name="T16" fmla="*/ 20 w 87"/>
                  <a:gd name="T17" fmla="*/ 4 h 100"/>
                  <a:gd name="T18" fmla="*/ 31 w 87"/>
                  <a:gd name="T19" fmla="*/ 12 h 100"/>
                  <a:gd name="T20" fmla="*/ 65 w 87"/>
                  <a:gd name="T21" fmla="*/ 41 h 100"/>
                  <a:gd name="T22" fmla="*/ 78 w 87"/>
                  <a:gd name="T23" fmla="*/ 56 h 100"/>
                  <a:gd name="T24" fmla="*/ 73 w 87"/>
                  <a:gd name="T25" fmla="*/ 87 h 100"/>
                  <a:gd name="T26" fmla="*/ 38 w 87"/>
                  <a:gd name="T2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" h="100">
                    <a:moveTo>
                      <a:pt x="38" y="100"/>
                    </a:moveTo>
                    <a:cubicBezTo>
                      <a:pt x="34" y="99"/>
                      <a:pt x="31" y="99"/>
                      <a:pt x="27" y="98"/>
                    </a:cubicBezTo>
                    <a:cubicBezTo>
                      <a:pt x="24" y="97"/>
                      <a:pt x="22" y="94"/>
                      <a:pt x="22" y="91"/>
                    </a:cubicBezTo>
                    <a:cubicBezTo>
                      <a:pt x="23" y="81"/>
                      <a:pt x="20" y="73"/>
                      <a:pt x="17" y="65"/>
                    </a:cubicBezTo>
                    <a:cubicBezTo>
                      <a:pt x="11" y="49"/>
                      <a:pt x="4" y="33"/>
                      <a:pt x="1" y="16"/>
                    </a:cubicBezTo>
                    <a:cubicBezTo>
                      <a:pt x="0" y="12"/>
                      <a:pt x="0" y="8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5" y="1"/>
                      <a:pt x="18" y="2"/>
                      <a:pt x="20" y="4"/>
                    </a:cubicBezTo>
                    <a:cubicBezTo>
                      <a:pt x="24" y="7"/>
                      <a:pt x="28" y="9"/>
                      <a:pt x="31" y="12"/>
                    </a:cubicBezTo>
                    <a:cubicBezTo>
                      <a:pt x="42" y="22"/>
                      <a:pt x="54" y="31"/>
                      <a:pt x="65" y="41"/>
                    </a:cubicBezTo>
                    <a:cubicBezTo>
                      <a:pt x="70" y="45"/>
                      <a:pt x="74" y="51"/>
                      <a:pt x="78" y="56"/>
                    </a:cubicBezTo>
                    <a:cubicBezTo>
                      <a:pt x="87" y="69"/>
                      <a:pt x="85" y="78"/>
                      <a:pt x="73" y="87"/>
                    </a:cubicBezTo>
                    <a:cubicBezTo>
                      <a:pt x="64" y="95"/>
                      <a:pt x="50" y="100"/>
                      <a:pt x="38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36"/>
              <p:cNvSpPr/>
              <p:nvPr/>
            </p:nvSpPr>
            <p:spPr bwMode="auto">
              <a:xfrm>
                <a:off x="9207298" y="2724992"/>
                <a:ext cx="128152" cy="246693"/>
              </a:xfrm>
              <a:custGeom>
                <a:avLst/>
                <a:gdLst>
                  <a:gd name="T0" fmla="*/ 6 w 44"/>
                  <a:gd name="T1" fmla="*/ 57 h 87"/>
                  <a:gd name="T2" fmla="*/ 2 w 44"/>
                  <a:gd name="T3" fmla="*/ 8 h 87"/>
                  <a:gd name="T4" fmla="*/ 3 w 44"/>
                  <a:gd name="T5" fmla="*/ 2 h 87"/>
                  <a:gd name="T6" fmla="*/ 10 w 44"/>
                  <a:gd name="T7" fmla="*/ 2 h 87"/>
                  <a:gd name="T8" fmla="*/ 15 w 44"/>
                  <a:gd name="T9" fmla="*/ 6 h 87"/>
                  <a:gd name="T10" fmla="*/ 29 w 44"/>
                  <a:gd name="T11" fmla="*/ 22 h 87"/>
                  <a:gd name="T12" fmla="*/ 39 w 44"/>
                  <a:gd name="T13" fmla="*/ 36 h 87"/>
                  <a:gd name="T14" fmla="*/ 43 w 44"/>
                  <a:gd name="T15" fmla="*/ 52 h 87"/>
                  <a:gd name="T16" fmla="*/ 38 w 44"/>
                  <a:gd name="T17" fmla="*/ 74 h 87"/>
                  <a:gd name="T18" fmla="*/ 16 w 44"/>
                  <a:gd name="T19" fmla="*/ 87 h 87"/>
                  <a:gd name="T20" fmla="*/ 8 w 44"/>
                  <a:gd name="T21" fmla="*/ 81 h 87"/>
                  <a:gd name="T22" fmla="*/ 6 w 44"/>
                  <a:gd name="T23" fmla="*/ 65 h 87"/>
                  <a:gd name="T24" fmla="*/ 6 w 44"/>
                  <a:gd name="T25" fmla="*/ 5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7">
                    <a:moveTo>
                      <a:pt x="6" y="57"/>
                    </a:moveTo>
                    <a:cubicBezTo>
                      <a:pt x="7" y="39"/>
                      <a:pt x="5" y="23"/>
                      <a:pt x="2" y="8"/>
                    </a:cubicBezTo>
                    <a:cubicBezTo>
                      <a:pt x="1" y="6"/>
                      <a:pt x="0" y="3"/>
                      <a:pt x="3" y="2"/>
                    </a:cubicBezTo>
                    <a:cubicBezTo>
                      <a:pt x="5" y="0"/>
                      <a:pt x="7" y="0"/>
                      <a:pt x="10" y="2"/>
                    </a:cubicBezTo>
                    <a:cubicBezTo>
                      <a:pt x="12" y="3"/>
                      <a:pt x="14" y="4"/>
                      <a:pt x="15" y="6"/>
                    </a:cubicBezTo>
                    <a:cubicBezTo>
                      <a:pt x="20" y="11"/>
                      <a:pt x="25" y="17"/>
                      <a:pt x="29" y="22"/>
                    </a:cubicBezTo>
                    <a:cubicBezTo>
                      <a:pt x="33" y="27"/>
                      <a:pt x="36" y="32"/>
                      <a:pt x="39" y="36"/>
                    </a:cubicBezTo>
                    <a:cubicBezTo>
                      <a:pt x="42" y="41"/>
                      <a:pt x="44" y="46"/>
                      <a:pt x="43" y="52"/>
                    </a:cubicBezTo>
                    <a:cubicBezTo>
                      <a:pt x="42" y="59"/>
                      <a:pt x="41" y="67"/>
                      <a:pt x="38" y="74"/>
                    </a:cubicBezTo>
                    <a:cubicBezTo>
                      <a:pt x="33" y="83"/>
                      <a:pt x="27" y="87"/>
                      <a:pt x="16" y="87"/>
                    </a:cubicBezTo>
                    <a:cubicBezTo>
                      <a:pt x="12" y="87"/>
                      <a:pt x="10" y="85"/>
                      <a:pt x="8" y="81"/>
                    </a:cubicBezTo>
                    <a:cubicBezTo>
                      <a:pt x="6" y="76"/>
                      <a:pt x="6" y="71"/>
                      <a:pt x="6" y="65"/>
                    </a:cubicBezTo>
                    <a:cubicBezTo>
                      <a:pt x="6" y="62"/>
                      <a:pt x="6" y="59"/>
                      <a:pt x="6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9" name="组合 38"/>
            <p:cNvGrpSpPr/>
            <p:nvPr userDrawn="1"/>
          </p:nvGrpSpPr>
          <p:grpSpPr>
            <a:xfrm>
              <a:off x="9556201" y="498129"/>
              <a:ext cx="588050" cy="586680"/>
              <a:chOff x="2105799" y="20055838"/>
              <a:chExt cx="6748090" cy="6732363"/>
            </a:xfrm>
            <a:grpFill/>
          </p:grpSpPr>
          <p:sp>
            <p:nvSpPr>
              <p:cNvPr id="40" name="Freeform 8"/>
              <p:cNvSpPr>
                <a:spLocks noEditPoints="1"/>
              </p:cNvSpPr>
              <p:nvPr/>
            </p:nvSpPr>
            <p:spPr bwMode="auto">
              <a:xfrm>
                <a:off x="2105799" y="20055838"/>
                <a:ext cx="6748090" cy="6732363"/>
              </a:xfrm>
              <a:custGeom>
                <a:avLst/>
                <a:gdLst>
                  <a:gd name="T0" fmla="*/ 0 w 965"/>
                  <a:gd name="T1" fmla="*/ 465 h 963"/>
                  <a:gd name="T2" fmla="*/ 1 w 965"/>
                  <a:gd name="T3" fmla="*/ 453 h 963"/>
                  <a:gd name="T4" fmla="*/ 10 w 965"/>
                  <a:gd name="T5" fmla="*/ 384 h 963"/>
                  <a:gd name="T6" fmla="*/ 50 w 965"/>
                  <a:gd name="T7" fmla="*/ 269 h 963"/>
                  <a:gd name="T8" fmla="*/ 220 w 965"/>
                  <a:gd name="T9" fmla="*/ 78 h 963"/>
                  <a:gd name="T10" fmla="*/ 368 w 965"/>
                  <a:gd name="T11" fmla="*/ 14 h 963"/>
                  <a:gd name="T12" fmla="*/ 459 w 965"/>
                  <a:gd name="T13" fmla="*/ 1 h 963"/>
                  <a:gd name="T14" fmla="*/ 465 w 965"/>
                  <a:gd name="T15" fmla="*/ 0 h 963"/>
                  <a:gd name="T16" fmla="*/ 498 w 965"/>
                  <a:gd name="T17" fmla="*/ 0 h 963"/>
                  <a:gd name="T18" fmla="*/ 503 w 965"/>
                  <a:gd name="T19" fmla="*/ 1 h 963"/>
                  <a:gd name="T20" fmla="*/ 746 w 965"/>
                  <a:gd name="T21" fmla="*/ 80 h 963"/>
                  <a:gd name="T22" fmla="*/ 941 w 965"/>
                  <a:gd name="T23" fmla="*/ 338 h 963"/>
                  <a:gd name="T24" fmla="*/ 962 w 965"/>
                  <a:gd name="T25" fmla="*/ 447 h 963"/>
                  <a:gd name="T26" fmla="*/ 945 w 965"/>
                  <a:gd name="T27" fmla="*/ 612 h 963"/>
                  <a:gd name="T28" fmla="*/ 857 w 965"/>
                  <a:gd name="T29" fmla="*/ 782 h 963"/>
                  <a:gd name="T30" fmla="*/ 722 w 965"/>
                  <a:gd name="T31" fmla="*/ 897 h 963"/>
                  <a:gd name="T32" fmla="*/ 584 w 965"/>
                  <a:gd name="T33" fmla="*/ 951 h 963"/>
                  <a:gd name="T34" fmla="*/ 502 w 965"/>
                  <a:gd name="T35" fmla="*/ 962 h 963"/>
                  <a:gd name="T36" fmla="*/ 497 w 965"/>
                  <a:gd name="T37" fmla="*/ 963 h 963"/>
                  <a:gd name="T38" fmla="*/ 466 w 965"/>
                  <a:gd name="T39" fmla="*/ 963 h 963"/>
                  <a:gd name="T40" fmla="*/ 449 w 965"/>
                  <a:gd name="T41" fmla="*/ 961 h 963"/>
                  <a:gd name="T42" fmla="*/ 332 w 965"/>
                  <a:gd name="T43" fmla="*/ 938 h 963"/>
                  <a:gd name="T44" fmla="*/ 51 w 965"/>
                  <a:gd name="T45" fmla="*/ 695 h 963"/>
                  <a:gd name="T46" fmla="*/ 8 w 965"/>
                  <a:gd name="T47" fmla="*/ 564 h 963"/>
                  <a:gd name="T48" fmla="*/ 1 w 965"/>
                  <a:gd name="T49" fmla="*/ 510 h 963"/>
                  <a:gd name="T50" fmla="*/ 0 w 965"/>
                  <a:gd name="T51" fmla="*/ 497 h 963"/>
                  <a:gd name="T52" fmla="*/ 0 w 965"/>
                  <a:gd name="T53" fmla="*/ 465 h 963"/>
                  <a:gd name="T54" fmla="*/ 481 w 965"/>
                  <a:gd name="T55" fmla="*/ 946 h 963"/>
                  <a:gd name="T56" fmla="*/ 946 w 965"/>
                  <a:gd name="T57" fmla="*/ 481 h 963"/>
                  <a:gd name="T58" fmla="*/ 482 w 965"/>
                  <a:gd name="T59" fmla="*/ 17 h 963"/>
                  <a:gd name="T60" fmla="*/ 17 w 965"/>
                  <a:gd name="T61" fmla="*/ 480 h 963"/>
                  <a:gd name="T62" fmla="*/ 481 w 965"/>
                  <a:gd name="T63" fmla="*/ 946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5" h="963">
                    <a:moveTo>
                      <a:pt x="0" y="465"/>
                    </a:moveTo>
                    <a:cubicBezTo>
                      <a:pt x="0" y="461"/>
                      <a:pt x="1" y="457"/>
                      <a:pt x="1" y="453"/>
                    </a:cubicBezTo>
                    <a:cubicBezTo>
                      <a:pt x="3" y="430"/>
                      <a:pt x="6" y="407"/>
                      <a:pt x="10" y="384"/>
                    </a:cubicBezTo>
                    <a:cubicBezTo>
                      <a:pt x="19" y="344"/>
                      <a:pt x="32" y="306"/>
                      <a:pt x="50" y="269"/>
                    </a:cubicBezTo>
                    <a:cubicBezTo>
                      <a:pt x="89" y="190"/>
                      <a:pt x="146" y="127"/>
                      <a:pt x="220" y="78"/>
                    </a:cubicBezTo>
                    <a:cubicBezTo>
                      <a:pt x="265" y="48"/>
                      <a:pt x="315" y="27"/>
                      <a:pt x="368" y="14"/>
                    </a:cubicBezTo>
                    <a:cubicBezTo>
                      <a:pt x="398" y="6"/>
                      <a:pt x="429" y="2"/>
                      <a:pt x="459" y="1"/>
                    </a:cubicBezTo>
                    <a:cubicBezTo>
                      <a:pt x="461" y="1"/>
                      <a:pt x="463" y="0"/>
                      <a:pt x="465" y="0"/>
                    </a:cubicBezTo>
                    <a:cubicBezTo>
                      <a:pt x="476" y="0"/>
                      <a:pt x="487" y="0"/>
                      <a:pt x="498" y="0"/>
                    </a:cubicBezTo>
                    <a:cubicBezTo>
                      <a:pt x="500" y="0"/>
                      <a:pt x="501" y="1"/>
                      <a:pt x="503" y="1"/>
                    </a:cubicBezTo>
                    <a:cubicBezTo>
                      <a:pt x="592" y="5"/>
                      <a:pt x="673" y="31"/>
                      <a:pt x="746" y="80"/>
                    </a:cubicBezTo>
                    <a:cubicBezTo>
                      <a:pt x="841" y="143"/>
                      <a:pt x="906" y="229"/>
                      <a:pt x="941" y="338"/>
                    </a:cubicBezTo>
                    <a:cubicBezTo>
                      <a:pt x="952" y="373"/>
                      <a:pt x="959" y="410"/>
                      <a:pt x="962" y="447"/>
                    </a:cubicBezTo>
                    <a:cubicBezTo>
                      <a:pt x="965" y="503"/>
                      <a:pt x="960" y="558"/>
                      <a:pt x="945" y="612"/>
                    </a:cubicBezTo>
                    <a:cubicBezTo>
                      <a:pt x="927" y="674"/>
                      <a:pt x="897" y="731"/>
                      <a:pt x="857" y="782"/>
                    </a:cubicBezTo>
                    <a:cubicBezTo>
                      <a:pt x="819" y="829"/>
                      <a:pt x="774" y="867"/>
                      <a:pt x="722" y="897"/>
                    </a:cubicBezTo>
                    <a:cubicBezTo>
                      <a:pt x="679" y="923"/>
                      <a:pt x="633" y="940"/>
                      <a:pt x="584" y="951"/>
                    </a:cubicBezTo>
                    <a:cubicBezTo>
                      <a:pt x="557" y="957"/>
                      <a:pt x="530" y="960"/>
                      <a:pt x="502" y="962"/>
                    </a:cubicBezTo>
                    <a:cubicBezTo>
                      <a:pt x="500" y="962"/>
                      <a:pt x="498" y="962"/>
                      <a:pt x="497" y="963"/>
                    </a:cubicBezTo>
                    <a:cubicBezTo>
                      <a:pt x="487" y="963"/>
                      <a:pt x="476" y="963"/>
                      <a:pt x="466" y="963"/>
                    </a:cubicBezTo>
                    <a:cubicBezTo>
                      <a:pt x="460" y="962"/>
                      <a:pt x="455" y="961"/>
                      <a:pt x="449" y="961"/>
                    </a:cubicBezTo>
                    <a:cubicBezTo>
                      <a:pt x="409" y="958"/>
                      <a:pt x="370" y="951"/>
                      <a:pt x="332" y="938"/>
                    </a:cubicBezTo>
                    <a:cubicBezTo>
                      <a:pt x="206" y="895"/>
                      <a:pt x="112" y="814"/>
                      <a:pt x="51" y="695"/>
                    </a:cubicBezTo>
                    <a:cubicBezTo>
                      <a:pt x="30" y="654"/>
                      <a:pt x="16" y="610"/>
                      <a:pt x="8" y="564"/>
                    </a:cubicBezTo>
                    <a:cubicBezTo>
                      <a:pt x="4" y="546"/>
                      <a:pt x="2" y="528"/>
                      <a:pt x="1" y="510"/>
                    </a:cubicBezTo>
                    <a:cubicBezTo>
                      <a:pt x="1" y="506"/>
                      <a:pt x="0" y="501"/>
                      <a:pt x="0" y="497"/>
                    </a:cubicBezTo>
                    <a:cubicBezTo>
                      <a:pt x="0" y="486"/>
                      <a:pt x="0" y="475"/>
                      <a:pt x="0" y="465"/>
                    </a:cubicBezTo>
                    <a:close/>
                    <a:moveTo>
                      <a:pt x="481" y="946"/>
                    </a:moveTo>
                    <a:cubicBezTo>
                      <a:pt x="738" y="946"/>
                      <a:pt x="946" y="736"/>
                      <a:pt x="946" y="481"/>
                    </a:cubicBezTo>
                    <a:cubicBezTo>
                      <a:pt x="947" y="228"/>
                      <a:pt x="740" y="17"/>
                      <a:pt x="482" y="17"/>
                    </a:cubicBezTo>
                    <a:cubicBezTo>
                      <a:pt x="226" y="16"/>
                      <a:pt x="17" y="225"/>
                      <a:pt x="17" y="480"/>
                    </a:cubicBezTo>
                    <a:cubicBezTo>
                      <a:pt x="16" y="736"/>
                      <a:pt x="225" y="945"/>
                      <a:pt x="481" y="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2986668" y="20928842"/>
                <a:ext cx="4978486" cy="4970622"/>
              </a:xfrm>
              <a:custGeom>
                <a:avLst/>
                <a:gdLst>
                  <a:gd name="T0" fmla="*/ 711 w 711"/>
                  <a:gd name="T1" fmla="*/ 356 h 711"/>
                  <a:gd name="T2" fmla="*/ 355 w 711"/>
                  <a:gd name="T3" fmla="*/ 711 h 711"/>
                  <a:gd name="T4" fmla="*/ 0 w 711"/>
                  <a:gd name="T5" fmla="*/ 357 h 711"/>
                  <a:gd name="T6" fmla="*/ 354 w 711"/>
                  <a:gd name="T7" fmla="*/ 1 h 711"/>
                  <a:gd name="T8" fmla="*/ 711 w 711"/>
                  <a:gd name="T9" fmla="*/ 356 h 711"/>
                  <a:gd name="T10" fmla="*/ 355 w 711"/>
                  <a:gd name="T11" fmla="*/ 700 h 711"/>
                  <a:gd name="T12" fmla="*/ 700 w 711"/>
                  <a:gd name="T13" fmla="*/ 356 h 711"/>
                  <a:gd name="T14" fmla="*/ 355 w 711"/>
                  <a:gd name="T15" fmla="*/ 12 h 711"/>
                  <a:gd name="T16" fmla="*/ 11 w 711"/>
                  <a:gd name="T17" fmla="*/ 356 h 711"/>
                  <a:gd name="T18" fmla="*/ 355 w 711"/>
                  <a:gd name="T19" fmla="*/ 70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1" h="711">
                    <a:moveTo>
                      <a:pt x="711" y="356"/>
                    </a:moveTo>
                    <a:cubicBezTo>
                      <a:pt x="711" y="552"/>
                      <a:pt x="551" y="711"/>
                      <a:pt x="355" y="711"/>
                    </a:cubicBezTo>
                    <a:cubicBezTo>
                      <a:pt x="159" y="711"/>
                      <a:pt x="1" y="551"/>
                      <a:pt x="0" y="357"/>
                    </a:cubicBezTo>
                    <a:cubicBezTo>
                      <a:pt x="0" y="162"/>
                      <a:pt x="158" y="2"/>
                      <a:pt x="354" y="1"/>
                    </a:cubicBezTo>
                    <a:cubicBezTo>
                      <a:pt x="551" y="0"/>
                      <a:pt x="711" y="159"/>
                      <a:pt x="711" y="356"/>
                    </a:cubicBezTo>
                    <a:close/>
                    <a:moveTo>
                      <a:pt x="355" y="700"/>
                    </a:moveTo>
                    <a:cubicBezTo>
                      <a:pt x="545" y="701"/>
                      <a:pt x="700" y="546"/>
                      <a:pt x="700" y="356"/>
                    </a:cubicBezTo>
                    <a:cubicBezTo>
                      <a:pt x="700" y="166"/>
                      <a:pt x="545" y="12"/>
                      <a:pt x="355" y="12"/>
                    </a:cubicBezTo>
                    <a:cubicBezTo>
                      <a:pt x="166" y="12"/>
                      <a:pt x="11" y="166"/>
                      <a:pt x="11" y="356"/>
                    </a:cubicBezTo>
                    <a:cubicBezTo>
                      <a:pt x="11" y="545"/>
                      <a:pt x="166" y="700"/>
                      <a:pt x="355" y="7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7508990" y="21424332"/>
                <a:ext cx="550543" cy="660652"/>
              </a:xfrm>
              <a:custGeom>
                <a:avLst/>
                <a:gdLst>
                  <a:gd name="T0" fmla="*/ 37 w 79"/>
                  <a:gd name="T1" fmla="*/ 41 h 94"/>
                  <a:gd name="T2" fmla="*/ 21 w 79"/>
                  <a:gd name="T3" fmla="*/ 55 h 94"/>
                  <a:gd name="T4" fmla="*/ 19 w 79"/>
                  <a:gd name="T5" fmla="*/ 62 h 94"/>
                  <a:gd name="T6" fmla="*/ 20 w 79"/>
                  <a:gd name="T7" fmla="*/ 66 h 94"/>
                  <a:gd name="T8" fmla="*/ 0 w 79"/>
                  <a:gd name="T9" fmla="*/ 40 h 94"/>
                  <a:gd name="T10" fmla="*/ 3 w 79"/>
                  <a:gd name="T11" fmla="*/ 42 h 94"/>
                  <a:gd name="T12" fmla="*/ 12 w 79"/>
                  <a:gd name="T13" fmla="*/ 42 h 94"/>
                  <a:gd name="T14" fmla="*/ 48 w 79"/>
                  <a:gd name="T15" fmla="*/ 12 h 94"/>
                  <a:gd name="T16" fmla="*/ 50 w 79"/>
                  <a:gd name="T17" fmla="*/ 2 h 94"/>
                  <a:gd name="T18" fmla="*/ 50 w 79"/>
                  <a:gd name="T19" fmla="*/ 0 h 94"/>
                  <a:gd name="T20" fmla="*/ 52 w 79"/>
                  <a:gd name="T21" fmla="*/ 2 h 94"/>
                  <a:gd name="T22" fmla="*/ 70 w 79"/>
                  <a:gd name="T23" fmla="*/ 26 h 94"/>
                  <a:gd name="T24" fmla="*/ 77 w 79"/>
                  <a:gd name="T25" fmla="*/ 40 h 94"/>
                  <a:gd name="T26" fmla="*/ 75 w 79"/>
                  <a:gd name="T27" fmla="*/ 54 h 94"/>
                  <a:gd name="T28" fmla="*/ 57 w 79"/>
                  <a:gd name="T29" fmla="*/ 59 h 94"/>
                  <a:gd name="T30" fmla="*/ 50 w 79"/>
                  <a:gd name="T31" fmla="*/ 56 h 94"/>
                  <a:gd name="T32" fmla="*/ 40 w 79"/>
                  <a:gd name="T33" fmla="*/ 94 h 94"/>
                  <a:gd name="T34" fmla="*/ 38 w 79"/>
                  <a:gd name="T35" fmla="*/ 92 h 94"/>
                  <a:gd name="T36" fmla="*/ 31 w 79"/>
                  <a:gd name="T37" fmla="*/ 82 h 94"/>
                  <a:gd name="T38" fmla="*/ 29 w 79"/>
                  <a:gd name="T39" fmla="*/ 75 h 94"/>
                  <a:gd name="T40" fmla="*/ 38 w 79"/>
                  <a:gd name="T41" fmla="*/ 47 h 94"/>
                  <a:gd name="T42" fmla="*/ 37 w 79"/>
                  <a:gd name="T43" fmla="*/ 41 h 94"/>
                  <a:gd name="T44" fmla="*/ 40 w 79"/>
                  <a:gd name="T45" fmla="*/ 39 h 94"/>
                  <a:gd name="T46" fmla="*/ 45 w 79"/>
                  <a:gd name="T47" fmla="*/ 45 h 94"/>
                  <a:gd name="T48" fmla="*/ 61 w 79"/>
                  <a:gd name="T49" fmla="*/ 45 h 94"/>
                  <a:gd name="T50" fmla="*/ 65 w 79"/>
                  <a:gd name="T51" fmla="*/ 43 h 94"/>
                  <a:gd name="T52" fmla="*/ 65 w 79"/>
                  <a:gd name="T53" fmla="*/ 24 h 94"/>
                  <a:gd name="T54" fmla="*/ 59 w 79"/>
                  <a:gd name="T55" fmla="*/ 24 h 94"/>
                  <a:gd name="T56" fmla="*/ 45 w 79"/>
                  <a:gd name="T57" fmla="*/ 35 h 94"/>
                  <a:gd name="T58" fmla="*/ 40 w 79"/>
                  <a:gd name="T59" fmla="*/ 3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94">
                    <a:moveTo>
                      <a:pt x="37" y="41"/>
                    </a:moveTo>
                    <a:cubicBezTo>
                      <a:pt x="32" y="46"/>
                      <a:pt x="26" y="50"/>
                      <a:pt x="21" y="55"/>
                    </a:cubicBezTo>
                    <a:cubicBezTo>
                      <a:pt x="18" y="57"/>
                      <a:pt x="18" y="60"/>
                      <a:pt x="19" y="62"/>
                    </a:cubicBezTo>
                    <a:cubicBezTo>
                      <a:pt x="20" y="64"/>
                      <a:pt x="20" y="65"/>
                      <a:pt x="20" y="66"/>
                    </a:cubicBezTo>
                    <a:cubicBezTo>
                      <a:pt x="17" y="65"/>
                      <a:pt x="3" y="47"/>
                      <a:pt x="0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7" y="44"/>
                      <a:pt x="9" y="44"/>
                      <a:pt x="12" y="42"/>
                    </a:cubicBezTo>
                    <a:cubicBezTo>
                      <a:pt x="24" y="32"/>
                      <a:pt x="36" y="22"/>
                      <a:pt x="48" y="12"/>
                    </a:cubicBezTo>
                    <a:cubicBezTo>
                      <a:pt x="52" y="9"/>
                      <a:pt x="52" y="7"/>
                      <a:pt x="50" y="2"/>
                    </a:cubicBezTo>
                    <a:cubicBezTo>
                      <a:pt x="50" y="1"/>
                      <a:pt x="50" y="1"/>
                      <a:pt x="50" y="0"/>
                    </a:cubicBezTo>
                    <a:cubicBezTo>
                      <a:pt x="51" y="1"/>
                      <a:pt x="52" y="1"/>
                      <a:pt x="52" y="2"/>
                    </a:cubicBezTo>
                    <a:cubicBezTo>
                      <a:pt x="58" y="10"/>
                      <a:pt x="64" y="18"/>
                      <a:pt x="70" y="26"/>
                    </a:cubicBezTo>
                    <a:cubicBezTo>
                      <a:pt x="73" y="30"/>
                      <a:pt x="75" y="35"/>
                      <a:pt x="77" y="40"/>
                    </a:cubicBezTo>
                    <a:cubicBezTo>
                      <a:pt x="79" y="45"/>
                      <a:pt x="79" y="50"/>
                      <a:pt x="75" y="54"/>
                    </a:cubicBezTo>
                    <a:cubicBezTo>
                      <a:pt x="71" y="60"/>
                      <a:pt x="64" y="62"/>
                      <a:pt x="57" y="59"/>
                    </a:cubicBezTo>
                    <a:cubicBezTo>
                      <a:pt x="55" y="58"/>
                      <a:pt x="53" y="57"/>
                      <a:pt x="50" y="56"/>
                    </a:cubicBezTo>
                    <a:cubicBezTo>
                      <a:pt x="47" y="69"/>
                      <a:pt x="42" y="81"/>
                      <a:pt x="40" y="94"/>
                    </a:cubicBezTo>
                    <a:cubicBezTo>
                      <a:pt x="40" y="94"/>
                      <a:pt x="39" y="93"/>
                      <a:pt x="38" y="92"/>
                    </a:cubicBezTo>
                    <a:cubicBezTo>
                      <a:pt x="36" y="89"/>
                      <a:pt x="33" y="85"/>
                      <a:pt x="31" y="82"/>
                    </a:cubicBezTo>
                    <a:cubicBezTo>
                      <a:pt x="29" y="80"/>
                      <a:pt x="29" y="78"/>
                      <a:pt x="29" y="75"/>
                    </a:cubicBezTo>
                    <a:cubicBezTo>
                      <a:pt x="33" y="66"/>
                      <a:pt x="36" y="56"/>
                      <a:pt x="38" y="47"/>
                    </a:cubicBezTo>
                    <a:cubicBezTo>
                      <a:pt x="39" y="45"/>
                      <a:pt x="40" y="43"/>
                      <a:pt x="37" y="41"/>
                    </a:cubicBezTo>
                    <a:close/>
                    <a:moveTo>
                      <a:pt x="40" y="39"/>
                    </a:moveTo>
                    <a:cubicBezTo>
                      <a:pt x="42" y="41"/>
                      <a:pt x="43" y="43"/>
                      <a:pt x="45" y="45"/>
                    </a:cubicBezTo>
                    <a:cubicBezTo>
                      <a:pt x="50" y="50"/>
                      <a:pt x="55" y="50"/>
                      <a:pt x="61" y="45"/>
                    </a:cubicBezTo>
                    <a:cubicBezTo>
                      <a:pt x="63" y="45"/>
                      <a:pt x="64" y="44"/>
                      <a:pt x="65" y="43"/>
                    </a:cubicBezTo>
                    <a:cubicBezTo>
                      <a:pt x="71" y="37"/>
                      <a:pt x="71" y="31"/>
                      <a:pt x="65" y="24"/>
                    </a:cubicBezTo>
                    <a:cubicBezTo>
                      <a:pt x="63" y="22"/>
                      <a:pt x="62" y="21"/>
                      <a:pt x="59" y="24"/>
                    </a:cubicBezTo>
                    <a:cubicBezTo>
                      <a:pt x="54" y="27"/>
                      <a:pt x="50" y="31"/>
                      <a:pt x="45" y="35"/>
                    </a:cubicBezTo>
                    <a:cubicBezTo>
                      <a:pt x="44" y="36"/>
                      <a:pt x="42" y="38"/>
                      <a:pt x="40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2373206" y="22674853"/>
                <a:ext cx="526949" cy="566274"/>
              </a:xfrm>
              <a:custGeom>
                <a:avLst/>
                <a:gdLst>
                  <a:gd name="T0" fmla="*/ 0 w 76"/>
                  <a:gd name="T1" fmla="*/ 68 h 80"/>
                  <a:gd name="T2" fmla="*/ 5 w 76"/>
                  <a:gd name="T3" fmla="*/ 36 h 80"/>
                  <a:gd name="T4" fmla="*/ 7 w 76"/>
                  <a:gd name="T5" fmla="*/ 36 h 80"/>
                  <a:gd name="T6" fmla="*/ 7 w 76"/>
                  <a:gd name="T7" fmla="*/ 39 h 80"/>
                  <a:gd name="T8" fmla="*/ 13 w 76"/>
                  <a:gd name="T9" fmla="*/ 46 h 80"/>
                  <a:gd name="T10" fmla="*/ 35 w 76"/>
                  <a:gd name="T11" fmla="*/ 50 h 80"/>
                  <a:gd name="T12" fmla="*/ 33 w 76"/>
                  <a:gd name="T13" fmla="*/ 47 h 80"/>
                  <a:gd name="T14" fmla="*/ 18 w 76"/>
                  <a:gd name="T15" fmla="*/ 24 h 80"/>
                  <a:gd name="T16" fmla="*/ 17 w 76"/>
                  <a:gd name="T17" fmla="*/ 22 h 80"/>
                  <a:gd name="T18" fmla="*/ 10 w 76"/>
                  <a:gd name="T19" fmla="*/ 23 h 80"/>
                  <a:gd name="T20" fmla="*/ 8 w 76"/>
                  <a:gd name="T21" fmla="*/ 29 h 80"/>
                  <a:gd name="T22" fmla="*/ 12 w 76"/>
                  <a:gd name="T23" fmla="*/ 0 h 80"/>
                  <a:gd name="T24" fmla="*/ 13 w 76"/>
                  <a:gd name="T25" fmla="*/ 1 h 80"/>
                  <a:gd name="T26" fmla="*/ 19 w 76"/>
                  <a:gd name="T27" fmla="*/ 19 h 80"/>
                  <a:gd name="T28" fmla="*/ 29 w 76"/>
                  <a:gd name="T29" fmla="*/ 35 h 80"/>
                  <a:gd name="T30" fmla="*/ 33 w 76"/>
                  <a:gd name="T31" fmla="*/ 34 h 80"/>
                  <a:gd name="T32" fmla="*/ 69 w 76"/>
                  <a:gd name="T33" fmla="*/ 13 h 80"/>
                  <a:gd name="T34" fmla="*/ 75 w 76"/>
                  <a:gd name="T35" fmla="*/ 8 h 80"/>
                  <a:gd name="T36" fmla="*/ 74 w 76"/>
                  <a:gd name="T37" fmla="*/ 18 h 80"/>
                  <a:gd name="T38" fmla="*/ 72 w 76"/>
                  <a:gd name="T39" fmla="*/ 30 h 80"/>
                  <a:gd name="T40" fmla="*/ 70 w 76"/>
                  <a:gd name="T41" fmla="*/ 40 h 80"/>
                  <a:gd name="T42" fmla="*/ 69 w 76"/>
                  <a:gd name="T43" fmla="*/ 40 h 80"/>
                  <a:gd name="T44" fmla="*/ 68 w 76"/>
                  <a:gd name="T45" fmla="*/ 32 h 80"/>
                  <a:gd name="T46" fmla="*/ 64 w 76"/>
                  <a:gd name="T47" fmla="*/ 33 h 80"/>
                  <a:gd name="T48" fmla="*/ 39 w 76"/>
                  <a:gd name="T49" fmla="*/ 48 h 80"/>
                  <a:gd name="T50" fmla="*/ 42 w 76"/>
                  <a:gd name="T51" fmla="*/ 51 h 80"/>
                  <a:gd name="T52" fmla="*/ 60 w 76"/>
                  <a:gd name="T53" fmla="*/ 55 h 80"/>
                  <a:gd name="T54" fmla="*/ 66 w 76"/>
                  <a:gd name="T55" fmla="*/ 51 h 80"/>
                  <a:gd name="T56" fmla="*/ 68 w 76"/>
                  <a:gd name="T57" fmla="*/ 48 h 80"/>
                  <a:gd name="T58" fmla="*/ 63 w 76"/>
                  <a:gd name="T59" fmla="*/ 80 h 80"/>
                  <a:gd name="T60" fmla="*/ 62 w 76"/>
                  <a:gd name="T61" fmla="*/ 80 h 80"/>
                  <a:gd name="T62" fmla="*/ 62 w 76"/>
                  <a:gd name="T63" fmla="*/ 77 h 80"/>
                  <a:gd name="T64" fmla="*/ 55 w 76"/>
                  <a:gd name="T65" fmla="*/ 70 h 80"/>
                  <a:gd name="T66" fmla="*/ 11 w 76"/>
                  <a:gd name="T67" fmla="*/ 62 h 80"/>
                  <a:gd name="T68" fmla="*/ 3 w 76"/>
                  <a:gd name="T69" fmla="*/ 66 h 80"/>
                  <a:gd name="T70" fmla="*/ 1 w 76"/>
                  <a:gd name="T71" fmla="*/ 68 h 80"/>
                  <a:gd name="T72" fmla="*/ 0 w 76"/>
                  <a:gd name="T73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80">
                    <a:moveTo>
                      <a:pt x="0" y="68"/>
                    </a:moveTo>
                    <a:cubicBezTo>
                      <a:pt x="2" y="57"/>
                      <a:pt x="4" y="47"/>
                      <a:pt x="5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7"/>
                      <a:pt x="7" y="38"/>
                      <a:pt x="7" y="39"/>
                    </a:cubicBezTo>
                    <a:cubicBezTo>
                      <a:pt x="8" y="43"/>
                      <a:pt x="9" y="45"/>
                      <a:pt x="13" y="46"/>
                    </a:cubicBezTo>
                    <a:cubicBezTo>
                      <a:pt x="20" y="48"/>
                      <a:pt x="27" y="49"/>
                      <a:pt x="35" y="50"/>
                    </a:cubicBezTo>
                    <a:cubicBezTo>
                      <a:pt x="34" y="49"/>
                      <a:pt x="34" y="48"/>
                      <a:pt x="33" y="47"/>
                    </a:cubicBezTo>
                    <a:cubicBezTo>
                      <a:pt x="28" y="39"/>
                      <a:pt x="23" y="32"/>
                      <a:pt x="18" y="24"/>
                    </a:cubicBezTo>
                    <a:cubicBezTo>
                      <a:pt x="18" y="24"/>
                      <a:pt x="17" y="23"/>
                      <a:pt x="17" y="22"/>
                    </a:cubicBezTo>
                    <a:cubicBezTo>
                      <a:pt x="14" y="19"/>
                      <a:pt x="12" y="20"/>
                      <a:pt x="10" y="23"/>
                    </a:cubicBezTo>
                    <a:cubicBezTo>
                      <a:pt x="10" y="25"/>
                      <a:pt x="9" y="26"/>
                      <a:pt x="8" y="29"/>
                    </a:cubicBezTo>
                    <a:cubicBezTo>
                      <a:pt x="7" y="24"/>
                      <a:pt x="10" y="4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8"/>
                      <a:pt x="16" y="14"/>
                      <a:pt x="19" y="19"/>
                    </a:cubicBezTo>
                    <a:cubicBezTo>
                      <a:pt x="22" y="25"/>
                      <a:pt x="26" y="30"/>
                      <a:pt x="29" y="35"/>
                    </a:cubicBezTo>
                    <a:cubicBezTo>
                      <a:pt x="31" y="35"/>
                      <a:pt x="32" y="34"/>
                      <a:pt x="33" y="34"/>
                    </a:cubicBezTo>
                    <a:cubicBezTo>
                      <a:pt x="45" y="27"/>
                      <a:pt x="57" y="20"/>
                      <a:pt x="69" y="13"/>
                    </a:cubicBezTo>
                    <a:cubicBezTo>
                      <a:pt x="71" y="12"/>
                      <a:pt x="73" y="10"/>
                      <a:pt x="75" y="8"/>
                    </a:cubicBezTo>
                    <a:cubicBezTo>
                      <a:pt x="76" y="12"/>
                      <a:pt x="74" y="15"/>
                      <a:pt x="74" y="18"/>
                    </a:cubicBezTo>
                    <a:cubicBezTo>
                      <a:pt x="73" y="22"/>
                      <a:pt x="73" y="26"/>
                      <a:pt x="72" y="30"/>
                    </a:cubicBezTo>
                    <a:cubicBezTo>
                      <a:pt x="71" y="33"/>
                      <a:pt x="71" y="37"/>
                      <a:pt x="70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38"/>
                      <a:pt x="68" y="35"/>
                      <a:pt x="68" y="32"/>
                    </a:cubicBezTo>
                    <a:cubicBezTo>
                      <a:pt x="66" y="32"/>
                      <a:pt x="65" y="33"/>
                      <a:pt x="64" y="33"/>
                    </a:cubicBezTo>
                    <a:cubicBezTo>
                      <a:pt x="55" y="38"/>
                      <a:pt x="47" y="43"/>
                      <a:pt x="39" y="48"/>
                    </a:cubicBezTo>
                    <a:cubicBezTo>
                      <a:pt x="39" y="50"/>
                      <a:pt x="40" y="51"/>
                      <a:pt x="42" y="51"/>
                    </a:cubicBezTo>
                    <a:cubicBezTo>
                      <a:pt x="48" y="53"/>
                      <a:pt x="54" y="54"/>
                      <a:pt x="60" y="55"/>
                    </a:cubicBezTo>
                    <a:cubicBezTo>
                      <a:pt x="63" y="55"/>
                      <a:pt x="64" y="54"/>
                      <a:pt x="66" y="51"/>
                    </a:cubicBezTo>
                    <a:cubicBezTo>
                      <a:pt x="66" y="50"/>
                      <a:pt x="67" y="49"/>
                      <a:pt x="68" y="48"/>
                    </a:cubicBezTo>
                    <a:cubicBezTo>
                      <a:pt x="67" y="58"/>
                      <a:pt x="65" y="69"/>
                      <a:pt x="63" y="80"/>
                    </a:cubicBezTo>
                    <a:cubicBezTo>
                      <a:pt x="63" y="80"/>
                      <a:pt x="63" y="80"/>
                      <a:pt x="62" y="80"/>
                    </a:cubicBezTo>
                    <a:cubicBezTo>
                      <a:pt x="62" y="79"/>
                      <a:pt x="62" y="78"/>
                      <a:pt x="62" y="77"/>
                    </a:cubicBezTo>
                    <a:cubicBezTo>
                      <a:pt x="61" y="72"/>
                      <a:pt x="60" y="71"/>
                      <a:pt x="55" y="70"/>
                    </a:cubicBezTo>
                    <a:cubicBezTo>
                      <a:pt x="40" y="67"/>
                      <a:pt x="26" y="64"/>
                      <a:pt x="11" y="62"/>
                    </a:cubicBezTo>
                    <a:cubicBezTo>
                      <a:pt x="6" y="61"/>
                      <a:pt x="5" y="62"/>
                      <a:pt x="3" y="66"/>
                    </a:cubicBezTo>
                    <a:cubicBezTo>
                      <a:pt x="2" y="67"/>
                      <a:pt x="2" y="68"/>
                      <a:pt x="1" y="68"/>
                    </a:cubicBezTo>
                    <a:cubicBezTo>
                      <a:pt x="1" y="68"/>
                      <a:pt x="1" y="68"/>
                      <a:pt x="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6989906" y="20865924"/>
                <a:ext cx="574138" cy="613463"/>
              </a:xfrm>
              <a:custGeom>
                <a:avLst/>
                <a:gdLst>
                  <a:gd name="T0" fmla="*/ 61 w 82"/>
                  <a:gd name="T1" fmla="*/ 37 h 87"/>
                  <a:gd name="T2" fmla="*/ 42 w 82"/>
                  <a:gd name="T3" fmla="*/ 65 h 87"/>
                  <a:gd name="T4" fmla="*/ 44 w 82"/>
                  <a:gd name="T5" fmla="*/ 59 h 87"/>
                  <a:gd name="T6" fmla="*/ 37 w 82"/>
                  <a:gd name="T7" fmla="*/ 42 h 87"/>
                  <a:gd name="T8" fmla="*/ 36 w 82"/>
                  <a:gd name="T9" fmla="*/ 44 h 87"/>
                  <a:gd name="T10" fmla="*/ 24 w 82"/>
                  <a:gd name="T11" fmla="*/ 61 h 87"/>
                  <a:gd name="T12" fmla="*/ 25 w 82"/>
                  <a:gd name="T13" fmla="*/ 68 h 87"/>
                  <a:gd name="T14" fmla="*/ 54 w 82"/>
                  <a:gd name="T15" fmla="*/ 74 h 87"/>
                  <a:gd name="T16" fmla="*/ 59 w 82"/>
                  <a:gd name="T17" fmla="*/ 73 h 87"/>
                  <a:gd name="T18" fmla="*/ 45 w 82"/>
                  <a:gd name="T19" fmla="*/ 87 h 87"/>
                  <a:gd name="T20" fmla="*/ 0 w 82"/>
                  <a:gd name="T21" fmla="*/ 52 h 87"/>
                  <a:gd name="T22" fmla="*/ 4 w 82"/>
                  <a:gd name="T23" fmla="*/ 54 h 87"/>
                  <a:gd name="T24" fmla="*/ 12 w 82"/>
                  <a:gd name="T25" fmla="*/ 51 h 87"/>
                  <a:gd name="T26" fmla="*/ 39 w 82"/>
                  <a:gd name="T27" fmla="*/ 12 h 87"/>
                  <a:gd name="T28" fmla="*/ 39 w 82"/>
                  <a:gd name="T29" fmla="*/ 3 h 87"/>
                  <a:gd name="T30" fmla="*/ 37 w 82"/>
                  <a:gd name="T31" fmla="*/ 0 h 87"/>
                  <a:gd name="T32" fmla="*/ 82 w 82"/>
                  <a:gd name="T33" fmla="*/ 33 h 87"/>
                  <a:gd name="T34" fmla="*/ 70 w 82"/>
                  <a:gd name="T35" fmla="*/ 48 h 87"/>
                  <a:gd name="T36" fmla="*/ 70 w 82"/>
                  <a:gd name="T37" fmla="*/ 46 h 87"/>
                  <a:gd name="T38" fmla="*/ 65 w 82"/>
                  <a:gd name="T39" fmla="*/ 24 h 87"/>
                  <a:gd name="T40" fmla="*/ 58 w 82"/>
                  <a:gd name="T41" fmla="*/ 19 h 87"/>
                  <a:gd name="T42" fmla="*/ 53 w 82"/>
                  <a:gd name="T43" fmla="*/ 20 h 87"/>
                  <a:gd name="T44" fmla="*/ 41 w 82"/>
                  <a:gd name="T45" fmla="*/ 36 h 87"/>
                  <a:gd name="T46" fmla="*/ 40 w 82"/>
                  <a:gd name="T47" fmla="*/ 39 h 87"/>
                  <a:gd name="T48" fmla="*/ 51 w 82"/>
                  <a:gd name="T49" fmla="*/ 43 h 87"/>
                  <a:gd name="T50" fmla="*/ 61 w 82"/>
                  <a:gd name="T51" fmla="*/ 3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87">
                    <a:moveTo>
                      <a:pt x="61" y="37"/>
                    </a:moveTo>
                    <a:cubicBezTo>
                      <a:pt x="60" y="41"/>
                      <a:pt x="46" y="62"/>
                      <a:pt x="42" y="65"/>
                    </a:cubicBezTo>
                    <a:cubicBezTo>
                      <a:pt x="43" y="62"/>
                      <a:pt x="43" y="60"/>
                      <a:pt x="44" y="59"/>
                    </a:cubicBezTo>
                    <a:cubicBezTo>
                      <a:pt x="46" y="52"/>
                      <a:pt x="44" y="46"/>
                      <a:pt x="37" y="42"/>
                    </a:cubicBezTo>
                    <a:cubicBezTo>
                      <a:pt x="37" y="42"/>
                      <a:pt x="36" y="43"/>
                      <a:pt x="36" y="44"/>
                    </a:cubicBezTo>
                    <a:cubicBezTo>
                      <a:pt x="32" y="50"/>
                      <a:pt x="28" y="55"/>
                      <a:pt x="24" y="61"/>
                    </a:cubicBezTo>
                    <a:cubicBezTo>
                      <a:pt x="22" y="64"/>
                      <a:pt x="22" y="66"/>
                      <a:pt x="25" y="68"/>
                    </a:cubicBezTo>
                    <a:cubicBezTo>
                      <a:pt x="33" y="76"/>
                      <a:pt x="42" y="80"/>
                      <a:pt x="54" y="74"/>
                    </a:cubicBezTo>
                    <a:cubicBezTo>
                      <a:pt x="56" y="73"/>
                      <a:pt x="56" y="73"/>
                      <a:pt x="59" y="73"/>
                    </a:cubicBezTo>
                    <a:cubicBezTo>
                      <a:pt x="57" y="76"/>
                      <a:pt x="50" y="84"/>
                      <a:pt x="45" y="87"/>
                    </a:cubicBezTo>
                    <a:cubicBezTo>
                      <a:pt x="36" y="82"/>
                      <a:pt x="2" y="56"/>
                      <a:pt x="0" y="52"/>
                    </a:cubicBezTo>
                    <a:cubicBezTo>
                      <a:pt x="2" y="53"/>
                      <a:pt x="3" y="53"/>
                      <a:pt x="4" y="54"/>
                    </a:cubicBezTo>
                    <a:cubicBezTo>
                      <a:pt x="8" y="55"/>
                      <a:pt x="10" y="54"/>
                      <a:pt x="12" y="51"/>
                    </a:cubicBezTo>
                    <a:cubicBezTo>
                      <a:pt x="21" y="38"/>
                      <a:pt x="30" y="25"/>
                      <a:pt x="39" y="12"/>
                    </a:cubicBezTo>
                    <a:cubicBezTo>
                      <a:pt x="42" y="8"/>
                      <a:pt x="41" y="6"/>
                      <a:pt x="39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40" y="1"/>
                      <a:pt x="76" y="27"/>
                      <a:pt x="82" y="33"/>
                    </a:cubicBezTo>
                    <a:cubicBezTo>
                      <a:pt x="79" y="38"/>
                      <a:pt x="73" y="46"/>
                      <a:pt x="70" y="48"/>
                    </a:cubicBezTo>
                    <a:cubicBezTo>
                      <a:pt x="70" y="47"/>
                      <a:pt x="70" y="46"/>
                      <a:pt x="70" y="46"/>
                    </a:cubicBezTo>
                    <a:cubicBezTo>
                      <a:pt x="74" y="36"/>
                      <a:pt x="72" y="30"/>
                      <a:pt x="65" y="24"/>
                    </a:cubicBezTo>
                    <a:cubicBezTo>
                      <a:pt x="63" y="22"/>
                      <a:pt x="61" y="20"/>
                      <a:pt x="58" y="19"/>
                    </a:cubicBezTo>
                    <a:cubicBezTo>
                      <a:pt x="56" y="17"/>
                      <a:pt x="54" y="18"/>
                      <a:pt x="53" y="20"/>
                    </a:cubicBezTo>
                    <a:cubicBezTo>
                      <a:pt x="49" y="25"/>
                      <a:pt x="45" y="30"/>
                      <a:pt x="41" y="36"/>
                    </a:cubicBezTo>
                    <a:cubicBezTo>
                      <a:pt x="41" y="37"/>
                      <a:pt x="40" y="38"/>
                      <a:pt x="40" y="39"/>
                    </a:cubicBezTo>
                    <a:cubicBezTo>
                      <a:pt x="43" y="42"/>
                      <a:pt x="46" y="44"/>
                      <a:pt x="51" y="43"/>
                    </a:cubicBezTo>
                    <a:cubicBezTo>
                      <a:pt x="54" y="42"/>
                      <a:pt x="58" y="39"/>
                      <a:pt x="6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2373206" y="23555723"/>
                <a:ext cx="495489" cy="471895"/>
              </a:xfrm>
              <a:custGeom>
                <a:avLst/>
                <a:gdLst>
                  <a:gd name="T0" fmla="*/ 49 w 71"/>
                  <a:gd name="T1" fmla="*/ 20 h 68"/>
                  <a:gd name="T2" fmla="*/ 37 w 71"/>
                  <a:gd name="T3" fmla="*/ 29 h 68"/>
                  <a:gd name="T4" fmla="*/ 38 w 71"/>
                  <a:gd name="T5" fmla="*/ 39 h 68"/>
                  <a:gd name="T6" fmla="*/ 44 w 71"/>
                  <a:gd name="T7" fmla="*/ 38 h 68"/>
                  <a:gd name="T8" fmla="*/ 60 w 71"/>
                  <a:gd name="T9" fmla="*/ 36 h 68"/>
                  <a:gd name="T10" fmla="*/ 65 w 71"/>
                  <a:gd name="T11" fmla="*/ 30 h 68"/>
                  <a:gd name="T12" fmla="*/ 48 w 71"/>
                  <a:gd name="T13" fmla="*/ 4 h 68"/>
                  <a:gd name="T14" fmla="*/ 44 w 71"/>
                  <a:gd name="T15" fmla="*/ 0 h 68"/>
                  <a:gd name="T16" fmla="*/ 63 w 71"/>
                  <a:gd name="T17" fmla="*/ 1 h 68"/>
                  <a:gd name="T18" fmla="*/ 70 w 71"/>
                  <a:gd name="T19" fmla="*/ 59 h 68"/>
                  <a:gd name="T20" fmla="*/ 68 w 71"/>
                  <a:gd name="T21" fmla="*/ 55 h 68"/>
                  <a:gd name="T22" fmla="*/ 62 w 71"/>
                  <a:gd name="T23" fmla="*/ 51 h 68"/>
                  <a:gd name="T24" fmla="*/ 16 w 71"/>
                  <a:gd name="T25" fmla="*/ 58 h 68"/>
                  <a:gd name="T26" fmla="*/ 9 w 71"/>
                  <a:gd name="T27" fmla="*/ 65 h 68"/>
                  <a:gd name="T28" fmla="*/ 9 w 71"/>
                  <a:gd name="T29" fmla="*/ 68 h 68"/>
                  <a:gd name="T30" fmla="*/ 1 w 71"/>
                  <a:gd name="T31" fmla="*/ 11 h 68"/>
                  <a:gd name="T32" fmla="*/ 18 w 71"/>
                  <a:gd name="T33" fmla="*/ 9 h 68"/>
                  <a:gd name="T34" fmla="*/ 19 w 71"/>
                  <a:gd name="T35" fmla="*/ 10 h 68"/>
                  <a:gd name="T36" fmla="*/ 17 w 71"/>
                  <a:gd name="T37" fmla="*/ 11 h 68"/>
                  <a:gd name="T38" fmla="*/ 6 w 71"/>
                  <a:gd name="T39" fmla="*/ 30 h 68"/>
                  <a:gd name="T40" fmla="*/ 7 w 71"/>
                  <a:gd name="T41" fmla="*/ 38 h 68"/>
                  <a:gd name="T42" fmla="*/ 13 w 71"/>
                  <a:gd name="T43" fmla="*/ 42 h 68"/>
                  <a:gd name="T44" fmla="*/ 33 w 71"/>
                  <a:gd name="T45" fmla="*/ 39 h 68"/>
                  <a:gd name="T46" fmla="*/ 29 w 71"/>
                  <a:gd name="T47" fmla="*/ 28 h 68"/>
                  <a:gd name="T48" fmla="*/ 18 w 71"/>
                  <a:gd name="T49" fmla="*/ 24 h 68"/>
                  <a:gd name="T50" fmla="*/ 19 w 71"/>
                  <a:gd name="T51" fmla="*/ 22 h 68"/>
                  <a:gd name="T52" fmla="*/ 49 w 71"/>
                  <a:gd name="T53" fmla="*/ 18 h 68"/>
                  <a:gd name="T54" fmla="*/ 49 w 71"/>
                  <a:gd name="T5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68">
                    <a:moveTo>
                      <a:pt x="49" y="20"/>
                    </a:moveTo>
                    <a:cubicBezTo>
                      <a:pt x="44" y="22"/>
                      <a:pt x="39" y="24"/>
                      <a:pt x="37" y="29"/>
                    </a:cubicBezTo>
                    <a:cubicBezTo>
                      <a:pt x="36" y="32"/>
                      <a:pt x="36" y="35"/>
                      <a:pt x="38" y="39"/>
                    </a:cubicBezTo>
                    <a:cubicBezTo>
                      <a:pt x="40" y="38"/>
                      <a:pt x="42" y="38"/>
                      <a:pt x="44" y="38"/>
                    </a:cubicBezTo>
                    <a:cubicBezTo>
                      <a:pt x="49" y="37"/>
                      <a:pt x="54" y="36"/>
                      <a:pt x="60" y="36"/>
                    </a:cubicBezTo>
                    <a:cubicBezTo>
                      <a:pt x="63" y="35"/>
                      <a:pt x="64" y="34"/>
                      <a:pt x="65" y="30"/>
                    </a:cubicBezTo>
                    <a:cubicBezTo>
                      <a:pt x="65" y="18"/>
                      <a:pt x="59" y="8"/>
                      <a:pt x="48" y="4"/>
                    </a:cubicBezTo>
                    <a:cubicBezTo>
                      <a:pt x="47" y="3"/>
                      <a:pt x="45" y="3"/>
                      <a:pt x="44" y="0"/>
                    </a:cubicBezTo>
                    <a:cubicBezTo>
                      <a:pt x="51" y="0"/>
                      <a:pt x="57" y="1"/>
                      <a:pt x="63" y="1"/>
                    </a:cubicBezTo>
                    <a:cubicBezTo>
                      <a:pt x="65" y="5"/>
                      <a:pt x="71" y="54"/>
                      <a:pt x="70" y="59"/>
                    </a:cubicBezTo>
                    <a:cubicBezTo>
                      <a:pt x="69" y="57"/>
                      <a:pt x="69" y="56"/>
                      <a:pt x="68" y="55"/>
                    </a:cubicBezTo>
                    <a:cubicBezTo>
                      <a:pt x="67" y="52"/>
                      <a:pt x="65" y="51"/>
                      <a:pt x="62" y="51"/>
                    </a:cubicBezTo>
                    <a:cubicBezTo>
                      <a:pt x="46" y="53"/>
                      <a:pt x="31" y="55"/>
                      <a:pt x="16" y="58"/>
                    </a:cubicBezTo>
                    <a:cubicBezTo>
                      <a:pt x="12" y="58"/>
                      <a:pt x="10" y="60"/>
                      <a:pt x="9" y="65"/>
                    </a:cubicBezTo>
                    <a:cubicBezTo>
                      <a:pt x="9" y="66"/>
                      <a:pt x="9" y="67"/>
                      <a:pt x="9" y="68"/>
                    </a:cubicBezTo>
                    <a:cubicBezTo>
                      <a:pt x="7" y="65"/>
                      <a:pt x="0" y="17"/>
                      <a:pt x="1" y="11"/>
                    </a:cubicBezTo>
                    <a:cubicBezTo>
                      <a:pt x="7" y="10"/>
                      <a:pt x="12" y="9"/>
                      <a:pt x="18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18" y="10"/>
                      <a:pt x="18" y="11"/>
                      <a:pt x="17" y="11"/>
                    </a:cubicBezTo>
                    <a:cubicBezTo>
                      <a:pt x="8" y="14"/>
                      <a:pt x="5" y="21"/>
                      <a:pt x="6" y="30"/>
                    </a:cubicBezTo>
                    <a:cubicBezTo>
                      <a:pt x="6" y="32"/>
                      <a:pt x="6" y="35"/>
                      <a:pt x="7" y="38"/>
                    </a:cubicBezTo>
                    <a:cubicBezTo>
                      <a:pt x="7" y="42"/>
                      <a:pt x="8" y="43"/>
                      <a:pt x="13" y="42"/>
                    </a:cubicBezTo>
                    <a:cubicBezTo>
                      <a:pt x="20" y="41"/>
                      <a:pt x="26" y="40"/>
                      <a:pt x="33" y="39"/>
                    </a:cubicBezTo>
                    <a:cubicBezTo>
                      <a:pt x="34" y="34"/>
                      <a:pt x="33" y="30"/>
                      <a:pt x="29" y="28"/>
                    </a:cubicBezTo>
                    <a:cubicBezTo>
                      <a:pt x="26" y="26"/>
                      <a:pt x="22" y="25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29" y="21"/>
                      <a:pt x="39" y="20"/>
                      <a:pt x="49" y="18"/>
                    </a:cubicBezTo>
                    <a:cubicBezTo>
                      <a:pt x="49" y="19"/>
                      <a:pt x="49" y="19"/>
                      <a:pt x="4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47"/>
              <p:cNvSpPr>
                <a:spLocks noEditPoints="1"/>
              </p:cNvSpPr>
              <p:nvPr/>
            </p:nvSpPr>
            <p:spPr bwMode="auto">
              <a:xfrm>
                <a:off x="4897841" y="26009575"/>
                <a:ext cx="346056" cy="495489"/>
              </a:xfrm>
              <a:custGeom>
                <a:avLst/>
                <a:gdLst>
                  <a:gd name="T0" fmla="*/ 17 w 50"/>
                  <a:gd name="T1" fmla="*/ 35 h 70"/>
                  <a:gd name="T2" fmla="*/ 10 w 50"/>
                  <a:gd name="T3" fmla="*/ 27 h 70"/>
                  <a:gd name="T4" fmla="*/ 8 w 50"/>
                  <a:gd name="T5" fmla="*/ 11 h 70"/>
                  <a:gd name="T6" fmla="*/ 19 w 50"/>
                  <a:gd name="T7" fmla="*/ 1 h 70"/>
                  <a:gd name="T8" fmla="*/ 39 w 50"/>
                  <a:gd name="T9" fmla="*/ 3 h 70"/>
                  <a:gd name="T10" fmla="*/ 48 w 50"/>
                  <a:gd name="T11" fmla="*/ 12 h 70"/>
                  <a:gd name="T12" fmla="*/ 42 w 50"/>
                  <a:gd name="T13" fmla="*/ 27 h 70"/>
                  <a:gd name="T14" fmla="*/ 34 w 50"/>
                  <a:gd name="T15" fmla="*/ 30 h 70"/>
                  <a:gd name="T16" fmla="*/ 37 w 50"/>
                  <a:gd name="T17" fmla="*/ 33 h 70"/>
                  <a:gd name="T18" fmla="*/ 44 w 50"/>
                  <a:gd name="T19" fmla="*/ 44 h 70"/>
                  <a:gd name="T20" fmla="*/ 30 w 50"/>
                  <a:gd name="T21" fmla="*/ 69 h 70"/>
                  <a:gd name="T22" fmla="*/ 9 w 50"/>
                  <a:gd name="T23" fmla="*/ 65 h 70"/>
                  <a:gd name="T24" fmla="*/ 1 w 50"/>
                  <a:gd name="T25" fmla="*/ 51 h 70"/>
                  <a:gd name="T26" fmla="*/ 11 w 50"/>
                  <a:gd name="T27" fmla="*/ 38 h 70"/>
                  <a:gd name="T28" fmla="*/ 17 w 50"/>
                  <a:gd name="T29" fmla="*/ 35 h 70"/>
                  <a:gd name="T30" fmla="*/ 20 w 50"/>
                  <a:gd name="T31" fmla="*/ 38 h 70"/>
                  <a:gd name="T32" fmla="*/ 14 w 50"/>
                  <a:gd name="T33" fmla="*/ 61 h 70"/>
                  <a:gd name="T34" fmla="*/ 22 w 50"/>
                  <a:gd name="T35" fmla="*/ 67 h 70"/>
                  <a:gd name="T36" fmla="*/ 30 w 50"/>
                  <a:gd name="T37" fmla="*/ 61 h 70"/>
                  <a:gd name="T38" fmla="*/ 20 w 50"/>
                  <a:gd name="T39" fmla="*/ 38 h 70"/>
                  <a:gd name="T40" fmla="*/ 31 w 50"/>
                  <a:gd name="T41" fmla="*/ 27 h 70"/>
                  <a:gd name="T42" fmla="*/ 36 w 50"/>
                  <a:gd name="T43" fmla="*/ 8 h 70"/>
                  <a:gd name="T44" fmla="*/ 28 w 50"/>
                  <a:gd name="T45" fmla="*/ 3 h 70"/>
                  <a:gd name="T46" fmla="*/ 21 w 50"/>
                  <a:gd name="T47" fmla="*/ 8 h 70"/>
                  <a:gd name="T48" fmla="*/ 22 w 50"/>
                  <a:gd name="T49" fmla="*/ 18 h 70"/>
                  <a:gd name="T50" fmla="*/ 31 w 50"/>
                  <a:gd name="T51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70">
                    <a:moveTo>
                      <a:pt x="17" y="35"/>
                    </a:moveTo>
                    <a:cubicBezTo>
                      <a:pt x="15" y="33"/>
                      <a:pt x="12" y="30"/>
                      <a:pt x="10" y="27"/>
                    </a:cubicBezTo>
                    <a:cubicBezTo>
                      <a:pt x="7" y="22"/>
                      <a:pt x="6" y="17"/>
                      <a:pt x="8" y="11"/>
                    </a:cubicBezTo>
                    <a:cubicBezTo>
                      <a:pt x="10" y="6"/>
                      <a:pt x="14" y="3"/>
                      <a:pt x="19" y="1"/>
                    </a:cubicBezTo>
                    <a:cubicBezTo>
                      <a:pt x="26" y="0"/>
                      <a:pt x="33" y="0"/>
                      <a:pt x="39" y="3"/>
                    </a:cubicBezTo>
                    <a:cubicBezTo>
                      <a:pt x="43" y="5"/>
                      <a:pt x="46" y="8"/>
                      <a:pt x="48" y="12"/>
                    </a:cubicBezTo>
                    <a:cubicBezTo>
                      <a:pt x="50" y="18"/>
                      <a:pt x="48" y="24"/>
                      <a:pt x="42" y="27"/>
                    </a:cubicBezTo>
                    <a:cubicBezTo>
                      <a:pt x="39" y="28"/>
                      <a:pt x="37" y="29"/>
                      <a:pt x="34" y="30"/>
                    </a:cubicBezTo>
                    <a:cubicBezTo>
                      <a:pt x="35" y="31"/>
                      <a:pt x="36" y="32"/>
                      <a:pt x="37" y="33"/>
                    </a:cubicBezTo>
                    <a:cubicBezTo>
                      <a:pt x="40" y="37"/>
                      <a:pt x="43" y="40"/>
                      <a:pt x="44" y="44"/>
                    </a:cubicBezTo>
                    <a:cubicBezTo>
                      <a:pt x="48" y="55"/>
                      <a:pt x="42" y="66"/>
                      <a:pt x="30" y="69"/>
                    </a:cubicBezTo>
                    <a:cubicBezTo>
                      <a:pt x="23" y="70"/>
                      <a:pt x="16" y="69"/>
                      <a:pt x="9" y="65"/>
                    </a:cubicBezTo>
                    <a:cubicBezTo>
                      <a:pt x="3" y="62"/>
                      <a:pt x="0" y="57"/>
                      <a:pt x="1" y="51"/>
                    </a:cubicBezTo>
                    <a:cubicBezTo>
                      <a:pt x="1" y="44"/>
                      <a:pt x="5" y="40"/>
                      <a:pt x="11" y="38"/>
                    </a:cubicBezTo>
                    <a:cubicBezTo>
                      <a:pt x="13" y="37"/>
                      <a:pt x="15" y="36"/>
                      <a:pt x="17" y="35"/>
                    </a:cubicBezTo>
                    <a:close/>
                    <a:moveTo>
                      <a:pt x="20" y="38"/>
                    </a:moveTo>
                    <a:cubicBezTo>
                      <a:pt x="13" y="44"/>
                      <a:pt x="10" y="54"/>
                      <a:pt x="14" y="61"/>
                    </a:cubicBezTo>
                    <a:cubicBezTo>
                      <a:pt x="15" y="65"/>
                      <a:pt x="18" y="67"/>
                      <a:pt x="22" y="67"/>
                    </a:cubicBezTo>
                    <a:cubicBezTo>
                      <a:pt x="26" y="67"/>
                      <a:pt x="28" y="64"/>
                      <a:pt x="30" y="61"/>
                    </a:cubicBezTo>
                    <a:cubicBezTo>
                      <a:pt x="33" y="53"/>
                      <a:pt x="29" y="44"/>
                      <a:pt x="20" y="38"/>
                    </a:cubicBezTo>
                    <a:close/>
                    <a:moveTo>
                      <a:pt x="31" y="27"/>
                    </a:moveTo>
                    <a:cubicBezTo>
                      <a:pt x="37" y="23"/>
                      <a:pt x="39" y="14"/>
                      <a:pt x="36" y="8"/>
                    </a:cubicBezTo>
                    <a:cubicBezTo>
                      <a:pt x="35" y="4"/>
                      <a:pt x="32" y="3"/>
                      <a:pt x="28" y="3"/>
                    </a:cubicBezTo>
                    <a:cubicBezTo>
                      <a:pt x="25" y="3"/>
                      <a:pt x="23" y="5"/>
                      <a:pt x="21" y="8"/>
                    </a:cubicBezTo>
                    <a:cubicBezTo>
                      <a:pt x="20" y="11"/>
                      <a:pt x="20" y="15"/>
                      <a:pt x="22" y="18"/>
                    </a:cubicBezTo>
                    <a:cubicBezTo>
                      <a:pt x="24" y="22"/>
                      <a:pt x="27" y="25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48"/>
              <p:cNvSpPr>
                <a:spLocks noEditPoints="1"/>
              </p:cNvSpPr>
              <p:nvPr/>
            </p:nvSpPr>
            <p:spPr bwMode="auto">
              <a:xfrm>
                <a:off x="2569829" y="24342214"/>
                <a:ext cx="511219" cy="440435"/>
              </a:xfrm>
              <a:custGeom>
                <a:avLst/>
                <a:gdLst>
                  <a:gd name="T0" fmla="*/ 16 w 74"/>
                  <a:gd name="T1" fmla="*/ 63 h 63"/>
                  <a:gd name="T2" fmla="*/ 14 w 74"/>
                  <a:gd name="T3" fmla="*/ 60 h 63"/>
                  <a:gd name="T4" fmla="*/ 3 w 74"/>
                  <a:gd name="T5" fmla="*/ 34 h 63"/>
                  <a:gd name="T6" fmla="*/ 0 w 74"/>
                  <a:gd name="T7" fmla="*/ 18 h 63"/>
                  <a:gd name="T8" fmla="*/ 8 w 74"/>
                  <a:gd name="T9" fmla="*/ 3 h 63"/>
                  <a:gd name="T10" fmla="*/ 25 w 74"/>
                  <a:gd name="T11" fmla="*/ 4 h 63"/>
                  <a:gd name="T12" fmla="*/ 33 w 74"/>
                  <a:gd name="T13" fmla="*/ 13 h 63"/>
                  <a:gd name="T14" fmla="*/ 38 w 74"/>
                  <a:gd name="T15" fmla="*/ 26 h 63"/>
                  <a:gd name="T16" fmla="*/ 42 w 74"/>
                  <a:gd name="T17" fmla="*/ 25 h 63"/>
                  <a:gd name="T18" fmla="*/ 55 w 74"/>
                  <a:gd name="T19" fmla="*/ 19 h 63"/>
                  <a:gd name="T20" fmla="*/ 61 w 74"/>
                  <a:gd name="T21" fmla="*/ 9 h 63"/>
                  <a:gd name="T22" fmla="*/ 61 w 74"/>
                  <a:gd name="T23" fmla="*/ 6 h 63"/>
                  <a:gd name="T24" fmla="*/ 66 w 74"/>
                  <a:gd name="T25" fmla="*/ 16 h 63"/>
                  <a:gd name="T26" fmla="*/ 70 w 74"/>
                  <a:gd name="T27" fmla="*/ 27 h 63"/>
                  <a:gd name="T28" fmla="*/ 73 w 74"/>
                  <a:gd name="T29" fmla="*/ 38 h 63"/>
                  <a:gd name="T30" fmla="*/ 70 w 74"/>
                  <a:gd name="T31" fmla="*/ 34 h 63"/>
                  <a:gd name="T32" fmla="*/ 64 w 74"/>
                  <a:gd name="T33" fmla="*/ 32 h 63"/>
                  <a:gd name="T34" fmla="*/ 58 w 74"/>
                  <a:gd name="T35" fmla="*/ 35 h 63"/>
                  <a:gd name="T36" fmla="*/ 22 w 74"/>
                  <a:gd name="T37" fmla="*/ 50 h 63"/>
                  <a:gd name="T38" fmla="*/ 16 w 74"/>
                  <a:gd name="T39" fmla="*/ 61 h 63"/>
                  <a:gd name="T40" fmla="*/ 16 w 74"/>
                  <a:gd name="T41" fmla="*/ 63 h 63"/>
                  <a:gd name="T42" fmla="*/ 36 w 74"/>
                  <a:gd name="T43" fmla="*/ 27 h 63"/>
                  <a:gd name="T44" fmla="*/ 32 w 74"/>
                  <a:gd name="T45" fmla="*/ 20 h 63"/>
                  <a:gd name="T46" fmla="*/ 21 w 74"/>
                  <a:gd name="T47" fmla="*/ 16 h 63"/>
                  <a:gd name="T48" fmla="*/ 10 w 74"/>
                  <a:gd name="T49" fmla="*/ 21 h 63"/>
                  <a:gd name="T50" fmla="*/ 7 w 74"/>
                  <a:gd name="T51" fmla="*/ 35 h 63"/>
                  <a:gd name="T52" fmla="*/ 13 w 74"/>
                  <a:gd name="T53" fmla="*/ 38 h 63"/>
                  <a:gd name="T54" fmla="*/ 36 w 74"/>
                  <a:gd name="T55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63">
                    <a:moveTo>
                      <a:pt x="16" y="63"/>
                    </a:moveTo>
                    <a:cubicBezTo>
                      <a:pt x="15" y="62"/>
                      <a:pt x="14" y="61"/>
                      <a:pt x="14" y="60"/>
                    </a:cubicBezTo>
                    <a:cubicBezTo>
                      <a:pt x="10" y="51"/>
                      <a:pt x="7" y="42"/>
                      <a:pt x="3" y="34"/>
                    </a:cubicBezTo>
                    <a:cubicBezTo>
                      <a:pt x="1" y="29"/>
                      <a:pt x="0" y="23"/>
                      <a:pt x="0" y="18"/>
                    </a:cubicBezTo>
                    <a:cubicBezTo>
                      <a:pt x="0" y="11"/>
                      <a:pt x="2" y="6"/>
                      <a:pt x="8" y="3"/>
                    </a:cubicBezTo>
                    <a:cubicBezTo>
                      <a:pt x="14" y="0"/>
                      <a:pt x="19" y="1"/>
                      <a:pt x="25" y="4"/>
                    </a:cubicBezTo>
                    <a:cubicBezTo>
                      <a:pt x="28" y="6"/>
                      <a:pt x="31" y="10"/>
                      <a:pt x="33" y="13"/>
                    </a:cubicBezTo>
                    <a:cubicBezTo>
                      <a:pt x="35" y="17"/>
                      <a:pt x="36" y="22"/>
                      <a:pt x="38" y="26"/>
                    </a:cubicBezTo>
                    <a:cubicBezTo>
                      <a:pt x="40" y="25"/>
                      <a:pt x="41" y="25"/>
                      <a:pt x="42" y="25"/>
                    </a:cubicBezTo>
                    <a:cubicBezTo>
                      <a:pt x="46" y="23"/>
                      <a:pt x="51" y="21"/>
                      <a:pt x="55" y="19"/>
                    </a:cubicBezTo>
                    <a:cubicBezTo>
                      <a:pt x="61" y="16"/>
                      <a:pt x="62" y="15"/>
                      <a:pt x="61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4" y="9"/>
                      <a:pt x="64" y="13"/>
                      <a:pt x="66" y="16"/>
                    </a:cubicBezTo>
                    <a:cubicBezTo>
                      <a:pt x="67" y="20"/>
                      <a:pt x="69" y="23"/>
                      <a:pt x="70" y="27"/>
                    </a:cubicBezTo>
                    <a:cubicBezTo>
                      <a:pt x="71" y="30"/>
                      <a:pt x="74" y="33"/>
                      <a:pt x="73" y="38"/>
                    </a:cubicBezTo>
                    <a:cubicBezTo>
                      <a:pt x="72" y="36"/>
                      <a:pt x="71" y="35"/>
                      <a:pt x="70" y="34"/>
                    </a:cubicBezTo>
                    <a:cubicBezTo>
                      <a:pt x="68" y="32"/>
                      <a:pt x="66" y="31"/>
                      <a:pt x="64" y="32"/>
                    </a:cubicBezTo>
                    <a:cubicBezTo>
                      <a:pt x="62" y="33"/>
                      <a:pt x="60" y="34"/>
                      <a:pt x="58" y="35"/>
                    </a:cubicBezTo>
                    <a:cubicBezTo>
                      <a:pt x="46" y="40"/>
                      <a:pt x="34" y="45"/>
                      <a:pt x="22" y="50"/>
                    </a:cubicBezTo>
                    <a:cubicBezTo>
                      <a:pt x="16" y="53"/>
                      <a:pt x="16" y="54"/>
                      <a:pt x="16" y="61"/>
                    </a:cubicBezTo>
                    <a:cubicBezTo>
                      <a:pt x="16" y="62"/>
                      <a:pt x="16" y="62"/>
                      <a:pt x="16" y="63"/>
                    </a:cubicBezTo>
                    <a:close/>
                    <a:moveTo>
                      <a:pt x="36" y="27"/>
                    </a:moveTo>
                    <a:cubicBezTo>
                      <a:pt x="34" y="25"/>
                      <a:pt x="34" y="22"/>
                      <a:pt x="32" y="20"/>
                    </a:cubicBezTo>
                    <a:cubicBezTo>
                      <a:pt x="29" y="16"/>
                      <a:pt x="25" y="14"/>
                      <a:pt x="21" y="16"/>
                    </a:cubicBezTo>
                    <a:cubicBezTo>
                      <a:pt x="17" y="17"/>
                      <a:pt x="13" y="19"/>
                      <a:pt x="10" y="21"/>
                    </a:cubicBezTo>
                    <a:cubicBezTo>
                      <a:pt x="5" y="24"/>
                      <a:pt x="4" y="30"/>
                      <a:pt x="7" y="35"/>
                    </a:cubicBezTo>
                    <a:cubicBezTo>
                      <a:pt x="9" y="38"/>
                      <a:pt x="10" y="39"/>
                      <a:pt x="13" y="38"/>
                    </a:cubicBezTo>
                    <a:cubicBezTo>
                      <a:pt x="20" y="34"/>
                      <a:pt x="28" y="31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2868695" y="21353548"/>
                <a:ext cx="605598" cy="660652"/>
              </a:xfrm>
              <a:custGeom>
                <a:avLst/>
                <a:gdLst>
                  <a:gd name="T0" fmla="*/ 0 w 87"/>
                  <a:gd name="T1" fmla="*/ 51 h 95"/>
                  <a:gd name="T2" fmla="*/ 6 w 87"/>
                  <a:gd name="T3" fmla="*/ 43 h 95"/>
                  <a:gd name="T4" fmla="*/ 22 w 87"/>
                  <a:gd name="T5" fmla="*/ 36 h 95"/>
                  <a:gd name="T6" fmla="*/ 59 w 87"/>
                  <a:gd name="T7" fmla="*/ 36 h 95"/>
                  <a:gd name="T8" fmla="*/ 64 w 87"/>
                  <a:gd name="T9" fmla="*/ 36 h 95"/>
                  <a:gd name="T10" fmla="*/ 62 w 87"/>
                  <a:gd name="T11" fmla="*/ 33 h 95"/>
                  <a:gd name="T12" fmla="*/ 44 w 87"/>
                  <a:gd name="T13" fmla="*/ 18 h 95"/>
                  <a:gd name="T14" fmla="*/ 30 w 87"/>
                  <a:gd name="T15" fmla="*/ 16 h 95"/>
                  <a:gd name="T16" fmla="*/ 29 w 87"/>
                  <a:gd name="T17" fmla="*/ 16 h 95"/>
                  <a:gd name="T18" fmla="*/ 42 w 87"/>
                  <a:gd name="T19" fmla="*/ 0 h 95"/>
                  <a:gd name="T20" fmla="*/ 42 w 87"/>
                  <a:gd name="T21" fmla="*/ 3 h 95"/>
                  <a:gd name="T22" fmla="*/ 44 w 87"/>
                  <a:gd name="T23" fmla="*/ 13 h 95"/>
                  <a:gd name="T24" fmla="*/ 74 w 87"/>
                  <a:gd name="T25" fmla="*/ 38 h 95"/>
                  <a:gd name="T26" fmla="*/ 87 w 87"/>
                  <a:gd name="T27" fmla="*/ 50 h 95"/>
                  <a:gd name="T28" fmla="*/ 83 w 87"/>
                  <a:gd name="T29" fmla="*/ 52 h 95"/>
                  <a:gd name="T30" fmla="*/ 77 w 87"/>
                  <a:gd name="T31" fmla="*/ 52 h 95"/>
                  <a:gd name="T32" fmla="*/ 25 w 87"/>
                  <a:gd name="T33" fmla="*/ 51 h 95"/>
                  <a:gd name="T34" fmla="*/ 19 w 87"/>
                  <a:gd name="T35" fmla="*/ 51 h 95"/>
                  <a:gd name="T36" fmla="*/ 22 w 87"/>
                  <a:gd name="T37" fmla="*/ 55 h 95"/>
                  <a:gd name="T38" fmla="*/ 47 w 87"/>
                  <a:gd name="T39" fmla="*/ 77 h 95"/>
                  <a:gd name="T40" fmla="*/ 61 w 87"/>
                  <a:gd name="T41" fmla="*/ 78 h 95"/>
                  <a:gd name="T42" fmla="*/ 61 w 87"/>
                  <a:gd name="T43" fmla="*/ 77 h 95"/>
                  <a:gd name="T44" fmla="*/ 48 w 87"/>
                  <a:gd name="T45" fmla="*/ 95 h 95"/>
                  <a:gd name="T46" fmla="*/ 49 w 87"/>
                  <a:gd name="T47" fmla="*/ 91 h 95"/>
                  <a:gd name="T48" fmla="*/ 47 w 87"/>
                  <a:gd name="T49" fmla="*/ 82 h 95"/>
                  <a:gd name="T50" fmla="*/ 30 w 87"/>
                  <a:gd name="T51" fmla="*/ 67 h 95"/>
                  <a:gd name="T52" fmla="*/ 15 w 87"/>
                  <a:gd name="T53" fmla="*/ 54 h 95"/>
                  <a:gd name="T54" fmla="*/ 7 w 87"/>
                  <a:gd name="T55" fmla="*/ 51 h 95"/>
                  <a:gd name="T56" fmla="*/ 1 w 87"/>
                  <a:gd name="T57" fmla="*/ 52 h 95"/>
                  <a:gd name="T58" fmla="*/ 0 w 87"/>
                  <a:gd name="T59" fmla="*/ 5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7" h="95">
                    <a:moveTo>
                      <a:pt x="0" y="51"/>
                    </a:moveTo>
                    <a:cubicBezTo>
                      <a:pt x="2" y="49"/>
                      <a:pt x="5" y="46"/>
                      <a:pt x="6" y="43"/>
                    </a:cubicBezTo>
                    <a:cubicBezTo>
                      <a:pt x="10" y="37"/>
                      <a:pt x="15" y="35"/>
                      <a:pt x="22" y="36"/>
                    </a:cubicBezTo>
                    <a:cubicBezTo>
                      <a:pt x="34" y="36"/>
                      <a:pt x="47" y="36"/>
                      <a:pt x="59" y="36"/>
                    </a:cubicBezTo>
                    <a:cubicBezTo>
                      <a:pt x="61" y="36"/>
                      <a:pt x="62" y="36"/>
                      <a:pt x="64" y="36"/>
                    </a:cubicBezTo>
                    <a:cubicBezTo>
                      <a:pt x="63" y="35"/>
                      <a:pt x="63" y="34"/>
                      <a:pt x="62" y="33"/>
                    </a:cubicBezTo>
                    <a:cubicBezTo>
                      <a:pt x="56" y="28"/>
                      <a:pt x="50" y="23"/>
                      <a:pt x="44" y="18"/>
                    </a:cubicBezTo>
                    <a:cubicBezTo>
                      <a:pt x="38" y="12"/>
                      <a:pt x="37" y="12"/>
                      <a:pt x="30" y="16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30" y="13"/>
                      <a:pt x="38" y="3"/>
                      <a:pt x="42" y="0"/>
                    </a:cubicBezTo>
                    <a:cubicBezTo>
                      <a:pt x="42" y="2"/>
                      <a:pt x="42" y="2"/>
                      <a:pt x="42" y="3"/>
                    </a:cubicBezTo>
                    <a:cubicBezTo>
                      <a:pt x="40" y="7"/>
                      <a:pt x="41" y="10"/>
                      <a:pt x="44" y="13"/>
                    </a:cubicBezTo>
                    <a:cubicBezTo>
                      <a:pt x="54" y="21"/>
                      <a:pt x="64" y="30"/>
                      <a:pt x="74" y="38"/>
                    </a:cubicBezTo>
                    <a:cubicBezTo>
                      <a:pt x="78" y="42"/>
                      <a:pt x="82" y="46"/>
                      <a:pt x="87" y="50"/>
                    </a:cubicBezTo>
                    <a:cubicBezTo>
                      <a:pt x="85" y="51"/>
                      <a:pt x="84" y="52"/>
                      <a:pt x="83" y="52"/>
                    </a:cubicBezTo>
                    <a:cubicBezTo>
                      <a:pt x="81" y="52"/>
                      <a:pt x="79" y="52"/>
                      <a:pt x="77" y="52"/>
                    </a:cubicBezTo>
                    <a:cubicBezTo>
                      <a:pt x="60" y="52"/>
                      <a:pt x="42" y="52"/>
                      <a:pt x="25" y="51"/>
                    </a:cubicBezTo>
                    <a:cubicBezTo>
                      <a:pt x="23" y="51"/>
                      <a:pt x="22" y="51"/>
                      <a:pt x="19" y="51"/>
                    </a:cubicBezTo>
                    <a:cubicBezTo>
                      <a:pt x="20" y="53"/>
                      <a:pt x="21" y="54"/>
                      <a:pt x="22" y="55"/>
                    </a:cubicBezTo>
                    <a:cubicBezTo>
                      <a:pt x="30" y="62"/>
                      <a:pt x="39" y="69"/>
                      <a:pt x="47" y="77"/>
                    </a:cubicBezTo>
                    <a:cubicBezTo>
                      <a:pt x="51" y="81"/>
                      <a:pt x="55" y="83"/>
                      <a:pt x="61" y="78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80"/>
                      <a:pt x="52" y="92"/>
                      <a:pt x="48" y="95"/>
                    </a:cubicBezTo>
                    <a:cubicBezTo>
                      <a:pt x="48" y="93"/>
                      <a:pt x="48" y="92"/>
                      <a:pt x="49" y="91"/>
                    </a:cubicBezTo>
                    <a:cubicBezTo>
                      <a:pt x="51" y="87"/>
                      <a:pt x="50" y="85"/>
                      <a:pt x="47" y="82"/>
                    </a:cubicBezTo>
                    <a:cubicBezTo>
                      <a:pt x="41" y="77"/>
                      <a:pt x="35" y="72"/>
                      <a:pt x="30" y="67"/>
                    </a:cubicBezTo>
                    <a:cubicBezTo>
                      <a:pt x="25" y="62"/>
                      <a:pt x="20" y="58"/>
                      <a:pt x="15" y="54"/>
                    </a:cubicBezTo>
                    <a:cubicBezTo>
                      <a:pt x="12" y="51"/>
                      <a:pt x="10" y="51"/>
                      <a:pt x="7" y="51"/>
                    </a:cubicBezTo>
                    <a:cubicBezTo>
                      <a:pt x="5" y="52"/>
                      <a:pt x="3" y="52"/>
                      <a:pt x="1" y="52"/>
                    </a:cubicBezTo>
                    <a:cubicBezTo>
                      <a:pt x="0" y="52"/>
                      <a:pt x="0" y="52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50"/>
              <p:cNvSpPr>
                <a:spLocks noEditPoints="1"/>
              </p:cNvSpPr>
              <p:nvPr/>
            </p:nvSpPr>
            <p:spPr bwMode="auto">
              <a:xfrm>
                <a:off x="6423633" y="25797222"/>
                <a:ext cx="424705" cy="487624"/>
              </a:xfrm>
              <a:custGeom>
                <a:avLst/>
                <a:gdLst>
                  <a:gd name="T0" fmla="*/ 36 w 61"/>
                  <a:gd name="T1" fmla="*/ 26 h 70"/>
                  <a:gd name="T2" fmla="*/ 46 w 61"/>
                  <a:gd name="T3" fmla="*/ 29 h 70"/>
                  <a:gd name="T4" fmla="*/ 60 w 61"/>
                  <a:gd name="T5" fmla="*/ 45 h 70"/>
                  <a:gd name="T6" fmla="*/ 55 w 61"/>
                  <a:gd name="T7" fmla="*/ 59 h 70"/>
                  <a:gd name="T8" fmla="*/ 34 w 61"/>
                  <a:gd name="T9" fmla="*/ 69 h 70"/>
                  <a:gd name="T10" fmla="*/ 21 w 61"/>
                  <a:gd name="T11" fmla="*/ 62 h 70"/>
                  <a:gd name="T12" fmla="*/ 21 w 61"/>
                  <a:gd name="T13" fmla="*/ 46 h 70"/>
                  <a:gd name="T14" fmla="*/ 26 w 61"/>
                  <a:gd name="T15" fmla="*/ 39 h 70"/>
                  <a:gd name="T16" fmla="*/ 17 w 61"/>
                  <a:gd name="T17" fmla="*/ 37 h 70"/>
                  <a:gd name="T18" fmla="*/ 11 w 61"/>
                  <a:gd name="T19" fmla="*/ 8 h 70"/>
                  <a:gd name="T20" fmla="*/ 28 w 61"/>
                  <a:gd name="T21" fmla="*/ 0 h 70"/>
                  <a:gd name="T22" fmla="*/ 42 w 61"/>
                  <a:gd name="T23" fmla="*/ 7 h 70"/>
                  <a:gd name="T24" fmla="*/ 40 w 61"/>
                  <a:gd name="T25" fmla="*/ 21 h 70"/>
                  <a:gd name="T26" fmla="*/ 36 w 61"/>
                  <a:gd name="T27" fmla="*/ 26 h 70"/>
                  <a:gd name="T28" fmla="*/ 29 w 61"/>
                  <a:gd name="T29" fmla="*/ 40 h 70"/>
                  <a:gd name="T30" fmla="*/ 28 w 61"/>
                  <a:gd name="T31" fmla="*/ 48 h 70"/>
                  <a:gd name="T32" fmla="*/ 37 w 61"/>
                  <a:gd name="T33" fmla="*/ 63 h 70"/>
                  <a:gd name="T34" fmla="*/ 46 w 61"/>
                  <a:gd name="T35" fmla="*/ 64 h 70"/>
                  <a:gd name="T36" fmla="*/ 50 w 61"/>
                  <a:gd name="T37" fmla="*/ 55 h 70"/>
                  <a:gd name="T38" fmla="*/ 41 w 61"/>
                  <a:gd name="T39" fmla="*/ 43 h 70"/>
                  <a:gd name="T40" fmla="*/ 29 w 61"/>
                  <a:gd name="T41" fmla="*/ 40 h 70"/>
                  <a:gd name="T42" fmla="*/ 33 w 61"/>
                  <a:gd name="T43" fmla="*/ 26 h 70"/>
                  <a:gd name="T44" fmla="*/ 28 w 61"/>
                  <a:gd name="T45" fmla="*/ 7 h 70"/>
                  <a:gd name="T46" fmla="*/ 22 w 61"/>
                  <a:gd name="T47" fmla="*/ 5 h 70"/>
                  <a:gd name="T48" fmla="*/ 14 w 61"/>
                  <a:gd name="T49" fmla="*/ 10 h 70"/>
                  <a:gd name="T50" fmla="*/ 16 w 61"/>
                  <a:gd name="T51" fmla="*/ 19 h 70"/>
                  <a:gd name="T52" fmla="*/ 33 w 61"/>
                  <a:gd name="T53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70">
                    <a:moveTo>
                      <a:pt x="36" y="26"/>
                    </a:moveTo>
                    <a:cubicBezTo>
                      <a:pt x="40" y="27"/>
                      <a:pt x="43" y="28"/>
                      <a:pt x="46" y="29"/>
                    </a:cubicBezTo>
                    <a:cubicBezTo>
                      <a:pt x="54" y="31"/>
                      <a:pt x="59" y="37"/>
                      <a:pt x="60" y="45"/>
                    </a:cubicBezTo>
                    <a:cubicBezTo>
                      <a:pt x="61" y="51"/>
                      <a:pt x="59" y="55"/>
                      <a:pt x="55" y="59"/>
                    </a:cubicBezTo>
                    <a:cubicBezTo>
                      <a:pt x="50" y="65"/>
                      <a:pt x="42" y="69"/>
                      <a:pt x="34" y="69"/>
                    </a:cubicBezTo>
                    <a:cubicBezTo>
                      <a:pt x="28" y="70"/>
                      <a:pt x="24" y="67"/>
                      <a:pt x="21" y="62"/>
                    </a:cubicBezTo>
                    <a:cubicBezTo>
                      <a:pt x="17" y="57"/>
                      <a:pt x="17" y="51"/>
                      <a:pt x="21" y="46"/>
                    </a:cubicBezTo>
                    <a:cubicBezTo>
                      <a:pt x="22" y="44"/>
                      <a:pt x="24" y="42"/>
                      <a:pt x="26" y="39"/>
                    </a:cubicBezTo>
                    <a:cubicBezTo>
                      <a:pt x="23" y="39"/>
                      <a:pt x="20" y="38"/>
                      <a:pt x="17" y="37"/>
                    </a:cubicBezTo>
                    <a:cubicBezTo>
                      <a:pt x="3" y="32"/>
                      <a:pt x="0" y="17"/>
                      <a:pt x="11" y="8"/>
                    </a:cubicBezTo>
                    <a:cubicBezTo>
                      <a:pt x="16" y="4"/>
                      <a:pt x="22" y="1"/>
                      <a:pt x="28" y="0"/>
                    </a:cubicBezTo>
                    <a:cubicBezTo>
                      <a:pt x="34" y="0"/>
                      <a:pt x="39" y="2"/>
                      <a:pt x="42" y="7"/>
                    </a:cubicBezTo>
                    <a:cubicBezTo>
                      <a:pt x="45" y="12"/>
                      <a:pt x="43" y="17"/>
                      <a:pt x="40" y="21"/>
                    </a:cubicBezTo>
                    <a:cubicBezTo>
                      <a:pt x="39" y="23"/>
                      <a:pt x="38" y="24"/>
                      <a:pt x="36" y="26"/>
                    </a:cubicBezTo>
                    <a:close/>
                    <a:moveTo>
                      <a:pt x="29" y="40"/>
                    </a:moveTo>
                    <a:cubicBezTo>
                      <a:pt x="29" y="43"/>
                      <a:pt x="28" y="46"/>
                      <a:pt x="28" y="48"/>
                    </a:cubicBezTo>
                    <a:cubicBezTo>
                      <a:pt x="29" y="54"/>
                      <a:pt x="32" y="59"/>
                      <a:pt x="37" y="63"/>
                    </a:cubicBezTo>
                    <a:cubicBezTo>
                      <a:pt x="40" y="65"/>
                      <a:pt x="43" y="66"/>
                      <a:pt x="46" y="64"/>
                    </a:cubicBezTo>
                    <a:cubicBezTo>
                      <a:pt x="50" y="62"/>
                      <a:pt x="51" y="58"/>
                      <a:pt x="50" y="55"/>
                    </a:cubicBezTo>
                    <a:cubicBezTo>
                      <a:pt x="49" y="49"/>
                      <a:pt x="46" y="45"/>
                      <a:pt x="41" y="43"/>
                    </a:cubicBezTo>
                    <a:cubicBezTo>
                      <a:pt x="37" y="41"/>
                      <a:pt x="34" y="41"/>
                      <a:pt x="29" y="40"/>
                    </a:cubicBezTo>
                    <a:close/>
                    <a:moveTo>
                      <a:pt x="33" y="26"/>
                    </a:moveTo>
                    <a:cubicBezTo>
                      <a:pt x="35" y="18"/>
                      <a:pt x="33" y="12"/>
                      <a:pt x="28" y="7"/>
                    </a:cubicBezTo>
                    <a:cubicBezTo>
                      <a:pt x="26" y="5"/>
                      <a:pt x="24" y="5"/>
                      <a:pt x="22" y="5"/>
                    </a:cubicBezTo>
                    <a:cubicBezTo>
                      <a:pt x="18" y="5"/>
                      <a:pt x="16" y="7"/>
                      <a:pt x="14" y="10"/>
                    </a:cubicBezTo>
                    <a:cubicBezTo>
                      <a:pt x="13" y="13"/>
                      <a:pt x="14" y="16"/>
                      <a:pt x="16" y="19"/>
                    </a:cubicBezTo>
                    <a:cubicBezTo>
                      <a:pt x="21" y="24"/>
                      <a:pt x="26" y="25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442833" y="20803004"/>
                <a:ext cx="574138" cy="558409"/>
              </a:xfrm>
              <a:custGeom>
                <a:avLst/>
                <a:gdLst>
                  <a:gd name="T0" fmla="*/ 44 w 82"/>
                  <a:gd name="T1" fmla="*/ 0 h 80"/>
                  <a:gd name="T2" fmla="*/ 57 w 82"/>
                  <a:gd name="T3" fmla="*/ 19 h 80"/>
                  <a:gd name="T4" fmla="*/ 53 w 82"/>
                  <a:gd name="T5" fmla="*/ 18 h 80"/>
                  <a:gd name="T6" fmla="*/ 38 w 82"/>
                  <a:gd name="T7" fmla="*/ 14 h 80"/>
                  <a:gd name="T8" fmla="*/ 21 w 82"/>
                  <a:gd name="T9" fmla="*/ 35 h 80"/>
                  <a:gd name="T10" fmla="*/ 44 w 82"/>
                  <a:gd name="T11" fmla="*/ 68 h 80"/>
                  <a:gd name="T12" fmla="*/ 67 w 82"/>
                  <a:gd name="T13" fmla="*/ 66 h 80"/>
                  <a:gd name="T14" fmla="*/ 68 w 82"/>
                  <a:gd name="T15" fmla="*/ 56 h 80"/>
                  <a:gd name="T16" fmla="*/ 62 w 82"/>
                  <a:gd name="T17" fmla="*/ 48 h 80"/>
                  <a:gd name="T18" fmla="*/ 53 w 82"/>
                  <a:gd name="T19" fmla="*/ 46 h 80"/>
                  <a:gd name="T20" fmla="*/ 50 w 82"/>
                  <a:gd name="T21" fmla="*/ 47 h 80"/>
                  <a:gd name="T22" fmla="*/ 58 w 82"/>
                  <a:gd name="T23" fmla="*/ 40 h 80"/>
                  <a:gd name="T24" fmla="*/ 67 w 82"/>
                  <a:gd name="T25" fmla="*/ 33 h 80"/>
                  <a:gd name="T26" fmla="*/ 75 w 82"/>
                  <a:gd name="T27" fmla="*/ 27 h 80"/>
                  <a:gd name="T28" fmla="*/ 76 w 82"/>
                  <a:gd name="T29" fmla="*/ 28 h 80"/>
                  <a:gd name="T30" fmla="*/ 75 w 82"/>
                  <a:gd name="T31" fmla="*/ 29 h 80"/>
                  <a:gd name="T32" fmla="*/ 75 w 82"/>
                  <a:gd name="T33" fmla="*/ 40 h 80"/>
                  <a:gd name="T34" fmla="*/ 82 w 82"/>
                  <a:gd name="T35" fmla="*/ 50 h 80"/>
                  <a:gd name="T36" fmla="*/ 82 w 82"/>
                  <a:gd name="T37" fmla="*/ 52 h 80"/>
                  <a:gd name="T38" fmla="*/ 49 w 82"/>
                  <a:gd name="T39" fmla="*/ 78 h 80"/>
                  <a:gd name="T40" fmla="*/ 31 w 82"/>
                  <a:gd name="T41" fmla="*/ 76 h 80"/>
                  <a:gd name="T42" fmla="*/ 24 w 82"/>
                  <a:gd name="T43" fmla="*/ 15 h 80"/>
                  <a:gd name="T44" fmla="*/ 36 w 82"/>
                  <a:gd name="T45" fmla="*/ 10 h 80"/>
                  <a:gd name="T46" fmla="*/ 39 w 82"/>
                  <a:gd name="T47" fmla="*/ 9 h 80"/>
                  <a:gd name="T48" fmla="*/ 44 w 82"/>
                  <a:gd name="T49" fmla="*/ 2 h 80"/>
                  <a:gd name="T50" fmla="*/ 44 w 82"/>
                  <a:gd name="T51" fmla="*/ 1 h 80"/>
                  <a:gd name="T52" fmla="*/ 44 w 82"/>
                  <a:gd name="T5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0">
                    <a:moveTo>
                      <a:pt x="44" y="0"/>
                    </a:moveTo>
                    <a:cubicBezTo>
                      <a:pt x="47" y="2"/>
                      <a:pt x="56" y="14"/>
                      <a:pt x="57" y="19"/>
                    </a:cubicBezTo>
                    <a:cubicBezTo>
                      <a:pt x="56" y="20"/>
                      <a:pt x="55" y="18"/>
                      <a:pt x="53" y="18"/>
                    </a:cubicBezTo>
                    <a:cubicBezTo>
                      <a:pt x="48" y="15"/>
                      <a:pt x="43" y="14"/>
                      <a:pt x="38" y="14"/>
                    </a:cubicBezTo>
                    <a:cubicBezTo>
                      <a:pt x="26" y="14"/>
                      <a:pt x="18" y="23"/>
                      <a:pt x="21" y="35"/>
                    </a:cubicBezTo>
                    <a:cubicBezTo>
                      <a:pt x="25" y="48"/>
                      <a:pt x="33" y="60"/>
                      <a:pt x="44" y="68"/>
                    </a:cubicBezTo>
                    <a:cubicBezTo>
                      <a:pt x="52" y="74"/>
                      <a:pt x="60" y="73"/>
                      <a:pt x="67" y="66"/>
                    </a:cubicBezTo>
                    <a:cubicBezTo>
                      <a:pt x="70" y="63"/>
                      <a:pt x="71" y="60"/>
                      <a:pt x="68" y="56"/>
                    </a:cubicBezTo>
                    <a:cubicBezTo>
                      <a:pt x="66" y="54"/>
                      <a:pt x="64" y="51"/>
                      <a:pt x="62" y="48"/>
                    </a:cubicBezTo>
                    <a:cubicBezTo>
                      <a:pt x="59" y="44"/>
                      <a:pt x="58" y="44"/>
                      <a:pt x="53" y="46"/>
                    </a:cubicBezTo>
                    <a:cubicBezTo>
                      <a:pt x="52" y="47"/>
                      <a:pt x="51" y="47"/>
                      <a:pt x="50" y="47"/>
                    </a:cubicBezTo>
                    <a:cubicBezTo>
                      <a:pt x="52" y="44"/>
                      <a:pt x="55" y="42"/>
                      <a:pt x="58" y="40"/>
                    </a:cubicBezTo>
                    <a:cubicBezTo>
                      <a:pt x="61" y="38"/>
                      <a:pt x="64" y="35"/>
                      <a:pt x="67" y="33"/>
                    </a:cubicBezTo>
                    <a:cubicBezTo>
                      <a:pt x="70" y="31"/>
                      <a:pt x="72" y="29"/>
                      <a:pt x="75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5" y="29"/>
                      <a:pt x="75" y="29"/>
                    </a:cubicBezTo>
                    <a:cubicBezTo>
                      <a:pt x="72" y="34"/>
                      <a:pt x="71" y="36"/>
                      <a:pt x="75" y="40"/>
                    </a:cubicBezTo>
                    <a:cubicBezTo>
                      <a:pt x="77" y="44"/>
                      <a:pt x="80" y="47"/>
                      <a:pt x="82" y="50"/>
                    </a:cubicBezTo>
                    <a:cubicBezTo>
                      <a:pt x="82" y="51"/>
                      <a:pt x="82" y="51"/>
                      <a:pt x="82" y="52"/>
                    </a:cubicBezTo>
                    <a:cubicBezTo>
                      <a:pt x="74" y="64"/>
                      <a:pt x="64" y="74"/>
                      <a:pt x="49" y="78"/>
                    </a:cubicBezTo>
                    <a:cubicBezTo>
                      <a:pt x="43" y="80"/>
                      <a:pt x="37" y="79"/>
                      <a:pt x="31" y="76"/>
                    </a:cubicBezTo>
                    <a:cubicBezTo>
                      <a:pt x="11" y="66"/>
                      <a:pt x="0" y="35"/>
                      <a:pt x="24" y="15"/>
                    </a:cubicBezTo>
                    <a:cubicBezTo>
                      <a:pt x="27" y="13"/>
                      <a:pt x="32" y="12"/>
                      <a:pt x="36" y="10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4" y="7"/>
                      <a:pt x="44" y="7"/>
                      <a:pt x="44" y="2"/>
                    </a:cubicBezTo>
                    <a:cubicBezTo>
                      <a:pt x="44" y="2"/>
                      <a:pt x="44" y="2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5141653" y="20291785"/>
                <a:ext cx="456165" cy="495489"/>
              </a:xfrm>
              <a:custGeom>
                <a:avLst/>
                <a:gdLst>
                  <a:gd name="T0" fmla="*/ 58 w 65"/>
                  <a:gd name="T1" fmla="*/ 69 h 70"/>
                  <a:gd name="T2" fmla="*/ 53 w 65"/>
                  <a:gd name="T3" fmla="*/ 66 h 70"/>
                  <a:gd name="T4" fmla="*/ 25 w 65"/>
                  <a:gd name="T5" fmla="*/ 31 h 70"/>
                  <a:gd name="T6" fmla="*/ 13 w 65"/>
                  <a:gd name="T7" fmla="*/ 17 h 70"/>
                  <a:gd name="T8" fmla="*/ 12 w 65"/>
                  <a:gd name="T9" fmla="*/ 21 h 70"/>
                  <a:gd name="T10" fmla="*/ 12 w 65"/>
                  <a:gd name="T11" fmla="*/ 56 h 70"/>
                  <a:gd name="T12" fmla="*/ 20 w 65"/>
                  <a:gd name="T13" fmla="*/ 66 h 70"/>
                  <a:gd name="T14" fmla="*/ 21 w 65"/>
                  <a:gd name="T15" fmla="*/ 68 h 70"/>
                  <a:gd name="T16" fmla="*/ 0 w 65"/>
                  <a:gd name="T17" fmla="*/ 68 h 70"/>
                  <a:gd name="T18" fmla="*/ 3 w 65"/>
                  <a:gd name="T19" fmla="*/ 66 h 70"/>
                  <a:gd name="T20" fmla="*/ 9 w 65"/>
                  <a:gd name="T21" fmla="*/ 58 h 70"/>
                  <a:gd name="T22" fmla="*/ 9 w 65"/>
                  <a:gd name="T23" fmla="*/ 14 h 70"/>
                  <a:gd name="T24" fmla="*/ 6 w 65"/>
                  <a:gd name="T25" fmla="*/ 8 h 70"/>
                  <a:gd name="T26" fmla="*/ 0 w 65"/>
                  <a:gd name="T27" fmla="*/ 2 h 70"/>
                  <a:gd name="T28" fmla="*/ 10 w 65"/>
                  <a:gd name="T29" fmla="*/ 1 h 70"/>
                  <a:gd name="T30" fmla="*/ 27 w 65"/>
                  <a:gd name="T31" fmla="*/ 9 h 70"/>
                  <a:gd name="T32" fmla="*/ 50 w 65"/>
                  <a:gd name="T33" fmla="*/ 39 h 70"/>
                  <a:gd name="T34" fmla="*/ 54 w 65"/>
                  <a:gd name="T35" fmla="*/ 42 h 70"/>
                  <a:gd name="T36" fmla="*/ 54 w 65"/>
                  <a:gd name="T37" fmla="*/ 38 h 70"/>
                  <a:gd name="T38" fmla="*/ 54 w 65"/>
                  <a:gd name="T39" fmla="*/ 15 h 70"/>
                  <a:gd name="T40" fmla="*/ 46 w 65"/>
                  <a:gd name="T41" fmla="*/ 3 h 70"/>
                  <a:gd name="T42" fmla="*/ 45 w 65"/>
                  <a:gd name="T43" fmla="*/ 3 h 70"/>
                  <a:gd name="T44" fmla="*/ 65 w 65"/>
                  <a:gd name="T45" fmla="*/ 2 h 70"/>
                  <a:gd name="T46" fmla="*/ 63 w 65"/>
                  <a:gd name="T47" fmla="*/ 4 h 70"/>
                  <a:gd name="T48" fmla="*/ 58 w 65"/>
                  <a:gd name="T49" fmla="*/ 12 h 70"/>
                  <a:gd name="T50" fmla="*/ 58 w 65"/>
                  <a:gd name="T51" fmla="*/ 26 h 70"/>
                  <a:gd name="T52" fmla="*/ 58 w 65"/>
                  <a:gd name="T53" fmla="*/ 64 h 70"/>
                  <a:gd name="T54" fmla="*/ 58 w 65"/>
                  <a:gd name="T55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70">
                    <a:moveTo>
                      <a:pt x="58" y="69"/>
                    </a:moveTo>
                    <a:cubicBezTo>
                      <a:pt x="54" y="70"/>
                      <a:pt x="54" y="68"/>
                      <a:pt x="53" y="66"/>
                    </a:cubicBezTo>
                    <a:cubicBezTo>
                      <a:pt x="43" y="55"/>
                      <a:pt x="34" y="43"/>
                      <a:pt x="25" y="31"/>
                    </a:cubicBezTo>
                    <a:cubicBezTo>
                      <a:pt x="21" y="27"/>
                      <a:pt x="17" y="22"/>
                      <a:pt x="13" y="17"/>
                    </a:cubicBezTo>
                    <a:cubicBezTo>
                      <a:pt x="13" y="19"/>
                      <a:pt x="12" y="20"/>
                      <a:pt x="12" y="21"/>
                    </a:cubicBezTo>
                    <a:cubicBezTo>
                      <a:pt x="12" y="33"/>
                      <a:pt x="12" y="44"/>
                      <a:pt x="12" y="56"/>
                    </a:cubicBezTo>
                    <a:cubicBezTo>
                      <a:pt x="12" y="63"/>
                      <a:pt x="13" y="64"/>
                      <a:pt x="20" y="66"/>
                    </a:cubicBezTo>
                    <a:cubicBezTo>
                      <a:pt x="20" y="67"/>
                      <a:pt x="21" y="67"/>
                      <a:pt x="21" y="68"/>
                    </a:cubicBezTo>
                    <a:cubicBezTo>
                      <a:pt x="18" y="69"/>
                      <a:pt x="5" y="69"/>
                      <a:pt x="0" y="68"/>
                    </a:cubicBezTo>
                    <a:cubicBezTo>
                      <a:pt x="1" y="67"/>
                      <a:pt x="2" y="66"/>
                      <a:pt x="3" y="66"/>
                    </a:cubicBezTo>
                    <a:cubicBezTo>
                      <a:pt x="7" y="65"/>
                      <a:pt x="9" y="63"/>
                      <a:pt x="9" y="58"/>
                    </a:cubicBezTo>
                    <a:cubicBezTo>
                      <a:pt x="9" y="44"/>
                      <a:pt x="9" y="29"/>
                      <a:pt x="9" y="14"/>
                    </a:cubicBezTo>
                    <a:cubicBezTo>
                      <a:pt x="9" y="11"/>
                      <a:pt x="7" y="9"/>
                      <a:pt x="6" y="8"/>
                    </a:cubicBezTo>
                    <a:cubicBezTo>
                      <a:pt x="4" y="6"/>
                      <a:pt x="2" y="4"/>
                      <a:pt x="0" y="2"/>
                    </a:cubicBezTo>
                    <a:cubicBezTo>
                      <a:pt x="4" y="1"/>
                      <a:pt x="7" y="2"/>
                      <a:pt x="10" y="1"/>
                    </a:cubicBezTo>
                    <a:cubicBezTo>
                      <a:pt x="18" y="0"/>
                      <a:pt x="22" y="3"/>
                      <a:pt x="27" y="9"/>
                    </a:cubicBezTo>
                    <a:cubicBezTo>
                      <a:pt x="34" y="19"/>
                      <a:pt x="42" y="29"/>
                      <a:pt x="50" y="39"/>
                    </a:cubicBezTo>
                    <a:cubicBezTo>
                      <a:pt x="51" y="40"/>
                      <a:pt x="52" y="41"/>
                      <a:pt x="54" y="42"/>
                    </a:cubicBezTo>
                    <a:cubicBezTo>
                      <a:pt x="54" y="41"/>
                      <a:pt x="54" y="39"/>
                      <a:pt x="54" y="38"/>
                    </a:cubicBezTo>
                    <a:cubicBezTo>
                      <a:pt x="54" y="30"/>
                      <a:pt x="54" y="23"/>
                      <a:pt x="54" y="15"/>
                    </a:cubicBezTo>
                    <a:cubicBezTo>
                      <a:pt x="54" y="9"/>
                      <a:pt x="53" y="4"/>
                      <a:pt x="46" y="3"/>
                    </a:cubicBezTo>
                    <a:cubicBezTo>
                      <a:pt x="46" y="3"/>
                      <a:pt x="45" y="3"/>
                      <a:pt x="45" y="3"/>
                    </a:cubicBezTo>
                    <a:cubicBezTo>
                      <a:pt x="48" y="1"/>
                      <a:pt x="61" y="1"/>
                      <a:pt x="65" y="2"/>
                    </a:cubicBezTo>
                    <a:cubicBezTo>
                      <a:pt x="64" y="3"/>
                      <a:pt x="64" y="3"/>
                      <a:pt x="63" y="4"/>
                    </a:cubicBezTo>
                    <a:cubicBezTo>
                      <a:pt x="59" y="5"/>
                      <a:pt x="57" y="8"/>
                      <a:pt x="58" y="12"/>
                    </a:cubicBezTo>
                    <a:cubicBezTo>
                      <a:pt x="58" y="17"/>
                      <a:pt x="58" y="22"/>
                      <a:pt x="58" y="26"/>
                    </a:cubicBezTo>
                    <a:cubicBezTo>
                      <a:pt x="58" y="39"/>
                      <a:pt x="58" y="51"/>
                      <a:pt x="58" y="64"/>
                    </a:cubicBezTo>
                    <a:cubicBezTo>
                      <a:pt x="58" y="66"/>
                      <a:pt x="58" y="67"/>
                      <a:pt x="5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53"/>
              <p:cNvSpPr>
                <a:spLocks noEditPoints="1"/>
              </p:cNvSpPr>
              <p:nvPr/>
            </p:nvSpPr>
            <p:spPr bwMode="auto">
              <a:xfrm>
                <a:off x="5700062" y="26009575"/>
                <a:ext cx="353921" cy="503354"/>
              </a:xfrm>
              <a:custGeom>
                <a:avLst/>
                <a:gdLst>
                  <a:gd name="T0" fmla="*/ 9 w 50"/>
                  <a:gd name="T1" fmla="*/ 71 h 71"/>
                  <a:gd name="T2" fmla="*/ 31 w 50"/>
                  <a:gd name="T3" fmla="*/ 41 h 71"/>
                  <a:gd name="T4" fmla="*/ 23 w 50"/>
                  <a:gd name="T5" fmla="*/ 44 h 71"/>
                  <a:gd name="T6" fmla="*/ 3 w 50"/>
                  <a:gd name="T7" fmla="*/ 33 h 71"/>
                  <a:gd name="T8" fmla="*/ 3 w 50"/>
                  <a:gd name="T9" fmla="*/ 13 h 71"/>
                  <a:gd name="T10" fmla="*/ 21 w 50"/>
                  <a:gd name="T11" fmla="*/ 1 h 71"/>
                  <a:gd name="T12" fmla="*/ 41 w 50"/>
                  <a:gd name="T13" fmla="*/ 11 h 71"/>
                  <a:gd name="T14" fmla="*/ 34 w 50"/>
                  <a:gd name="T15" fmla="*/ 59 h 71"/>
                  <a:gd name="T16" fmla="*/ 9 w 50"/>
                  <a:gd name="T17" fmla="*/ 71 h 71"/>
                  <a:gd name="T18" fmla="*/ 31 w 50"/>
                  <a:gd name="T19" fmla="*/ 32 h 71"/>
                  <a:gd name="T20" fmla="*/ 32 w 50"/>
                  <a:gd name="T21" fmla="*/ 32 h 71"/>
                  <a:gd name="T22" fmla="*/ 28 w 50"/>
                  <a:gd name="T23" fmla="*/ 12 h 71"/>
                  <a:gd name="T24" fmla="*/ 25 w 50"/>
                  <a:gd name="T25" fmla="*/ 6 h 71"/>
                  <a:gd name="T26" fmla="*/ 19 w 50"/>
                  <a:gd name="T27" fmla="*/ 3 h 71"/>
                  <a:gd name="T28" fmla="*/ 15 w 50"/>
                  <a:gd name="T29" fmla="*/ 8 h 71"/>
                  <a:gd name="T30" fmla="*/ 14 w 50"/>
                  <a:gd name="T31" fmla="*/ 10 h 71"/>
                  <a:gd name="T32" fmla="*/ 18 w 50"/>
                  <a:gd name="T33" fmla="*/ 32 h 71"/>
                  <a:gd name="T34" fmla="*/ 21 w 50"/>
                  <a:gd name="T35" fmla="*/ 37 h 71"/>
                  <a:gd name="T36" fmla="*/ 29 w 50"/>
                  <a:gd name="T37" fmla="*/ 39 h 71"/>
                  <a:gd name="T38" fmla="*/ 31 w 50"/>
                  <a:gd name="T39" fmla="*/ 33 h 71"/>
                  <a:gd name="T40" fmla="*/ 31 w 50"/>
                  <a:gd name="T41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71">
                    <a:moveTo>
                      <a:pt x="9" y="71"/>
                    </a:moveTo>
                    <a:cubicBezTo>
                      <a:pt x="22" y="66"/>
                      <a:pt x="29" y="55"/>
                      <a:pt x="31" y="41"/>
                    </a:cubicBezTo>
                    <a:cubicBezTo>
                      <a:pt x="28" y="42"/>
                      <a:pt x="26" y="43"/>
                      <a:pt x="23" y="44"/>
                    </a:cubicBezTo>
                    <a:cubicBezTo>
                      <a:pt x="14" y="46"/>
                      <a:pt x="7" y="42"/>
                      <a:pt x="3" y="33"/>
                    </a:cubicBezTo>
                    <a:cubicBezTo>
                      <a:pt x="0" y="26"/>
                      <a:pt x="1" y="19"/>
                      <a:pt x="3" y="13"/>
                    </a:cubicBezTo>
                    <a:cubicBezTo>
                      <a:pt x="7" y="5"/>
                      <a:pt x="13" y="1"/>
                      <a:pt x="21" y="1"/>
                    </a:cubicBezTo>
                    <a:cubicBezTo>
                      <a:pt x="29" y="0"/>
                      <a:pt x="36" y="3"/>
                      <a:pt x="41" y="11"/>
                    </a:cubicBezTo>
                    <a:cubicBezTo>
                      <a:pt x="50" y="26"/>
                      <a:pt x="47" y="47"/>
                      <a:pt x="34" y="59"/>
                    </a:cubicBezTo>
                    <a:cubicBezTo>
                      <a:pt x="28" y="65"/>
                      <a:pt x="17" y="70"/>
                      <a:pt x="9" y="71"/>
                    </a:cubicBezTo>
                    <a:close/>
                    <a:moveTo>
                      <a:pt x="31" y="32"/>
                    </a:moveTo>
                    <a:cubicBezTo>
                      <a:pt x="31" y="32"/>
                      <a:pt x="31" y="32"/>
                      <a:pt x="32" y="32"/>
                    </a:cubicBezTo>
                    <a:cubicBezTo>
                      <a:pt x="30" y="25"/>
                      <a:pt x="29" y="19"/>
                      <a:pt x="28" y="12"/>
                    </a:cubicBezTo>
                    <a:cubicBezTo>
                      <a:pt x="27" y="10"/>
                      <a:pt x="26" y="8"/>
                      <a:pt x="25" y="6"/>
                    </a:cubicBezTo>
                    <a:cubicBezTo>
                      <a:pt x="24" y="4"/>
                      <a:pt x="22" y="3"/>
                      <a:pt x="19" y="3"/>
                    </a:cubicBezTo>
                    <a:cubicBezTo>
                      <a:pt x="17" y="4"/>
                      <a:pt x="15" y="5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5" y="18"/>
                      <a:pt x="16" y="25"/>
                      <a:pt x="18" y="32"/>
                    </a:cubicBezTo>
                    <a:cubicBezTo>
                      <a:pt x="19" y="34"/>
                      <a:pt x="20" y="35"/>
                      <a:pt x="21" y="37"/>
                    </a:cubicBezTo>
                    <a:cubicBezTo>
                      <a:pt x="23" y="39"/>
                      <a:pt x="25" y="39"/>
                      <a:pt x="29" y="39"/>
                    </a:cubicBezTo>
                    <a:cubicBezTo>
                      <a:pt x="32" y="38"/>
                      <a:pt x="31" y="35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4323703" y="20386164"/>
                <a:ext cx="471894" cy="534814"/>
              </a:xfrm>
              <a:custGeom>
                <a:avLst/>
                <a:gdLst>
                  <a:gd name="T0" fmla="*/ 42 w 68"/>
                  <a:gd name="T1" fmla="*/ 7 h 77"/>
                  <a:gd name="T2" fmla="*/ 62 w 68"/>
                  <a:gd name="T3" fmla="*/ 0 h 77"/>
                  <a:gd name="T4" fmla="*/ 60 w 68"/>
                  <a:gd name="T5" fmla="*/ 3 h 77"/>
                  <a:gd name="T6" fmla="*/ 57 w 68"/>
                  <a:gd name="T7" fmla="*/ 12 h 77"/>
                  <a:gd name="T8" fmla="*/ 65 w 68"/>
                  <a:gd name="T9" fmla="*/ 40 h 77"/>
                  <a:gd name="T10" fmla="*/ 67 w 68"/>
                  <a:gd name="T11" fmla="*/ 55 h 77"/>
                  <a:gd name="T12" fmla="*/ 62 w 68"/>
                  <a:gd name="T13" fmla="*/ 68 h 77"/>
                  <a:gd name="T14" fmla="*/ 34 w 68"/>
                  <a:gd name="T15" fmla="*/ 76 h 77"/>
                  <a:gd name="T16" fmla="*/ 21 w 68"/>
                  <a:gd name="T17" fmla="*/ 66 h 77"/>
                  <a:gd name="T18" fmla="*/ 19 w 68"/>
                  <a:gd name="T19" fmla="*/ 60 h 77"/>
                  <a:gd name="T20" fmla="*/ 10 w 68"/>
                  <a:gd name="T21" fmla="*/ 27 h 77"/>
                  <a:gd name="T22" fmla="*/ 9 w 68"/>
                  <a:gd name="T23" fmla="*/ 25 h 77"/>
                  <a:gd name="T24" fmla="*/ 2 w 68"/>
                  <a:gd name="T25" fmla="*/ 20 h 77"/>
                  <a:gd name="T26" fmla="*/ 0 w 68"/>
                  <a:gd name="T27" fmla="*/ 19 h 77"/>
                  <a:gd name="T28" fmla="*/ 27 w 68"/>
                  <a:gd name="T29" fmla="*/ 10 h 77"/>
                  <a:gd name="T30" fmla="*/ 30 w 68"/>
                  <a:gd name="T31" fmla="*/ 10 h 77"/>
                  <a:gd name="T32" fmla="*/ 30 w 68"/>
                  <a:gd name="T33" fmla="*/ 11 h 77"/>
                  <a:gd name="T34" fmla="*/ 27 w 68"/>
                  <a:gd name="T35" fmla="*/ 12 h 77"/>
                  <a:gd name="T36" fmla="*/ 24 w 68"/>
                  <a:gd name="T37" fmla="*/ 20 h 77"/>
                  <a:gd name="T38" fmla="*/ 34 w 68"/>
                  <a:gd name="T39" fmla="*/ 59 h 77"/>
                  <a:gd name="T40" fmla="*/ 35 w 68"/>
                  <a:gd name="T41" fmla="*/ 61 h 77"/>
                  <a:gd name="T42" fmla="*/ 50 w 68"/>
                  <a:gd name="T43" fmla="*/ 70 h 77"/>
                  <a:gd name="T44" fmla="*/ 64 w 68"/>
                  <a:gd name="T45" fmla="*/ 55 h 77"/>
                  <a:gd name="T46" fmla="*/ 63 w 68"/>
                  <a:gd name="T47" fmla="*/ 45 h 77"/>
                  <a:gd name="T48" fmla="*/ 54 w 68"/>
                  <a:gd name="T49" fmla="*/ 15 h 77"/>
                  <a:gd name="T50" fmla="*/ 44 w 68"/>
                  <a:gd name="T51" fmla="*/ 7 h 77"/>
                  <a:gd name="T52" fmla="*/ 42 w 68"/>
                  <a:gd name="T5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42" y="7"/>
                    </a:moveTo>
                    <a:cubicBezTo>
                      <a:pt x="45" y="4"/>
                      <a:pt x="57" y="1"/>
                      <a:pt x="62" y="0"/>
                    </a:cubicBezTo>
                    <a:cubicBezTo>
                      <a:pt x="61" y="1"/>
                      <a:pt x="61" y="2"/>
                      <a:pt x="60" y="3"/>
                    </a:cubicBezTo>
                    <a:cubicBezTo>
                      <a:pt x="57" y="5"/>
                      <a:pt x="56" y="8"/>
                      <a:pt x="57" y="12"/>
                    </a:cubicBezTo>
                    <a:cubicBezTo>
                      <a:pt x="60" y="21"/>
                      <a:pt x="63" y="31"/>
                      <a:pt x="65" y="40"/>
                    </a:cubicBezTo>
                    <a:cubicBezTo>
                      <a:pt x="66" y="45"/>
                      <a:pt x="67" y="50"/>
                      <a:pt x="67" y="55"/>
                    </a:cubicBezTo>
                    <a:cubicBezTo>
                      <a:pt x="68" y="61"/>
                      <a:pt x="66" y="65"/>
                      <a:pt x="62" y="68"/>
                    </a:cubicBezTo>
                    <a:cubicBezTo>
                      <a:pt x="54" y="74"/>
                      <a:pt x="44" y="77"/>
                      <a:pt x="34" y="76"/>
                    </a:cubicBezTo>
                    <a:cubicBezTo>
                      <a:pt x="28" y="75"/>
                      <a:pt x="24" y="72"/>
                      <a:pt x="21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6" y="49"/>
                      <a:pt x="13" y="38"/>
                      <a:pt x="10" y="27"/>
                    </a:cubicBezTo>
                    <a:cubicBezTo>
                      <a:pt x="10" y="27"/>
                      <a:pt x="9" y="26"/>
                      <a:pt x="9" y="25"/>
                    </a:cubicBezTo>
                    <a:cubicBezTo>
                      <a:pt x="8" y="22"/>
                      <a:pt x="6" y="20"/>
                      <a:pt x="2" y="20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8" y="15"/>
                      <a:pt x="18" y="13"/>
                      <a:pt x="27" y="10"/>
                    </a:cubicBezTo>
                    <a:cubicBezTo>
                      <a:pt x="28" y="10"/>
                      <a:pt x="29" y="10"/>
                      <a:pt x="30" y="10"/>
                    </a:cubicBezTo>
                    <a:cubicBezTo>
                      <a:pt x="30" y="10"/>
                      <a:pt x="30" y="10"/>
                      <a:pt x="30" y="11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4" y="14"/>
                      <a:pt x="23" y="16"/>
                      <a:pt x="24" y="20"/>
                    </a:cubicBezTo>
                    <a:cubicBezTo>
                      <a:pt x="27" y="33"/>
                      <a:pt x="31" y="46"/>
                      <a:pt x="34" y="59"/>
                    </a:cubicBezTo>
                    <a:cubicBezTo>
                      <a:pt x="35" y="60"/>
                      <a:pt x="35" y="60"/>
                      <a:pt x="35" y="61"/>
                    </a:cubicBezTo>
                    <a:cubicBezTo>
                      <a:pt x="38" y="68"/>
                      <a:pt x="43" y="71"/>
                      <a:pt x="50" y="70"/>
                    </a:cubicBezTo>
                    <a:cubicBezTo>
                      <a:pt x="59" y="68"/>
                      <a:pt x="64" y="63"/>
                      <a:pt x="64" y="55"/>
                    </a:cubicBezTo>
                    <a:cubicBezTo>
                      <a:pt x="64" y="51"/>
                      <a:pt x="63" y="48"/>
                      <a:pt x="63" y="45"/>
                    </a:cubicBezTo>
                    <a:cubicBezTo>
                      <a:pt x="60" y="35"/>
                      <a:pt x="57" y="25"/>
                      <a:pt x="54" y="15"/>
                    </a:cubicBezTo>
                    <a:cubicBezTo>
                      <a:pt x="52" y="8"/>
                      <a:pt x="51" y="7"/>
                      <a:pt x="44" y="7"/>
                    </a:cubicBezTo>
                    <a:cubicBezTo>
                      <a:pt x="43" y="7"/>
                      <a:pt x="43" y="7"/>
                      <a:pt x="4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7894371" y="22195094"/>
                <a:ext cx="550543" cy="440435"/>
              </a:xfrm>
              <a:custGeom>
                <a:avLst/>
                <a:gdLst>
                  <a:gd name="T0" fmla="*/ 0 w 79"/>
                  <a:gd name="T1" fmla="*/ 22 h 63"/>
                  <a:gd name="T2" fmla="*/ 20 w 79"/>
                  <a:gd name="T3" fmla="*/ 13 h 63"/>
                  <a:gd name="T4" fmla="*/ 20 w 79"/>
                  <a:gd name="T5" fmla="*/ 17 h 63"/>
                  <a:gd name="T6" fmla="*/ 12 w 79"/>
                  <a:gd name="T7" fmla="*/ 26 h 63"/>
                  <a:gd name="T8" fmla="*/ 13 w 79"/>
                  <a:gd name="T9" fmla="*/ 46 h 63"/>
                  <a:gd name="T10" fmla="*/ 24 w 79"/>
                  <a:gd name="T11" fmla="*/ 50 h 63"/>
                  <a:gd name="T12" fmla="*/ 32 w 79"/>
                  <a:gd name="T13" fmla="*/ 42 h 63"/>
                  <a:gd name="T14" fmla="*/ 32 w 79"/>
                  <a:gd name="T15" fmla="*/ 35 h 63"/>
                  <a:gd name="T16" fmla="*/ 35 w 79"/>
                  <a:gd name="T17" fmla="*/ 14 h 63"/>
                  <a:gd name="T18" fmla="*/ 51 w 79"/>
                  <a:gd name="T19" fmla="*/ 1 h 63"/>
                  <a:gd name="T20" fmla="*/ 66 w 79"/>
                  <a:gd name="T21" fmla="*/ 7 h 63"/>
                  <a:gd name="T22" fmla="*/ 73 w 79"/>
                  <a:gd name="T23" fmla="*/ 24 h 63"/>
                  <a:gd name="T24" fmla="*/ 73 w 79"/>
                  <a:gd name="T25" fmla="*/ 28 h 63"/>
                  <a:gd name="T26" fmla="*/ 76 w 79"/>
                  <a:gd name="T27" fmla="*/ 32 h 63"/>
                  <a:gd name="T28" fmla="*/ 79 w 79"/>
                  <a:gd name="T29" fmla="*/ 34 h 63"/>
                  <a:gd name="T30" fmla="*/ 59 w 79"/>
                  <a:gd name="T31" fmla="*/ 42 h 63"/>
                  <a:gd name="T32" fmla="*/ 62 w 79"/>
                  <a:gd name="T33" fmla="*/ 38 h 63"/>
                  <a:gd name="T34" fmla="*/ 69 w 79"/>
                  <a:gd name="T35" fmla="*/ 26 h 63"/>
                  <a:gd name="T36" fmla="*/ 65 w 79"/>
                  <a:gd name="T37" fmla="*/ 12 h 63"/>
                  <a:gd name="T38" fmla="*/ 50 w 79"/>
                  <a:gd name="T39" fmla="*/ 14 h 63"/>
                  <a:gd name="T40" fmla="*/ 49 w 79"/>
                  <a:gd name="T41" fmla="*/ 21 h 63"/>
                  <a:gd name="T42" fmla="*/ 48 w 79"/>
                  <a:gd name="T43" fmla="*/ 39 h 63"/>
                  <a:gd name="T44" fmla="*/ 45 w 79"/>
                  <a:gd name="T45" fmla="*/ 50 h 63"/>
                  <a:gd name="T46" fmla="*/ 15 w 79"/>
                  <a:gd name="T47" fmla="*/ 53 h 63"/>
                  <a:gd name="T48" fmla="*/ 7 w 79"/>
                  <a:gd name="T49" fmla="*/ 34 h 63"/>
                  <a:gd name="T50" fmla="*/ 0 w 79"/>
                  <a:gd name="T5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63">
                    <a:moveTo>
                      <a:pt x="0" y="22"/>
                    </a:moveTo>
                    <a:cubicBezTo>
                      <a:pt x="7" y="19"/>
                      <a:pt x="14" y="16"/>
                      <a:pt x="20" y="13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7" y="20"/>
                      <a:pt x="14" y="23"/>
                      <a:pt x="12" y="26"/>
                    </a:cubicBezTo>
                    <a:cubicBezTo>
                      <a:pt x="8" y="33"/>
                      <a:pt x="9" y="39"/>
                      <a:pt x="13" y="46"/>
                    </a:cubicBezTo>
                    <a:cubicBezTo>
                      <a:pt x="16" y="50"/>
                      <a:pt x="19" y="51"/>
                      <a:pt x="24" y="50"/>
                    </a:cubicBezTo>
                    <a:cubicBezTo>
                      <a:pt x="28" y="49"/>
                      <a:pt x="31" y="46"/>
                      <a:pt x="32" y="42"/>
                    </a:cubicBezTo>
                    <a:cubicBezTo>
                      <a:pt x="32" y="40"/>
                      <a:pt x="32" y="37"/>
                      <a:pt x="32" y="35"/>
                    </a:cubicBezTo>
                    <a:cubicBezTo>
                      <a:pt x="33" y="28"/>
                      <a:pt x="33" y="21"/>
                      <a:pt x="35" y="14"/>
                    </a:cubicBezTo>
                    <a:cubicBezTo>
                      <a:pt x="37" y="6"/>
                      <a:pt x="43" y="2"/>
                      <a:pt x="51" y="1"/>
                    </a:cubicBezTo>
                    <a:cubicBezTo>
                      <a:pt x="57" y="0"/>
                      <a:pt x="62" y="3"/>
                      <a:pt x="66" y="7"/>
                    </a:cubicBezTo>
                    <a:cubicBezTo>
                      <a:pt x="70" y="12"/>
                      <a:pt x="72" y="18"/>
                      <a:pt x="73" y="24"/>
                    </a:cubicBezTo>
                    <a:cubicBezTo>
                      <a:pt x="73" y="26"/>
                      <a:pt x="73" y="27"/>
                      <a:pt x="73" y="28"/>
                    </a:cubicBezTo>
                    <a:cubicBezTo>
                      <a:pt x="73" y="30"/>
                      <a:pt x="74" y="32"/>
                      <a:pt x="76" y="32"/>
                    </a:cubicBezTo>
                    <a:cubicBezTo>
                      <a:pt x="77" y="32"/>
                      <a:pt x="78" y="33"/>
                      <a:pt x="79" y="34"/>
                    </a:cubicBezTo>
                    <a:cubicBezTo>
                      <a:pt x="75" y="37"/>
                      <a:pt x="63" y="42"/>
                      <a:pt x="59" y="42"/>
                    </a:cubicBezTo>
                    <a:cubicBezTo>
                      <a:pt x="60" y="40"/>
                      <a:pt x="61" y="39"/>
                      <a:pt x="62" y="38"/>
                    </a:cubicBezTo>
                    <a:cubicBezTo>
                      <a:pt x="65" y="34"/>
                      <a:pt x="68" y="31"/>
                      <a:pt x="69" y="26"/>
                    </a:cubicBezTo>
                    <a:cubicBezTo>
                      <a:pt x="70" y="21"/>
                      <a:pt x="69" y="16"/>
                      <a:pt x="65" y="12"/>
                    </a:cubicBezTo>
                    <a:cubicBezTo>
                      <a:pt x="61" y="7"/>
                      <a:pt x="53" y="8"/>
                      <a:pt x="50" y="14"/>
                    </a:cubicBezTo>
                    <a:cubicBezTo>
                      <a:pt x="49" y="16"/>
                      <a:pt x="49" y="19"/>
                      <a:pt x="49" y="21"/>
                    </a:cubicBezTo>
                    <a:cubicBezTo>
                      <a:pt x="48" y="27"/>
                      <a:pt x="49" y="33"/>
                      <a:pt x="48" y="39"/>
                    </a:cubicBezTo>
                    <a:cubicBezTo>
                      <a:pt x="47" y="42"/>
                      <a:pt x="47" y="46"/>
                      <a:pt x="45" y="50"/>
                    </a:cubicBezTo>
                    <a:cubicBezTo>
                      <a:pt x="39" y="60"/>
                      <a:pt x="24" y="63"/>
                      <a:pt x="15" y="53"/>
                    </a:cubicBezTo>
                    <a:cubicBezTo>
                      <a:pt x="11" y="47"/>
                      <a:pt x="8" y="41"/>
                      <a:pt x="7" y="34"/>
                    </a:cubicBezTo>
                    <a:cubicBezTo>
                      <a:pt x="5" y="27"/>
                      <a:pt x="5" y="27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7902235" y="24263565"/>
                <a:ext cx="542679" cy="503354"/>
              </a:xfrm>
              <a:custGeom>
                <a:avLst/>
                <a:gdLst>
                  <a:gd name="T0" fmla="*/ 64 w 77"/>
                  <a:gd name="T1" fmla="*/ 40 h 72"/>
                  <a:gd name="T2" fmla="*/ 65 w 77"/>
                  <a:gd name="T3" fmla="*/ 37 h 72"/>
                  <a:gd name="T4" fmla="*/ 59 w 77"/>
                  <a:gd name="T5" fmla="*/ 30 h 72"/>
                  <a:gd name="T6" fmla="*/ 45 w 77"/>
                  <a:gd name="T7" fmla="*/ 32 h 72"/>
                  <a:gd name="T8" fmla="*/ 37 w 77"/>
                  <a:gd name="T9" fmla="*/ 32 h 72"/>
                  <a:gd name="T10" fmla="*/ 33 w 77"/>
                  <a:gd name="T11" fmla="*/ 33 h 72"/>
                  <a:gd name="T12" fmla="*/ 39 w 77"/>
                  <a:gd name="T13" fmla="*/ 41 h 72"/>
                  <a:gd name="T14" fmla="*/ 47 w 77"/>
                  <a:gd name="T15" fmla="*/ 52 h 72"/>
                  <a:gd name="T16" fmla="*/ 50 w 77"/>
                  <a:gd name="T17" fmla="*/ 56 h 72"/>
                  <a:gd name="T18" fmla="*/ 57 w 77"/>
                  <a:gd name="T19" fmla="*/ 55 h 72"/>
                  <a:gd name="T20" fmla="*/ 60 w 77"/>
                  <a:gd name="T21" fmla="*/ 51 h 72"/>
                  <a:gd name="T22" fmla="*/ 53 w 77"/>
                  <a:gd name="T23" fmla="*/ 72 h 72"/>
                  <a:gd name="T24" fmla="*/ 52 w 77"/>
                  <a:gd name="T25" fmla="*/ 71 h 72"/>
                  <a:gd name="T26" fmla="*/ 48 w 77"/>
                  <a:gd name="T27" fmla="*/ 60 h 72"/>
                  <a:gd name="T28" fmla="*/ 31 w 77"/>
                  <a:gd name="T29" fmla="*/ 37 h 72"/>
                  <a:gd name="T30" fmla="*/ 26 w 77"/>
                  <a:gd name="T31" fmla="*/ 33 h 72"/>
                  <a:gd name="T32" fmla="*/ 13 w 77"/>
                  <a:gd name="T33" fmla="*/ 27 h 72"/>
                  <a:gd name="T34" fmla="*/ 2 w 77"/>
                  <a:gd name="T35" fmla="*/ 31 h 72"/>
                  <a:gd name="T36" fmla="*/ 1 w 77"/>
                  <a:gd name="T37" fmla="*/ 32 h 72"/>
                  <a:gd name="T38" fmla="*/ 0 w 77"/>
                  <a:gd name="T39" fmla="*/ 30 h 72"/>
                  <a:gd name="T40" fmla="*/ 12 w 77"/>
                  <a:gd name="T41" fmla="*/ 1 h 72"/>
                  <a:gd name="T42" fmla="*/ 13 w 77"/>
                  <a:gd name="T43" fmla="*/ 0 h 72"/>
                  <a:gd name="T44" fmla="*/ 13 w 77"/>
                  <a:gd name="T45" fmla="*/ 3 h 72"/>
                  <a:gd name="T46" fmla="*/ 18 w 77"/>
                  <a:gd name="T47" fmla="*/ 12 h 72"/>
                  <a:gd name="T48" fmla="*/ 30 w 77"/>
                  <a:gd name="T49" fmla="*/ 17 h 72"/>
                  <a:gd name="T50" fmla="*/ 34 w 77"/>
                  <a:gd name="T51" fmla="*/ 18 h 72"/>
                  <a:gd name="T52" fmla="*/ 67 w 77"/>
                  <a:gd name="T53" fmla="*/ 14 h 72"/>
                  <a:gd name="T54" fmla="*/ 76 w 77"/>
                  <a:gd name="T55" fmla="*/ 8 h 72"/>
                  <a:gd name="T56" fmla="*/ 77 w 77"/>
                  <a:gd name="T57" fmla="*/ 10 h 72"/>
                  <a:gd name="T58" fmla="*/ 66 w 77"/>
                  <a:gd name="T59" fmla="*/ 39 h 72"/>
                  <a:gd name="T60" fmla="*/ 64 w 77"/>
                  <a:gd name="T61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2">
                    <a:moveTo>
                      <a:pt x="64" y="40"/>
                    </a:moveTo>
                    <a:cubicBezTo>
                      <a:pt x="65" y="39"/>
                      <a:pt x="65" y="38"/>
                      <a:pt x="65" y="37"/>
                    </a:cubicBezTo>
                    <a:cubicBezTo>
                      <a:pt x="67" y="31"/>
                      <a:pt x="66" y="30"/>
                      <a:pt x="59" y="30"/>
                    </a:cubicBezTo>
                    <a:cubicBezTo>
                      <a:pt x="54" y="31"/>
                      <a:pt x="50" y="31"/>
                      <a:pt x="45" y="32"/>
                    </a:cubicBezTo>
                    <a:cubicBezTo>
                      <a:pt x="42" y="32"/>
                      <a:pt x="40" y="32"/>
                      <a:pt x="37" y="32"/>
                    </a:cubicBezTo>
                    <a:cubicBezTo>
                      <a:pt x="36" y="33"/>
                      <a:pt x="35" y="33"/>
                      <a:pt x="33" y="33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41" y="45"/>
                      <a:pt x="44" y="48"/>
                      <a:pt x="47" y="52"/>
                    </a:cubicBezTo>
                    <a:cubicBezTo>
                      <a:pt x="48" y="53"/>
                      <a:pt x="49" y="55"/>
                      <a:pt x="50" y="56"/>
                    </a:cubicBezTo>
                    <a:cubicBezTo>
                      <a:pt x="53" y="58"/>
                      <a:pt x="55" y="58"/>
                      <a:pt x="57" y="55"/>
                    </a:cubicBezTo>
                    <a:cubicBezTo>
                      <a:pt x="58" y="54"/>
                      <a:pt x="59" y="53"/>
                      <a:pt x="60" y="51"/>
                    </a:cubicBezTo>
                    <a:cubicBezTo>
                      <a:pt x="60" y="55"/>
                      <a:pt x="56" y="68"/>
                      <a:pt x="53" y="72"/>
                    </a:cubicBezTo>
                    <a:cubicBezTo>
                      <a:pt x="53" y="71"/>
                      <a:pt x="52" y="71"/>
                      <a:pt x="52" y="71"/>
                    </a:cubicBezTo>
                    <a:cubicBezTo>
                      <a:pt x="52" y="67"/>
                      <a:pt x="50" y="64"/>
                      <a:pt x="48" y="60"/>
                    </a:cubicBezTo>
                    <a:cubicBezTo>
                      <a:pt x="42" y="53"/>
                      <a:pt x="37" y="45"/>
                      <a:pt x="31" y="37"/>
                    </a:cubicBezTo>
                    <a:cubicBezTo>
                      <a:pt x="30" y="35"/>
                      <a:pt x="29" y="34"/>
                      <a:pt x="26" y="33"/>
                    </a:cubicBezTo>
                    <a:cubicBezTo>
                      <a:pt x="22" y="31"/>
                      <a:pt x="17" y="29"/>
                      <a:pt x="13" y="27"/>
                    </a:cubicBezTo>
                    <a:cubicBezTo>
                      <a:pt x="7" y="25"/>
                      <a:pt x="6" y="25"/>
                      <a:pt x="2" y="31"/>
                    </a:cubicBezTo>
                    <a:cubicBezTo>
                      <a:pt x="2" y="31"/>
                      <a:pt x="1" y="31"/>
                      <a:pt x="1" y="32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4" y="20"/>
                      <a:pt x="8" y="11"/>
                      <a:pt x="12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2" y="8"/>
                      <a:pt x="13" y="10"/>
                      <a:pt x="18" y="12"/>
                    </a:cubicBezTo>
                    <a:cubicBezTo>
                      <a:pt x="22" y="14"/>
                      <a:pt x="26" y="16"/>
                      <a:pt x="30" y="17"/>
                    </a:cubicBezTo>
                    <a:cubicBezTo>
                      <a:pt x="31" y="18"/>
                      <a:pt x="33" y="18"/>
                      <a:pt x="34" y="18"/>
                    </a:cubicBezTo>
                    <a:cubicBezTo>
                      <a:pt x="45" y="17"/>
                      <a:pt x="56" y="15"/>
                      <a:pt x="67" y="14"/>
                    </a:cubicBezTo>
                    <a:cubicBezTo>
                      <a:pt x="70" y="13"/>
                      <a:pt x="74" y="12"/>
                      <a:pt x="76" y="8"/>
                    </a:cubicBezTo>
                    <a:cubicBezTo>
                      <a:pt x="77" y="9"/>
                      <a:pt x="77" y="10"/>
                      <a:pt x="77" y="10"/>
                    </a:cubicBezTo>
                    <a:cubicBezTo>
                      <a:pt x="74" y="20"/>
                      <a:pt x="70" y="29"/>
                      <a:pt x="66" y="39"/>
                    </a:cubicBezTo>
                    <a:cubicBezTo>
                      <a:pt x="66" y="39"/>
                      <a:pt x="66" y="39"/>
                      <a:pt x="64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8098858" y="23484939"/>
                <a:ext cx="479759" cy="424705"/>
              </a:xfrm>
              <a:custGeom>
                <a:avLst/>
                <a:gdLst>
                  <a:gd name="T0" fmla="*/ 5 w 68"/>
                  <a:gd name="T1" fmla="*/ 10 h 61"/>
                  <a:gd name="T2" fmla="*/ 5 w 68"/>
                  <a:gd name="T3" fmla="*/ 13 h 61"/>
                  <a:gd name="T4" fmla="*/ 12 w 68"/>
                  <a:gd name="T5" fmla="*/ 20 h 61"/>
                  <a:gd name="T6" fmla="*/ 37 w 68"/>
                  <a:gd name="T7" fmla="*/ 22 h 61"/>
                  <a:gd name="T8" fmla="*/ 61 w 68"/>
                  <a:gd name="T9" fmla="*/ 23 h 61"/>
                  <a:gd name="T10" fmla="*/ 64 w 68"/>
                  <a:gd name="T11" fmla="*/ 23 h 61"/>
                  <a:gd name="T12" fmla="*/ 63 w 68"/>
                  <a:gd name="T13" fmla="*/ 14 h 61"/>
                  <a:gd name="T14" fmla="*/ 58 w 68"/>
                  <a:gd name="T15" fmla="*/ 6 h 61"/>
                  <a:gd name="T16" fmla="*/ 50 w 68"/>
                  <a:gd name="T17" fmla="*/ 1 h 61"/>
                  <a:gd name="T18" fmla="*/ 68 w 68"/>
                  <a:gd name="T19" fmla="*/ 2 h 61"/>
                  <a:gd name="T20" fmla="*/ 64 w 68"/>
                  <a:gd name="T21" fmla="*/ 61 h 61"/>
                  <a:gd name="T22" fmla="*/ 46 w 68"/>
                  <a:gd name="T23" fmla="*/ 60 h 61"/>
                  <a:gd name="T24" fmla="*/ 47 w 68"/>
                  <a:gd name="T25" fmla="*/ 57 h 61"/>
                  <a:gd name="T26" fmla="*/ 49 w 68"/>
                  <a:gd name="T27" fmla="*/ 57 h 61"/>
                  <a:gd name="T28" fmla="*/ 63 w 68"/>
                  <a:gd name="T29" fmla="*/ 40 h 61"/>
                  <a:gd name="T30" fmla="*/ 60 w 68"/>
                  <a:gd name="T31" fmla="*/ 39 h 61"/>
                  <a:gd name="T32" fmla="*/ 17 w 68"/>
                  <a:gd name="T33" fmla="*/ 36 h 61"/>
                  <a:gd name="T34" fmla="*/ 12 w 68"/>
                  <a:gd name="T35" fmla="*/ 35 h 61"/>
                  <a:gd name="T36" fmla="*/ 3 w 68"/>
                  <a:gd name="T37" fmla="*/ 41 h 61"/>
                  <a:gd name="T38" fmla="*/ 2 w 68"/>
                  <a:gd name="T39" fmla="*/ 45 h 61"/>
                  <a:gd name="T40" fmla="*/ 2 w 68"/>
                  <a:gd name="T41" fmla="*/ 36 h 61"/>
                  <a:gd name="T42" fmla="*/ 2 w 68"/>
                  <a:gd name="T43" fmla="*/ 27 h 61"/>
                  <a:gd name="T44" fmla="*/ 3 w 68"/>
                  <a:gd name="T45" fmla="*/ 18 h 61"/>
                  <a:gd name="T46" fmla="*/ 4 w 68"/>
                  <a:gd name="T47" fmla="*/ 9 h 61"/>
                  <a:gd name="T48" fmla="*/ 5 w 68"/>
                  <a:gd name="T4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1">
                    <a:moveTo>
                      <a:pt x="5" y="10"/>
                    </a:moveTo>
                    <a:cubicBezTo>
                      <a:pt x="5" y="11"/>
                      <a:pt x="5" y="12"/>
                      <a:pt x="5" y="13"/>
                    </a:cubicBezTo>
                    <a:cubicBezTo>
                      <a:pt x="6" y="17"/>
                      <a:pt x="8" y="19"/>
                      <a:pt x="12" y="20"/>
                    </a:cubicBezTo>
                    <a:cubicBezTo>
                      <a:pt x="20" y="20"/>
                      <a:pt x="29" y="21"/>
                      <a:pt x="37" y="22"/>
                    </a:cubicBezTo>
                    <a:cubicBezTo>
                      <a:pt x="45" y="22"/>
                      <a:pt x="53" y="23"/>
                      <a:pt x="61" y="23"/>
                    </a:cubicBezTo>
                    <a:cubicBezTo>
                      <a:pt x="62" y="23"/>
                      <a:pt x="63" y="23"/>
                      <a:pt x="64" y="23"/>
                    </a:cubicBezTo>
                    <a:cubicBezTo>
                      <a:pt x="65" y="20"/>
                      <a:pt x="64" y="17"/>
                      <a:pt x="63" y="14"/>
                    </a:cubicBezTo>
                    <a:cubicBezTo>
                      <a:pt x="62" y="10"/>
                      <a:pt x="61" y="8"/>
                      <a:pt x="58" y="6"/>
                    </a:cubicBezTo>
                    <a:cubicBezTo>
                      <a:pt x="55" y="4"/>
                      <a:pt x="52" y="3"/>
                      <a:pt x="50" y="1"/>
                    </a:cubicBezTo>
                    <a:cubicBezTo>
                      <a:pt x="56" y="0"/>
                      <a:pt x="62" y="1"/>
                      <a:pt x="68" y="2"/>
                    </a:cubicBezTo>
                    <a:cubicBezTo>
                      <a:pt x="67" y="21"/>
                      <a:pt x="65" y="41"/>
                      <a:pt x="64" y="61"/>
                    </a:cubicBezTo>
                    <a:cubicBezTo>
                      <a:pt x="58" y="61"/>
                      <a:pt x="52" y="61"/>
                      <a:pt x="46" y="60"/>
                    </a:cubicBezTo>
                    <a:cubicBezTo>
                      <a:pt x="46" y="59"/>
                      <a:pt x="46" y="58"/>
                      <a:pt x="47" y="57"/>
                    </a:cubicBezTo>
                    <a:cubicBezTo>
                      <a:pt x="47" y="57"/>
                      <a:pt x="48" y="57"/>
                      <a:pt x="49" y="57"/>
                    </a:cubicBezTo>
                    <a:cubicBezTo>
                      <a:pt x="58" y="55"/>
                      <a:pt x="63" y="50"/>
                      <a:pt x="63" y="40"/>
                    </a:cubicBezTo>
                    <a:cubicBezTo>
                      <a:pt x="62" y="39"/>
                      <a:pt x="61" y="39"/>
                      <a:pt x="60" y="39"/>
                    </a:cubicBezTo>
                    <a:cubicBezTo>
                      <a:pt x="46" y="38"/>
                      <a:pt x="31" y="37"/>
                      <a:pt x="17" y="36"/>
                    </a:cubicBezTo>
                    <a:cubicBezTo>
                      <a:pt x="15" y="36"/>
                      <a:pt x="13" y="35"/>
                      <a:pt x="12" y="35"/>
                    </a:cubicBezTo>
                    <a:cubicBezTo>
                      <a:pt x="7" y="35"/>
                      <a:pt x="4" y="36"/>
                      <a:pt x="3" y="41"/>
                    </a:cubicBezTo>
                    <a:cubicBezTo>
                      <a:pt x="3" y="42"/>
                      <a:pt x="3" y="43"/>
                      <a:pt x="2" y="45"/>
                    </a:cubicBezTo>
                    <a:cubicBezTo>
                      <a:pt x="0" y="41"/>
                      <a:pt x="2" y="38"/>
                      <a:pt x="2" y="36"/>
                    </a:cubicBezTo>
                    <a:cubicBezTo>
                      <a:pt x="2" y="33"/>
                      <a:pt x="2" y="30"/>
                      <a:pt x="2" y="27"/>
                    </a:cubicBezTo>
                    <a:cubicBezTo>
                      <a:pt x="2" y="24"/>
                      <a:pt x="2" y="21"/>
                      <a:pt x="3" y="18"/>
                    </a:cubicBezTo>
                    <a:cubicBezTo>
                      <a:pt x="3" y="15"/>
                      <a:pt x="2" y="12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6510147" y="20480543"/>
                <a:ext cx="432570" cy="542679"/>
              </a:xfrm>
              <a:custGeom>
                <a:avLst/>
                <a:gdLst>
                  <a:gd name="T0" fmla="*/ 6 w 61"/>
                  <a:gd name="T1" fmla="*/ 77 h 77"/>
                  <a:gd name="T2" fmla="*/ 5 w 61"/>
                  <a:gd name="T3" fmla="*/ 71 h 77"/>
                  <a:gd name="T4" fmla="*/ 5 w 61"/>
                  <a:gd name="T5" fmla="*/ 14 h 77"/>
                  <a:gd name="T6" fmla="*/ 0 w 61"/>
                  <a:gd name="T7" fmla="*/ 1 h 77"/>
                  <a:gd name="T8" fmla="*/ 29 w 61"/>
                  <a:gd name="T9" fmla="*/ 14 h 77"/>
                  <a:gd name="T10" fmla="*/ 25 w 61"/>
                  <a:gd name="T11" fmla="*/ 13 h 77"/>
                  <a:gd name="T12" fmla="*/ 20 w 61"/>
                  <a:gd name="T13" fmla="*/ 16 h 77"/>
                  <a:gd name="T14" fmla="*/ 20 w 61"/>
                  <a:gd name="T15" fmla="*/ 19 h 77"/>
                  <a:gd name="T16" fmla="*/ 19 w 61"/>
                  <a:gd name="T17" fmla="*/ 55 h 77"/>
                  <a:gd name="T18" fmla="*/ 20 w 61"/>
                  <a:gd name="T19" fmla="*/ 57 h 77"/>
                  <a:gd name="T20" fmla="*/ 21 w 61"/>
                  <a:gd name="T21" fmla="*/ 57 h 77"/>
                  <a:gd name="T22" fmla="*/ 45 w 61"/>
                  <a:gd name="T23" fmla="*/ 31 h 77"/>
                  <a:gd name="T24" fmla="*/ 45 w 61"/>
                  <a:gd name="T25" fmla="*/ 31 h 77"/>
                  <a:gd name="T26" fmla="*/ 44 w 61"/>
                  <a:gd name="T27" fmla="*/ 21 h 77"/>
                  <a:gd name="T28" fmla="*/ 43 w 61"/>
                  <a:gd name="T29" fmla="*/ 19 h 77"/>
                  <a:gd name="T30" fmla="*/ 61 w 61"/>
                  <a:gd name="T31" fmla="*/ 26 h 77"/>
                  <a:gd name="T32" fmla="*/ 59 w 61"/>
                  <a:gd name="T33" fmla="*/ 27 h 77"/>
                  <a:gd name="T34" fmla="*/ 49 w 61"/>
                  <a:gd name="T35" fmla="*/ 32 h 77"/>
                  <a:gd name="T36" fmla="*/ 10 w 61"/>
                  <a:gd name="T37" fmla="*/ 73 h 77"/>
                  <a:gd name="T38" fmla="*/ 6 w 61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77">
                    <a:moveTo>
                      <a:pt x="6" y="77"/>
                    </a:moveTo>
                    <a:cubicBezTo>
                      <a:pt x="5" y="74"/>
                      <a:pt x="5" y="73"/>
                      <a:pt x="5" y="71"/>
                    </a:cubicBezTo>
                    <a:cubicBezTo>
                      <a:pt x="5" y="52"/>
                      <a:pt x="5" y="33"/>
                      <a:pt x="5" y="14"/>
                    </a:cubicBezTo>
                    <a:cubicBezTo>
                      <a:pt x="5" y="9"/>
                      <a:pt x="5" y="4"/>
                      <a:pt x="0" y="1"/>
                    </a:cubicBezTo>
                    <a:cubicBezTo>
                      <a:pt x="4" y="0"/>
                      <a:pt x="26" y="10"/>
                      <a:pt x="29" y="14"/>
                    </a:cubicBezTo>
                    <a:cubicBezTo>
                      <a:pt x="28" y="13"/>
                      <a:pt x="27" y="13"/>
                      <a:pt x="25" y="13"/>
                    </a:cubicBezTo>
                    <a:cubicBezTo>
                      <a:pt x="22" y="12"/>
                      <a:pt x="21" y="13"/>
                      <a:pt x="20" y="16"/>
                    </a:cubicBezTo>
                    <a:cubicBezTo>
                      <a:pt x="20" y="17"/>
                      <a:pt x="20" y="18"/>
                      <a:pt x="20" y="19"/>
                    </a:cubicBezTo>
                    <a:cubicBezTo>
                      <a:pt x="19" y="31"/>
                      <a:pt x="19" y="43"/>
                      <a:pt x="19" y="55"/>
                    </a:cubicBezTo>
                    <a:cubicBezTo>
                      <a:pt x="19" y="55"/>
                      <a:pt x="19" y="56"/>
                      <a:pt x="20" y="57"/>
                    </a:cubicBezTo>
                    <a:cubicBezTo>
                      <a:pt x="20" y="57"/>
                      <a:pt x="21" y="57"/>
                      <a:pt x="21" y="57"/>
                    </a:cubicBezTo>
                    <a:cubicBezTo>
                      <a:pt x="29" y="48"/>
                      <a:pt x="37" y="40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26"/>
                      <a:pt x="49" y="24"/>
                      <a:pt x="44" y="21"/>
                    </a:cubicBezTo>
                    <a:cubicBezTo>
                      <a:pt x="43" y="20"/>
                      <a:pt x="43" y="20"/>
                      <a:pt x="43" y="19"/>
                    </a:cubicBezTo>
                    <a:cubicBezTo>
                      <a:pt x="49" y="20"/>
                      <a:pt x="55" y="23"/>
                      <a:pt x="61" y="26"/>
                    </a:cubicBezTo>
                    <a:cubicBezTo>
                      <a:pt x="60" y="27"/>
                      <a:pt x="60" y="27"/>
                      <a:pt x="59" y="27"/>
                    </a:cubicBezTo>
                    <a:cubicBezTo>
                      <a:pt x="55" y="27"/>
                      <a:pt x="52" y="29"/>
                      <a:pt x="49" y="32"/>
                    </a:cubicBezTo>
                    <a:cubicBezTo>
                      <a:pt x="36" y="46"/>
                      <a:pt x="23" y="60"/>
                      <a:pt x="10" y="73"/>
                    </a:cubicBezTo>
                    <a:cubicBezTo>
                      <a:pt x="9" y="74"/>
                      <a:pt x="8" y="75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2585558" y="22053525"/>
                <a:ext cx="495489" cy="432570"/>
              </a:xfrm>
              <a:custGeom>
                <a:avLst/>
                <a:gdLst>
                  <a:gd name="T0" fmla="*/ 0 w 71"/>
                  <a:gd name="T1" fmla="*/ 32 h 61"/>
                  <a:gd name="T2" fmla="*/ 15 w 71"/>
                  <a:gd name="T3" fmla="*/ 0 h 61"/>
                  <a:gd name="T4" fmla="*/ 14 w 71"/>
                  <a:gd name="T5" fmla="*/ 3 h 61"/>
                  <a:gd name="T6" fmla="*/ 19 w 71"/>
                  <a:gd name="T7" fmla="*/ 13 h 61"/>
                  <a:gd name="T8" fmla="*/ 58 w 71"/>
                  <a:gd name="T9" fmla="*/ 33 h 61"/>
                  <a:gd name="T10" fmla="*/ 68 w 71"/>
                  <a:gd name="T11" fmla="*/ 31 h 61"/>
                  <a:gd name="T12" fmla="*/ 71 w 71"/>
                  <a:gd name="T13" fmla="*/ 28 h 61"/>
                  <a:gd name="T14" fmla="*/ 56 w 71"/>
                  <a:gd name="T15" fmla="*/ 61 h 61"/>
                  <a:gd name="T16" fmla="*/ 56 w 71"/>
                  <a:gd name="T17" fmla="*/ 57 h 61"/>
                  <a:gd name="T18" fmla="*/ 52 w 71"/>
                  <a:gd name="T19" fmla="*/ 47 h 61"/>
                  <a:gd name="T20" fmla="*/ 13 w 71"/>
                  <a:gd name="T21" fmla="*/ 28 h 61"/>
                  <a:gd name="T22" fmla="*/ 1 w 71"/>
                  <a:gd name="T23" fmla="*/ 30 h 61"/>
                  <a:gd name="T24" fmla="*/ 0 w 71"/>
                  <a:gd name="T25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0" y="32"/>
                    </a:moveTo>
                    <a:cubicBezTo>
                      <a:pt x="0" y="27"/>
                      <a:pt x="11" y="4"/>
                      <a:pt x="15" y="0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3" y="9"/>
                      <a:pt x="14" y="11"/>
                      <a:pt x="19" y="13"/>
                    </a:cubicBezTo>
                    <a:cubicBezTo>
                      <a:pt x="32" y="20"/>
                      <a:pt x="45" y="27"/>
                      <a:pt x="58" y="33"/>
                    </a:cubicBezTo>
                    <a:cubicBezTo>
                      <a:pt x="63" y="36"/>
                      <a:pt x="65" y="35"/>
                      <a:pt x="68" y="31"/>
                    </a:cubicBezTo>
                    <a:cubicBezTo>
                      <a:pt x="69" y="30"/>
                      <a:pt x="70" y="29"/>
                      <a:pt x="71" y="28"/>
                    </a:cubicBezTo>
                    <a:cubicBezTo>
                      <a:pt x="70" y="32"/>
                      <a:pt x="60" y="56"/>
                      <a:pt x="56" y="61"/>
                    </a:cubicBezTo>
                    <a:cubicBezTo>
                      <a:pt x="56" y="59"/>
                      <a:pt x="56" y="58"/>
                      <a:pt x="56" y="57"/>
                    </a:cubicBezTo>
                    <a:cubicBezTo>
                      <a:pt x="57" y="52"/>
                      <a:pt x="56" y="50"/>
                      <a:pt x="52" y="47"/>
                    </a:cubicBezTo>
                    <a:cubicBezTo>
                      <a:pt x="39" y="41"/>
                      <a:pt x="26" y="34"/>
                      <a:pt x="13" y="28"/>
                    </a:cubicBezTo>
                    <a:cubicBezTo>
                      <a:pt x="7" y="25"/>
                      <a:pt x="6" y="25"/>
                      <a:pt x="1" y="30"/>
                    </a:cubicBezTo>
                    <a:cubicBezTo>
                      <a:pt x="1" y="31"/>
                      <a:pt x="1" y="31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8090993" y="22863611"/>
                <a:ext cx="479759" cy="314596"/>
              </a:xfrm>
              <a:custGeom>
                <a:avLst/>
                <a:gdLst>
                  <a:gd name="T0" fmla="*/ 5 w 69"/>
                  <a:gd name="T1" fmla="*/ 45 h 45"/>
                  <a:gd name="T2" fmla="*/ 0 w 69"/>
                  <a:gd name="T3" fmla="*/ 13 h 45"/>
                  <a:gd name="T4" fmla="*/ 1 w 69"/>
                  <a:gd name="T5" fmla="*/ 11 h 45"/>
                  <a:gd name="T6" fmla="*/ 3 w 69"/>
                  <a:gd name="T7" fmla="*/ 15 h 45"/>
                  <a:gd name="T8" fmla="*/ 11 w 69"/>
                  <a:gd name="T9" fmla="*/ 19 h 45"/>
                  <a:gd name="T10" fmla="*/ 47 w 69"/>
                  <a:gd name="T11" fmla="*/ 13 h 45"/>
                  <a:gd name="T12" fmla="*/ 55 w 69"/>
                  <a:gd name="T13" fmla="*/ 12 h 45"/>
                  <a:gd name="T14" fmla="*/ 62 w 69"/>
                  <a:gd name="T15" fmla="*/ 5 h 45"/>
                  <a:gd name="T16" fmla="*/ 62 w 69"/>
                  <a:gd name="T17" fmla="*/ 0 h 45"/>
                  <a:gd name="T18" fmla="*/ 64 w 69"/>
                  <a:gd name="T19" fmla="*/ 3 h 45"/>
                  <a:gd name="T20" fmla="*/ 69 w 69"/>
                  <a:gd name="T21" fmla="*/ 35 h 45"/>
                  <a:gd name="T22" fmla="*/ 67 w 69"/>
                  <a:gd name="T23" fmla="*/ 35 h 45"/>
                  <a:gd name="T24" fmla="*/ 66 w 69"/>
                  <a:gd name="T25" fmla="*/ 33 h 45"/>
                  <a:gd name="T26" fmla="*/ 57 w 69"/>
                  <a:gd name="T27" fmla="*/ 27 h 45"/>
                  <a:gd name="T28" fmla="*/ 14 w 69"/>
                  <a:gd name="T29" fmla="*/ 35 h 45"/>
                  <a:gd name="T30" fmla="*/ 7 w 69"/>
                  <a:gd name="T31" fmla="*/ 42 h 45"/>
                  <a:gd name="T32" fmla="*/ 6 w 69"/>
                  <a:gd name="T33" fmla="*/ 45 h 45"/>
                  <a:gd name="T34" fmla="*/ 5 w 69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45">
                    <a:moveTo>
                      <a:pt x="5" y="45"/>
                    </a:moveTo>
                    <a:cubicBezTo>
                      <a:pt x="3" y="35"/>
                      <a:pt x="2" y="24"/>
                      <a:pt x="0" y="13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5" y="19"/>
                      <a:pt x="6" y="20"/>
                      <a:pt x="11" y="19"/>
                    </a:cubicBezTo>
                    <a:cubicBezTo>
                      <a:pt x="23" y="17"/>
                      <a:pt x="35" y="15"/>
                      <a:pt x="47" y="13"/>
                    </a:cubicBezTo>
                    <a:cubicBezTo>
                      <a:pt x="50" y="13"/>
                      <a:pt x="52" y="12"/>
                      <a:pt x="55" y="12"/>
                    </a:cubicBezTo>
                    <a:cubicBezTo>
                      <a:pt x="60" y="11"/>
                      <a:pt x="61" y="9"/>
                      <a:pt x="62" y="5"/>
                    </a:cubicBezTo>
                    <a:cubicBezTo>
                      <a:pt x="62" y="4"/>
                      <a:pt x="62" y="3"/>
                      <a:pt x="62" y="0"/>
                    </a:cubicBezTo>
                    <a:cubicBezTo>
                      <a:pt x="63" y="2"/>
                      <a:pt x="64" y="3"/>
                      <a:pt x="64" y="3"/>
                    </a:cubicBezTo>
                    <a:cubicBezTo>
                      <a:pt x="65" y="14"/>
                      <a:pt x="67" y="24"/>
                      <a:pt x="69" y="35"/>
                    </a:cubicBezTo>
                    <a:cubicBezTo>
                      <a:pt x="68" y="35"/>
                      <a:pt x="68" y="35"/>
                      <a:pt x="67" y="35"/>
                    </a:cubicBezTo>
                    <a:cubicBezTo>
                      <a:pt x="67" y="35"/>
                      <a:pt x="66" y="34"/>
                      <a:pt x="66" y="33"/>
                    </a:cubicBezTo>
                    <a:cubicBezTo>
                      <a:pt x="64" y="28"/>
                      <a:pt x="62" y="27"/>
                      <a:pt x="57" y="27"/>
                    </a:cubicBezTo>
                    <a:cubicBezTo>
                      <a:pt x="43" y="30"/>
                      <a:pt x="28" y="32"/>
                      <a:pt x="14" y="35"/>
                    </a:cubicBezTo>
                    <a:cubicBezTo>
                      <a:pt x="9" y="35"/>
                      <a:pt x="7" y="37"/>
                      <a:pt x="7" y="42"/>
                    </a:cubicBezTo>
                    <a:cubicBezTo>
                      <a:pt x="7" y="43"/>
                      <a:pt x="6" y="44"/>
                      <a:pt x="6" y="45"/>
                    </a:cubicBezTo>
                    <a:cubicBezTo>
                      <a:pt x="6" y="45"/>
                      <a:pt x="5" y="45"/>
                      <a:pt x="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5865225" y="20346840"/>
                <a:ext cx="291002" cy="487624"/>
              </a:xfrm>
              <a:custGeom>
                <a:avLst/>
                <a:gdLst>
                  <a:gd name="T0" fmla="*/ 1 w 42"/>
                  <a:gd name="T1" fmla="*/ 64 h 70"/>
                  <a:gd name="T2" fmla="*/ 4 w 42"/>
                  <a:gd name="T3" fmla="*/ 64 h 70"/>
                  <a:gd name="T4" fmla="*/ 10 w 42"/>
                  <a:gd name="T5" fmla="*/ 57 h 70"/>
                  <a:gd name="T6" fmla="*/ 13 w 42"/>
                  <a:gd name="T7" fmla="*/ 41 h 70"/>
                  <a:gd name="T8" fmla="*/ 16 w 42"/>
                  <a:gd name="T9" fmla="*/ 14 h 70"/>
                  <a:gd name="T10" fmla="*/ 17 w 42"/>
                  <a:gd name="T11" fmla="*/ 10 h 70"/>
                  <a:gd name="T12" fmla="*/ 11 w 42"/>
                  <a:gd name="T13" fmla="*/ 2 h 70"/>
                  <a:gd name="T14" fmla="*/ 9 w 42"/>
                  <a:gd name="T15" fmla="*/ 0 h 70"/>
                  <a:gd name="T16" fmla="*/ 42 w 42"/>
                  <a:gd name="T17" fmla="*/ 4 h 70"/>
                  <a:gd name="T18" fmla="*/ 42 w 42"/>
                  <a:gd name="T19" fmla="*/ 5 h 70"/>
                  <a:gd name="T20" fmla="*/ 39 w 42"/>
                  <a:gd name="T21" fmla="*/ 6 h 70"/>
                  <a:gd name="T22" fmla="*/ 32 w 42"/>
                  <a:gd name="T23" fmla="*/ 13 h 70"/>
                  <a:gd name="T24" fmla="*/ 27 w 42"/>
                  <a:gd name="T25" fmla="*/ 47 h 70"/>
                  <a:gd name="T26" fmla="*/ 25 w 42"/>
                  <a:gd name="T27" fmla="*/ 58 h 70"/>
                  <a:gd name="T28" fmla="*/ 31 w 42"/>
                  <a:gd name="T29" fmla="*/ 68 h 70"/>
                  <a:gd name="T30" fmla="*/ 33 w 42"/>
                  <a:gd name="T31" fmla="*/ 69 h 70"/>
                  <a:gd name="T32" fmla="*/ 33 w 42"/>
                  <a:gd name="T33" fmla="*/ 70 h 70"/>
                  <a:gd name="T34" fmla="*/ 0 w 42"/>
                  <a:gd name="T35" fmla="*/ 66 h 70"/>
                  <a:gd name="T36" fmla="*/ 1 w 42"/>
                  <a:gd name="T37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0">
                    <a:moveTo>
                      <a:pt x="1" y="64"/>
                    </a:moveTo>
                    <a:cubicBezTo>
                      <a:pt x="2" y="64"/>
                      <a:pt x="3" y="64"/>
                      <a:pt x="4" y="64"/>
                    </a:cubicBezTo>
                    <a:cubicBezTo>
                      <a:pt x="8" y="63"/>
                      <a:pt x="10" y="62"/>
                      <a:pt x="10" y="57"/>
                    </a:cubicBezTo>
                    <a:cubicBezTo>
                      <a:pt x="11" y="52"/>
                      <a:pt x="12" y="47"/>
                      <a:pt x="13" y="41"/>
                    </a:cubicBezTo>
                    <a:cubicBezTo>
                      <a:pt x="14" y="32"/>
                      <a:pt x="15" y="23"/>
                      <a:pt x="16" y="14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5"/>
                      <a:pt x="16" y="4"/>
                      <a:pt x="11" y="2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20" y="1"/>
                      <a:pt x="31" y="2"/>
                      <a:pt x="42" y="4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9" y="6"/>
                    </a:cubicBezTo>
                    <a:cubicBezTo>
                      <a:pt x="34" y="6"/>
                      <a:pt x="32" y="7"/>
                      <a:pt x="32" y="13"/>
                    </a:cubicBezTo>
                    <a:cubicBezTo>
                      <a:pt x="30" y="24"/>
                      <a:pt x="28" y="36"/>
                      <a:pt x="27" y="47"/>
                    </a:cubicBezTo>
                    <a:cubicBezTo>
                      <a:pt x="26" y="51"/>
                      <a:pt x="26" y="55"/>
                      <a:pt x="25" y="58"/>
                    </a:cubicBezTo>
                    <a:cubicBezTo>
                      <a:pt x="25" y="64"/>
                      <a:pt x="26" y="66"/>
                      <a:pt x="31" y="68"/>
                    </a:cubicBezTo>
                    <a:cubicBezTo>
                      <a:pt x="32" y="68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22" y="69"/>
                      <a:pt x="11" y="68"/>
                      <a:pt x="0" y="66"/>
                    </a:cubicBezTo>
                    <a:cubicBezTo>
                      <a:pt x="1" y="65"/>
                      <a:pt x="1" y="65"/>
                      <a:pt x="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4087756" y="25828682"/>
                <a:ext cx="361786" cy="471895"/>
              </a:xfrm>
              <a:custGeom>
                <a:avLst/>
                <a:gdLst>
                  <a:gd name="T0" fmla="*/ 1 w 52"/>
                  <a:gd name="T1" fmla="*/ 51 h 67"/>
                  <a:gd name="T2" fmla="*/ 5 w 52"/>
                  <a:gd name="T3" fmla="*/ 52 h 67"/>
                  <a:gd name="T4" fmla="*/ 16 w 52"/>
                  <a:gd name="T5" fmla="*/ 47 h 67"/>
                  <a:gd name="T6" fmla="*/ 32 w 52"/>
                  <a:gd name="T7" fmla="*/ 12 h 67"/>
                  <a:gd name="T8" fmla="*/ 33 w 52"/>
                  <a:gd name="T9" fmla="*/ 9 h 67"/>
                  <a:gd name="T10" fmla="*/ 29 w 52"/>
                  <a:gd name="T11" fmla="*/ 2 h 67"/>
                  <a:gd name="T12" fmla="*/ 23 w 52"/>
                  <a:gd name="T13" fmla="*/ 1 h 67"/>
                  <a:gd name="T14" fmla="*/ 52 w 52"/>
                  <a:gd name="T15" fmla="*/ 1 h 67"/>
                  <a:gd name="T16" fmla="*/ 51 w 52"/>
                  <a:gd name="T17" fmla="*/ 4 h 67"/>
                  <a:gd name="T18" fmla="*/ 29 w 52"/>
                  <a:gd name="T19" fmla="*/ 52 h 67"/>
                  <a:gd name="T20" fmla="*/ 33 w 52"/>
                  <a:gd name="T21" fmla="*/ 65 h 67"/>
                  <a:gd name="T22" fmla="*/ 34 w 52"/>
                  <a:gd name="T23" fmla="*/ 66 h 67"/>
                  <a:gd name="T24" fmla="*/ 34 w 52"/>
                  <a:gd name="T25" fmla="*/ 67 h 67"/>
                  <a:gd name="T26" fmla="*/ 33 w 52"/>
                  <a:gd name="T27" fmla="*/ 67 h 67"/>
                  <a:gd name="T28" fmla="*/ 2 w 52"/>
                  <a:gd name="T29" fmla="*/ 53 h 67"/>
                  <a:gd name="T30" fmla="*/ 0 w 52"/>
                  <a:gd name="T31" fmla="*/ 52 h 67"/>
                  <a:gd name="T32" fmla="*/ 1 w 52"/>
                  <a:gd name="T3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67">
                    <a:moveTo>
                      <a:pt x="1" y="51"/>
                    </a:moveTo>
                    <a:cubicBezTo>
                      <a:pt x="2" y="51"/>
                      <a:pt x="4" y="51"/>
                      <a:pt x="5" y="52"/>
                    </a:cubicBezTo>
                    <a:cubicBezTo>
                      <a:pt x="10" y="53"/>
                      <a:pt x="13" y="52"/>
                      <a:pt x="16" y="47"/>
                    </a:cubicBezTo>
                    <a:cubicBezTo>
                      <a:pt x="21" y="35"/>
                      <a:pt x="27" y="23"/>
                      <a:pt x="32" y="12"/>
                    </a:cubicBezTo>
                    <a:cubicBezTo>
                      <a:pt x="33" y="11"/>
                      <a:pt x="33" y="10"/>
                      <a:pt x="33" y="9"/>
                    </a:cubicBezTo>
                    <a:cubicBezTo>
                      <a:pt x="34" y="5"/>
                      <a:pt x="33" y="3"/>
                      <a:pt x="29" y="2"/>
                    </a:cubicBezTo>
                    <a:cubicBezTo>
                      <a:pt x="28" y="2"/>
                      <a:pt x="26" y="2"/>
                      <a:pt x="23" y="1"/>
                    </a:cubicBezTo>
                    <a:cubicBezTo>
                      <a:pt x="27" y="0"/>
                      <a:pt x="44" y="0"/>
                      <a:pt x="52" y="1"/>
                    </a:cubicBezTo>
                    <a:cubicBezTo>
                      <a:pt x="52" y="2"/>
                      <a:pt x="52" y="3"/>
                      <a:pt x="51" y="4"/>
                    </a:cubicBezTo>
                    <a:cubicBezTo>
                      <a:pt x="44" y="20"/>
                      <a:pt x="37" y="36"/>
                      <a:pt x="29" y="52"/>
                    </a:cubicBezTo>
                    <a:cubicBezTo>
                      <a:pt x="26" y="59"/>
                      <a:pt x="26" y="61"/>
                      <a:pt x="33" y="65"/>
                    </a:cubicBezTo>
                    <a:cubicBezTo>
                      <a:pt x="33" y="65"/>
                      <a:pt x="34" y="66"/>
                      <a:pt x="34" y="66"/>
                    </a:cubicBezTo>
                    <a:cubicBezTo>
                      <a:pt x="34" y="66"/>
                      <a:pt x="34" y="67"/>
                      <a:pt x="34" y="67"/>
                    </a:cubicBezTo>
                    <a:cubicBezTo>
                      <a:pt x="34" y="67"/>
                      <a:pt x="33" y="67"/>
                      <a:pt x="33" y="67"/>
                    </a:cubicBezTo>
                    <a:cubicBezTo>
                      <a:pt x="23" y="62"/>
                      <a:pt x="13" y="58"/>
                      <a:pt x="2" y="53"/>
                    </a:cubicBezTo>
                    <a:cubicBezTo>
                      <a:pt x="1" y="53"/>
                      <a:pt x="1" y="52"/>
                      <a:pt x="0" y="52"/>
                    </a:cubicBezTo>
                    <a:cubicBezTo>
                      <a:pt x="1" y="51"/>
                      <a:pt x="1" y="51"/>
                      <a:pt x="1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71"/>
              <p:cNvSpPr>
                <a:spLocks noEditPoints="1"/>
              </p:cNvSpPr>
              <p:nvPr/>
            </p:nvSpPr>
            <p:spPr bwMode="auto">
              <a:xfrm>
                <a:off x="3199023" y="21141194"/>
                <a:ext cx="4561646" cy="4553784"/>
              </a:xfrm>
              <a:custGeom>
                <a:avLst/>
                <a:gdLst>
                  <a:gd name="T0" fmla="*/ 326 w 652"/>
                  <a:gd name="T1" fmla="*/ 652 h 652"/>
                  <a:gd name="T2" fmla="*/ 326 w 652"/>
                  <a:gd name="T3" fmla="*/ 0 h 652"/>
                  <a:gd name="T4" fmla="*/ 300 w 652"/>
                  <a:gd name="T5" fmla="*/ 368 h 652"/>
                  <a:gd name="T6" fmla="*/ 300 w 652"/>
                  <a:gd name="T7" fmla="*/ 408 h 652"/>
                  <a:gd name="T8" fmla="*/ 292 w 652"/>
                  <a:gd name="T9" fmla="*/ 425 h 652"/>
                  <a:gd name="T10" fmla="*/ 239 w 652"/>
                  <a:gd name="T11" fmla="*/ 475 h 652"/>
                  <a:gd name="T12" fmla="*/ 208 w 652"/>
                  <a:gd name="T13" fmla="*/ 558 h 652"/>
                  <a:gd name="T14" fmla="*/ 256 w 652"/>
                  <a:gd name="T15" fmla="*/ 566 h 652"/>
                  <a:gd name="T16" fmla="*/ 264 w 652"/>
                  <a:gd name="T17" fmla="*/ 540 h 652"/>
                  <a:gd name="T18" fmla="*/ 312 w 652"/>
                  <a:gd name="T19" fmla="*/ 473 h 652"/>
                  <a:gd name="T20" fmla="*/ 346 w 652"/>
                  <a:gd name="T21" fmla="*/ 477 h 652"/>
                  <a:gd name="T22" fmla="*/ 390 w 652"/>
                  <a:gd name="T23" fmla="*/ 550 h 652"/>
                  <a:gd name="T24" fmla="*/ 410 w 652"/>
                  <a:gd name="T25" fmla="*/ 582 h 652"/>
                  <a:gd name="T26" fmla="*/ 439 w 652"/>
                  <a:gd name="T27" fmla="*/ 536 h 652"/>
                  <a:gd name="T28" fmla="*/ 360 w 652"/>
                  <a:gd name="T29" fmla="*/ 425 h 652"/>
                  <a:gd name="T30" fmla="*/ 351 w 652"/>
                  <a:gd name="T31" fmla="*/ 372 h 652"/>
                  <a:gd name="T32" fmla="*/ 357 w 652"/>
                  <a:gd name="T33" fmla="*/ 369 h 652"/>
                  <a:gd name="T34" fmla="*/ 453 w 652"/>
                  <a:gd name="T35" fmla="*/ 459 h 652"/>
                  <a:gd name="T36" fmla="*/ 489 w 652"/>
                  <a:gd name="T37" fmla="*/ 522 h 652"/>
                  <a:gd name="T38" fmla="*/ 526 w 652"/>
                  <a:gd name="T39" fmla="*/ 508 h 652"/>
                  <a:gd name="T40" fmla="*/ 512 w 652"/>
                  <a:gd name="T41" fmla="*/ 460 h 652"/>
                  <a:gd name="T42" fmla="*/ 373 w 652"/>
                  <a:gd name="T43" fmla="*/ 322 h 652"/>
                  <a:gd name="T44" fmla="*/ 351 w 652"/>
                  <a:gd name="T45" fmla="*/ 304 h 652"/>
                  <a:gd name="T46" fmla="*/ 306 w 652"/>
                  <a:gd name="T47" fmla="*/ 286 h 652"/>
                  <a:gd name="T48" fmla="*/ 300 w 652"/>
                  <a:gd name="T49" fmla="*/ 316 h 652"/>
                  <a:gd name="T50" fmla="*/ 210 w 652"/>
                  <a:gd name="T51" fmla="*/ 361 h 652"/>
                  <a:gd name="T52" fmla="*/ 128 w 652"/>
                  <a:gd name="T53" fmla="*/ 483 h 652"/>
                  <a:gd name="T54" fmla="*/ 140 w 652"/>
                  <a:gd name="T55" fmla="*/ 526 h 652"/>
                  <a:gd name="T56" fmla="*/ 172 w 652"/>
                  <a:gd name="T57" fmla="*/ 509 h 652"/>
                  <a:gd name="T58" fmla="*/ 246 w 652"/>
                  <a:gd name="T59" fmla="*/ 399 h 652"/>
                  <a:gd name="T60" fmla="*/ 300 w 652"/>
                  <a:gd name="T61" fmla="*/ 368 h 652"/>
                  <a:gd name="T62" fmla="*/ 249 w 652"/>
                  <a:gd name="T63" fmla="*/ 114 h 652"/>
                  <a:gd name="T64" fmla="*/ 123 w 652"/>
                  <a:gd name="T65" fmla="*/ 169 h 652"/>
                  <a:gd name="T66" fmla="*/ 75 w 652"/>
                  <a:gd name="T67" fmla="*/ 214 h 652"/>
                  <a:gd name="T68" fmla="*/ 108 w 652"/>
                  <a:gd name="T69" fmla="*/ 242 h 652"/>
                  <a:gd name="T70" fmla="*/ 158 w 652"/>
                  <a:gd name="T71" fmla="*/ 210 h 652"/>
                  <a:gd name="T72" fmla="*/ 253 w 652"/>
                  <a:gd name="T73" fmla="*/ 164 h 652"/>
                  <a:gd name="T74" fmla="*/ 250 w 652"/>
                  <a:gd name="T75" fmla="*/ 222 h 652"/>
                  <a:gd name="T76" fmla="*/ 65 w 652"/>
                  <a:gd name="T77" fmla="*/ 383 h 652"/>
                  <a:gd name="T78" fmla="*/ 80 w 652"/>
                  <a:gd name="T79" fmla="*/ 422 h 652"/>
                  <a:gd name="T80" fmla="*/ 113 w 652"/>
                  <a:gd name="T81" fmla="*/ 400 h 652"/>
                  <a:gd name="T82" fmla="*/ 215 w 652"/>
                  <a:gd name="T83" fmla="*/ 296 h 652"/>
                  <a:gd name="T84" fmla="*/ 304 w 652"/>
                  <a:gd name="T85" fmla="*/ 240 h 652"/>
                  <a:gd name="T86" fmla="*/ 303 w 652"/>
                  <a:gd name="T87" fmla="*/ 78 h 652"/>
                  <a:gd name="T88" fmla="*/ 269 w 652"/>
                  <a:gd name="T89" fmla="*/ 56 h 652"/>
                  <a:gd name="T90" fmla="*/ 253 w 652"/>
                  <a:gd name="T91" fmla="*/ 90 h 652"/>
                  <a:gd name="T92" fmla="*/ 398 w 652"/>
                  <a:gd name="T93" fmla="*/ 112 h 652"/>
                  <a:gd name="T94" fmla="*/ 398 w 652"/>
                  <a:gd name="T95" fmla="*/ 82 h 652"/>
                  <a:gd name="T96" fmla="*/ 368 w 652"/>
                  <a:gd name="T97" fmla="*/ 54 h 652"/>
                  <a:gd name="T98" fmla="*/ 347 w 652"/>
                  <a:gd name="T99" fmla="*/ 85 h 652"/>
                  <a:gd name="T100" fmla="*/ 347 w 652"/>
                  <a:gd name="T101" fmla="*/ 243 h 652"/>
                  <a:gd name="T102" fmla="*/ 369 w 652"/>
                  <a:gd name="T103" fmla="*/ 264 h 652"/>
                  <a:gd name="T104" fmla="*/ 493 w 652"/>
                  <a:gd name="T105" fmla="*/ 344 h 652"/>
                  <a:gd name="T106" fmla="*/ 549 w 652"/>
                  <a:gd name="T107" fmla="*/ 416 h 652"/>
                  <a:gd name="T108" fmla="*/ 587 w 652"/>
                  <a:gd name="T109" fmla="*/ 384 h 652"/>
                  <a:gd name="T110" fmla="*/ 407 w 652"/>
                  <a:gd name="T111" fmla="*/ 224 h 652"/>
                  <a:gd name="T112" fmla="*/ 398 w 652"/>
                  <a:gd name="T113" fmla="*/ 164 h 652"/>
                  <a:gd name="T114" fmla="*/ 403 w 652"/>
                  <a:gd name="T115" fmla="*/ 165 h 652"/>
                  <a:gd name="T116" fmla="*/ 532 w 652"/>
                  <a:gd name="T117" fmla="*/ 236 h 652"/>
                  <a:gd name="T118" fmla="*/ 575 w 652"/>
                  <a:gd name="T119" fmla="*/ 211 h 652"/>
                  <a:gd name="T120" fmla="*/ 509 w 652"/>
                  <a:gd name="T121" fmla="*/ 157 h 652"/>
                  <a:gd name="T122" fmla="*/ 398 w 652"/>
                  <a:gd name="T123" fmla="*/ 1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652">
                    <a:moveTo>
                      <a:pt x="652" y="326"/>
                    </a:moveTo>
                    <a:cubicBezTo>
                      <a:pt x="652" y="505"/>
                      <a:pt x="506" y="652"/>
                      <a:pt x="326" y="652"/>
                    </a:cubicBezTo>
                    <a:cubicBezTo>
                      <a:pt x="147" y="652"/>
                      <a:pt x="0" y="507"/>
                      <a:pt x="0" y="326"/>
                    </a:cubicBezTo>
                    <a:cubicBezTo>
                      <a:pt x="0" y="146"/>
                      <a:pt x="146" y="0"/>
                      <a:pt x="326" y="0"/>
                    </a:cubicBezTo>
                    <a:cubicBezTo>
                      <a:pt x="506" y="0"/>
                      <a:pt x="652" y="147"/>
                      <a:pt x="652" y="326"/>
                    </a:cubicBezTo>
                    <a:close/>
                    <a:moveTo>
                      <a:pt x="300" y="368"/>
                    </a:moveTo>
                    <a:cubicBezTo>
                      <a:pt x="300" y="370"/>
                      <a:pt x="300" y="371"/>
                      <a:pt x="300" y="373"/>
                    </a:cubicBezTo>
                    <a:cubicBezTo>
                      <a:pt x="300" y="385"/>
                      <a:pt x="300" y="396"/>
                      <a:pt x="300" y="408"/>
                    </a:cubicBezTo>
                    <a:cubicBezTo>
                      <a:pt x="300" y="409"/>
                      <a:pt x="300" y="410"/>
                      <a:pt x="300" y="411"/>
                    </a:cubicBezTo>
                    <a:cubicBezTo>
                      <a:pt x="300" y="417"/>
                      <a:pt x="297" y="422"/>
                      <a:pt x="292" y="425"/>
                    </a:cubicBezTo>
                    <a:cubicBezTo>
                      <a:pt x="290" y="426"/>
                      <a:pt x="288" y="428"/>
                      <a:pt x="285" y="429"/>
                    </a:cubicBezTo>
                    <a:cubicBezTo>
                      <a:pt x="267" y="441"/>
                      <a:pt x="252" y="457"/>
                      <a:pt x="239" y="475"/>
                    </a:cubicBezTo>
                    <a:cubicBezTo>
                      <a:pt x="225" y="496"/>
                      <a:pt x="216" y="520"/>
                      <a:pt x="210" y="544"/>
                    </a:cubicBezTo>
                    <a:cubicBezTo>
                      <a:pt x="209" y="549"/>
                      <a:pt x="208" y="553"/>
                      <a:pt x="208" y="558"/>
                    </a:cubicBezTo>
                    <a:cubicBezTo>
                      <a:pt x="207" y="571"/>
                      <a:pt x="215" y="581"/>
                      <a:pt x="228" y="583"/>
                    </a:cubicBezTo>
                    <a:cubicBezTo>
                      <a:pt x="239" y="585"/>
                      <a:pt x="252" y="581"/>
                      <a:pt x="256" y="566"/>
                    </a:cubicBezTo>
                    <a:cubicBezTo>
                      <a:pt x="256" y="565"/>
                      <a:pt x="257" y="563"/>
                      <a:pt x="257" y="562"/>
                    </a:cubicBezTo>
                    <a:cubicBezTo>
                      <a:pt x="260" y="555"/>
                      <a:pt x="262" y="547"/>
                      <a:pt x="264" y="540"/>
                    </a:cubicBezTo>
                    <a:cubicBezTo>
                      <a:pt x="270" y="523"/>
                      <a:pt x="278" y="508"/>
                      <a:pt x="289" y="493"/>
                    </a:cubicBezTo>
                    <a:cubicBezTo>
                      <a:pt x="295" y="485"/>
                      <a:pt x="303" y="478"/>
                      <a:pt x="312" y="473"/>
                    </a:cubicBezTo>
                    <a:cubicBezTo>
                      <a:pt x="321" y="468"/>
                      <a:pt x="330" y="468"/>
                      <a:pt x="339" y="473"/>
                    </a:cubicBezTo>
                    <a:cubicBezTo>
                      <a:pt x="341" y="474"/>
                      <a:pt x="344" y="475"/>
                      <a:pt x="346" y="477"/>
                    </a:cubicBezTo>
                    <a:cubicBezTo>
                      <a:pt x="355" y="483"/>
                      <a:pt x="362" y="491"/>
                      <a:pt x="368" y="500"/>
                    </a:cubicBezTo>
                    <a:cubicBezTo>
                      <a:pt x="378" y="516"/>
                      <a:pt x="385" y="533"/>
                      <a:pt x="390" y="550"/>
                    </a:cubicBezTo>
                    <a:cubicBezTo>
                      <a:pt x="392" y="556"/>
                      <a:pt x="394" y="563"/>
                      <a:pt x="396" y="569"/>
                    </a:cubicBezTo>
                    <a:cubicBezTo>
                      <a:pt x="399" y="576"/>
                      <a:pt x="403" y="580"/>
                      <a:pt x="410" y="582"/>
                    </a:cubicBezTo>
                    <a:cubicBezTo>
                      <a:pt x="425" y="588"/>
                      <a:pt x="446" y="577"/>
                      <a:pt x="443" y="555"/>
                    </a:cubicBezTo>
                    <a:cubicBezTo>
                      <a:pt x="442" y="548"/>
                      <a:pt x="440" y="542"/>
                      <a:pt x="439" y="536"/>
                    </a:cubicBezTo>
                    <a:cubicBezTo>
                      <a:pt x="433" y="515"/>
                      <a:pt x="426" y="496"/>
                      <a:pt x="414" y="478"/>
                    </a:cubicBezTo>
                    <a:cubicBezTo>
                      <a:pt x="400" y="456"/>
                      <a:pt x="382" y="439"/>
                      <a:pt x="360" y="425"/>
                    </a:cubicBezTo>
                    <a:cubicBezTo>
                      <a:pt x="354" y="422"/>
                      <a:pt x="351" y="417"/>
                      <a:pt x="351" y="410"/>
                    </a:cubicBezTo>
                    <a:cubicBezTo>
                      <a:pt x="351" y="397"/>
                      <a:pt x="351" y="385"/>
                      <a:pt x="351" y="372"/>
                    </a:cubicBezTo>
                    <a:cubicBezTo>
                      <a:pt x="351" y="371"/>
                      <a:pt x="351" y="370"/>
                      <a:pt x="352" y="368"/>
                    </a:cubicBezTo>
                    <a:cubicBezTo>
                      <a:pt x="354" y="368"/>
                      <a:pt x="355" y="369"/>
                      <a:pt x="357" y="369"/>
                    </a:cubicBezTo>
                    <a:cubicBezTo>
                      <a:pt x="376" y="376"/>
                      <a:pt x="392" y="386"/>
                      <a:pt x="406" y="400"/>
                    </a:cubicBezTo>
                    <a:cubicBezTo>
                      <a:pt x="425" y="417"/>
                      <a:pt x="439" y="437"/>
                      <a:pt x="453" y="459"/>
                    </a:cubicBezTo>
                    <a:cubicBezTo>
                      <a:pt x="462" y="475"/>
                      <a:pt x="471" y="492"/>
                      <a:pt x="479" y="509"/>
                    </a:cubicBezTo>
                    <a:cubicBezTo>
                      <a:pt x="481" y="514"/>
                      <a:pt x="484" y="518"/>
                      <a:pt x="489" y="522"/>
                    </a:cubicBezTo>
                    <a:cubicBezTo>
                      <a:pt x="494" y="526"/>
                      <a:pt x="501" y="529"/>
                      <a:pt x="508" y="527"/>
                    </a:cubicBezTo>
                    <a:cubicBezTo>
                      <a:pt x="518" y="524"/>
                      <a:pt x="524" y="518"/>
                      <a:pt x="526" y="508"/>
                    </a:cubicBezTo>
                    <a:cubicBezTo>
                      <a:pt x="528" y="500"/>
                      <a:pt x="527" y="493"/>
                      <a:pt x="524" y="486"/>
                    </a:cubicBezTo>
                    <a:cubicBezTo>
                      <a:pt x="520" y="477"/>
                      <a:pt x="516" y="469"/>
                      <a:pt x="512" y="460"/>
                    </a:cubicBezTo>
                    <a:cubicBezTo>
                      <a:pt x="498" y="429"/>
                      <a:pt x="480" y="400"/>
                      <a:pt x="456" y="375"/>
                    </a:cubicBezTo>
                    <a:cubicBezTo>
                      <a:pt x="432" y="351"/>
                      <a:pt x="405" y="333"/>
                      <a:pt x="373" y="322"/>
                    </a:cubicBezTo>
                    <a:cubicBezTo>
                      <a:pt x="366" y="320"/>
                      <a:pt x="359" y="318"/>
                      <a:pt x="351" y="316"/>
                    </a:cubicBezTo>
                    <a:cubicBezTo>
                      <a:pt x="351" y="312"/>
                      <a:pt x="351" y="308"/>
                      <a:pt x="351" y="304"/>
                    </a:cubicBezTo>
                    <a:cubicBezTo>
                      <a:pt x="350" y="298"/>
                      <a:pt x="349" y="291"/>
                      <a:pt x="345" y="286"/>
                    </a:cubicBezTo>
                    <a:cubicBezTo>
                      <a:pt x="335" y="271"/>
                      <a:pt x="316" y="271"/>
                      <a:pt x="306" y="286"/>
                    </a:cubicBezTo>
                    <a:cubicBezTo>
                      <a:pt x="302" y="292"/>
                      <a:pt x="301" y="299"/>
                      <a:pt x="301" y="305"/>
                    </a:cubicBezTo>
                    <a:cubicBezTo>
                      <a:pt x="300" y="309"/>
                      <a:pt x="300" y="312"/>
                      <a:pt x="300" y="316"/>
                    </a:cubicBezTo>
                    <a:cubicBezTo>
                      <a:pt x="299" y="317"/>
                      <a:pt x="298" y="317"/>
                      <a:pt x="296" y="317"/>
                    </a:cubicBezTo>
                    <a:cubicBezTo>
                      <a:pt x="264" y="325"/>
                      <a:pt x="235" y="339"/>
                      <a:pt x="210" y="361"/>
                    </a:cubicBezTo>
                    <a:cubicBezTo>
                      <a:pt x="191" y="378"/>
                      <a:pt x="175" y="398"/>
                      <a:pt x="161" y="420"/>
                    </a:cubicBezTo>
                    <a:cubicBezTo>
                      <a:pt x="148" y="440"/>
                      <a:pt x="138" y="462"/>
                      <a:pt x="128" y="483"/>
                    </a:cubicBezTo>
                    <a:cubicBezTo>
                      <a:pt x="126" y="490"/>
                      <a:pt x="124" y="497"/>
                      <a:pt x="125" y="504"/>
                    </a:cubicBezTo>
                    <a:cubicBezTo>
                      <a:pt x="126" y="515"/>
                      <a:pt x="130" y="522"/>
                      <a:pt x="140" y="526"/>
                    </a:cubicBezTo>
                    <a:cubicBezTo>
                      <a:pt x="150" y="530"/>
                      <a:pt x="159" y="526"/>
                      <a:pt x="165" y="519"/>
                    </a:cubicBezTo>
                    <a:cubicBezTo>
                      <a:pt x="168" y="516"/>
                      <a:pt x="170" y="512"/>
                      <a:pt x="172" y="509"/>
                    </a:cubicBezTo>
                    <a:cubicBezTo>
                      <a:pt x="181" y="493"/>
                      <a:pt x="189" y="476"/>
                      <a:pt x="198" y="461"/>
                    </a:cubicBezTo>
                    <a:cubicBezTo>
                      <a:pt x="211" y="438"/>
                      <a:pt x="227" y="417"/>
                      <a:pt x="246" y="399"/>
                    </a:cubicBezTo>
                    <a:cubicBezTo>
                      <a:pt x="260" y="386"/>
                      <a:pt x="276" y="376"/>
                      <a:pt x="294" y="370"/>
                    </a:cubicBezTo>
                    <a:cubicBezTo>
                      <a:pt x="296" y="369"/>
                      <a:pt x="298" y="368"/>
                      <a:pt x="300" y="368"/>
                    </a:cubicBezTo>
                    <a:close/>
                    <a:moveTo>
                      <a:pt x="253" y="112"/>
                    </a:moveTo>
                    <a:cubicBezTo>
                      <a:pt x="252" y="113"/>
                      <a:pt x="250" y="113"/>
                      <a:pt x="249" y="114"/>
                    </a:cubicBezTo>
                    <a:cubicBezTo>
                      <a:pt x="240" y="117"/>
                      <a:pt x="231" y="119"/>
                      <a:pt x="222" y="122"/>
                    </a:cubicBezTo>
                    <a:cubicBezTo>
                      <a:pt x="187" y="134"/>
                      <a:pt x="154" y="149"/>
                      <a:pt x="123" y="169"/>
                    </a:cubicBezTo>
                    <a:cubicBezTo>
                      <a:pt x="110" y="178"/>
                      <a:pt x="97" y="188"/>
                      <a:pt x="85" y="200"/>
                    </a:cubicBezTo>
                    <a:cubicBezTo>
                      <a:pt x="81" y="204"/>
                      <a:pt x="77" y="208"/>
                      <a:pt x="75" y="214"/>
                    </a:cubicBezTo>
                    <a:cubicBezTo>
                      <a:pt x="71" y="225"/>
                      <a:pt x="76" y="237"/>
                      <a:pt x="87" y="241"/>
                    </a:cubicBezTo>
                    <a:cubicBezTo>
                      <a:pt x="94" y="244"/>
                      <a:pt x="101" y="244"/>
                      <a:pt x="108" y="242"/>
                    </a:cubicBezTo>
                    <a:cubicBezTo>
                      <a:pt x="114" y="240"/>
                      <a:pt x="118" y="237"/>
                      <a:pt x="123" y="234"/>
                    </a:cubicBezTo>
                    <a:cubicBezTo>
                      <a:pt x="134" y="226"/>
                      <a:pt x="146" y="217"/>
                      <a:pt x="158" y="210"/>
                    </a:cubicBezTo>
                    <a:cubicBezTo>
                      <a:pt x="186" y="191"/>
                      <a:pt x="216" y="176"/>
                      <a:pt x="249" y="165"/>
                    </a:cubicBezTo>
                    <a:cubicBezTo>
                      <a:pt x="250" y="165"/>
                      <a:pt x="252" y="164"/>
                      <a:pt x="253" y="164"/>
                    </a:cubicBezTo>
                    <a:cubicBezTo>
                      <a:pt x="253" y="183"/>
                      <a:pt x="253" y="202"/>
                      <a:pt x="253" y="220"/>
                    </a:cubicBezTo>
                    <a:cubicBezTo>
                      <a:pt x="252" y="221"/>
                      <a:pt x="251" y="221"/>
                      <a:pt x="250" y="222"/>
                    </a:cubicBezTo>
                    <a:cubicBezTo>
                      <a:pt x="185" y="247"/>
                      <a:pt x="131" y="288"/>
                      <a:pt x="90" y="345"/>
                    </a:cubicBezTo>
                    <a:cubicBezTo>
                      <a:pt x="81" y="357"/>
                      <a:pt x="73" y="370"/>
                      <a:pt x="65" y="383"/>
                    </a:cubicBezTo>
                    <a:cubicBezTo>
                      <a:pt x="62" y="387"/>
                      <a:pt x="60" y="391"/>
                      <a:pt x="60" y="395"/>
                    </a:cubicBezTo>
                    <a:cubicBezTo>
                      <a:pt x="60" y="408"/>
                      <a:pt x="68" y="419"/>
                      <a:pt x="80" y="422"/>
                    </a:cubicBezTo>
                    <a:cubicBezTo>
                      <a:pt x="90" y="425"/>
                      <a:pt x="98" y="422"/>
                      <a:pt x="104" y="413"/>
                    </a:cubicBezTo>
                    <a:cubicBezTo>
                      <a:pt x="107" y="409"/>
                      <a:pt x="110" y="404"/>
                      <a:pt x="113" y="400"/>
                    </a:cubicBezTo>
                    <a:cubicBezTo>
                      <a:pt x="127" y="380"/>
                      <a:pt x="143" y="361"/>
                      <a:pt x="160" y="343"/>
                    </a:cubicBezTo>
                    <a:cubicBezTo>
                      <a:pt x="177" y="325"/>
                      <a:pt x="195" y="309"/>
                      <a:pt x="215" y="296"/>
                    </a:cubicBezTo>
                    <a:cubicBezTo>
                      <a:pt x="237" y="282"/>
                      <a:pt x="261" y="271"/>
                      <a:pt x="286" y="264"/>
                    </a:cubicBezTo>
                    <a:cubicBezTo>
                      <a:pt x="300" y="260"/>
                      <a:pt x="304" y="253"/>
                      <a:pt x="304" y="240"/>
                    </a:cubicBezTo>
                    <a:cubicBezTo>
                      <a:pt x="304" y="189"/>
                      <a:pt x="304" y="138"/>
                      <a:pt x="304" y="88"/>
                    </a:cubicBezTo>
                    <a:cubicBezTo>
                      <a:pt x="304" y="84"/>
                      <a:pt x="304" y="81"/>
                      <a:pt x="303" y="78"/>
                    </a:cubicBezTo>
                    <a:cubicBezTo>
                      <a:pt x="303" y="74"/>
                      <a:pt x="302" y="69"/>
                      <a:pt x="299" y="65"/>
                    </a:cubicBezTo>
                    <a:cubicBezTo>
                      <a:pt x="293" y="55"/>
                      <a:pt x="280" y="51"/>
                      <a:pt x="269" y="56"/>
                    </a:cubicBezTo>
                    <a:cubicBezTo>
                      <a:pt x="261" y="61"/>
                      <a:pt x="256" y="68"/>
                      <a:pt x="254" y="77"/>
                    </a:cubicBezTo>
                    <a:cubicBezTo>
                      <a:pt x="254" y="81"/>
                      <a:pt x="254" y="85"/>
                      <a:pt x="253" y="90"/>
                    </a:cubicBezTo>
                    <a:cubicBezTo>
                      <a:pt x="253" y="97"/>
                      <a:pt x="253" y="105"/>
                      <a:pt x="253" y="112"/>
                    </a:cubicBezTo>
                    <a:close/>
                    <a:moveTo>
                      <a:pt x="398" y="112"/>
                    </a:moveTo>
                    <a:cubicBezTo>
                      <a:pt x="398" y="110"/>
                      <a:pt x="398" y="108"/>
                      <a:pt x="398" y="106"/>
                    </a:cubicBezTo>
                    <a:cubicBezTo>
                      <a:pt x="398" y="98"/>
                      <a:pt x="398" y="90"/>
                      <a:pt x="398" y="82"/>
                    </a:cubicBezTo>
                    <a:cubicBezTo>
                      <a:pt x="397" y="76"/>
                      <a:pt x="396" y="70"/>
                      <a:pt x="392" y="65"/>
                    </a:cubicBezTo>
                    <a:cubicBezTo>
                      <a:pt x="386" y="57"/>
                      <a:pt x="378" y="53"/>
                      <a:pt x="368" y="54"/>
                    </a:cubicBezTo>
                    <a:cubicBezTo>
                      <a:pt x="358" y="56"/>
                      <a:pt x="352" y="62"/>
                      <a:pt x="349" y="71"/>
                    </a:cubicBezTo>
                    <a:cubicBezTo>
                      <a:pt x="348" y="75"/>
                      <a:pt x="347" y="80"/>
                      <a:pt x="347" y="85"/>
                    </a:cubicBezTo>
                    <a:cubicBezTo>
                      <a:pt x="347" y="137"/>
                      <a:pt x="347" y="189"/>
                      <a:pt x="347" y="242"/>
                    </a:cubicBezTo>
                    <a:cubicBezTo>
                      <a:pt x="347" y="242"/>
                      <a:pt x="347" y="243"/>
                      <a:pt x="347" y="243"/>
                    </a:cubicBezTo>
                    <a:cubicBezTo>
                      <a:pt x="347" y="251"/>
                      <a:pt x="351" y="257"/>
                      <a:pt x="358" y="260"/>
                    </a:cubicBezTo>
                    <a:cubicBezTo>
                      <a:pt x="361" y="262"/>
                      <a:pt x="365" y="263"/>
                      <a:pt x="369" y="264"/>
                    </a:cubicBezTo>
                    <a:cubicBezTo>
                      <a:pt x="387" y="270"/>
                      <a:pt x="405" y="277"/>
                      <a:pt x="421" y="286"/>
                    </a:cubicBezTo>
                    <a:cubicBezTo>
                      <a:pt x="449" y="301"/>
                      <a:pt x="473" y="321"/>
                      <a:pt x="493" y="344"/>
                    </a:cubicBezTo>
                    <a:cubicBezTo>
                      <a:pt x="513" y="365"/>
                      <a:pt x="530" y="388"/>
                      <a:pt x="546" y="412"/>
                    </a:cubicBezTo>
                    <a:cubicBezTo>
                      <a:pt x="547" y="413"/>
                      <a:pt x="548" y="415"/>
                      <a:pt x="549" y="416"/>
                    </a:cubicBezTo>
                    <a:cubicBezTo>
                      <a:pt x="553" y="421"/>
                      <a:pt x="558" y="423"/>
                      <a:pt x="564" y="423"/>
                    </a:cubicBezTo>
                    <a:cubicBezTo>
                      <a:pt x="584" y="423"/>
                      <a:pt x="598" y="402"/>
                      <a:pt x="587" y="384"/>
                    </a:cubicBezTo>
                    <a:cubicBezTo>
                      <a:pt x="581" y="374"/>
                      <a:pt x="576" y="365"/>
                      <a:pt x="569" y="355"/>
                    </a:cubicBezTo>
                    <a:cubicBezTo>
                      <a:pt x="528" y="296"/>
                      <a:pt x="474" y="251"/>
                      <a:pt x="407" y="224"/>
                    </a:cubicBezTo>
                    <a:cubicBezTo>
                      <a:pt x="404" y="223"/>
                      <a:pt x="401" y="222"/>
                      <a:pt x="398" y="220"/>
                    </a:cubicBezTo>
                    <a:cubicBezTo>
                      <a:pt x="398" y="201"/>
                      <a:pt x="398" y="183"/>
                      <a:pt x="398" y="164"/>
                    </a:cubicBezTo>
                    <a:cubicBezTo>
                      <a:pt x="399" y="164"/>
                      <a:pt x="399" y="164"/>
                      <a:pt x="399" y="164"/>
                    </a:cubicBezTo>
                    <a:cubicBezTo>
                      <a:pt x="401" y="165"/>
                      <a:pt x="402" y="165"/>
                      <a:pt x="403" y="165"/>
                    </a:cubicBezTo>
                    <a:cubicBezTo>
                      <a:pt x="439" y="177"/>
                      <a:pt x="473" y="195"/>
                      <a:pt x="504" y="217"/>
                    </a:cubicBezTo>
                    <a:cubicBezTo>
                      <a:pt x="513" y="223"/>
                      <a:pt x="522" y="230"/>
                      <a:pt x="532" y="236"/>
                    </a:cubicBezTo>
                    <a:cubicBezTo>
                      <a:pt x="539" y="242"/>
                      <a:pt x="547" y="244"/>
                      <a:pt x="556" y="243"/>
                    </a:cubicBezTo>
                    <a:cubicBezTo>
                      <a:pt x="573" y="242"/>
                      <a:pt x="582" y="226"/>
                      <a:pt x="575" y="211"/>
                    </a:cubicBezTo>
                    <a:cubicBezTo>
                      <a:pt x="572" y="206"/>
                      <a:pt x="569" y="202"/>
                      <a:pt x="566" y="199"/>
                    </a:cubicBezTo>
                    <a:cubicBezTo>
                      <a:pt x="549" y="182"/>
                      <a:pt x="529" y="169"/>
                      <a:pt x="509" y="157"/>
                    </a:cubicBezTo>
                    <a:cubicBezTo>
                      <a:pt x="480" y="141"/>
                      <a:pt x="450" y="129"/>
                      <a:pt x="418" y="119"/>
                    </a:cubicBezTo>
                    <a:cubicBezTo>
                      <a:pt x="412" y="116"/>
                      <a:pt x="405" y="114"/>
                      <a:pt x="398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0" y="0"/>
            <a:ext cx="4953000" cy="6881495"/>
            <a:chOff x="0" y="0"/>
            <a:chExt cx="7800" cy="10837"/>
          </a:xfrm>
        </p:grpSpPr>
        <p:pic>
          <p:nvPicPr>
            <p:cNvPr id="5" name="图片 4" descr="霜降-钟洁岚(1)"/>
            <p:cNvPicPr>
              <a:picLocks noChangeAspect="1"/>
            </p:cNvPicPr>
            <p:nvPr/>
          </p:nvPicPr>
          <p:blipFill>
            <a:blip r:embed="rId1"/>
            <a:srcRect b="11823"/>
            <a:stretch>
              <a:fillRect/>
            </a:stretch>
          </p:blipFill>
          <p:spPr>
            <a:xfrm>
              <a:off x="300" y="0"/>
              <a:ext cx="7500" cy="10837"/>
            </a:xfrm>
            <a:prstGeom prst="rect">
              <a:avLst/>
            </a:prstGeom>
          </p:spPr>
        </p:pic>
        <p:sp>
          <p:nvSpPr>
            <p:cNvPr id="35" name="矩形 34"/>
            <p:cNvSpPr/>
            <p:nvPr>
              <p:custDataLst>
                <p:tags r:id="rId2"/>
              </p:custDataLst>
            </p:nvPr>
          </p:nvSpPr>
          <p:spPr>
            <a:xfrm>
              <a:off x="0" y="0"/>
              <a:ext cx="7800" cy="10831"/>
            </a:xfrm>
            <a:prstGeom prst="rect">
              <a:avLst/>
            </a:prstGeom>
            <a:gradFill>
              <a:gsLst>
                <a:gs pos="77000">
                  <a:srgbClr val="8F937E">
                    <a:alpha val="62000"/>
                  </a:srgbClr>
                </a:gs>
                <a:gs pos="48000">
                  <a:srgbClr val="99665B">
                    <a:alpha val="67000"/>
                  </a:srgbClr>
                </a:gs>
                <a:gs pos="19000">
                  <a:srgbClr val="A23838">
                    <a:alpha val="89000"/>
                  </a:srgbClr>
                </a:gs>
                <a:gs pos="100000">
                  <a:srgbClr val="E1C888">
                    <a:alpha val="60000"/>
                  </a:srgbClr>
                </a:gs>
              </a:gsLst>
              <a:lin ang="3000000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254" y="4476"/>
              <a:ext cx="5446" cy="1452"/>
              <a:chOff x="872775" y="2487402"/>
              <a:chExt cx="3458058" cy="922020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872775" y="2487402"/>
                <a:ext cx="3269848" cy="922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仓耳玄三M W05" panose="02020400000000000000" charset="-128"/>
                    <a:ea typeface="仓耳玄三M W05" panose="02020400000000000000" charset="-128"/>
                    <a:cs typeface="Lucky One" panose="00000500000000000000" charset="0"/>
                    <a:sym typeface="仓耳玄三M W05" panose="02020400000000000000" charset="-128"/>
                  </a:rPr>
                  <a:t>PART 02</a:t>
                </a:r>
                <a:endParaRPr kumimoji="0" lang="en-US" altLang="zh-CN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玄三M W05" panose="02020400000000000000" charset="-128"/>
                  <a:ea typeface="仓耳玄三M W05" panose="02020400000000000000" charset="-128"/>
                  <a:cs typeface="Lucky One" panose="00000500000000000000" charset="0"/>
                  <a:sym typeface="仓耳玄三M W05" panose="02020400000000000000" charset="-128"/>
                </a:endParaRPr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rot="5400000">
                <a:off x="4151112" y="2865863"/>
                <a:ext cx="193033" cy="166408"/>
              </a:xfrm>
              <a:prstGeom prst="triangle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660" y="396"/>
              <a:ext cx="1134" cy="1134"/>
              <a:chOff x="2105799" y="20055838"/>
              <a:chExt cx="6748090" cy="6732363"/>
            </a:xfrm>
            <a:solidFill>
              <a:srgbClr val="F1D5A4">
                <a:alpha val="53000"/>
              </a:srgbClr>
            </a:solidFill>
          </p:grpSpPr>
          <p:sp>
            <p:nvSpPr>
              <p:cNvPr id="11" name="Freeform 8"/>
              <p:cNvSpPr>
                <a:spLocks noEditPoint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105799" y="20055838"/>
                <a:ext cx="6748090" cy="6732363"/>
              </a:xfrm>
              <a:custGeom>
                <a:avLst/>
                <a:gdLst>
                  <a:gd name="T0" fmla="*/ 0 w 965"/>
                  <a:gd name="T1" fmla="*/ 465 h 963"/>
                  <a:gd name="T2" fmla="*/ 1 w 965"/>
                  <a:gd name="T3" fmla="*/ 453 h 963"/>
                  <a:gd name="T4" fmla="*/ 10 w 965"/>
                  <a:gd name="T5" fmla="*/ 384 h 963"/>
                  <a:gd name="T6" fmla="*/ 50 w 965"/>
                  <a:gd name="T7" fmla="*/ 269 h 963"/>
                  <a:gd name="T8" fmla="*/ 220 w 965"/>
                  <a:gd name="T9" fmla="*/ 78 h 963"/>
                  <a:gd name="T10" fmla="*/ 368 w 965"/>
                  <a:gd name="T11" fmla="*/ 14 h 963"/>
                  <a:gd name="T12" fmla="*/ 459 w 965"/>
                  <a:gd name="T13" fmla="*/ 1 h 963"/>
                  <a:gd name="T14" fmla="*/ 465 w 965"/>
                  <a:gd name="T15" fmla="*/ 0 h 963"/>
                  <a:gd name="T16" fmla="*/ 498 w 965"/>
                  <a:gd name="T17" fmla="*/ 0 h 963"/>
                  <a:gd name="T18" fmla="*/ 503 w 965"/>
                  <a:gd name="T19" fmla="*/ 1 h 963"/>
                  <a:gd name="T20" fmla="*/ 746 w 965"/>
                  <a:gd name="T21" fmla="*/ 80 h 963"/>
                  <a:gd name="T22" fmla="*/ 941 w 965"/>
                  <a:gd name="T23" fmla="*/ 338 h 963"/>
                  <a:gd name="T24" fmla="*/ 962 w 965"/>
                  <a:gd name="T25" fmla="*/ 447 h 963"/>
                  <a:gd name="T26" fmla="*/ 945 w 965"/>
                  <a:gd name="T27" fmla="*/ 612 h 963"/>
                  <a:gd name="T28" fmla="*/ 857 w 965"/>
                  <a:gd name="T29" fmla="*/ 782 h 963"/>
                  <a:gd name="T30" fmla="*/ 722 w 965"/>
                  <a:gd name="T31" fmla="*/ 897 h 963"/>
                  <a:gd name="T32" fmla="*/ 584 w 965"/>
                  <a:gd name="T33" fmla="*/ 951 h 963"/>
                  <a:gd name="T34" fmla="*/ 502 w 965"/>
                  <a:gd name="T35" fmla="*/ 962 h 963"/>
                  <a:gd name="T36" fmla="*/ 497 w 965"/>
                  <a:gd name="T37" fmla="*/ 963 h 963"/>
                  <a:gd name="T38" fmla="*/ 466 w 965"/>
                  <a:gd name="T39" fmla="*/ 963 h 963"/>
                  <a:gd name="T40" fmla="*/ 449 w 965"/>
                  <a:gd name="T41" fmla="*/ 961 h 963"/>
                  <a:gd name="T42" fmla="*/ 332 w 965"/>
                  <a:gd name="T43" fmla="*/ 938 h 963"/>
                  <a:gd name="T44" fmla="*/ 51 w 965"/>
                  <a:gd name="T45" fmla="*/ 695 h 963"/>
                  <a:gd name="T46" fmla="*/ 8 w 965"/>
                  <a:gd name="T47" fmla="*/ 564 h 963"/>
                  <a:gd name="T48" fmla="*/ 1 w 965"/>
                  <a:gd name="T49" fmla="*/ 510 h 963"/>
                  <a:gd name="T50" fmla="*/ 0 w 965"/>
                  <a:gd name="T51" fmla="*/ 497 h 963"/>
                  <a:gd name="T52" fmla="*/ 0 w 965"/>
                  <a:gd name="T53" fmla="*/ 465 h 963"/>
                  <a:gd name="T54" fmla="*/ 481 w 965"/>
                  <a:gd name="T55" fmla="*/ 946 h 963"/>
                  <a:gd name="T56" fmla="*/ 946 w 965"/>
                  <a:gd name="T57" fmla="*/ 481 h 963"/>
                  <a:gd name="T58" fmla="*/ 482 w 965"/>
                  <a:gd name="T59" fmla="*/ 17 h 963"/>
                  <a:gd name="T60" fmla="*/ 17 w 965"/>
                  <a:gd name="T61" fmla="*/ 480 h 963"/>
                  <a:gd name="T62" fmla="*/ 481 w 965"/>
                  <a:gd name="T63" fmla="*/ 946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5" h="963">
                    <a:moveTo>
                      <a:pt x="0" y="465"/>
                    </a:moveTo>
                    <a:cubicBezTo>
                      <a:pt x="0" y="461"/>
                      <a:pt x="1" y="457"/>
                      <a:pt x="1" y="453"/>
                    </a:cubicBezTo>
                    <a:cubicBezTo>
                      <a:pt x="3" y="430"/>
                      <a:pt x="6" y="407"/>
                      <a:pt x="10" y="384"/>
                    </a:cubicBezTo>
                    <a:cubicBezTo>
                      <a:pt x="19" y="344"/>
                      <a:pt x="32" y="306"/>
                      <a:pt x="50" y="269"/>
                    </a:cubicBezTo>
                    <a:cubicBezTo>
                      <a:pt x="89" y="190"/>
                      <a:pt x="146" y="127"/>
                      <a:pt x="220" y="78"/>
                    </a:cubicBezTo>
                    <a:cubicBezTo>
                      <a:pt x="265" y="48"/>
                      <a:pt x="315" y="27"/>
                      <a:pt x="368" y="14"/>
                    </a:cubicBezTo>
                    <a:cubicBezTo>
                      <a:pt x="398" y="6"/>
                      <a:pt x="429" y="2"/>
                      <a:pt x="459" y="1"/>
                    </a:cubicBezTo>
                    <a:cubicBezTo>
                      <a:pt x="461" y="1"/>
                      <a:pt x="463" y="0"/>
                      <a:pt x="465" y="0"/>
                    </a:cubicBezTo>
                    <a:cubicBezTo>
                      <a:pt x="476" y="0"/>
                      <a:pt x="487" y="0"/>
                      <a:pt x="498" y="0"/>
                    </a:cubicBezTo>
                    <a:cubicBezTo>
                      <a:pt x="500" y="0"/>
                      <a:pt x="501" y="1"/>
                      <a:pt x="503" y="1"/>
                    </a:cubicBezTo>
                    <a:cubicBezTo>
                      <a:pt x="592" y="5"/>
                      <a:pt x="673" y="31"/>
                      <a:pt x="746" y="80"/>
                    </a:cubicBezTo>
                    <a:cubicBezTo>
                      <a:pt x="841" y="143"/>
                      <a:pt x="906" y="229"/>
                      <a:pt x="941" y="338"/>
                    </a:cubicBezTo>
                    <a:cubicBezTo>
                      <a:pt x="952" y="373"/>
                      <a:pt x="959" y="410"/>
                      <a:pt x="962" y="447"/>
                    </a:cubicBezTo>
                    <a:cubicBezTo>
                      <a:pt x="965" y="503"/>
                      <a:pt x="960" y="558"/>
                      <a:pt x="945" y="612"/>
                    </a:cubicBezTo>
                    <a:cubicBezTo>
                      <a:pt x="927" y="674"/>
                      <a:pt x="897" y="731"/>
                      <a:pt x="857" y="782"/>
                    </a:cubicBezTo>
                    <a:cubicBezTo>
                      <a:pt x="819" y="829"/>
                      <a:pt x="774" y="867"/>
                      <a:pt x="722" y="897"/>
                    </a:cubicBezTo>
                    <a:cubicBezTo>
                      <a:pt x="679" y="923"/>
                      <a:pt x="633" y="940"/>
                      <a:pt x="584" y="951"/>
                    </a:cubicBezTo>
                    <a:cubicBezTo>
                      <a:pt x="557" y="957"/>
                      <a:pt x="530" y="960"/>
                      <a:pt x="502" y="962"/>
                    </a:cubicBezTo>
                    <a:cubicBezTo>
                      <a:pt x="500" y="962"/>
                      <a:pt x="498" y="962"/>
                      <a:pt x="497" y="963"/>
                    </a:cubicBezTo>
                    <a:cubicBezTo>
                      <a:pt x="487" y="963"/>
                      <a:pt x="476" y="963"/>
                      <a:pt x="466" y="963"/>
                    </a:cubicBezTo>
                    <a:cubicBezTo>
                      <a:pt x="460" y="962"/>
                      <a:pt x="455" y="961"/>
                      <a:pt x="449" y="961"/>
                    </a:cubicBezTo>
                    <a:cubicBezTo>
                      <a:pt x="409" y="958"/>
                      <a:pt x="370" y="951"/>
                      <a:pt x="332" y="938"/>
                    </a:cubicBezTo>
                    <a:cubicBezTo>
                      <a:pt x="206" y="895"/>
                      <a:pt x="112" y="814"/>
                      <a:pt x="51" y="695"/>
                    </a:cubicBezTo>
                    <a:cubicBezTo>
                      <a:pt x="30" y="654"/>
                      <a:pt x="16" y="610"/>
                      <a:pt x="8" y="564"/>
                    </a:cubicBezTo>
                    <a:cubicBezTo>
                      <a:pt x="4" y="546"/>
                      <a:pt x="2" y="528"/>
                      <a:pt x="1" y="510"/>
                    </a:cubicBezTo>
                    <a:cubicBezTo>
                      <a:pt x="1" y="506"/>
                      <a:pt x="0" y="501"/>
                      <a:pt x="0" y="497"/>
                    </a:cubicBezTo>
                    <a:cubicBezTo>
                      <a:pt x="0" y="486"/>
                      <a:pt x="0" y="475"/>
                      <a:pt x="0" y="465"/>
                    </a:cubicBezTo>
                    <a:close/>
                    <a:moveTo>
                      <a:pt x="481" y="946"/>
                    </a:moveTo>
                    <a:cubicBezTo>
                      <a:pt x="738" y="946"/>
                      <a:pt x="946" y="736"/>
                      <a:pt x="946" y="481"/>
                    </a:cubicBezTo>
                    <a:cubicBezTo>
                      <a:pt x="947" y="228"/>
                      <a:pt x="740" y="17"/>
                      <a:pt x="482" y="17"/>
                    </a:cubicBezTo>
                    <a:cubicBezTo>
                      <a:pt x="226" y="16"/>
                      <a:pt x="17" y="225"/>
                      <a:pt x="17" y="480"/>
                    </a:cubicBezTo>
                    <a:cubicBezTo>
                      <a:pt x="16" y="736"/>
                      <a:pt x="225" y="945"/>
                      <a:pt x="481" y="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42"/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986668" y="20928842"/>
                <a:ext cx="4978486" cy="4970622"/>
              </a:xfrm>
              <a:custGeom>
                <a:avLst/>
                <a:gdLst>
                  <a:gd name="T0" fmla="*/ 711 w 711"/>
                  <a:gd name="T1" fmla="*/ 356 h 711"/>
                  <a:gd name="T2" fmla="*/ 355 w 711"/>
                  <a:gd name="T3" fmla="*/ 711 h 711"/>
                  <a:gd name="T4" fmla="*/ 0 w 711"/>
                  <a:gd name="T5" fmla="*/ 357 h 711"/>
                  <a:gd name="T6" fmla="*/ 354 w 711"/>
                  <a:gd name="T7" fmla="*/ 1 h 711"/>
                  <a:gd name="T8" fmla="*/ 711 w 711"/>
                  <a:gd name="T9" fmla="*/ 356 h 711"/>
                  <a:gd name="T10" fmla="*/ 355 w 711"/>
                  <a:gd name="T11" fmla="*/ 700 h 711"/>
                  <a:gd name="T12" fmla="*/ 700 w 711"/>
                  <a:gd name="T13" fmla="*/ 356 h 711"/>
                  <a:gd name="T14" fmla="*/ 355 w 711"/>
                  <a:gd name="T15" fmla="*/ 12 h 711"/>
                  <a:gd name="T16" fmla="*/ 11 w 711"/>
                  <a:gd name="T17" fmla="*/ 356 h 711"/>
                  <a:gd name="T18" fmla="*/ 355 w 711"/>
                  <a:gd name="T19" fmla="*/ 70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1" h="711">
                    <a:moveTo>
                      <a:pt x="711" y="356"/>
                    </a:moveTo>
                    <a:cubicBezTo>
                      <a:pt x="711" y="552"/>
                      <a:pt x="551" y="711"/>
                      <a:pt x="355" y="711"/>
                    </a:cubicBezTo>
                    <a:cubicBezTo>
                      <a:pt x="159" y="711"/>
                      <a:pt x="1" y="551"/>
                      <a:pt x="0" y="357"/>
                    </a:cubicBezTo>
                    <a:cubicBezTo>
                      <a:pt x="0" y="162"/>
                      <a:pt x="158" y="2"/>
                      <a:pt x="354" y="1"/>
                    </a:cubicBezTo>
                    <a:cubicBezTo>
                      <a:pt x="551" y="0"/>
                      <a:pt x="711" y="159"/>
                      <a:pt x="711" y="356"/>
                    </a:cubicBezTo>
                    <a:close/>
                    <a:moveTo>
                      <a:pt x="355" y="700"/>
                    </a:moveTo>
                    <a:cubicBezTo>
                      <a:pt x="545" y="701"/>
                      <a:pt x="700" y="546"/>
                      <a:pt x="700" y="356"/>
                    </a:cubicBezTo>
                    <a:cubicBezTo>
                      <a:pt x="700" y="166"/>
                      <a:pt x="545" y="12"/>
                      <a:pt x="355" y="12"/>
                    </a:cubicBezTo>
                    <a:cubicBezTo>
                      <a:pt x="166" y="12"/>
                      <a:pt x="11" y="166"/>
                      <a:pt x="11" y="356"/>
                    </a:cubicBezTo>
                    <a:cubicBezTo>
                      <a:pt x="11" y="545"/>
                      <a:pt x="166" y="700"/>
                      <a:pt x="355" y="7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43"/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508990" y="21424332"/>
                <a:ext cx="550543" cy="660652"/>
              </a:xfrm>
              <a:custGeom>
                <a:avLst/>
                <a:gdLst>
                  <a:gd name="T0" fmla="*/ 37 w 79"/>
                  <a:gd name="T1" fmla="*/ 41 h 94"/>
                  <a:gd name="T2" fmla="*/ 21 w 79"/>
                  <a:gd name="T3" fmla="*/ 55 h 94"/>
                  <a:gd name="T4" fmla="*/ 19 w 79"/>
                  <a:gd name="T5" fmla="*/ 62 h 94"/>
                  <a:gd name="T6" fmla="*/ 20 w 79"/>
                  <a:gd name="T7" fmla="*/ 66 h 94"/>
                  <a:gd name="T8" fmla="*/ 0 w 79"/>
                  <a:gd name="T9" fmla="*/ 40 h 94"/>
                  <a:gd name="T10" fmla="*/ 3 w 79"/>
                  <a:gd name="T11" fmla="*/ 42 h 94"/>
                  <a:gd name="T12" fmla="*/ 12 w 79"/>
                  <a:gd name="T13" fmla="*/ 42 h 94"/>
                  <a:gd name="T14" fmla="*/ 48 w 79"/>
                  <a:gd name="T15" fmla="*/ 12 h 94"/>
                  <a:gd name="T16" fmla="*/ 50 w 79"/>
                  <a:gd name="T17" fmla="*/ 2 h 94"/>
                  <a:gd name="T18" fmla="*/ 50 w 79"/>
                  <a:gd name="T19" fmla="*/ 0 h 94"/>
                  <a:gd name="T20" fmla="*/ 52 w 79"/>
                  <a:gd name="T21" fmla="*/ 2 h 94"/>
                  <a:gd name="T22" fmla="*/ 70 w 79"/>
                  <a:gd name="T23" fmla="*/ 26 h 94"/>
                  <a:gd name="T24" fmla="*/ 77 w 79"/>
                  <a:gd name="T25" fmla="*/ 40 h 94"/>
                  <a:gd name="T26" fmla="*/ 75 w 79"/>
                  <a:gd name="T27" fmla="*/ 54 h 94"/>
                  <a:gd name="T28" fmla="*/ 57 w 79"/>
                  <a:gd name="T29" fmla="*/ 59 h 94"/>
                  <a:gd name="T30" fmla="*/ 50 w 79"/>
                  <a:gd name="T31" fmla="*/ 56 h 94"/>
                  <a:gd name="T32" fmla="*/ 40 w 79"/>
                  <a:gd name="T33" fmla="*/ 94 h 94"/>
                  <a:gd name="T34" fmla="*/ 38 w 79"/>
                  <a:gd name="T35" fmla="*/ 92 h 94"/>
                  <a:gd name="T36" fmla="*/ 31 w 79"/>
                  <a:gd name="T37" fmla="*/ 82 h 94"/>
                  <a:gd name="T38" fmla="*/ 29 w 79"/>
                  <a:gd name="T39" fmla="*/ 75 h 94"/>
                  <a:gd name="T40" fmla="*/ 38 w 79"/>
                  <a:gd name="T41" fmla="*/ 47 h 94"/>
                  <a:gd name="T42" fmla="*/ 37 w 79"/>
                  <a:gd name="T43" fmla="*/ 41 h 94"/>
                  <a:gd name="T44" fmla="*/ 40 w 79"/>
                  <a:gd name="T45" fmla="*/ 39 h 94"/>
                  <a:gd name="T46" fmla="*/ 45 w 79"/>
                  <a:gd name="T47" fmla="*/ 45 h 94"/>
                  <a:gd name="T48" fmla="*/ 61 w 79"/>
                  <a:gd name="T49" fmla="*/ 45 h 94"/>
                  <a:gd name="T50" fmla="*/ 65 w 79"/>
                  <a:gd name="T51" fmla="*/ 43 h 94"/>
                  <a:gd name="T52" fmla="*/ 65 w 79"/>
                  <a:gd name="T53" fmla="*/ 24 h 94"/>
                  <a:gd name="T54" fmla="*/ 59 w 79"/>
                  <a:gd name="T55" fmla="*/ 24 h 94"/>
                  <a:gd name="T56" fmla="*/ 45 w 79"/>
                  <a:gd name="T57" fmla="*/ 35 h 94"/>
                  <a:gd name="T58" fmla="*/ 40 w 79"/>
                  <a:gd name="T59" fmla="*/ 3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94">
                    <a:moveTo>
                      <a:pt x="37" y="41"/>
                    </a:moveTo>
                    <a:cubicBezTo>
                      <a:pt x="32" y="46"/>
                      <a:pt x="26" y="50"/>
                      <a:pt x="21" y="55"/>
                    </a:cubicBezTo>
                    <a:cubicBezTo>
                      <a:pt x="18" y="57"/>
                      <a:pt x="18" y="60"/>
                      <a:pt x="19" y="62"/>
                    </a:cubicBezTo>
                    <a:cubicBezTo>
                      <a:pt x="20" y="64"/>
                      <a:pt x="20" y="65"/>
                      <a:pt x="20" y="66"/>
                    </a:cubicBezTo>
                    <a:cubicBezTo>
                      <a:pt x="17" y="65"/>
                      <a:pt x="3" y="47"/>
                      <a:pt x="0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7" y="44"/>
                      <a:pt x="9" y="44"/>
                      <a:pt x="12" y="42"/>
                    </a:cubicBezTo>
                    <a:cubicBezTo>
                      <a:pt x="24" y="32"/>
                      <a:pt x="36" y="22"/>
                      <a:pt x="48" y="12"/>
                    </a:cubicBezTo>
                    <a:cubicBezTo>
                      <a:pt x="52" y="9"/>
                      <a:pt x="52" y="7"/>
                      <a:pt x="50" y="2"/>
                    </a:cubicBezTo>
                    <a:cubicBezTo>
                      <a:pt x="50" y="1"/>
                      <a:pt x="50" y="1"/>
                      <a:pt x="50" y="0"/>
                    </a:cubicBezTo>
                    <a:cubicBezTo>
                      <a:pt x="51" y="1"/>
                      <a:pt x="52" y="1"/>
                      <a:pt x="52" y="2"/>
                    </a:cubicBezTo>
                    <a:cubicBezTo>
                      <a:pt x="58" y="10"/>
                      <a:pt x="64" y="18"/>
                      <a:pt x="70" y="26"/>
                    </a:cubicBezTo>
                    <a:cubicBezTo>
                      <a:pt x="73" y="30"/>
                      <a:pt x="75" y="35"/>
                      <a:pt x="77" y="40"/>
                    </a:cubicBezTo>
                    <a:cubicBezTo>
                      <a:pt x="79" y="45"/>
                      <a:pt x="79" y="50"/>
                      <a:pt x="75" y="54"/>
                    </a:cubicBezTo>
                    <a:cubicBezTo>
                      <a:pt x="71" y="60"/>
                      <a:pt x="64" y="62"/>
                      <a:pt x="57" y="59"/>
                    </a:cubicBezTo>
                    <a:cubicBezTo>
                      <a:pt x="55" y="58"/>
                      <a:pt x="53" y="57"/>
                      <a:pt x="50" y="56"/>
                    </a:cubicBezTo>
                    <a:cubicBezTo>
                      <a:pt x="47" y="69"/>
                      <a:pt x="42" y="81"/>
                      <a:pt x="40" y="94"/>
                    </a:cubicBezTo>
                    <a:cubicBezTo>
                      <a:pt x="40" y="94"/>
                      <a:pt x="39" y="93"/>
                      <a:pt x="38" y="92"/>
                    </a:cubicBezTo>
                    <a:cubicBezTo>
                      <a:pt x="36" y="89"/>
                      <a:pt x="33" y="85"/>
                      <a:pt x="31" y="82"/>
                    </a:cubicBezTo>
                    <a:cubicBezTo>
                      <a:pt x="29" y="80"/>
                      <a:pt x="29" y="78"/>
                      <a:pt x="29" y="75"/>
                    </a:cubicBezTo>
                    <a:cubicBezTo>
                      <a:pt x="33" y="66"/>
                      <a:pt x="36" y="56"/>
                      <a:pt x="38" y="47"/>
                    </a:cubicBezTo>
                    <a:cubicBezTo>
                      <a:pt x="39" y="45"/>
                      <a:pt x="40" y="43"/>
                      <a:pt x="37" y="41"/>
                    </a:cubicBezTo>
                    <a:close/>
                    <a:moveTo>
                      <a:pt x="40" y="39"/>
                    </a:moveTo>
                    <a:cubicBezTo>
                      <a:pt x="42" y="41"/>
                      <a:pt x="43" y="43"/>
                      <a:pt x="45" y="45"/>
                    </a:cubicBezTo>
                    <a:cubicBezTo>
                      <a:pt x="50" y="50"/>
                      <a:pt x="55" y="50"/>
                      <a:pt x="61" y="45"/>
                    </a:cubicBezTo>
                    <a:cubicBezTo>
                      <a:pt x="63" y="45"/>
                      <a:pt x="64" y="44"/>
                      <a:pt x="65" y="43"/>
                    </a:cubicBezTo>
                    <a:cubicBezTo>
                      <a:pt x="71" y="37"/>
                      <a:pt x="71" y="31"/>
                      <a:pt x="65" y="24"/>
                    </a:cubicBezTo>
                    <a:cubicBezTo>
                      <a:pt x="63" y="22"/>
                      <a:pt x="62" y="21"/>
                      <a:pt x="59" y="24"/>
                    </a:cubicBezTo>
                    <a:cubicBezTo>
                      <a:pt x="54" y="27"/>
                      <a:pt x="50" y="31"/>
                      <a:pt x="45" y="35"/>
                    </a:cubicBezTo>
                    <a:cubicBezTo>
                      <a:pt x="44" y="36"/>
                      <a:pt x="42" y="38"/>
                      <a:pt x="40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Freeform 44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373206" y="22674853"/>
                <a:ext cx="526949" cy="566274"/>
              </a:xfrm>
              <a:custGeom>
                <a:avLst/>
                <a:gdLst>
                  <a:gd name="T0" fmla="*/ 0 w 76"/>
                  <a:gd name="T1" fmla="*/ 68 h 80"/>
                  <a:gd name="T2" fmla="*/ 5 w 76"/>
                  <a:gd name="T3" fmla="*/ 36 h 80"/>
                  <a:gd name="T4" fmla="*/ 7 w 76"/>
                  <a:gd name="T5" fmla="*/ 36 h 80"/>
                  <a:gd name="T6" fmla="*/ 7 w 76"/>
                  <a:gd name="T7" fmla="*/ 39 h 80"/>
                  <a:gd name="T8" fmla="*/ 13 w 76"/>
                  <a:gd name="T9" fmla="*/ 46 h 80"/>
                  <a:gd name="T10" fmla="*/ 35 w 76"/>
                  <a:gd name="T11" fmla="*/ 50 h 80"/>
                  <a:gd name="T12" fmla="*/ 33 w 76"/>
                  <a:gd name="T13" fmla="*/ 47 h 80"/>
                  <a:gd name="T14" fmla="*/ 18 w 76"/>
                  <a:gd name="T15" fmla="*/ 24 h 80"/>
                  <a:gd name="T16" fmla="*/ 17 w 76"/>
                  <a:gd name="T17" fmla="*/ 22 h 80"/>
                  <a:gd name="T18" fmla="*/ 10 w 76"/>
                  <a:gd name="T19" fmla="*/ 23 h 80"/>
                  <a:gd name="T20" fmla="*/ 8 w 76"/>
                  <a:gd name="T21" fmla="*/ 29 h 80"/>
                  <a:gd name="T22" fmla="*/ 12 w 76"/>
                  <a:gd name="T23" fmla="*/ 0 h 80"/>
                  <a:gd name="T24" fmla="*/ 13 w 76"/>
                  <a:gd name="T25" fmla="*/ 1 h 80"/>
                  <a:gd name="T26" fmla="*/ 19 w 76"/>
                  <a:gd name="T27" fmla="*/ 19 h 80"/>
                  <a:gd name="T28" fmla="*/ 29 w 76"/>
                  <a:gd name="T29" fmla="*/ 35 h 80"/>
                  <a:gd name="T30" fmla="*/ 33 w 76"/>
                  <a:gd name="T31" fmla="*/ 34 h 80"/>
                  <a:gd name="T32" fmla="*/ 69 w 76"/>
                  <a:gd name="T33" fmla="*/ 13 h 80"/>
                  <a:gd name="T34" fmla="*/ 75 w 76"/>
                  <a:gd name="T35" fmla="*/ 8 h 80"/>
                  <a:gd name="T36" fmla="*/ 74 w 76"/>
                  <a:gd name="T37" fmla="*/ 18 h 80"/>
                  <a:gd name="T38" fmla="*/ 72 w 76"/>
                  <a:gd name="T39" fmla="*/ 30 h 80"/>
                  <a:gd name="T40" fmla="*/ 70 w 76"/>
                  <a:gd name="T41" fmla="*/ 40 h 80"/>
                  <a:gd name="T42" fmla="*/ 69 w 76"/>
                  <a:gd name="T43" fmla="*/ 40 h 80"/>
                  <a:gd name="T44" fmla="*/ 68 w 76"/>
                  <a:gd name="T45" fmla="*/ 32 h 80"/>
                  <a:gd name="T46" fmla="*/ 64 w 76"/>
                  <a:gd name="T47" fmla="*/ 33 h 80"/>
                  <a:gd name="T48" fmla="*/ 39 w 76"/>
                  <a:gd name="T49" fmla="*/ 48 h 80"/>
                  <a:gd name="T50" fmla="*/ 42 w 76"/>
                  <a:gd name="T51" fmla="*/ 51 h 80"/>
                  <a:gd name="T52" fmla="*/ 60 w 76"/>
                  <a:gd name="T53" fmla="*/ 55 h 80"/>
                  <a:gd name="T54" fmla="*/ 66 w 76"/>
                  <a:gd name="T55" fmla="*/ 51 h 80"/>
                  <a:gd name="T56" fmla="*/ 68 w 76"/>
                  <a:gd name="T57" fmla="*/ 48 h 80"/>
                  <a:gd name="T58" fmla="*/ 63 w 76"/>
                  <a:gd name="T59" fmla="*/ 80 h 80"/>
                  <a:gd name="T60" fmla="*/ 62 w 76"/>
                  <a:gd name="T61" fmla="*/ 80 h 80"/>
                  <a:gd name="T62" fmla="*/ 62 w 76"/>
                  <a:gd name="T63" fmla="*/ 77 h 80"/>
                  <a:gd name="T64" fmla="*/ 55 w 76"/>
                  <a:gd name="T65" fmla="*/ 70 h 80"/>
                  <a:gd name="T66" fmla="*/ 11 w 76"/>
                  <a:gd name="T67" fmla="*/ 62 h 80"/>
                  <a:gd name="T68" fmla="*/ 3 w 76"/>
                  <a:gd name="T69" fmla="*/ 66 h 80"/>
                  <a:gd name="T70" fmla="*/ 1 w 76"/>
                  <a:gd name="T71" fmla="*/ 68 h 80"/>
                  <a:gd name="T72" fmla="*/ 0 w 76"/>
                  <a:gd name="T73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80">
                    <a:moveTo>
                      <a:pt x="0" y="68"/>
                    </a:moveTo>
                    <a:cubicBezTo>
                      <a:pt x="2" y="57"/>
                      <a:pt x="4" y="47"/>
                      <a:pt x="5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7"/>
                      <a:pt x="7" y="38"/>
                      <a:pt x="7" y="39"/>
                    </a:cubicBezTo>
                    <a:cubicBezTo>
                      <a:pt x="8" y="43"/>
                      <a:pt x="9" y="45"/>
                      <a:pt x="13" y="46"/>
                    </a:cubicBezTo>
                    <a:cubicBezTo>
                      <a:pt x="20" y="48"/>
                      <a:pt x="27" y="49"/>
                      <a:pt x="35" y="50"/>
                    </a:cubicBezTo>
                    <a:cubicBezTo>
                      <a:pt x="34" y="49"/>
                      <a:pt x="34" y="48"/>
                      <a:pt x="33" y="47"/>
                    </a:cubicBezTo>
                    <a:cubicBezTo>
                      <a:pt x="28" y="39"/>
                      <a:pt x="23" y="32"/>
                      <a:pt x="18" y="24"/>
                    </a:cubicBezTo>
                    <a:cubicBezTo>
                      <a:pt x="18" y="24"/>
                      <a:pt x="17" y="23"/>
                      <a:pt x="17" y="22"/>
                    </a:cubicBezTo>
                    <a:cubicBezTo>
                      <a:pt x="14" y="19"/>
                      <a:pt x="12" y="20"/>
                      <a:pt x="10" y="23"/>
                    </a:cubicBezTo>
                    <a:cubicBezTo>
                      <a:pt x="10" y="25"/>
                      <a:pt x="9" y="26"/>
                      <a:pt x="8" y="29"/>
                    </a:cubicBezTo>
                    <a:cubicBezTo>
                      <a:pt x="7" y="24"/>
                      <a:pt x="10" y="4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8"/>
                      <a:pt x="16" y="14"/>
                      <a:pt x="19" y="19"/>
                    </a:cubicBezTo>
                    <a:cubicBezTo>
                      <a:pt x="22" y="25"/>
                      <a:pt x="26" y="30"/>
                      <a:pt x="29" y="35"/>
                    </a:cubicBezTo>
                    <a:cubicBezTo>
                      <a:pt x="31" y="35"/>
                      <a:pt x="32" y="34"/>
                      <a:pt x="33" y="34"/>
                    </a:cubicBezTo>
                    <a:cubicBezTo>
                      <a:pt x="45" y="27"/>
                      <a:pt x="57" y="20"/>
                      <a:pt x="69" y="13"/>
                    </a:cubicBezTo>
                    <a:cubicBezTo>
                      <a:pt x="71" y="12"/>
                      <a:pt x="73" y="10"/>
                      <a:pt x="75" y="8"/>
                    </a:cubicBezTo>
                    <a:cubicBezTo>
                      <a:pt x="76" y="12"/>
                      <a:pt x="74" y="15"/>
                      <a:pt x="74" y="18"/>
                    </a:cubicBezTo>
                    <a:cubicBezTo>
                      <a:pt x="73" y="22"/>
                      <a:pt x="73" y="26"/>
                      <a:pt x="72" y="30"/>
                    </a:cubicBezTo>
                    <a:cubicBezTo>
                      <a:pt x="71" y="33"/>
                      <a:pt x="71" y="37"/>
                      <a:pt x="70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38"/>
                      <a:pt x="68" y="35"/>
                      <a:pt x="68" y="32"/>
                    </a:cubicBezTo>
                    <a:cubicBezTo>
                      <a:pt x="66" y="32"/>
                      <a:pt x="65" y="33"/>
                      <a:pt x="64" y="33"/>
                    </a:cubicBezTo>
                    <a:cubicBezTo>
                      <a:pt x="55" y="38"/>
                      <a:pt x="47" y="43"/>
                      <a:pt x="39" y="48"/>
                    </a:cubicBezTo>
                    <a:cubicBezTo>
                      <a:pt x="39" y="50"/>
                      <a:pt x="40" y="51"/>
                      <a:pt x="42" y="51"/>
                    </a:cubicBezTo>
                    <a:cubicBezTo>
                      <a:pt x="48" y="53"/>
                      <a:pt x="54" y="54"/>
                      <a:pt x="60" y="55"/>
                    </a:cubicBezTo>
                    <a:cubicBezTo>
                      <a:pt x="63" y="55"/>
                      <a:pt x="64" y="54"/>
                      <a:pt x="66" y="51"/>
                    </a:cubicBezTo>
                    <a:cubicBezTo>
                      <a:pt x="66" y="50"/>
                      <a:pt x="67" y="49"/>
                      <a:pt x="68" y="48"/>
                    </a:cubicBezTo>
                    <a:cubicBezTo>
                      <a:pt x="67" y="58"/>
                      <a:pt x="65" y="69"/>
                      <a:pt x="63" y="80"/>
                    </a:cubicBezTo>
                    <a:cubicBezTo>
                      <a:pt x="63" y="80"/>
                      <a:pt x="63" y="80"/>
                      <a:pt x="62" y="80"/>
                    </a:cubicBezTo>
                    <a:cubicBezTo>
                      <a:pt x="62" y="79"/>
                      <a:pt x="62" y="78"/>
                      <a:pt x="62" y="77"/>
                    </a:cubicBezTo>
                    <a:cubicBezTo>
                      <a:pt x="61" y="72"/>
                      <a:pt x="60" y="71"/>
                      <a:pt x="55" y="70"/>
                    </a:cubicBezTo>
                    <a:cubicBezTo>
                      <a:pt x="40" y="67"/>
                      <a:pt x="26" y="64"/>
                      <a:pt x="11" y="62"/>
                    </a:cubicBezTo>
                    <a:cubicBezTo>
                      <a:pt x="6" y="61"/>
                      <a:pt x="5" y="62"/>
                      <a:pt x="3" y="66"/>
                    </a:cubicBezTo>
                    <a:cubicBezTo>
                      <a:pt x="2" y="67"/>
                      <a:pt x="2" y="68"/>
                      <a:pt x="1" y="68"/>
                    </a:cubicBezTo>
                    <a:cubicBezTo>
                      <a:pt x="1" y="68"/>
                      <a:pt x="1" y="68"/>
                      <a:pt x="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4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6989906" y="20865924"/>
                <a:ext cx="574138" cy="613463"/>
              </a:xfrm>
              <a:custGeom>
                <a:avLst/>
                <a:gdLst>
                  <a:gd name="T0" fmla="*/ 61 w 82"/>
                  <a:gd name="T1" fmla="*/ 37 h 87"/>
                  <a:gd name="T2" fmla="*/ 42 w 82"/>
                  <a:gd name="T3" fmla="*/ 65 h 87"/>
                  <a:gd name="T4" fmla="*/ 44 w 82"/>
                  <a:gd name="T5" fmla="*/ 59 h 87"/>
                  <a:gd name="T6" fmla="*/ 37 w 82"/>
                  <a:gd name="T7" fmla="*/ 42 h 87"/>
                  <a:gd name="T8" fmla="*/ 36 w 82"/>
                  <a:gd name="T9" fmla="*/ 44 h 87"/>
                  <a:gd name="T10" fmla="*/ 24 w 82"/>
                  <a:gd name="T11" fmla="*/ 61 h 87"/>
                  <a:gd name="T12" fmla="*/ 25 w 82"/>
                  <a:gd name="T13" fmla="*/ 68 h 87"/>
                  <a:gd name="T14" fmla="*/ 54 w 82"/>
                  <a:gd name="T15" fmla="*/ 74 h 87"/>
                  <a:gd name="T16" fmla="*/ 59 w 82"/>
                  <a:gd name="T17" fmla="*/ 73 h 87"/>
                  <a:gd name="T18" fmla="*/ 45 w 82"/>
                  <a:gd name="T19" fmla="*/ 87 h 87"/>
                  <a:gd name="T20" fmla="*/ 0 w 82"/>
                  <a:gd name="T21" fmla="*/ 52 h 87"/>
                  <a:gd name="T22" fmla="*/ 4 w 82"/>
                  <a:gd name="T23" fmla="*/ 54 h 87"/>
                  <a:gd name="T24" fmla="*/ 12 w 82"/>
                  <a:gd name="T25" fmla="*/ 51 h 87"/>
                  <a:gd name="T26" fmla="*/ 39 w 82"/>
                  <a:gd name="T27" fmla="*/ 12 h 87"/>
                  <a:gd name="T28" fmla="*/ 39 w 82"/>
                  <a:gd name="T29" fmla="*/ 3 h 87"/>
                  <a:gd name="T30" fmla="*/ 37 w 82"/>
                  <a:gd name="T31" fmla="*/ 0 h 87"/>
                  <a:gd name="T32" fmla="*/ 82 w 82"/>
                  <a:gd name="T33" fmla="*/ 33 h 87"/>
                  <a:gd name="T34" fmla="*/ 70 w 82"/>
                  <a:gd name="T35" fmla="*/ 48 h 87"/>
                  <a:gd name="T36" fmla="*/ 70 w 82"/>
                  <a:gd name="T37" fmla="*/ 46 h 87"/>
                  <a:gd name="T38" fmla="*/ 65 w 82"/>
                  <a:gd name="T39" fmla="*/ 24 h 87"/>
                  <a:gd name="T40" fmla="*/ 58 w 82"/>
                  <a:gd name="T41" fmla="*/ 19 h 87"/>
                  <a:gd name="T42" fmla="*/ 53 w 82"/>
                  <a:gd name="T43" fmla="*/ 20 h 87"/>
                  <a:gd name="T44" fmla="*/ 41 w 82"/>
                  <a:gd name="T45" fmla="*/ 36 h 87"/>
                  <a:gd name="T46" fmla="*/ 40 w 82"/>
                  <a:gd name="T47" fmla="*/ 39 h 87"/>
                  <a:gd name="T48" fmla="*/ 51 w 82"/>
                  <a:gd name="T49" fmla="*/ 43 h 87"/>
                  <a:gd name="T50" fmla="*/ 61 w 82"/>
                  <a:gd name="T51" fmla="*/ 3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87">
                    <a:moveTo>
                      <a:pt x="61" y="37"/>
                    </a:moveTo>
                    <a:cubicBezTo>
                      <a:pt x="60" y="41"/>
                      <a:pt x="46" y="62"/>
                      <a:pt x="42" y="65"/>
                    </a:cubicBezTo>
                    <a:cubicBezTo>
                      <a:pt x="43" y="62"/>
                      <a:pt x="43" y="60"/>
                      <a:pt x="44" y="59"/>
                    </a:cubicBezTo>
                    <a:cubicBezTo>
                      <a:pt x="46" y="52"/>
                      <a:pt x="44" y="46"/>
                      <a:pt x="37" y="42"/>
                    </a:cubicBezTo>
                    <a:cubicBezTo>
                      <a:pt x="37" y="42"/>
                      <a:pt x="36" y="43"/>
                      <a:pt x="36" y="44"/>
                    </a:cubicBezTo>
                    <a:cubicBezTo>
                      <a:pt x="32" y="50"/>
                      <a:pt x="28" y="55"/>
                      <a:pt x="24" y="61"/>
                    </a:cubicBezTo>
                    <a:cubicBezTo>
                      <a:pt x="22" y="64"/>
                      <a:pt x="22" y="66"/>
                      <a:pt x="25" y="68"/>
                    </a:cubicBezTo>
                    <a:cubicBezTo>
                      <a:pt x="33" y="76"/>
                      <a:pt x="42" y="80"/>
                      <a:pt x="54" y="74"/>
                    </a:cubicBezTo>
                    <a:cubicBezTo>
                      <a:pt x="56" y="73"/>
                      <a:pt x="56" y="73"/>
                      <a:pt x="59" y="73"/>
                    </a:cubicBezTo>
                    <a:cubicBezTo>
                      <a:pt x="57" y="76"/>
                      <a:pt x="50" y="84"/>
                      <a:pt x="45" y="87"/>
                    </a:cubicBezTo>
                    <a:cubicBezTo>
                      <a:pt x="36" y="82"/>
                      <a:pt x="2" y="56"/>
                      <a:pt x="0" y="52"/>
                    </a:cubicBezTo>
                    <a:cubicBezTo>
                      <a:pt x="2" y="53"/>
                      <a:pt x="3" y="53"/>
                      <a:pt x="4" y="54"/>
                    </a:cubicBezTo>
                    <a:cubicBezTo>
                      <a:pt x="8" y="55"/>
                      <a:pt x="10" y="54"/>
                      <a:pt x="12" y="51"/>
                    </a:cubicBezTo>
                    <a:cubicBezTo>
                      <a:pt x="21" y="38"/>
                      <a:pt x="30" y="25"/>
                      <a:pt x="39" y="12"/>
                    </a:cubicBezTo>
                    <a:cubicBezTo>
                      <a:pt x="42" y="8"/>
                      <a:pt x="41" y="6"/>
                      <a:pt x="39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40" y="1"/>
                      <a:pt x="76" y="27"/>
                      <a:pt x="82" y="33"/>
                    </a:cubicBezTo>
                    <a:cubicBezTo>
                      <a:pt x="79" y="38"/>
                      <a:pt x="73" y="46"/>
                      <a:pt x="70" y="48"/>
                    </a:cubicBezTo>
                    <a:cubicBezTo>
                      <a:pt x="70" y="47"/>
                      <a:pt x="70" y="46"/>
                      <a:pt x="70" y="46"/>
                    </a:cubicBezTo>
                    <a:cubicBezTo>
                      <a:pt x="74" y="36"/>
                      <a:pt x="72" y="30"/>
                      <a:pt x="65" y="24"/>
                    </a:cubicBezTo>
                    <a:cubicBezTo>
                      <a:pt x="63" y="22"/>
                      <a:pt x="61" y="20"/>
                      <a:pt x="58" y="19"/>
                    </a:cubicBezTo>
                    <a:cubicBezTo>
                      <a:pt x="56" y="17"/>
                      <a:pt x="54" y="18"/>
                      <a:pt x="53" y="20"/>
                    </a:cubicBezTo>
                    <a:cubicBezTo>
                      <a:pt x="49" y="25"/>
                      <a:pt x="45" y="30"/>
                      <a:pt x="41" y="36"/>
                    </a:cubicBezTo>
                    <a:cubicBezTo>
                      <a:pt x="41" y="37"/>
                      <a:pt x="40" y="38"/>
                      <a:pt x="40" y="39"/>
                    </a:cubicBezTo>
                    <a:cubicBezTo>
                      <a:pt x="43" y="42"/>
                      <a:pt x="46" y="44"/>
                      <a:pt x="51" y="43"/>
                    </a:cubicBezTo>
                    <a:cubicBezTo>
                      <a:pt x="54" y="42"/>
                      <a:pt x="58" y="39"/>
                      <a:pt x="6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46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373206" y="23555723"/>
                <a:ext cx="495489" cy="471895"/>
              </a:xfrm>
              <a:custGeom>
                <a:avLst/>
                <a:gdLst>
                  <a:gd name="T0" fmla="*/ 49 w 71"/>
                  <a:gd name="T1" fmla="*/ 20 h 68"/>
                  <a:gd name="T2" fmla="*/ 37 w 71"/>
                  <a:gd name="T3" fmla="*/ 29 h 68"/>
                  <a:gd name="T4" fmla="*/ 38 w 71"/>
                  <a:gd name="T5" fmla="*/ 39 h 68"/>
                  <a:gd name="T6" fmla="*/ 44 w 71"/>
                  <a:gd name="T7" fmla="*/ 38 h 68"/>
                  <a:gd name="T8" fmla="*/ 60 w 71"/>
                  <a:gd name="T9" fmla="*/ 36 h 68"/>
                  <a:gd name="T10" fmla="*/ 65 w 71"/>
                  <a:gd name="T11" fmla="*/ 30 h 68"/>
                  <a:gd name="T12" fmla="*/ 48 w 71"/>
                  <a:gd name="T13" fmla="*/ 4 h 68"/>
                  <a:gd name="T14" fmla="*/ 44 w 71"/>
                  <a:gd name="T15" fmla="*/ 0 h 68"/>
                  <a:gd name="T16" fmla="*/ 63 w 71"/>
                  <a:gd name="T17" fmla="*/ 1 h 68"/>
                  <a:gd name="T18" fmla="*/ 70 w 71"/>
                  <a:gd name="T19" fmla="*/ 59 h 68"/>
                  <a:gd name="T20" fmla="*/ 68 w 71"/>
                  <a:gd name="T21" fmla="*/ 55 h 68"/>
                  <a:gd name="T22" fmla="*/ 62 w 71"/>
                  <a:gd name="T23" fmla="*/ 51 h 68"/>
                  <a:gd name="T24" fmla="*/ 16 w 71"/>
                  <a:gd name="T25" fmla="*/ 58 h 68"/>
                  <a:gd name="T26" fmla="*/ 9 w 71"/>
                  <a:gd name="T27" fmla="*/ 65 h 68"/>
                  <a:gd name="T28" fmla="*/ 9 w 71"/>
                  <a:gd name="T29" fmla="*/ 68 h 68"/>
                  <a:gd name="T30" fmla="*/ 1 w 71"/>
                  <a:gd name="T31" fmla="*/ 11 h 68"/>
                  <a:gd name="T32" fmla="*/ 18 w 71"/>
                  <a:gd name="T33" fmla="*/ 9 h 68"/>
                  <a:gd name="T34" fmla="*/ 19 w 71"/>
                  <a:gd name="T35" fmla="*/ 10 h 68"/>
                  <a:gd name="T36" fmla="*/ 17 w 71"/>
                  <a:gd name="T37" fmla="*/ 11 h 68"/>
                  <a:gd name="T38" fmla="*/ 6 w 71"/>
                  <a:gd name="T39" fmla="*/ 30 h 68"/>
                  <a:gd name="T40" fmla="*/ 7 w 71"/>
                  <a:gd name="T41" fmla="*/ 38 h 68"/>
                  <a:gd name="T42" fmla="*/ 13 w 71"/>
                  <a:gd name="T43" fmla="*/ 42 h 68"/>
                  <a:gd name="T44" fmla="*/ 33 w 71"/>
                  <a:gd name="T45" fmla="*/ 39 h 68"/>
                  <a:gd name="T46" fmla="*/ 29 w 71"/>
                  <a:gd name="T47" fmla="*/ 28 h 68"/>
                  <a:gd name="T48" fmla="*/ 18 w 71"/>
                  <a:gd name="T49" fmla="*/ 24 h 68"/>
                  <a:gd name="T50" fmla="*/ 19 w 71"/>
                  <a:gd name="T51" fmla="*/ 22 h 68"/>
                  <a:gd name="T52" fmla="*/ 49 w 71"/>
                  <a:gd name="T53" fmla="*/ 18 h 68"/>
                  <a:gd name="T54" fmla="*/ 49 w 71"/>
                  <a:gd name="T5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68">
                    <a:moveTo>
                      <a:pt x="49" y="20"/>
                    </a:moveTo>
                    <a:cubicBezTo>
                      <a:pt x="44" y="22"/>
                      <a:pt x="39" y="24"/>
                      <a:pt x="37" y="29"/>
                    </a:cubicBezTo>
                    <a:cubicBezTo>
                      <a:pt x="36" y="32"/>
                      <a:pt x="36" y="35"/>
                      <a:pt x="38" y="39"/>
                    </a:cubicBezTo>
                    <a:cubicBezTo>
                      <a:pt x="40" y="38"/>
                      <a:pt x="42" y="38"/>
                      <a:pt x="44" y="38"/>
                    </a:cubicBezTo>
                    <a:cubicBezTo>
                      <a:pt x="49" y="37"/>
                      <a:pt x="54" y="36"/>
                      <a:pt x="60" y="36"/>
                    </a:cubicBezTo>
                    <a:cubicBezTo>
                      <a:pt x="63" y="35"/>
                      <a:pt x="64" y="34"/>
                      <a:pt x="65" y="30"/>
                    </a:cubicBezTo>
                    <a:cubicBezTo>
                      <a:pt x="65" y="18"/>
                      <a:pt x="59" y="8"/>
                      <a:pt x="48" y="4"/>
                    </a:cubicBezTo>
                    <a:cubicBezTo>
                      <a:pt x="47" y="3"/>
                      <a:pt x="45" y="3"/>
                      <a:pt x="44" y="0"/>
                    </a:cubicBezTo>
                    <a:cubicBezTo>
                      <a:pt x="51" y="0"/>
                      <a:pt x="57" y="1"/>
                      <a:pt x="63" y="1"/>
                    </a:cubicBezTo>
                    <a:cubicBezTo>
                      <a:pt x="65" y="5"/>
                      <a:pt x="71" y="54"/>
                      <a:pt x="70" y="59"/>
                    </a:cubicBezTo>
                    <a:cubicBezTo>
                      <a:pt x="69" y="57"/>
                      <a:pt x="69" y="56"/>
                      <a:pt x="68" y="55"/>
                    </a:cubicBezTo>
                    <a:cubicBezTo>
                      <a:pt x="67" y="52"/>
                      <a:pt x="65" y="51"/>
                      <a:pt x="62" y="51"/>
                    </a:cubicBezTo>
                    <a:cubicBezTo>
                      <a:pt x="46" y="53"/>
                      <a:pt x="31" y="55"/>
                      <a:pt x="16" y="58"/>
                    </a:cubicBezTo>
                    <a:cubicBezTo>
                      <a:pt x="12" y="58"/>
                      <a:pt x="10" y="60"/>
                      <a:pt x="9" y="65"/>
                    </a:cubicBezTo>
                    <a:cubicBezTo>
                      <a:pt x="9" y="66"/>
                      <a:pt x="9" y="67"/>
                      <a:pt x="9" y="68"/>
                    </a:cubicBezTo>
                    <a:cubicBezTo>
                      <a:pt x="7" y="65"/>
                      <a:pt x="0" y="17"/>
                      <a:pt x="1" y="11"/>
                    </a:cubicBezTo>
                    <a:cubicBezTo>
                      <a:pt x="7" y="10"/>
                      <a:pt x="12" y="9"/>
                      <a:pt x="18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18" y="10"/>
                      <a:pt x="18" y="11"/>
                      <a:pt x="17" y="11"/>
                    </a:cubicBezTo>
                    <a:cubicBezTo>
                      <a:pt x="8" y="14"/>
                      <a:pt x="5" y="21"/>
                      <a:pt x="6" y="30"/>
                    </a:cubicBezTo>
                    <a:cubicBezTo>
                      <a:pt x="6" y="32"/>
                      <a:pt x="6" y="35"/>
                      <a:pt x="7" y="38"/>
                    </a:cubicBezTo>
                    <a:cubicBezTo>
                      <a:pt x="7" y="42"/>
                      <a:pt x="8" y="43"/>
                      <a:pt x="13" y="42"/>
                    </a:cubicBezTo>
                    <a:cubicBezTo>
                      <a:pt x="20" y="41"/>
                      <a:pt x="26" y="40"/>
                      <a:pt x="33" y="39"/>
                    </a:cubicBezTo>
                    <a:cubicBezTo>
                      <a:pt x="34" y="34"/>
                      <a:pt x="33" y="30"/>
                      <a:pt x="29" y="28"/>
                    </a:cubicBezTo>
                    <a:cubicBezTo>
                      <a:pt x="26" y="26"/>
                      <a:pt x="22" y="25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29" y="21"/>
                      <a:pt x="39" y="20"/>
                      <a:pt x="49" y="18"/>
                    </a:cubicBezTo>
                    <a:cubicBezTo>
                      <a:pt x="49" y="19"/>
                      <a:pt x="49" y="19"/>
                      <a:pt x="4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47"/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897841" y="26009575"/>
                <a:ext cx="346056" cy="495489"/>
              </a:xfrm>
              <a:custGeom>
                <a:avLst/>
                <a:gdLst>
                  <a:gd name="T0" fmla="*/ 17 w 50"/>
                  <a:gd name="T1" fmla="*/ 35 h 70"/>
                  <a:gd name="T2" fmla="*/ 10 w 50"/>
                  <a:gd name="T3" fmla="*/ 27 h 70"/>
                  <a:gd name="T4" fmla="*/ 8 w 50"/>
                  <a:gd name="T5" fmla="*/ 11 h 70"/>
                  <a:gd name="T6" fmla="*/ 19 w 50"/>
                  <a:gd name="T7" fmla="*/ 1 h 70"/>
                  <a:gd name="T8" fmla="*/ 39 w 50"/>
                  <a:gd name="T9" fmla="*/ 3 h 70"/>
                  <a:gd name="T10" fmla="*/ 48 w 50"/>
                  <a:gd name="T11" fmla="*/ 12 h 70"/>
                  <a:gd name="T12" fmla="*/ 42 w 50"/>
                  <a:gd name="T13" fmla="*/ 27 h 70"/>
                  <a:gd name="T14" fmla="*/ 34 w 50"/>
                  <a:gd name="T15" fmla="*/ 30 h 70"/>
                  <a:gd name="T16" fmla="*/ 37 w 50"/>
                  <a:gd name="T17" fmla="*/ 33 h 70"/>
                  <a:gd name="T18" fmla="*/ 44 w 50"/>
                  <a:gd name="T19" fmla="*/ 44 h 70"/>
                  <a:gd name="T20" fmla="*/ 30 w 50"/>
                  <a:gd name="T21" fmla="*/ 69 h 70"/>
                  <a:gd name="T22" fmla="*/ 9 w 50"/>
                  <a:gd name="T23" fmla="*/ 65 h 70"/>
                  <a:gd name="T24" fmla="*/ 1 w 50"/>
                  <a:gd name="T25" fmla="*/ 51 h 70"/>
                  <a:gd name="T26" fmla="*/ 11 w 50"/>
                  <a:gd name="T27" fmla="*/ 38 h 70"/>
                  <a:gd name="T28" fmla="*/ 17 w 50"/>
                  <a:gd name="T29" fmla="*/ 35 h 70"/>
                  <a:gd name="T30" fmla="*/ 20 w 50"/>
                  <a:gd name="T31" fmla="*/ 38 h 70"/>
                  <a:gd name="T32" fmla="*/ 14 w 50"/>
                  <a:gd name="T33" fmla="*/ 61 h 70"/>
                  <a:gd name="T34" fmla="*/ 22 w 50"/>
                  <a:gd name="T35" fmla="*/ 67 h 70"/>
                  <a:gd name="T36" fmla="*/ 30 w 50"/>
                  <a:gd name="T37" fmla="*/ 61 h 70"/>
                  <a:gd name="T38" fmla="*/ 20 w 50"/>
                  <a:gd name="T39" fmla="*/ 38 h 70"/>
                  <a:gd name="T40" fmla="*/ 31 w 50"/>
                  <a:gd name="T41" fmla="*/ 27 h 70"/>
                  <a:gd name="T42" fmla="*/ 36 w 50"/>
                  <a:gd name="T43" fmla="*/ 8 h 70"/>
                  <a:gd name="T44" fmla="*/ 28 w 50"/>
                  <a:gd name="T45" fmla="*/ 3 h 70"/>
                  <a:gd name="T46" fmla="*/ 21 w 50"/>
                  <a:gd name="T47" fmla="*/ 8 h 70"/>
                  <a:gd name="T48" fmla="*/ 22 w 50"/>
                  <a:gd name="T49" fmla="*/ 18 h 70"/>
                  <a:gd name="T50" fmla="*/ 31 w 50"/>
                  <a:gd name="T51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70">
                    <a:moveTo>
                      <a:pt x="17" y="35"/>
                    </a:moveTo>
                    <a:cubicBezTo>
                      <a:pt x="15" y="33"/>
                      <a:pt x="12" y="30"/>
                      <a:pt x="10" y="27"/>
                    </a:cubicBezTo>
                    <a:cubicBezTo>
                      <a:pt x="7" y="22"/>
                      <a:pt x="6" y="17"/>
                      <a:pt x="8" y="11"/>
                    </a:cubicBezTo>
                    <a:cubicBezTo>
                      <a:pt x="10" y="6"/>
                      <a:pt x="14" y="3"/>
                      <a:pt x="19" y="1"/>
                    </a:cubicBezTo>
                    <a:cubicBezTo>
                      <a:pt x="26" y="0"/>
                      <a:pt x="33" y="0"/>
                      <a:pt x="39" y="3"/>
                    </a:cubicBezTo>
                    <a:cubicBezTo>
                      <a:pt x="43" y="5"/>
                      <a:pt x="46" y="8"/>
                      <a:pt x="48" y="12"/>
                    </a:cubicBezTo>
                    <a:cubicBezTo>
                      <a:pt x="50" y="18"/>
                      <a:pt x="48" y="24"/>
                      <a:pt x="42" y="27"/>
                    </a:cubicBezTo>
                    <a:cubicBezTo>
                      <a:pt x="39" y="28"/>
                      <a:pt x="37" y="29"/>
                      <a:pt x="34" y="30"/>
                    </a:cubicBezTo>
                    <a:cubicBezTo>
                      <a:pt x="35" y="31"/>
                      <a:pt x="36" y="32"/>
                      <a:pt x="37" y="33"/>
                    </a:cubicBezTo>
                    <a:cubicBezTo>
                      <a:pt x="40" y="37"/>
                      <a:pt x="43" y="40"/>
                      <a:pt x="44" y="44"/>
                    </a:cubicBezTo>
                    <a:cubicBezTo>
                      <a:pt x="48" y="55"/>
                      <a:pt x="42" y="66"/>
                      <a:pt x="30" y="69"/>
                    </a:cubicBezTo>
                    <a:cubicBezTo>
                      <a:pt x="23" y="70"/>
                      <a:pt x="16" y="69"/>
                      <a:pt x="9" y="65"/>
                    </a:cubicBezTo>
                    <a:cubicBezTo>
                      <a:pt x="3" y="62"/>
                      <a:pt x="0" y="57"/>
                      <a:pt x="1" y="51"/>
                    </a:cubicBezTo>
                    <a:cubicBezTo>
                      <a:pt x="1" y="44"/>
                      <a:pt x="5" y="40"/>
                      <a:pt x="11" y="38"/>
                    </a:cubicBezTo>
                    <a:cubicBezTo>
                      <a:pt x="13" y="37"/>
                      <a:pt x="15" y="36"/>
                      <a:pt x="17" y="35"/>
                    </a:cubicBezTo>
                    <a:close/>
                    <a:moveTo>
                      <a:pt x="20" y="38"/>
                    </a:moveTo>
                    <a:cubicBezTo>
                      <a:pt x="13" y="44"/>
                      <a:pt x="10" y="54"/>
                      <a:pt x="14" y="61"/>
                    </a:cubicBezTo>
                    <a:cubicBezTo>
                      <a:pt x="15" y="65"/>
                      <a:pt x="18" y="67"/>
                      <a:pt x="22" y="67"/>
                    </a:cubicBezTo>
                    <a:cubicBezTo>
                      <a:pt x="26" y="67"/>
                      <a:pt x="28" y="64"/>
                      <a:pt x="30" y="61"/>
                    </a:cubicBezTo>
                    <a:cubicBezTo>
                      <a:pt x="33" y="53"/>
                      <a:pt x="29" y="44"/>
                      <a:pt x="20" y="38"/>
                    </a:cubicBezTo>
                    <a:close/>
                    <a:moveTo>
                      <a:pt x="31" y="27"/>
                    </a:moveTo>
                    <a:cubicBezTo>
                      <a:pt x="37" y="23"/>
                      <a:pt x="39" y="14"/>
                      <a:pt x="36" y="8"/>
                    </a:cubicBezTo>
                    <a:cubicBezTo>
                      <a:pt x="35" y="4"/>
                      <a:pt x="32" y="3"/>
                      <a:pt x="28" y="3"/>
                    </a:cubicBezTo>
                    <a:cubicBezTo>
                      <a:pt x="25" y="3"/>
                      <a:pt x="23" y="5"/>
                      <a:pt x="21" y="8"/>
                    </a:cubicBezTo>
                    <a:cubicBezTo>
                      <a:pt x="20" y="11"/>
                      <a:pt x="20" y="15"/>
                      <a:pt x="22" y="18"/>
                    </a:cubicBezTo>
                    <a:cubicBezTo>
                      <a:pt x="24" y="22"/>
                      <a:pt x="27" y="25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Freeform 48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569829" y="24342214"/>
                <a:ext cx="511219" cy="440435"/>
              </a:xfrm>
              <a:custGeom>
                <a:avLst/>
                <a:gdLst>
                  <a:gd name="T0" fmla="*/ 16 w 74"/>
                  <a:gd name="T1" fmla="*/ 63 h 63"/>
                  <a:gd name="T2" fmla="*/ 14 w 74"/>
                  <a:gd name="T3" fmla="*/ 60 h 63"/>
                  <a:gd name="T4" fmla="*/ 3 w 74"/>
                  <a:gd name="T5" fmla="*/ 34 h 63"/>
                  <a:gd name="T6" fmla="*/ 0 w 74"/>
                  <a:gd name="T7" fmla="*/ 18 h 63"/>
                  <a:gd name="T8" fmla="*/ 8 w 74"/>
                  <a:gd name="T9" fmla="*/ 3 h 63"/>
                  <a:gd name="T10" fmla="*/ 25 w 74"/>
                  <a:gd name="T11" fmla="*/ 4 h 63"/>
                  <a:gd name="T12" fmla="*/ 33 w 74"/>
                  <a:gd name="T13" fmla="*/ 13 h 63"/>
                  <a:gd name="T14" fmla="*/ 38 w 74"/>
                  <a:gd name="T15" fmla="*/ 26 h 63"/>
                  <a:gd name="T16" fmla="*/ 42 w 74"/>
                  <a:gd name="T17" fmla="*/ 25 h 63"/>
                  <a:gd name="T18" fmla="*/ 55 w 74"/>
                  <a:gd name="T19" fmla="*/ 19 h 63"/>
                  <a:gd name="T20" fmla="*/ 61 w 74"/>
                  <a:gd name="T21" fmla="*/ 9 h 63"/>
                  <a:gd name="T22" fmla="*/ 61 w 74"/>
                  <a:gd name="T23" fmla="*/ 6 h 63"/>
                  <a:gd name="T24" fmla="*/ 66 w 74"/>
                  <a:gd name="T25" fmla="*/ 16 h 63"/>
                  <a:gd name="T26" fmla="*/ 70 w 74"/>
                  <a:gd name="T27" fmla="*/ 27 h 63"/>
                  <a:gd name="T28" fmla="*/ 73 w 74"/>
                  <a:gd name="T29" fmla="*/ 38 h 63"/>
                  <a:gd name="T30" fmla="*/ 70 w 74"/>
                  <a:gd name="T31" fmla="*/ 34 h 63"/>
                  <a:gd name="T32" fmla="*/ 64 w 74"/>
                  <a:gd name="T33" fmla="*/ 32 h 63"/>
                  <a:gd name="T34" fmla="*/ 58 w 74"/>
                  <a:gd name="T35" fmla="*/ 35 h 63"/>
                  <a:gd name="T36" fmla="*/ 22 w 74"/>
                  <a:gd name="T37" fmla="*/ 50 h 63"/>
                  <a:gd name="T38" fmla="*/ 16 w 74"/>
                  <a:gd name="T39" fmla="*/ 61 h 63"/>
                  <a:gd name="T40" fmla="*/ 16 w 74"/>
                  <a:gd name="T41" fmla="*/ 63 h 63"/>
                  <a:gd name="T42" fmla="*/ 36 w 74"/>
                  <a:gd name="T43" fmla="*/ 27 h 63"/>
                  <a:gd name="T44" fmla="*/ 32 w 74"/>
                  <a:gd name="T45" fmla="*/ 20 h 63"/>
                  <a:gd name="T46" fmla="*/ 21 w 74"/>
                  <a:gd name="T47" fmla="*/ 16 h 63"/>
                  <a:gd name="T48" fmla="*/ 10 w 74"/>
                  <a:gd name="T49" fmla="*/ 21 h 63"/>
                  <a:gd name="T50" fmla="*/ 7 w 74"/>
                  <a:gd name="T51" fmla="*/ 35 h 63"/>
                  <a:gd name="T52" fmla="*/ 13 w 74"/>
                  <a:gd name="T53" fmla="*/ 38 h 63"/>
                  <a:gd name="T54" fmla="*/ 36 w 74"/>
                  <a:gd name="T55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63">
                    <a:moveTo>
                      <a:pt x="16" y="63"/>
                    </a:moveTo>
                    <a:cubicBezTo>
                      <a:pt x="15" y="62"/>
                      <a:pt x="14" y="61"/>
                      <a:pt x="14" y="60"/>
                    </a:cubicBezTo>
                    <a:cubicBezTo>
                      <a:pt x="10" y="51"/>
                      <a:pt x="7" y="42"/>
                      <a:pt x="3" y="34"/>
                    </a:cubicBezTo>
                    <a:cubicBezTo>
                      <a:pt x="1" y="29"/>
                      <a:pt x="0" y="23"/>
                      <a:pt x="0" y="18"/>
                    </a:cubicBezTo>
                    <a:cubicBezTo>
                      <a:pt x="0" y="11"/>
                      <a:pt x="2" y="6"/>
                      <a:pt x="8" y="3"/>
                    </a:cubicBezTo>
                    <a:cubicBezTo>
                      <a:pt x="14" y="0"/>
                      <a:pt x="19" y="1"/>
                      <a:pt x="25" y="4"/>
                    </a:cubicBezTo>
                    <a:cubicBezTo>
                      <a:pt x="28" y="6"/>
                      <a:pt x="31" y="10"/>
                      <a:pt x="33" y="13"/>
                    </a:cubicBezTo>
                    <a:cubicBezTo>
                      <a:pt x="35" y="17"/>
                      <a:pt x="36" y="22"/>
                      <a:pt x="38" y="26"/>
                    </a:cubicBezTo>
                    <a:cubicBezTo>
                      <a:pt x="40" y="25"/>
                      <a:pt x="41" y="25"/>
                      <a:pt x="42" y="25"/>
                    </a:cubicBezTo>
                    <a:cubicBezTo>
                      <a:pt x="46" y="23"/>
                      <a:pt x="51" y="21"/>
                      <a:pt x="55" y="19"/>
                    </a:cubicBezTo>
                    <a:cubicBezTo>
                      <a:pt x="61" y="16"/>
                      <a:pt x="62" y="15"/>
                      <a:pt x="61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4" y="9"/>
                      <a:pt x="64" y="13"/>
                      <a:pt x="66" y="16"/>
                    </a:cubicBezTo>
                    <a:cubicBezTo>
                      <a:pt x="67" y="20"/>
                      <a:pt x="69" y="23"/>
                      <a:pt x="70" y="27"/>
                    </a:cubicBezTo>
                    <a:cubicBezTo>
                      <a:pt x="71" y="30"/>
                      <a:pt x="74" y="33"/>
                      <a:pt x="73" y="38"/>
                    </a:cubicBezTo>
                    <a:cubicBezTo>
                      <a:pt x="72" y="36"/>
                      <a:pt x="71" y="35"/>
                      <a:pt x="70" y="34"/>
                    </a:cubicBezTo>
                    <a:cubicBezTo>
                      <a:pt x="68" y="32"/>
                      <a:pt x="66" y="31"/>
                      <a:pt x="64" y="32"/>
                    </a:cubicBezTo>
                    <a:cubicBezTo>
                      <a:pt x="62" y="33"/>
                      <a:pt x="60" y="34"/>
                      <a:pt x="58" y="35"/>
                    </a:cubicBezTo>
                    <a:cubicBezTo>
                      <a:pt x="46" y="40"/>
                      <a:pt x="34" y="45"/>
                      <a:pt x="22" y="50"/>
                    </a:cubicBezTo>
                    <a:cubicBezTo>
                      <a:pt x="16" y="53"/>
                      <a:pt x="16" y="54"/>
                      <a:pt x="16" y="61"/>
                    </a:cubicBezTo>
                    <a:cubicBezTo>
                      <a:pt x="16" y="62"/>
                      <a:pt x="16" y="62"/>
                      <a:pt x="16" y="63"/>
                    </a:cubicBezTo>
                    <a:close/>
                    <a:moveTo>
                      <a:pt x="36" y="27"/>
                    </a:moveTo>
                    <a:cubicBezTo>
                      <a:pt x="34" y="25"/>
                      <a:pt x="34" y="22"/>
                      <a:pt x="32" y="20"/>
                    </a:cubicBezTo>
                    <a:cubicBezTo>
                      <a:pt x="29" y="16"/>
                      <a:pt x="25" y="14"/>
                      <a:pt x="21" y="16"/>
                    </a:cubicBezTo>
                    <a:cubicBezTo>
                      <a:pt x="17" y="17"/>
                      <a:pt x="13" y="19"/>
                      <a:pt x="10" y="21"/>
                    </a:cubicBezTo>
                    <a:cubicBezTo>
                      <a:pt x="5" y="24"/>
                      <a:pt x="4" y="30"/>
                      <a:pt x="7" y="35"/>
                    </a:cubicBezTo>
                    <a:cubicBezTo>
                      <a:pt x="9" y="38"/>
                      <a:pt x="10" y="39"/>
                      <a:pt x="13" y="38"/>
                    </a:cubicBezTo>
                    <a:cubicBezTo>
                      <a:pt x="20" y="34"/>
                      <a:pt x="28" y="31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49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2868695" y="21353548"/>
                <a:ext cx="605598" cy="660652"/>
              </a:xfrm>
              <a:custGeom>
                <a:avLst/>
                <a:gdLst>
                  <a:gd name="T0" fmla="*/ 0 w 87"/>
                  <a:gd name="T1" fmla="*/ 51 h 95"/>
                  <a:gd name="T2" fmla="*/ 6 w 87"/>
                  <a:gd name="T3" fmla="*/ 43 h 95"/>
                  <a:gd name="T4" fmla="*/ 22 w 87"/>
                  <a:gd name="T5" fmla="*/ 36 h 95"/>
                  <a:gd name="T6" fmla="*/ 59 w 87"/>
                  <a:gd name="T7" fmla="*/ 36 h 95"/>
                  <a:gd name="T8" fmla="*/ 64 w 87"/>
                  <a:gd name="T9" fmla="*/ 36 h 95"/>
                  <a:gd name="T10" fmla="*/ 62 w 87"/>
                  <a:gd name="T11" fmla="*/ 33 h 95"/>
                  <a:gd name="T12" fmla="*/ 44 w 87"/>
                  <a:gd name="T13" fmla="*/ 18 h 95"/>
                  <a:gd name="T14" fmla="*/ 30 w 87"/>
                  <a:gd name="T15" fmla="*/ 16 h 95"/>
                  <a:gd name="T16" fmla="*/ 29 w 87"/>
                  <a:gd name="T17" fmla="*/ 16 h 95"/>
                  <a:gd name="T18" fmla="*/ 42 w 87"/>
                  <a:gd name="T19" fmla="*/ 0 h 95"/>
                  <a:gd name="T20" fmla="*/ 42 w 87"/>
                  <a:gd name="T21" fmla="*/ 3 h 95"/>
                  <a:gd name="T22" fmla="*/ 44 w 87"/>
                  <a:gd name="T23" fmla="*/ 13 h 95"/>
                  <a:gd name="T24" fmla="*/ 74 w 87"/>
                  <a:gd name="T25" fmla="*/ 38 h 95"/>
                  <a:gd name="T26" fmla="*/ 87 w 87"/>
                  <a:gd name="T27" fmla="*/ 50 h 95"/>
                  <a:gd name="T28" fmla="*/ 83 w 87"/>
                  <a:gd name="T29" fmla="*/ 52 h 95"/>
                  <a:gd name="T30" fmla="*/ 77 w 87"/>
                  <a:gd name="T31" fmla="*/ 52 h 95"/>
                  <a:gd name="T32" fmla="*/ 25 w 87"/>
                  <a:gd name="T33" fmla="*/ 51 h 95"/>
                  <a:gd name="T34" fmla="*/ 19 w 87"/>
                  <a:gd name="T35" fmla="*/ 51 h 95"/>
                  <a:gd name="T36" fmla="*/ 22 w 87"/>
                  <a:gd name="T37" fmla="*/ 55 h 95"/>
                  <a:gd name="T38" fmla="*/ 47 w 87"/>
                  <a:gd name="T39" fmla="*/ 77 h 95"/>
                  <a:gd name="T40" fmla="*/ 61 w 87"/>
                  <a:gd name="T41" fmla="*/ 78 h 95"/>
                  <a:gd name="T42" fmla="*/ 61 w 87"/>
                  <a:gd name="T43" fmla="*/ 77 h 95"/>
                  <a:gd name="T44" fmla="*/ 48 w 87"/>
                  <a:gd name="T45" fmla="*/ 95 h 95"/>
                  <a:gd name="T46" fmla="*/ 49 w 87"/>
                  <a:gd name="T47" fmla="*/ 91 h 95"/>
                  <a:gd name="T48" fmla="*/ 47 w 87"/>
                  <a:gd name="T49" fmla="*/ 82 h 95"/>
                  <a:gd name="T50" fmla="*/ 30 w 87"/>
                  <a:gd name="T51" fmla="*/ 67 h 95"/>
                  <a:gd name="T52" fmla="*/ 15 w 87"/>
                  <a:gd name="T53" fmla="*/ 54 h 95"/>
                  <a:gd name="T54" fmla="*/ 7 w 87"/>
                  <a:gd name="T55" fmla="*/ 51 h 95"/>
                  <a:gd name="T56" fmla="*/ 1 w 87"/>
                  <a:gd name="T57" fmla="*/ 52 h 95"/>
                  <a:gd name="T58" fmla="*/ 0 w 87"/>
                  <a:gd name="T59" fmla="*/ 5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7" h="95">
                    <a:moveTo>
                      <a:pt x="0" y="51"/>
                    </a:moveTo>
                    <a:cubicBezTo>
                      <a:pt x="2" y="49"/>
                      <a:pt x="5" y="46"/>
                      <a:pt x="6" y="43"/>
                    </a:cubicBezTo>
                    <a:cubicBezTo>
                      <a:pt x="10" y="37"/>
                      <a:pt x="15" y="35"/>
                      <a:pt x="22" y="36"/>
                    </a:cubicBezTo>
                    <a:cubicBezTo>
                      <a:pt x="34" y="36"/>
                      <a:pt x="47" y="36"/>
                      <a:pt x="59" y="36"/>
                    </a:cubicBezTo>
                    <a:cubicBezTo>
                      <a:pt x="61" y="36"/>
                      <a:pt x="62" y="36"/>
                      <a:pt x="64" y="36"/>
                    </a:cubicBezTo>
                    <a:cubicBezTo>
                      <a:pt x="63" y="35"/>
                      <a:pt x="63" y="34"/>
                      <a:pt x="62" y="33"/>
                    </a:cubicBezTo>
                    <a:cubicBezTo>
                      <a:pt x="56" y="28"/>
                      <a:pt x="50" y="23"/>
                      <a:pt x="44" y="18"/>
                    </a:cubicBezTo>
                    <a:cubicBezTo>
                      <a:pt x="38" y="12"/>
                      <a:pt x="37" y="12"/>
                      <a:pt x="30" y="16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30" y="13"/>
                      <a:pt x="38" y="3"/>
                      <a:pt x="42" y="0"/>
                    </a:cubicBezTo>
                    <a:cubicBezTo>
                      <a:pt x="42" y="2"/>
                      <a:pt x="42" y="2"/>
                      <a:pt x="42" y="3"/>
                    </a:cubicBezTo>
                    <a:cubicBezTo>
                      <a:pt x="40" y="7"/>
                      <a:pt x="41" y="10"/>
                      <a:pt x="44" y="13"/>
                    </a:cubicBezTo>
                    <a:cubicBezTo>
                      <a:pt x="54" y="21"/>
                      <a:pt x="64" y="30"/>
                      <a:pt x="74" y="38"/>
                    </a:cubicBezTo>
                    <a:cubicBezTo>
                      <a:pt x="78" y="42"/>
                      <a:pt x="82" y="46"/>
                      <a:pt x="87" y="50"/>
                    </a:cubicBezTo>
                    <a:cubicBezTo>
                      <a:pt x="85" y="51"/>
                      <a:pt x="84" y="52"/>
                      <a:pt x="83" y="52"/>
                    </a:cubicBezTo>
                    <a:cubicBezTo>
                      <a:pt x="81" y="52"/>
                      <a:pt x="79" y="52"/>
                      <a:pt x="77" y="52"/>
                    </a:cubicBezTo>
                    <a:cubicBezTo>
                      <a:pt x="60" y="52"/>
                      <a:pt x="42" y="52"/>
                      <a:pt x="25" y="51"/>
                    </a:cubicBezTo>
                    <a:cubicBezTo>
                      <a:pt x="23" y="51"/>
                      <a:pt x="22" y="51"/>
                      <a:pt x="19" y="51"/>
                    </a:cubicBezTo>
                    <a:cubicBezTo>
                      <a:pt x="20" y="53"/>
                      <a:pt x="21" y="54"/>
                      <a:pt x="22" y="55"/>
                    </a:cubicBezTo>
                    <a:cubicBezTo>
                      <a:pt x="30" y="62"/>
                      <a:pt x="39" y="69"/>
                      <a:pt x="47" y="77"/>
                    </a:cubicBezTo>
                    <a:cubicBezTo>
                      <a:pt x="51" y="81"/>
                      <a:pt x="55" y="83"/>
                      <a:pt x="61" y="78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80"/>
                      <a:pt x="52" y="92"/>
                      <a:pt x="48" y="95"/>
                    </a:cubicBezTo>
                    <a:cubicBezTo>
                      <a:pt x="48" y="93"/>
                      <a:pt x="48" y="92"/>
                      <a:pt x="49" y="91"/>
                    </a:cubicBezTo>
                    <a:cubicBezTo>
                      <a:pt x="51" y="87"/>
                      <a:pt x="50" y="85"/>
                      <a:pt x="47" y="82"/>
                    </a:cubicBezTo>
                    <a:cubicBezTo>
                      <a:pt x="41" y="77"/>
                      <a:pt x="35" y="72"/>
                      <a:pt x="30" y="67"/>
                    </a:cubicBezTo>
                    <a:cubicBezTo>
                      <a:pt x="25" y="62"/>
                      <a:pt x="20" y="58"/>
                      <a:pt x="15" y="54"/>
                    </a:cubicBezTo>
                    <a:cubicBezTo>
                      <a:pt x="12" y="51"/>
                      <a:pt x="10" y="51"/>
                      <a:pt x="7" y="51"/>
                    </a:cubicBezTo>
                    <a:cubicBezTo>
                      <a:pt x="5" y="52"/>
                      <a:pt x="3" y="52"/>
                      <a:pt x="1" y="52"/>
                    </a:cubicBezTo>
                    <a:cubicBezTo>
                      <a:pt x="0" y="52"/>
                      <a:pt x="0" y="52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Freeform 50"/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423633" y="25797222"/>
                <a:ext cx="424705" cy="487624"/>
              </a:xfrm>
              <a:custGeom>
                <a:avLst/>
                <a:gdLst>
                  <a:gd name="T0" fmla="*/ 36 w 61"/>
                  <a:gd name="T1" fmla="*/ 26 h 70"/>
                  <a:gd name="T2" fmla="*/ 46 w 61"/>
                  <a:gd name="T3" fmla="*/ 29 h 70"/>
                  <a:gd name="T4" fmla="*/ 60 w 61"/>
                  <a:gd name="T5" fmla="*/ 45 h 70"/>
                  <a:gd name="T6" fmla="*/ 55 w 61"/>
                  <a:gd name="T7" fmla="*/ 59 h 70"/>
                  <a:gd name="T8" fmla="*/ 34 w 61"/>
                  <a:gd name="T9" fmla="*/ 69 h 70"/>
                  <a:gd name="T10" fmla="*/ 21 w 61"/>
                  <a:gd name="T11" fmla="*/ 62 h 70"/>
                  <a:gd name="T12" fmla="*/ 21 w 61"/>
                  <a:gd name="T13" fmla="*/ 46 h 70"/>
                  <a:gd name="T14" fmla="*/ 26 w 61"/>
                  <a:gd name="T15" fmla="*/ 39 h 70"/>
                  <a:gd name="T16" fmla="*/ 17 w 61"/>
                  <a:gd name="T17" fmla="*/ 37 h 70"/>
                  <a:gd name="T18" fmla="*/ 11 w 61"/>
                  <a:gd name="T19" fmla="*/ 8 h 70"/>
                  <a:gd name="T20" fmla="*/ 28 w 61"/>
                  <a:gd name="T21" fmla="*/ 0 h 70"/>
                  <a:gd name="T22" fmla="*/ 42 w 61"/>
                  <a:gd name="T23" fmla="*/ 7 h 70"/>
                  <a:gd name="T24" fmla="*/ 40 w 61"/>
                  <a:gd name="T25" fmla="*/ 21 h 70"/>
                  <a:gd name="T26" fmla="*/ 36 w 61"/>
                  <a:gd name="T27" fmla="*/ 26 h 70"/>
                  <a:gd name="T28" fmla="*/ 29 w 61"/>
                  <a:gd name="T29" fmla="*/ 40 h 70"/>
                  <a:gd name="T30" fmla="*/ 28 w 61"/>
                  <a:gd name="T31" fmla="*/ 48 h 70"/>
                  <a:gd name="T32" fmla="*/ 37 w 61"/>
                  <a:gd name="T33" fmla="*/ 63 h 70"/>
                  <a:gd name="T34" fmla="*/ 46 w 61"/>
                  <a:gd name="T35" fmla="*/ 64 h 70"/>
                  <a:gd name="T36" fmla="*/ 50 w 61"/>
                  <a:gd name="T37" fmla="*/ 55 h 70"/>
                  <a:gd name="T38" fmla="*/ 41 w 61"/>
                  <a:gd name="T39" fmla="*/ 43 h 70"/>
                  <a:gd name="T40" fmla="*/ 29 w 61"/>
                  <a:gd name="T41" fmla="*/ 40 h 70"/>
                  <a:gd name="T42" fmla="*/ 33 w 61"/>
                  <a:gd name="T43" fmla="*/ 26 h 70"/>
                  <a:gd name="T44" fmla="*/ 28 w 61"/>
                  <a:gd name="T45" fmla="*/ 7 h 70"/>
                  <a:gd name="T46" fmla="*/ 22 w 61"/>
                  <a:gd name="T47" fmla="*/ 5 h 70"/>
                  <a:gd name="T48" fmla="*/ 14 w 61"/>
                  <a:gd name="T49" fmla="*/ 10 h 70"/>
                  <a:gd name="T50" fmla="*/ 16 w 61"/>
                  <a:gd name="T51" fmla="*/ 19 h 70"/>
                  <a:gd name="T52" fmla="*/ 33 w 61"/>
                  <a:gd name="T53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70">
                    <a:moveTo>
                      <a:pt x="36" y="26"/>
                    </a:moveTo>
                    <a:cubicBezTo>
                      <a:pt x="40" y="27"/>
                      <a:pt x="43" y="28"/>
                      <a:pt x="46" y="29"/>
                    </a:cubicBezTo>
                    <a:cubicBezTo>
                      <a:pt x="54" y="31"/>
                      <a:pt x="59" y="37"/>
                      <a:pt x="60" y="45"/>
                    </a:cubicBezTo>
                    <a:cubicBezTo>
                      <a:pt x="61" y="51"/>
                      <a:pt x="59" y="55"/>
                      <a:pt x="55" y="59"/>
                    </a:cubicBezTo>
                    <a:cubicBezTo>
                      <a:pt x="50" y="65"/>
                      <a:pt x="42" y="69"/>
                      <a:pt x="34" y="69"/>
                    </a:cubicBezTo>
                    <a:cubicBezTo>
                      <a:pt x="28" y="70"/>
                      <a:pt x="24" y="67"/>
                      <a:pt x="21" y="62"/>
                    </a:cubicBezTo>
                    <a:cubicBezTo>
                      <a:pt x="17" y="57"/>
                      <a:pt x="17" y="51"/>
                      <a:pt x="21" y="46"/>
                    </a:cubicBezTo>
                    <a:cubicBezTo>
                      <a:pt x="22" y="44"/>
                      <a:pt x="24" y="42"/>
                      <a:pt x="26" y="39"/>
                    </a:cubicBezTo>
                    <a:cubicBezTo>
                      <a:pt x="23" y="39"/>
                      <a:pt x="20" y="38"/>
                      <a:pt x="17" y="37"/>
                    </a:cubicBezTo>
                    <a:cubicBezTo>
                      <a:pt x="3" y="32"/>
                      <a:pt x="0" y="17"/>
                      <a:pt x="11" y="8"/>
                    </a:cubicBezTo>
                    <a:cubicBezTo>
                      <a:pt x="16" y="4"/>
                      <a:pt x="22" y="1"/>
                      <a:pt x="28" y="0"/>
                    </a:cubicBezTo>
                    <a:cubicBezTo>
                      <a:pt x="34" y="0"/>
                      <a:pt x="39" y="2"/>
                      <a:pt x="42" y="7"/>
                    </a:cubicBezTo>
                    <a:cubicBezTo>
                      <a:pt x="45" y="12"/>
                      <a:pt x="43" y="17"/>
                      <a:pt x="40" y="21"/>
                    </a:cubicBezTo>
                    <a:cubicBezTo>
                      <a:pt x="39" y="23"/>
                      <a:pt x="38" y="24"/>
                      <a:pt x="36" y="26"/>
                    </a:cubicBezTo>
                    <a:close/>
                    <a:moveTo>
                      <a:pt x="29" y="40"/>
                    </a:moveTo>
                    <a:cubicBezTo>
                      <a:pt x="29" y="43"/>
                      <a:pt x="28" y="46"/>
                      <a:pt x="28" y="48"/>
                    </a:cubicBezTo>
                    <a:cubicBezTo>
                      <a:pt x="29" y="54"/>
                      <a:pt x="32" y="59"/>
                      <a:pt x="37" y="63"/>
                    </a:cubicBezTo>
                    <a:cubicBezTo>
                      <a:pt x="40" y="65"/>
                      <a:pt x="43" y="66"/>
                      <a:pt x="46" y="64"/>
                    </a:cubicBezTo>
                    <a:cubicBezTo>
                      <a:pt x="50" y="62"/>
                      <a:pt x="51" y="58"/>
                      <a:pt x="50" y="55"/>
                    </a:cubicBezTo>
                    <a:cubicBezTo>
                      <a:pt x="49" y="49"/>
                      <a:pt x="46" y="45"/>
                      <a:pt x="41" y="43"/>
                    </a:cubicBezTo>
                    <a:cubicBezTo>
                      <a:pt x="37" y="41"/>
                      <a:pt x="34" y="41"/>
                      <a:pt x="29" y="40"/>
                    </a:cubicBezTo>
                    <a:close/>
                    <a:moveTo>
                      <a:pt x="33" y="26"/>
                    </a:moveTo>
                    <a:cubicBezTo>
                      <a:pt x="35" y="18"/>
                      <a:pt x="33" y="12"/>
                      <a:pt x="28" y="7"/>
                    </a:cubicBezTo>
                    <a:cubicBezTo>
                      <a:pt x="26" y="5"/>
                      <a:pt x="24" y="5"/>
                      <a:pt x="22" y="5"/>
                    </a:cubicBezTo>
                    <a:cubicBezTo>
                      <a:pt x="18" y="5"/>
                      <a:pt x="16" y="7"/>
                      <a:pt x="14" y="10"/>
                    </a:cubicBezTo>
                    <a:cubicBezTo>
                      <a:pt x="13" y="13"/>
                      <a:pt x="14" y="16"/>
                      <a:pt x="16" y="19"/>
                    </a:cubicBezTo>
                    <a:cubicBezTo>
                      <a:pt x="21" y="24"/>
                      <a:pt x="26" y="25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51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442833" y="20803004"/>
                <a:ext cx="574138" cy="558409"/>
              </a:xfrm>
              <a:custGeom>
                <a:avLst/>
                <a:gdLst>
                  <a:gd name="T0" fmla="*/ 44 w 82"/>
                  <a:gd name="T1" fmla="*/ 0 h 80"/>
                  <a:gd name="T2" fmla="*/ 57 w 82"/>
                  <a:gd name="T3" fmla="*/ 19 h 80"/>
                  <a:gd name="T4" fmla="*/ 53 w 82"/>
                  <a:gd name="T5" fmla="*/ 18 h 80"/>
                  <a:gd name="T6" fmla="*/ 38 w 82"/>
                  <a:gd name="T7" fmla="*/ 14 h 80"/>
                  <a:gd name="T8" fmla="*/ 21 w 82"/>
                  <a:gd name="T9" fmla="*/ 35 h 80"/>
                  <a:gd name="T10" fmla="*/ 44 w 82"/>
                  <a:gd name="T11" fmla="*/ 68 h 80"/>
                  <a:gd name="T12" fmla="*/ 67 w 82"/>
                  <a:gd name="T13" fmla="*/ 66 h 80"/>
                  <a:gd name="T14" fmla="*/ 68 w 82"/>
                  <a:gd name="T15" fmla="*/ 56 h 80"/>
                  <a:gd name="T16" fmla="*/ 62 w 82"/>
                  <a:gd name="T17" fmla="*/ 48 h 80"/>
                  <a:gd name="T18" fmla="*/ 53 w 82"/>
                  <a:gd name="T19" fmla="*/ 46 h 80"/>
                  <a:gd name="T20" fmla="*/ 50 w 82"/>
                  <a:gd name="T21" fmla="*/ 47 h 80"/>
                  <a:gd name="T22" fmla="*/ 58 w 82"/>
                  <a:gd name="T23" fmla="*/ 40 h 80"/>
                  <a:gd name="T24" fmla="*/ 67 w 82"/>
                  <a:gd name="T25" fmla="*/ 33 h 80"/>
                  <a:gd name="T26" fmla="*/ 75 w 82"/>
                  <a:gd name="T27" fmla="*/ 27 h 80"/>
                  <a:gd name="T28" fmla="*/ 76 w 82"/>
                  <a:gd name="T29" fmla="*/ 28 h 80"/>
                  <a:gd name="T30" fmla="*/ 75 w 82"/>
                  <a:gd name="T31" fmla="*/ 29 h 80"/>
                  <a:gd name="T32" fmla="*/ 75 w 82"/>
                  <a:gd name="T33" fmla="*/ 40 h 80"/>
                  <a:gd name="T34" fmla="*/ 82 w 82"/>
                  <a:gd name="T35" fmla="*/ 50 h 80"/>
                  <a:gd name="T36" fmla="*/ 82 w 82"/>
                  <a:gd name="T37" fmla="*/ 52 h 80"/>
                  <a:gd name="T38" fmla="*/ 49 w 82"/>
                  <a:gd name="T39" fmla="*/ 78 h 80"/>
                  <a:gd name="T40" fmla="*/ 31 w 82"/>
                  <a:gd name="T41" fmla="*/ 76 h 80"/>
                  <a:gd name="T42" fmla="*/ 24 w 82"/>
                  <a:gd name="T43" fmla="*/ 15 h 80"/>
                  <a:gd name="T44" fmla="*/ 36 w 82"/>
                  <a:gd name="T45" fmla="*/ 10 h 80"/>
                  <a:gd name="T46" fmla="*/ 39 w 82"/>
                  <a:gd name="T47" fmla="*/ 9 h 80"/>
                  <a:gd name="T48" fmla="*/ 44 w 82"/>
                  <a:gd name="T49" fmla="*/ 2 h 80"/>
                  <a:gd name="T50" fmla="*/ 44 w 82"/>
                  <a:gd name="T51" fmla="*/ 1 h 80"/>
                  <a:gd name="T52" fmla="*/ 44 w 82"/>
                  <a:gd name="T5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0">
                    <a:moveTo>
                      <a:pt x="44" y="0"/>
                    </a:moveTo>
                    <a:cubicBezTo>
                      <a:pt x="47" y="2"/>
                      <a:pt x="56" y="14"/>
                      <a:pt x="57" y="19"/>
                    </a:cubicBezTo>
                    <a:cubicBezTo>
                      <a:pt x="56" y="20"/>
                      <a:pt x="55" y="18"/>
                      <a:pt x="53" y="18"/>
                    </a:cubicBezTo>
                    <a:cubicBezTo>
                      <a:pt x="48" y="15"/>
                      <a:pt x="43" y="14"/>
                      <a:pt x="38" y="14"/>
                    </a:cubicBezTo>
                    <a:cubicBezTo>
                      <a:pt x="26" y="14"/>
                      <a:pt x="18" y="23"/>
                      <a:pt x="21" y="35"/>
                    </a:cubicBezTo>
                    <a:cubicBezTo>
                      <a:pt x="25" y="48"/>
                      <a:pt x="33" y="60"/>
                      <a:pt x="44" y="68"/>
                    </a:cubicBezTo>
                    <a:cubicBezTo>
                      <a:pt x="52" y="74"/>
                      <a:pt x="60" y="73"/>
                      <a:pt x="67" y="66"/>
                    </a:cubicBezTo>
                    <a:cubicBezTo>
                      <a:pt x="70" y="63"/>
                      <a:pt x="71" y="60"/>
                      <a:pt x="68" y="56"/>
                    </a:cubicBezTo>
                    <a:cubicBezTo>
                      <a:pt x="66" y="54"/>
                      <a:pt x="64" y="51"/>
                      <a:pt x="62" y="48"/>
                    </a:cubicBezTo>
                    <a:cubicBezTo>
                      <a:pt x="59" y="44"/>
                      <a:pt x="58" y="44"/>
                      <a:pt x="53" y="46"/>
                    </a:cubicBezTo>
                    <a:cubicBezTo>
                      <a:pt x="52" y="47"/>
                      <a:pt x="51" y="47"/>
                      <a:pt x="50" y="47"/>
                    </a:cubicBezTo>
                    <a:cubicBezTo>
                      <a:pt x="52" y="44"/>
                      <a:pt x="55" y="42"/>
                      <a:pt x="58" y="40"/>
                    </a:cubicBezTo>
                    <a:cubicBezTo>
                      <a:pt x="61" y="38"/>
                      <a:pt x="64" y="35"/>
                      <a:pt x="67" y="33"/>
                    </a:cubicBezTo>
                    <a:cubicBezTo>
                      <a:pt x="70" y="31"/>
                      <a:pt x="72" y="29"/>
                      <a:pt x="75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5" y="29"/>
                      <a:pt x="75" y="29"/>
                    </a:cubicBezTo>
                    <a:cubicBezTo>
                      <a:pt x="72" y="34"/>
                      <a:pt x="71" y="36"/>
                      <a:pt x="75" y="40"/>
                    </a:cubicBezTo>
                    <a:cubicBezTo>
                      <a:pt x="77" y="44"/>
                      <a:pt x="80" y="47"/>
                      <a:pt x="82" y="50"/>
                    </a:cubicBezTo>
                    <a:cubicBezTo>
                      <a:pt x="82" y="51"/>
                      <a:pt x="82" y="51"/>
                      <a:pt x="82" y="52"/>
                    </a:cubicBezTo>
                    <a:cubicBezTo>
                      <a:pt x="74" y="64"/>
                      <a:pt x="64" y="74"/>
                      <a:pt x="49" y="78"/>
                    </a:cubicBezTo>
                    <a:cubicBezTo>
                      <a:pt x="43" y="80"/>
                      <a:pt x="37" y="79"/>
                      <a:pt x="31" y="76"/>
                    </a:cubicBezTo>
                    <a:cubicBezTo>
                      <a:pt x="11" y="66"/>
                      <a:pt x="0" y="35"/>
                      <a:pt x="24" y="15"/>
                    </a:cubicBezTo>
                    <a:cubicBezTo>
                      <a:pt x="27" y="13"/>
                      <a:pt x="32" y="12"/>
                      <a:pt x="36" y="10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4" y="7"/>
                      <a:pt x="44" y="7"/>
                      <a:pt x="44" y="2"/>
                    </a:cubicBezTo>
                    <a:cubicBezTo>
                      <a:pt x="44" y="2"/>
                      <a:pt x="44" y="2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Freeform 52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5141653" y="20291785"/>
                <a:ext cx="456165" cy="495489"/>
              </a:xfrm>
              <a:custGeom>
                <a:avLst/>
                <a:gdLst>
                  <a:gd name="T0" fmla="*/ 58 w 65"/>
                  <a:gd name="T1" fmla="*/ 69 h 70"/>
                  <a:gd name="T2" fmla="*/ 53 w 65"/>
                  <a:gd name="T3" fmla="*/ 66 h 70"/>
                  <a:gd name="T4" fmla="*/ 25 w 65"/>
                  <a:gd name="T5" fmla="*/ 31 h 70"/>
                  <a:gd name="T6" fmla="*/ 13 w 65"/>
                  <a:gd name="T7" fmla="*/ 17 h 70"/>
                  <a:gd name="T8" fmla="*/ 12 w 65"/>
                  <a:gd name="T9" fmla="*/ 21 h 70"/>
                  <a:gd name="T10" fmla="*/ 12 w 65"/>
                  <a:gd name="T11" fmla="*/ 56 h 70"/>
                  <a:gd name="T12" fmla="*/ 20 w 65"/>
                  <a:gd name="T13" fmla="*/ 66 h 70"/>
                  <a:gd name="T14" fmla="*/ 21 w 65"/>
                  <a:gd name="T15" fmla="*/ 68 h 70"/>
                  <a:gd name="T16" fmla="*/ 0 w 65"/>
                  <a:gd name="T17" fmla="*/ 68 h 70"/>
                  <a:gd name="T18" fmla="*/ 3 w 65"/>
                  <a:gd name="T19" fmla="*/ 66 h 70"/>
                  <a:gd name="T20" fmla="*/ 9 w 65"/>
                  <a:gd name="T21" fmla="*/ 58 h 70"/>
                  <a:gd name="T22" fmla="*/ 9 w 65"/>
                  <a:gd name="T23" fmla="*/ 14 h 70"/>
                  <a:gd name="T24" fmla="*/ 6 w 65"/>
                  <a:gd name="T25" fmla="*/ 8 h 70"/>
                  <a:gd name="T26" fmla="*/ 0 w 65"/>
                  <a:gd name="T27" fmla="*/ 2 h 70"/>
                  <a:gd name="T28" fmla="*/ 10 w 65"/>
                  <a:gd name="T29" fmla="*/ 1 h 70"/>
                  <a:gd name="T30" fmla="*/ 27 w 65"/>
                  <a:gd name="T31" fmla="*/ 9 h 70"/>
                  <a:gd name="T32" fmla="*/ 50 w 65"/>
                  <a:gd name="T33" fmla="*/ 39 h 70"/>
                  <a:gd name="T34" fmla="*/ 54 w 65"/>
                  <a:gd name="T35" fmla="*/ 42 h 70"/>
                  <a:gd name="T36" fmla="*/ 54 w 65"/>
                  <a:gd name="T37" fmla="*/ 38 h 70"/>
                  <a:gd name="T38" fmla="*/ 54 w 65"/>
                  <a:gd name="T39" fmla="*/ 15 h 70"/>
                  <a:gd name="T40" fmla="*/ 46 w 65"/>
                  <a:gd name="T41" fmla="*/ 3 h 70"/>
                  <a:gd name="T42" fmla="*/ 45 w 65"/>
                  <a:gd name="T43" fmla="*/ 3 h 70"/>
                  <a:gd name="T44" fmla="*/ 65 w 65"/>
                  <a:gd name="T45" fmla="*/ 2 h 70"/>
                  <a:gd name="T46" fmla="*/ 63 w 65"/>
                  <a:gd name="T47" fmla="*/ 4 h 70"/>
                  <a:gd name="T48" fmla="*/ 58 w 65"/>
                  <a:gd name="T49" fmla="*/ 12 h 70"/>
                  <a:gd name="T50" fmla="*/ 58 w 65"/>
                  <a:gd name="T51" fmla="*/ 26 h 70"/>
                  <a:gd name="T52" fmla="*/ 58 w 65"/>
                  <a:gd name="T53" fmla="*/ 64 h 70"/>
                  <a:gd name="T54" fmla="*/ 58 w 65"/>
                  <a:gd name="T55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70">
                    <a:moveTo>
                      <a:pt x="58" y="69"/>
                    </a:moveTo>
                    <a:cubicBezTo>
                      <a:pt x="54" y="70"/>
                      <a:pt x="54" y="68"/>
                      <a:pt x="53" y="66"/>
                    </a:cubicBezTo>
                    <a:cubicBezTo>
                      <a:pt x="43" y="55"/>
                      <a:pt x="34" y="43"/>
                      <a:pt x="25" y="31"/>
                    </a:cubicBezTo>
                    <a:cubicBezTo>
                      <a:pt x="21" y="27"/>
                      <a:pt x="17" y="22"/>
                      <a:pt x="13" y="17"/>
                    </a:cubicBezTo>
                    <a:cubicBezTo>
                      <a:pt x="13" y="19"/>
                      <a:pt x="12" y="20"/>
                      <a:pt x="12" y="21"/>
                    </a:cubicBezTo>
                    <a:cubicBezTo>
                      <a:pt x="12" y="33"/>
                      <a:pt x="12" y="44"/>
                      <a:pt x="12" y="56"/>
                    </a:cubicBezTo>
                    <a:cubicBezTo>
                      <a:pt x="12" y="63"/>
                      <a:pt x="13" y="64"/>
                      <a:pt x="20" y="66"/>
                    </a:cubicBezTo>
                    <a:cubicBezTo>
                      <a:pt x="20" y="67"/>
                      <a:pt x="21" y="67"/>
                      <a:pt x="21" y="68"/>
                    </a:cubicBezTo>
                    <a:cubicBezTo>
                      <a:pt x="18" y="69"/>
                      <a:pt x="5" y="69"/>
                      <a:pt x="0" y="68"/>
                    </a:cubicBezTo>
                    <a:cubicBezTo>
                      <a:pt x="1" y="67"/>
                      <a:pt x="2" y="66"/>
                      <a:pt x="3" y="66"/>
                    </a:cubicBezTo>
                    <a:cubicBezTo>
                      <a:pt x="7" y="65"/>
                      <a:pt x="9" y="63"/>
                      <a:pt x="9" y="58"/>
                    </a:cubicBezTo>
                    <a:cubicBezTo>
                      <a:pt x="9" y="44"/>
                      <a:pt x="9" y="29"/>
                      <a:pt x="9" y="14"/>
                    </a:cubicBezTo>
                    <a:cubicBezTo>
                      <a:pt x="9" y="11"/>
                      <a:pt x="7" y="9"/>
                      <a:pt x="6" y="8"/>
                    </a:cubicBezTo>
                    <a:cubicBezTo>
                      <a:pt x="4" y="6"/>
                      <a:pt x="2" y="4"/>
                      <a:pt x="0" y="2"/>
                    </a:cubicBezTo>
                    <a:cubicBezTo>
                      <a:pt x="4" y="1"/>
                      <a:pt x="7" y="2"/>
                      <a:pt x="10" y="1"/>
                    </a:cubicBezTo>
                    <a:cubicBezTo>
                      <a:pt x="18" y="0"/>
                      <a:pt x="22" y="3"/>
                      <a:pt x="27" y="9"/>
                    </a:cubicBezTo>
                    <a:cubicBezTo>
                      <a:pt x="34" y="19"/>
                      <a:pt x="42" y="29"/>
                      <a:pt x="50" y="39"/>
                    </a:cubicBezTo>
                    <a:cubicBezTo>
                      <a:pt x="51" y="40"/>
                      <a:pt x="52" y="41"/>
                      <a:pt x="54" y="42"/>
                    </a:cubicBezTo>
                    <a:cubicBezTo>
                      <a:pt x="54" y="41"/>
                      <a:pt x="54" y="39"/>
                      <a:pt x="54" y="38"/>
                    </a:cubicBezTo>
                    <a:cubicBezTo>
                      <a:pt x="54" y="30"/>
                      <a:pt x="54" y="23"/>
                      <a:pt x="54" y="15"/>
                    </a:cubicBezTo>
                    <a:cubicBezTo>
                      <a:pt x="54" y="9"/>
                      <a:pt x="53" y="4"/>
                      <a:pt x="46" y="3"/>
                    </a:cubicBezTo>
                    <a:cubicBezTo>
                      <a:pt x="46" y="3"/>
                      <a:pt x="45" y="3"/>
                      <a:pt x="45" y="3"/>
                    </a:cubicBezTo>
                    <a:cubicBezTo>
                      <a:pt x="48" y="1"/>
                      <a:pt x="61" y="1"/>
                      <a:pt x="65" y="2"/>
                    </a:cubicBezTo>
                    <a:cubicBezTo>
                      <a:pt x="64" y="3"/>
                      <a:pt x="64" y="3"/>
                      <a:pt x="63" y="4"/>
                    </a:cubicBezTo>
                    <a:cubicBezTo>
                      <a:pt x="59" y="5"/>
                      <a:pt x="57" y="8"/>
                      <a:pt x="58" y="12"/>
                    </a:cubicBezTo>
                    <a:cubicBezTo>
                      <a:pt x="58" y="17"/>
                      <a:pt x="58" y="22"/>
                      <a:pt x="58" y="26"/>
                    </a:cubicBezTo>
                    <a:cubicBezTo>
                      <a:pt x="58" y="39"/>
                      <a:pt x="58" y="51"/>
                      <a:pt x="58" y="64"/>
                    </a:cubicBezTo>
                    <a:cubicBezTo>
                      <a:pt x="58" y="66"/>
                      <a:pt x="58" y="67"/>
                      <a:pt x="5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3" name="Freeform 53"/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700062" y="26009575"/>
                <a:ext cx="353921" cy="503354"/>
              </a:xfrm>
              <a:custGeom>
                <a:avLst/>
                <a:gdLst>
                  <a:gd name="T0" fmla="*/ 9 w 50"/>
                  <a:gd name="T1" fmla="*/ 71 h 71"/>
                  <a:gd name="T2" fmla="*/ 31 w 50"/>
                  <a:gd name="T3" fmla="*/ 41 h 71"/>
                  <a:gd name="T4" fmla="*/ 23 w 50"/>
                  <a:gd name="T5" fmla="*/ 44 h 71"/>
                  <a:gd name="T6" fmla="*/ 3 w 50"/>
                  <a:gd name="T7" fmla="*/ 33 h 71"/>
                  <a:gd name="T8" fmla="*/ 3 w 50"/>
                  <a:gd name="T9" fmla="*/ 13 h 71"/>
                  <a:gd name="T10" fmla="*/ 21 w 50"/>
                  <a:gd name="T11" fmla="*/ 1 h 71"/>
                  <a:gd name="T12" fmla="*/ 41 w 50"/>
                  <a:gd name="T13" fmla="*/ 11 h 71"/>
                  <a:gd name="T14" fmla="*/ 34 w 50"/>
                  <a:gd name="T15" fmla="*/ 59 h 71"/>
                  <a:gd name="T16" fmla="*/ 9 w 50"/>
                  <a:gd name="T17" fmla="*/ 71 h 71"/>
                  <a:gd name="T18" fmla="*/ 31 w 50"/>
                  <a:gd name="T19" fmla="*/ 32 h 71"/>
                  <a:gd name="T20" fmla="*/ 32 w 50"/>
                  <a:gd name="T21" fmla="*/ 32 h 71"/>
                  <a:gd name="T22" fmla="*/ 28 w 50"/>
                  <a:gd name="T23" fmla="*/ 12 h 71"/>
                  <a:gd name="T24" fmla="*/ 25 w 50"/>
                  <a:gd name="T25" fmla="*/ 6 h 71"/>
                  <a:gd name="T26" fmla="*/ 19 w 50"/>
                  <a:gd name="T27" fmla="*/ 3 h 71"/>
                  <a:gd name="T28" fmla="*/ 15 w 50"/>
                  <a:gd name="T29" fmla="*/ 8 h 71"/>
                  <a:gd name="T30" fmla="*/ 14 w 50"/>
                  <a:gd name="T31" fmla="*/ 10 h 71"/>
                  <a:gd name="T32" fmla="*/ 18 w 50"/>
                  <a:gd name="T33" fmla="*/ 32 h 71"/>
                  <a:gd name="T34" fmla="*/ 21 w 50"/>
                  <a:gd name="T35" fmla="*/ 37 h 71"/>
                  <a:gd name="T36" fmla="*/ 29 w 50"/>
                  <a:gd name="T37" fmla="*/ 39 h 71"/>
                  <a:gd name="T38" fmla="*/ 31 w 50"/>
                  <a:gd name="T39" fmla="*/ 33 h 71"/>
                  <a:gd name="T40" fmla="*/ 31 w 50"/>
                  <a:gd name="T41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71">
                    <a:moveTo>
                      <a:pt x="9" y="71"/>
                    </a:moveTo>
                    <a:cubicBezTo>
                      <a:pt x="22" y="66"/>
                      <a:pt x="29" y="55"/>
                      <a:pt x="31" y="41"/>
                    </a:cubicBezTo>
                    <a:cubicBezTo>
                      <a:pt x="28" y="42"/>
                      <a:pt x="26" y="43"/>
                      <a:pt x="23" y="44"/>
                    </a:cubicBezTo>
                    <a:cubicBezTo>
                      <a:pt x="14" y="46"/>
                      <a:pt x="7" y="42"/>
                      <a:pt x="3" y="33"/>
                    </a:cubicBezTo>
                    <a:cubicBezTo>
                      <a:pt x="0" y="26"/>
                      <a:pt x="1" y="19"/>
                      <a:pt x="3" y="13"/>
                    </a:cubicBezTo>
                    <a:cubicBezTo>
                      <a:pt x="7" y="5"/>
                      <a:pt x="13" y="1"/>
                      <a:pt x="21" y="1"/>
                    </a:cubicBezTo>
                    <a:cubicBezTo>
                      <a:pt x="29" y="0"/>
                      <a:pt x="36" y="3"/>
                      <a:pt x="41" y="11"/>
                    </a:cubicBezTo>
                    <a:cubicBezTo>
                      <a:pt x="50" y="26"/>
                      <a:pt x="47" y="47"/>
                      <a:pt x="34" y="59"/>
                    </a:cubicBezTo>
                    <a:cubicBezTo>
                      <a:pt x="28" y="65"/>
                      <a:pt x="17" y="70"/>
                      <a:pt x="9" y="71"/>
                    </a:cubicBezTo>
                    <a:close/>
                    <a:moveTo>
                      <a:pt x="31" y="32"/>
                    </a:moveTo>
                    <a:cubicBezTo>
                      <a:pt x="31" y="32"/>
                      <a:pt x="31" y="32"/>
                      <a:pt x="32" y="32"/>
                    </a:cubicBezTo>
                    <a:cubicBezTo>
                      <a:pt x="30" y="25"/>
                      <a:pt x="29" y="19"/>
                      <a:pt x="28" y="12"/>
                    </a:cubicBezTo>
                    <a:cubicBezTo>
                      <a:pt x="27" y="10"/>
                      <a:pt x="26" y="8"/>
                      <a:pt x="25" y="6"/>
                    </a:cubicBezTo>
                    <a:cubicBezTo>
                      <a:pt x="24" y="4"/>
                      <a:pt x="22" y="3"/>
                      <a:pt x="19" y="3"/>
                    </a:cubicBezTo>
                    <a:cubicBezTo>
                      <a:pt x="17" y="4"/>
                      <a:pt x="15" y="5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5" y="18"/>
                      <a:pt x="16" y="25"/>
                      <a:pt x="18" y="32"/>
                    </a:cubicBezTo>
                    <a:cubicBezTo>
                      <a:pt x="19" y="34"/>
                      <a:pt x="20" y="35"/>
                      <a:pt x="21" y="37"/>
                    </a:cubicBezTo>
                    <a:cubicBezTo>
                      <a:pt x="23" y="39"/>
                      <a:pt x="25" y="39"/>
                      <a:pt x="29" y="39"/>
                    </a:cubicBezTo>
                    <a:cubicBezTo>
                      <a:pt x="32" y="38"/>
                      <a:pt x="31" y="35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4" name="Freeform 54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4323703" y="20386164"/>
                <a:ext cx="471894" cy="534814"/>
              </a:xfrm>
              <a:custGeom>
                <a:avLst/>
                <a:gdLst>
                  <a:gd name="T0" fmla="*/ 42 w 68"/>
                  <a:gd name="T1" fmla="*/ 7 h 77"/>
                  <a:gd name="T2" fmla="*/ 62 w 68"/>
                  <a:gd name="T3" fmla="*/ 0 h 77"/>
                  <a:gd name="T4" fmla="*/ 60 w 68"/>
                  <a:gd name="T5" fmla="*/ 3 h 77"/>
                  <a:gd name="T6" fmla="*/ 57 w 68"/>
                  <a:gd name="T7" fmla="*/ 12 h 77"/>
                  <a:gd name="T8" fmla="*/ 65 w 68"/>
                  <a:gd name="T9" fmla="*/ 40 h 77"/>
                  <a:gd name="T10" fmla="*/ 67 w 68"/>
                  <a:gd name="T11" fmla="*/ 55 h 77"/>
                  <a:gd name="T12" fmla="*/ 62 w 68"/>
                  <a:gd name="T13" fmla="*/ 68 h 77"/>
                  <a:gd name="T14" fmla="*/ 34 w 68"/>
                  <a:gd name="T15" fmla="*/ 76 h 77"/>
                  <a:gd name="T16" fmla="*/ 21 w 68"/>
                  <a:gd name="T17" fmla="*/ 66 h 77"/>
                  <a:gd name="T18" fmla="*/ 19 w 68"/>
                  <a:gd name="T19" fmla="*/ 60 h 77"/>
                  <a:gd name="T20" fmla="*/ 10 w 68"/>
                  <a:gd name="T21" fmla="*/ 27 h 77"/>
                  <a:gd name="T22" fmla="*/ 9 w 68"/>
                  <a:gd name="T23" fmla="*/ 25 h 77"/>
                  <a:gd name="T24" fmla="*/ 2 w 68"/>
                  <a:gd name="T25" fmla="*/ 20 h 77"/>
                  <a:gd name="T26" fmla="*/ 0 w 68"/>
                  <a:gd name="T27" fmla="*/ 19 h 77"/>
                  <a:gd name="T28" fmla="*/ 27 w 68"/>
                  <a:gd name="T29" fmla="*/ 10 h 77"/>
                  <a:gd name="T30" fmla="*/ 30 w 68"/>
                  <a:gd name="T31" fmla="*/ 10 h 77"/>
                  <a:gd name="T32" fmla="*/ 30 w 68"/>
                  <a:gd name="T33" fmla="*/ 11 h 77"/>
                  <a:gd name="T34" fmla="*/ 27 w 68"/>
                  <a:gd name="T35" fmla="*/ 12 h 77"/>
                  <a:gd name="T36" fmla="*/ 24 w 68"/>
                  <a:gd name="T37" fmla="*/ 20 h 77"/>
                  <a:gd name="T38" fmla="*/ 34 w 68"/>
                  <a:gd name="T39" fmla="*/ 59 h 77"/>
                  <a:gd name="T40" fmla="*/ 35 w 68"/>
                  <a:gd name="T41" fmla="*/ 61 h 77"/>
                  <a:gd name="T42" fmla="*/ 50 w 68"/>
                  <a:gd name="T43" fmla="*/ 70 h 77"/>
                  <a:gd name="T44" fmla="*/ 64 w 68"/>
                  <a:gd name="T45" fmla="*/ 55 h 77"/>
                  <a:gd name="T46" fmla="*/ 63 w 68"/>
                  <a:gd name="T47" fmla="*/ 45 h 77"/>
                  <a:gd name="T48" fmla="*/ 54 w 68"/>
                  <a:gd name="T49" fmla="*/ 15 h 77"/>
                  <a:gd name="T50" fmla="*/ 44 w 68"/>
                  <a:gd name="T51" fmla="*/ 7 h 77"/>
                  <a:gd name="T52" fmla="*/ 42 w 68"/>
                  <a:gd name="T5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42" y="7"/>
                    </a:moveTo>
                    <a:cubicBezTo>
                      <a:pt x="45" y="4"/>
                      <a:pt x="57" y="1"/>
                      <a:pt x="62" y="0"/>
                    </a:cubicBezTo>
                    <a:cubicBezTo>
                      <a:pt x="61" y="1"/>
                      <a:pt x="61" y="2"/>
                      <a:pt x="60" y="3"/>
                    </a:cubicBezTo>
                    <a:cubicBezTo>
                      <a:pt x="57" y="5"/>
                      <a:pt x="56" y="8"/>
                      <a:pt x="57" y="12"/>
                    </a:cubicBezTo>
                    <a:cubicBezTo>
                      <a:pt x="60" y="21"/>
                      <a:pt x="63" y="31"/>
                      <a:pt x="65" y="40"/>
                    </a:cubicBezTo>
                    <a:cubicBezTo>
                      <a:pt x="66" y="45"/>
                      <a:pt x="67" y="50"/>
                      <a:pt x="67" y="55"/>
                    </a:cubicBezTo>
                    <a:cubicBezTo>
                      <a:pt x="68" y="61"/>
                      <a:pt x="66" y="65"/>
                      <a:pt x="62" y="68"/>
                    </a:cubicBezTo>
                    <a:cubicBezTo>
                      <a:pt x="54" y="74"/>
                      <a:pt x="44" y="77"/>
                      <a:pt x="34" y="76"/>
                    </a:cubicBezTo>
                    <a:cubicBezTo>
                      <a:pt x="28" y="75"/>
                      <a:pt x="24" y="72"/>
                      <a:pt x="21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6" y="49"/>
                      <a:pt x="13" y="38"/>
                      <a:pt x="10" y="27"/>
                    </a:cubicBezTo>
                    <a:cubicBezTo>
                      <a:pt x="10" y="27"/>
                      <a:pt x="9" y="26"/>
                      <a:pt x="9" y="25"/>
                    </a:cubicBezTo>
                    <a:cubicBezTo>
                      <a:pt x="8" y="22"/>
                      <a:pt x="6" y="20"/>
                      <a:pt x="2" y="20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8" y="15"/>
                      <a:pt x="18" y="13"/>
                      <a:pt x="27" y="10"/>
                    </a:cubicBezTo>
                    <a:cubicBezTo>
                      <a:pt x="28" y="10"/>
                      <a:pt x="29" y="10"/>
                      <a:pt x="30" y="10"/>
                    </a:cubicBezTo>
                    <a:cubicBezTo>
                      <a:pt x="30" y="10"/>
                      <a:pt x="30" y="10"/>
                      <a:pt x="30" y="11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4" y="14"/>
                      <a:pt x="23" y="16"/>
                      <a:pt x="24" y="20"/>
                    </a:cubicBezTo>
                    <a:cubicBezTo>
                      <a:pt x="27" y="33"/>
                      <a:pt x="31" y="46"/>
                      <a:pt x="34" y="59"/>
                    </a:cubicBezTo>
                    <a:cubicBezTo>
                      <a:pt x="35" y="60"/>
                      <a:pt x="35" y="60"/>
                      <a:pt x="35" y="61"/>
                    </a:cubicBezTo>
                    <a:cubicBezTo>
                      <a:pt x="38" y="68"/>
                      <a:pt x="43" y="71"/>
                      <a:pt x="50" y="70"/>
                    </a:cubicBezTo>
                    <a:cubicBezTo>
                      <a:pt x="59" y="68"/>
                      <a:pt x="64" y="63"/>
                      <a:pt x="64" y="55"/>
                    </a:cubicBezTo>
                    <a:cubicBezTo>
                      <a:pt x="64" y="51"/>
                      <a:pt x="63" y="48"/>
                      <a:pt x="63" y="45"/>
                    </a:cubicBezTo>
                    <a:cubicBezTo>
                      <a:pt x="60" y="35"/>
                      <a:pt x="57" y="25"/>
                      <a:pt x="54" y="15"/>
                    </a:cubicBezTo>
                    <a:cubicBezTo>
                      <a:pt x="52" y="8"/>
                      <a:pt x="51" y="7"/>
                      <a:pt x="44" y="7"/>
                    </a:cubicBezTo>
                    <a:cubicBezTo>
                      <a:pt x="43" y="7"/>
                      <a:pt x="43" y="7"/>
                      <a:pt x="4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Freeform 55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7894371" y="22195094"/>
                <a:ext cx="550543" cy="440435"/>
              </a:xfrm>
              <a:custGeom>
                <a:avLst/>
                <a:gdLst>
                  <a:gd name="T0" fmla="*/ 0 w 79"/>
                  <a:gd name="T1" fmla="*/ 22 h 63"/>
                  <a:gd name="T2" fmla="*/ 20 w 79"/>
                  <a:gd name="T3" fmla="*/ 13 h 63"/>
                  <a:gd name="T4" fmla="*/ 20 w 79"/>
                  <a:gd name="T5" fmla="*/ 17 h 63"/>
                  <a:gd name="T6" fmla="*/ 12 w 79"/>
                  <a:gd name="T7" fmla="*/ 26 h 63"/>
                  <a:gd name="T8" fmla="*/ 13 w 79"/>
                  <a:gd name="T9" fmla="*/ 46 h 63"/>
                  <a:gd name="T10" fmla="*/ 24 w 79"/>
                  <a:gd name="T11" fmla="*/ 50 h 63"/>
                  <a:gd name="T12" fmla="*/ 32 w 79"/>
                  <a:gd name="T13" fmla="*/ 42 h 63"/>
                  <a:gd name="T14" fmla="*/ 32 w 79"/>
                  <a:gd name="T15" fmla="*/ 35 h 63"/>
                  <a:gd name="T16" fmla="*/ 35 w 79"/>
                  <a:gd name="T17" fmla="*/ 14 h 63"/>
                  <a:gd name="T18" fmla="*/ 51 w 79"/>
                  <a:gd name="T19" fmla="*/ 1 h 63"/>
                  <a:gd name="T20" fmla="*/ 66 w 79"/>
                  <a:gd name="T21" fmla="*/ 7 h 63"/>
                  <a:gd name="T22" fmla="*/ 73 w 79"/>
                  <a:gd name="T23" fmla="*/ 24 h 63"/>
                  <a:gd name="T24" fmla="*/ 73 w 79"/>
                  <a:gd name="T25" fmla="*/ 28 h 63"/>
                  <a:gd name="T26" fmla="*/ 76 w 79"/>
                  <a:gd name="T27" fmla="*/ 32 h 63"/>
                  <a:gd name="T28" fmla="*/ 79 w 79"/>
                  <a:gd name="T29" fmla="*/ 34 h 63"/>
                  <a:gd name="T30" fmla="*/ 59 w 79"/>
                  <a:gd name="T31" fmla="*/ 42 h 63"/>
                  <a:gd name="T32" fmla="*/ 62 w 79"/>
                  <a:gd name="T33" fmla="*/ 38 h 63"/>
                  <a:gd name="T34" fmla="*/ 69 w 79"/>
                  <a:gd name="T35" fmla="*/ 26 h 63"/>
                  <a:gd name="T36" fmla="*/ 65 w 79"/>
                  <a:gd name="T37" fmla="*/ 12 h 63"/>
                  <a:gd name="T38" fmla="*/ 50 w 79"/>
                  <a:gd name="T39" fmla="*/ 14 h 63"/>
                  <a:gd name="T40" fmla="*/ 49 w 79"/>
                  <a:gd name="T41" fmla="*/ 21 h 63"/>
                  <a:gd name="T42" fmla="*/ 48 w 79"/>
                  <a:gd name="T43" fmla="*/ 39 h 63"/>
                  <a:gd name="T44" fmla="*/ 45 w 79"/>
                  <a:gd name="T45" fmla="*/ 50 h 63"/>
                  <a:gd name="T46" fmla="*/ 15 w 79"/>
                  <a:gd name="T47" fmla="*/ 53 h 63"/>
                  <a:gd name="T48" fmla="*/ 7 w 79"/>
                  <a:gd name="T49" fmla="*/ 34 h 63"/>
                  <a:gd name="T50" fmla="*/ 0 w 79"/>
                  <a:gd name="T5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63">
                    <a:moveTo>
                      <a:pt x="0" y="22"/>
                    </a:moveTo>
                    <a:cubicBezTo>
                      <a:pt x="7" y="19"/>
                      <a:pt x="14" y="16"/>
                      <a:pt x="20" y="13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7" y="20"/>
                      <a:pt x="14" y="23"/>
                      <a:pt x="12" y="26"/>
                    </a:cubicBezTo>
                    <a:cubicBezTo>
                      <a:pt x="8" y="33"/>
                      <a:pt x="9" y="39"/>
                      <a:pt x="13" y="46"/>
                    </a:cubicBezTo>
                    <a:cubicBezTo>
                      <a:pt x="16" y="50"/>
                      <a:pt x="19" y="51"/>
                      <a:pt x="24" y="50"/>
                    </a:cubicBezTo>
                    <a:cubicBezTo>
                      <a:pt x="28" y="49"/>
                      <a:pt x="31" y="46"/>
                      <a:pt x="32" y="42"/>
                    </a:cubicBezTo>
                    <a:cubicBezTo>
                      <a:pt x="32" y="40"/>
                      <a:pt x="32" y="37"/>
                      <a:pt x="32" y="35"/>
                    </a:cubicBezTo>
                    <a:cubicBezTo>
                      <a:pt x="33" y="28"/>
                      <a:pt x="33" y="21"/>
                      <a:pt x="35" y="14"/>
                    </a:cubicBezTo>
                    <a:cubicBezTo>
                      <a:pt x="37" y="6"/>
                      <a:pt x="43" y="2"/>
                      <a:pt x="51" y="1"/>
                    </a:cubicBezTo>
                    <a:cubicBezTo>
                      <a:pt x="57" y="0"/>
                      <a:pt x="62" y="3"/>
                      <a:pt x="66" y="7"/>
                    </a:cubicBezTo>
                    <a:cubicBezTo>
                      <a:pt x="70" y="12"/>
                      <a:pt x="72" y="18"/>
                      <a:pt x="73" y="24"/>
                    </a:cubicBezTo>
                    <a:cubicBezTo>
                      <a:pt x="73" y="26"/>
                      <a:pt x="73" y="27"/>
                      <a:pt x="73" y="28"/>
                    </a:cubicBezTo>
                    <a:cubicBezTo>
                      <a:pt x="73" y="30"/>
                      <a:pt x="74" y="32"/>
                      <a:pt x="76" y="32"/>
                    </a:cubicBezTo>
                    <a:cubicBezTo>
                      <a:pt x="77" y="32"/>
                      <a:pt x="78" y="33"/>
                      <a:pt x="79" y="34"/>
                    </a:cubicBezTo>
                    <a:cubicBezTo>
                      <a:pt x="75" y="37"/>
                      <a:pt x="63" y="42"/>
                      <a:pt x="59" y="42"/>
                    </a:cubicBezTo>
                    <a:cubicBezTo>
                      <a:pt x="60" y="40"/>
                      <a:pt x="61" y="39"/>
                      <a:pt x="62" y="38"/>
                    </a:cubicBezTo>
                    <a:cubicBezTo>
                      <a:pt x="65" y="34"/>
                      <a:pt x="68" y="31"/>
                      <a:pt x="69" y="26"/>
                    </a:cubicBezTo>
                    <a:cubicBezTo>
                      <a:pt x="70" y="21"/>
                      <a:pt x="69" y="16"/>
                      <a:pt x="65" y="12"/>
                    </a:cubicBezTo>
                    <a:cubicBezTo>
                      <a:pt x="61" y="7"/>
                      <a:pt x="53" y="8"/>
                      <a:pt x="50" y="14"/>
                    </a:cubicBezTo>
                    <a:cubicBezTo>
                      <a:pt x="49" y="16"/>
                      <a:pt x="49" y="19"/>
                      <a:pt x="49" y="21"/>
                    </a:cubicBezTo>
                    <a:cubicBezTo>
                      <a:pt x="48" y="27"/>
                      <a:pt x="49" y="33"/>
                      <a:pt x="48" y="39"/>
                    </a:cubicBezTo>
                    <a:cubicBezTo>
                      <a:pt x="47" y="42"/>
                      <a:pt x="47" y="46"/>
                      <a:pt x="45" y="50"/>
                    </a:cubicBezTo>
                    <a:cubicBezTo>
                      <a:pt x="39" y="60"/>
                      <a:pt x="24" y="63"/>
                      <a:pt x="15" y="53"/>
                    </a:cubicBezTo>
                    <a:cubicBezTo>
                      <a:pt x="11" y="47"/>
                      <a:pt x="8" y="41"/>
                      <a:pt x="7" y="34"/>
                    </a:cubicBezTo>
                    <a:cubicBezTo>
                      <a:pt x="5" y="27"/>
                      <a:pt x="5" y="27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6" name="Freeform 56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7902235" y="24263565"/>
                <a:ext cx="542679" cy="503354"/>
              </a:xfrm>
              <a:custGeom>
                <a:avLst/>
                <a:gdLst>
                  <a:gd name="T0" fmla="*/ 64 w 77"/>
                  <a:gd name="T1" fmla="*/ 40 h 72"/>
                  <a:gd name="T2" fmla="*/ 65 w 77"/>
                  <a:gd name="T3" fmla="*/ 37 h 72"/>
                  <a:gd name="T4" fmla="*/ 59 w 77"/>
                  <a:gd name="T5" fmla="*/ 30 h 72"/>
                  <a:gd name="T6" fmla="*/ 45 w 77"/>
                  <a:gd name="T7" fmla="*/ 32 h 72"/>
                  <a:gd name="T8" fmla="*/ 37 w 77"/>
                  <a:gd name="T9" fmla="*/ 32 h 72"/>
                  <a:gd name="T10" fmla="*/ 33 w 77"/>
                  <a:gd name="T11" fmla="*/ 33 h 72"/>
                  <a:gd name="T12" fmla="*/ 39 w 77"/>
                  <a:gd name="T13" fmla="*/ 41 h 72"/>
                  <a:gd name="T14" fmla="*/ 47 w 77"/>
                  <a:gd name="T15" fmla="*/ 52 h 72"/>
                  <a:gd name="T16" fmla="*/ 50 w 77"/>
                  <a:gd name="T17" fmla="*/ 56 h 72"/>
                  <a:gd name="T18" fmla="*/ 57 w 77"/>
                  <a:gd name="T19" fmla="*/ 55 h 72"/>
                  <a:gd name="T20" fmla="*/ 60 w 77"/>
                  <a:gd name="T21" fmla="*/ 51 h 72"/>
                  <a:gd name="T22" fmla="*/ 53 w 77"/>
                  <a:gd name="T23" fmla="*/ 72 h 72"/>
                  <a:gd name="T24" fmla="*/ 52 w 77"/>
                  <a:gd name="T25" fmla="*/ 71 h 72"/>
                  <a:gd name="T26" fmla="*/ 48 w 77"/>
                  <a:gd name="T27" fmla="*/ 60 h 72"/>
                  <a:gd name="T28" fmla="*/ 31 w 77"/>
                  <a:gd name="T29" fmla="*/ 37 h 72"/>
                  <a:gd name="T30" fmla="*/ 26 w 77"/>
                  <a:gd name="T31" fmla="*/ 33 h 72"/>
                  <a:gd name="T32" fmla="*/ 13 w 77"/>
                  <a:gd name="T33" fmla="*/ 27 h 72"/>
                  <a:gd name="T34" fmla="*/ 2 w 77"/>
                  <a:gd name="T35" fmla="*/ 31 h 72"/>
                  <a:gd name="T36" fmla="*/ 1 w 77"/>
                  <a:gd name="T37" fmla="*/ 32 h 72"/>
                  <a:gd name="T38" fmla="*/ 0 w 77"/>
                  <a:gd name="T39" fmla="*/ 30 h 72"/>
                  <a:gd name="T40" fmla="*/ 12 w 77"/>
                  <a:gd name="T41" fmla="*/ 1 h 72"/>
                  <a:gd name="T42" fmla="*/ 13 w 77"/>
                  <a:gd name="T43" fmla="*/ 0 h 72"/>
                  <a:gd name="T44" fmla="*/ 13 w 77"/>
                  <a:gd name="T45" fmla="*/ 3 h 72"/>
                  <a:gd name="T46" fmla="*/ 18 w 77"/>
                  <a:gd name="T47" fmla="*/ 12 h 72"/>
                  <a:gd name="T48" fmla="*/ 30 w 77"/>
                  <a:gd name="T49" fmla="*/ 17 h 72"/>
                  <a:gd name="T50" fmla="*/ 34 w 77"/>
                  <a:gd name="T51" fmla="*/ 18 h 72"/>
                  <a:gd name="T52" fmla="*/ 67 w 77"/>
                  <a:gd name="T53" fmla="*/ 14 h 72"/>
                  <a:gd name="T54" fmla="*/ 76 w 77"/>
                  <a:gd name="T55" fmla="*/ 8 h 72"/>
                  <a:gd name="T56" fmla="*/ 77 w 77"/>
                  <a:gd name="T57" fmla="*/ 10 h 72"/>
                  <a:gd name="T58" fmla="*/ 66 w 77"/>
                  <a:gd name="T59" fmla="*/ 39 h 72"/>
                  <a:gd name="T60" fmla="*/ 64 w 77"/>
                  <a:gd name="T61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2">
                    <a:moveTo>
                      <a:pt x="64" y="40"/>
                    </a:moveTo>
                    <a:cubicBezTo>
                      <a:pt x="65" y="39"/>
                      <a:pt x="65" y="38"/>
                      <a:pt x="65" y="37"/>
                    </a:cubicBezTo>
                    <a:cubicBezTo>
                      <a:pt x="67" y="31"/>
                      <a:pt x="66" y="30"/>
                      <a:pt x="59" y="30"/>
                    </a:cubicBezTo>
                    <a:cubicBezTo>
                      <a:pt x="54" y="31"/>
                      <a:pt x="50" y="31"/>
                      <a:pt x="45" y="32"/>
                    </a:cubicBezTo>
                    <a:cubicBezTo>
                      <a:pt x="42" y="32"/>
                      <a:pt x="40" y="32"/>
                      <a:pt x="37" y="32"/>
                    </a:cubicBezTo>
                    <a:cubicBezTo>
                      <a:pt x="36" y="33"/>
                      <a:pt x="35" y="33"/>
                      <a:pt x="33" y="33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41" y="45"/>
                      <a:pt x="44" y="48"/>
                      <a:pt x="47" y="52"/>
                    </a:cubicBezTo>
                    <a:cubicBezTo>
                      <a:pt x="48" y="53"/>
                      <a:pt x="49" y="55"/>
                      <a:pt x="50" y="56"/>
                    </a:cubicBezTo>
                    <a:cubicBezTo>
                      <a:pt x="53" y="58"/>
                      <a:pt x="55" y="58"/>
                      <a:pt x="57" y="55"/>
                    </a:cubicBezTo>
                    <a:cubicBezTo>
                      <a:pt x="58" y="54"/>
                      <a:pt x="59" y="53"/>
                      <a:pt x="60" y="51"/>
                    </a:cubicBezTo>
                    <a:cubicBezTo>
                      <a:pt x="60" y="55"/>
                      <a:pt x="56" y="68"/>
                      <a:pt x="53" y="72"/>
                    </a:cubicBezTo>
                    <a:cubicBezTo>
                      <a:pt x="53" y="71"/>
                      <a:pt x="52" y="71"/>
                      <a:pt x="52" y="71"/>
                    </a:cubicBezTo>
                    <a:cubicBezTo>
                      <a:pt x="52" y="67"/>
                      <a:pt x="50" y="64"/>
                      <a:pt x="48" y="60"/>
                    </a:cubicBezTo>
                    <a:cubicBezTo>
                      <a:pt x="42" y="53"/>
                      <a:pt x="37" y="45"/>
                      <a:pt x="31" y="37"/>
                    </a:cubicBezTo>
                    <a:cubicBezTo>
                      <a:pt x="30" y="35"/>
                      <a:pt x="29" y="34"/>
                      <a:pt x="26" y="33"/>
                    </a:cubicBezTo>
                    <a:cubicBezTo>
                      <a:pt x="22" y="31"/>
                      <a:pt x="17" y="29"/>
                      <a:pt x="13" y="27"/>
                    </a:cubicBezTo>
                    <a:cubicBezTo>
                      <a:pt x="7" y="25"/>
                      <a:pt x="6" y="25"/>
                      <a:pt x="2" y="31"/>
                    </a:cubicBezTo>
                    <a:cubicBezTo>
                      <a:pt x="2" y="31"/>
                      <a:pt x="1" y="31"/>
                      <a:pt x="1" y="32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4" y="20"/>
                      <a:pt x="8" y="11"/>
                      <a:pt x="12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2" y="8"/>
                      <a:pt x="13" y="10"/>
                      <a:pt x="18" y="12"/>
                    </a:cubicBezTo>
                    <a:cubicBezTo>
                      <a:pt x="22" y="14"/>
                      <a:pt x="26" y="16"/>
                      <a:pt x="30" y="17"/>
                    </a:cubicBezTo>
                    <a:cubicBezTo>
                      <a:pt x="31" y="18"/>
                      <a:pt x="33" y="18"/>
                      <a:pt x="34" y="18"/>
                    </a:cubicBezTo>
                    <a:cubicBezTo>
                      <a:pt x="45" y="17"/>
                      <a:pt x="56" y="15"/>
                      <a:pt x="67" y="14"/>
                    </a:cubicBezTo>
                    <a:cubicBezTo>
                      <a:pt x="70" y="13"/>
                      <a:pt x="74" y="12"/>
                      <a:pt x="76" y="8"/>
                    </a:cubicBezTo>
                    <a:cubicBezTo>
                      <a:pt x="77" y="9"/>
                      <a:pt x="77" y="10"/>
                      <a:pt x="77" y="10"/>
                    </a:cubicBezTo>
                    <a:cubicBezTo>
                      <a:pt x="74" y="20"/>
                      <a:pt x="70" y="29"/>
                      <a:pt x="66" y="39"/>
                    </a:cubicBezTo>
                    <a:cubicBezTo>
                      <a:pt x="66" y="39"/>
                      <a:pt x="66" y="39"/>
                      <a:pt x="64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Freeform 57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8098858" y="23484939"/>
                <a:ext cx="479759" cy="424705"/>
              </a:xfrm>
              <a:custGeom>
                <a:avLst/>
                <a:gdLst>
                  <a:gd name="T0" fmla="*/ 5 w 68"/>
                  <a:gd name="T1" fmla="*/ 10 h 61"/>
                  <a:gd name="T2" fmla="*/ 5 w 68"/>
                  <a:gd name="T3" fmla="*/ 13 h 61"/>
                  <a:gd name="T4" fmla="*/ 12 w 68"/>
                  <a:gd name="T5" fmla="*/ 20 h 61"/>
                  <a:gd name="T6" fmla="*/ 37 w 68"/>
                  <a:gd name="T7" fmla="*/ 22 h 61"/>
                  <a:gd name="T8" fmla="*/ 61 w 68"/>
                  <a:gd name="T9" fmla="*/ 23 h 61"/>
                  <a:gd name="T10" fmla="*/ 64 w 68"/>
                  <a:gd name="T11" fmla="*/ 23 h 61"/>
                  <a:gd name="T12" fmla="*/ 63 w 68"/>
                  <a:gd name="T13" fmla="*/ 14 h 61"/>
                  <a:gd name="T14" fmla="*/ 58 w 68"/>
                  <a:gd name="T15" fmla="*/ 6 h 61"/>
                  <a:gd name="T16" fmla="*/ 50 w 68"/>
                  <a:gd name="T17" fmla="*/ 1 h 61"/>
                  <a:gd name="T18" fmla="*/ 68 w 68"/>
                  <a:gd name="T19" fmla="*/ 2 h 61"/>
                  <a:gd name="T20" fmla="*/ 64 w 68"/>
                  <a:gd name="T21" fmla="*/ 61 h 61"/>
                  <a:gd name="T22" fmla="*/ 46 w 68"/>
                  <a:gd name="T23" fmla="*/ 60 h 61"/>
                  <a:gd name="T24" fmla="*/ 47 w 68"/>
                  <a:gd name="T25" fmla="*/ 57 h 61"/>
                  <a:gd name="T26" fmla="*/ 49 w 68"/>
                  <a:gd name="T27" fmla="*/ 57 h 61"/>
                  <a:gd name="T28" fmla="*/ 63 w 68"/>
                  <a:gd name="T29" fmla="*/ 40 h 61"/>
                  <a:gd name="T30" fmla="*/ 60 w 68"/>
                  <a:gd name="T31" fmla="*/ 39 h 61"/>
                  <a:gd name="T32" fmla="*/ 17 w 68"/>
                  <a:gd name="T33" fmla="*/ 36 h 61"/>
                  <a:gd name="T34" fmla="*/ 12 w 68"/>
                  <a:gd name="T35" fmla="*/ 35 h 61"/>
                  <a:gd name="T36" fmla="*/ 3 w 68"/>
                  <a:gd name="T37" fmla="*/ 41 h 61"/>
                  <a:gd name="T38" fmla="*/ 2 w 68"/>
                  <a:gd name="T39" fmla="*/ 45 h 61"/>
                  <a:gd name="T40" fmla="*/ 2 w 68"/>
                  <a:gd name="T41" fmla="*/ 36 h 61"/>
                  <a:gd name="T42" fmla="*/ 2 w 68"/>
                  <a:gd name="T43" fmla="*/ 27 h 61"/>
                  <a:gd name="T44" fmla="*/ 3 w 68"/>
                  <a:gd name="T45" fmla="*/ 18 h 61"/>
                  <a:gd name="T46" fmla="*/ 4 w 68"/>
                  <a:gd name="T47" fmla="*/ 9 h 61"/>
                  <a:gd name="T48" fmla="*/ 5 w 68"/>
                  <a:gd name="T4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1">
                    <a:moveTo>
                      <a:pt x="5" y="10"/>
                    </a:moveTo>
                    <a:cubicBezTo>
                      <a:pt x="5" y="11"/>
                      <a:pt x="5" y="12"/>
                      <a:pt x="5" y="13"/>
                    </a:cubicBezTo>
                    <a:cubicBezTo>
                      <a:pt x="6" y="17"/>
                      <a:pt x="8" y="19"/>
                      <a:pt x="12" y="20"/>
                    </a:cubicBezTo>
                    <a:cubicBezTo>
                      <a:pt x="20" y="20"/>
                      <a:pt x="29" y="21"/>
                      <a:pt x="37" y="22"/>
                    </a:cubicBezTo>
                    <a:cubicBezTo>
                      <a:pt x="45" y="22"/>
                      <a:pt x="53" y="23"/>
                      <a:pt x="61" y="23"/>
                    </a:cubicBezTo>
                    <a:cubicBezTo>
                      <a:pt x="62" y="23"/>
                      <a:pt x="63" y="23"/>
                      <a:pt x="64" y="23"/>
                    </a:cubicBezTo>
                    <a:cubicBezTo>
                      <a:pt x="65" y="20"/>
                      <a:pt x="64" y="17"/>
                      <a:pt x="63" y="14"/>
                    </a:cubicBezTo>
                    <a:cubicBezTo>
                      <a:pt x="62" y="10"/>
                      <a:pt x="61" y="8"/>
                      <a:pt x="58" y="6"/>
                    </a:cubicBezTo>
                    <a:cubicBezTo>
                      <a:pt x="55" y="4"/>
                      <a:pt x="52" y="3"/>
                      <a:pt x="50" y="1"/>
                    </a:cubicBezTo>
                    <a:cubicBezTo>
                      <a:pt x="56" y="0"/>
                      <a:pt x="62" y="1"/>
                      <a:pt x="68" y="2"/>
                    </a:cubicBezTo>
                    <a:cubicBezTo>
                      <a:pt x="67" y="21"/>
                      <a:pt x="65" y="41"/>
                      <a:pt x="64" y="61"/>
                    </a:cubicBezTo>
                    <a:cubicBezTo>
                      <a:pt x="58" y="61"/>
                      <a:pt x="52" y="61"/>
                      <a:pt x="46" y="60"/>
                    </a:cubicBezTo>
                    <a:cubicBezTo>
                      <a:pt x="46" y="59"/>
                      <a:pt x="46" y="58"/>
                      <a:pt x="47" y="57"/>
                    </a:cubicBezTo>
                    <a:cubicBezTo>
                      <a:pt x="47" y="57"/>
                      <a:pt x="48" y="57"/>
                      <a:pt x="49" y="57"/>
                    </a:cubicBezTo>
                    <a:cubicBezTo>
                      <a:pt x="58" y="55"/>
                      <a:pt x="63" y="50"/>
                      <a:pt x="63" y="40"/>
                    </a:cubicBezTo>
                    <a:cubicBezTo>
                      <a:pt x="62" y="39"/>
                      <a:pt x="61" y="39"/>
                      <a:pt x="60" y="39"/>
                    </a:cubicBezTo>
                    <a:cubicBezTo>
                      <a:pt x="46" y="38"/>
                      <a:pt x="31" y="37"/>
                      <a:pt x="17" y="36"/>
                    </a:cubicBezTo>
                    <a:cubicBezTo>
                      <a:pt x="15" y="36"/>
                      <a:pt x="13" y="35"/>
                      <a:pt x="12" y="35"/>
                    </a:cubicBezTo>
                    <a:cubicBezTo>
                      <a:pt x="7" y="35"/>
                      <a:pt x="4" y="36"/>
                      <a:pt x="3" y="41"/>
                    </a:cubicBezTo>
                    <a:cubicBezTo>
                      <a:pt x="3" y="42"/>
                      <a:pt x="3" y="43"/>
                      <a:pt x="2" y="45"/>
                    </a:cubicBezTo>
                    <a:cubicBezTo>
                      <a:pt x="0" y="41"/>
                      <a:pt x="2" y="38"/>
                      <a:pt x="2" y="36"/>
                    </a:cubicBezTo>
                    <a:cubicBezTo>
                      <a:pt x="2" y="33"/>
                      <a:pt x="2" y="30"/>
                      <a:pt x="2" y="27"/>
                    </a:cubicBezTo>
                    <a:cubicBezTo>
                      <a:pt x="2" y="24"/>
                      <a:pt x="2" y="21"/>
                      <a:pt x="3" y="18"/>
                    </a:cubicBezTo>
                    <a:cubicBezTo>
                      <a:pt x="3" y="15"/>
                      <a:pt x="2" y="12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8" name="Freeform 58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6510147" y="20480543"/>
                <a:ext cx="432570" cy="542679"/>
              </a:xfrm>
              <a:custGeom>
                <a:avLst/>
                <a:gdLst>
                  <a:gd name="T0" fmla="*/ 6 w 61"/>
                  <a:gd name="T1" fmla="*/ 77 h 77"/>
                  <a:gd name="T2" fmla="*/ 5 w 61"/>
                  <a:gd name="T3" fmla="*/ 71 h 77"/>
                  <a:gd name="T4" fmla="*/ 5 w 61"/>
                  <a:gd name="T5" fmla="*/ 14 h 77"/>
                  <a:gd name="T6" fmla="*/ 0 w 61"/>
                  <a:gd name="T7" fmla="*/ 1 h 77"/>
                  <a:gd name="T8" fmla="*/ 29 w 61"/>
                  <a:gd name="T9" fmla="*/ 14 h 77"/>
                  <a:gd name="T10" fmla="*/ 25 w 61"/>
                  <a:gd name="T11" fmla="*/ 13 h 77"/>
                  <a:gd name="T12" fmla="*/ 20 w 61"/>
                  <a:gd name="T13" fmla="*/ 16 h 77"/>
                  <a:gd name="T14" fmla="*/ 20 w 61"/>
                  <a:gd name="T15" fmla="*/ 19 h 77"/>
                  <a:gd name="T16" fmla="*/ 19 w 61"/>
                  <a:gd name="T17" fmla="*/ 55 h 77"/>
                  <a:gd name="T18" fmla="*/ 20 w 61"/>
                  <a:gd name="T19" fmla="*/ 57 h 77"/>
                  <a:gd name="T20" fmla="*/ 21 w 61"/>
                  <a:gd name="T21" fmla="*/ 57 h 77"/>
                  <a:gd name="T22" fmla="*/ 45 w 61"/>
                  <a:gd name="T23" fmla="*/ 31 h 77"/>
                  <a:gd name="T24" fmla="*/ 45 w 61"/>
                  <a:gd name="T25" fmla="*/ 31 h 77"/>
                  <a:gd name="T26" fmla="*/ 44 w 61"/>
                  <a:gd name="T27" fmla="*/ 21 h 77"/>
                  <a:gd name="T28" fmla="*/ 43 w 61"/>
                  <a:gd name="T29" fmla="*/ 19 h 77"/>
                  <a:gd name="T30" fmla="*/ 61 w 61"/>
                  <a:gd name="T31" fmla="*/ 26 h 77"/>
                  <a:gd name="T32" fmla="*/ 59 w 61"/>
                  <a:gd name="T33" fmla="*/ 27 h 77"/>
                  <a:gd name="T34" fmla="*/ 49 w 61"/>
                  <a:gd name="T35" fmla="*/ 32 h 77"/>
                  <a:gd name="T36" fmla="*/ 10 w 61"/>
                  <a:gd name="T37" fmla="*/ 73 h 77"/>
                  <a:gd name="T38" fmla="*/ 6 w 61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77">
                    <a:moveTo>
                      <a:pt x="6" y="77"/>
                    </a:moveTo>
                    <a:cubicBezTo>
                      <a:pt x="5" y="74"/>
                      <a:pt x="5" y="73"/>
                      <a:pt x="5" y="71"/>
                    </a:cubicBezTo>
                    <a:cubicBezTo>
                      <a:pt x="5" y="52"/>
                      <a:pt x="5" y="33"/>
                      <a:pt x="5" y="14"/>
                    </a:cubicBezTo>
                    <a:cubicBezTo>
                      <a:pt x="5" y="9"/>
                      <a:pt x="5" y="4"/>
                      <a:pt x="0" y="1"/>
                    </a:cubicBezTo>
                    <a:cubicBezTo>
                      <a:pt x="4" y="0"/>
                      <a:pt x="26" y="10"/>
                      <a:pt x="29" y="14"/>
                    </a:cubicBezTo>
                    <a:cubicBezTo>
                      <a:pt x="28" y="13"/>
                      <a:pt x="27" y="13"/>
                      <a:pt x="25" y="13"/>
                    </a:cubicBezTo>
                    <a:cubicBezTo>
                      <a:pt x="22" y="12"/>
                      <a:pt x="21" y="13"/>
                      <a:pt x="20" y="16"/>
                    </a:cubicBezTo>
                    <a:cubicBezTo>
                      <a:pt x="20" y="17"/>
                      <a:pt x="20" y="18"/>
                      <a:pt x="20" y="19"/>
                    </a:cubicBezTo>
                    <a:cubicBezTo>
                      <a:pt x="19" y="31"/>
                      <a:pt x="19" y="43"/>
                      <a:pt x="19" y="55"/>
                    </a:cubicBezTo>
                    <a:cubicBezTo>
                      <a:pt x="19" y="55"/>
                      <a:pt x="19" y="56"/>
                      <a:pt x="20" y="57"/>
                    </a:cubicBezTo>
                    <a:cubicBezTo>
                      <a:pt x="20" y="57"/>
                      <a:pt x="21" y="57"/>
                      <a:pt x="21" y="57"/>
                    </a:cubicBezTo>
                    <a:cubicBezTo>
                      <a:pt x="29" y="48"/>
                      <a:pt x="37" y="40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26"/>
                      <a:pt x="49" y="24"/>
                      <a:pt x="44" y="21"/>
                    </a:cubicBezTo>
                    <a:cubicBezTo>
                      <a:pt x="43" y="20"/>
                      <a:pt x="43" y="20"/>
                      <a:pt x="43" y="19"/>
                    </a:cubicBezTo>
                    <a:cubicBezTo>
                      <a:pt x="49" y="20"/>
                      <a:pt x="55" y="23"/>
                      <a:pt x="61" y="26"/>
                    </a:cubicBezTo>
                    <a:cubicBezTo>
                      <a:pt x="60" y="27"/>
                      <a:pt x="60" y="27"/>
                      <a:pt x="59" y="27"/>
                    </a:cubicBezTo>
                    <a:cubicBezTo>
                      <a:pt x="55" y="27"/>
                      <a:pt x="52" y="29"/>
                      <a:pt x="49" y="32"/>
                    </a:cubicBezTo>
                    <a:cubicBezTo>
                      <a:pt x="36" y="46"/>
                      <a:pt x="23" y="60"/>
                      <a:pt x="10" y="73"/>
                    </a:cubicBezTo>
                    <a:cubicBezTo>
                      <a:pt x="9" y="74"/>
                      <a:pt x="8" y="75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Freeform 59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2585558" y="22053525"/>
                <a:ext cx="495489" cy="432570"/>
              </a:xfrm>
              <a:custGeom>
                <a:avLst/>
                <a:gdLst>
                  <a:gd name="T0" fmla="*/ 0 w 71"/>
                  <a:gd name="T1" fmla="*/ 32 h 61"/>
                  <a:gd name="T2" fmla="*/ 15 w 71"/>
                  <a:gd name="T3" fmla="*/ 0 h 61"/>
                  <a:gd name="T4" fmla="*/ 14 w 71"/>
                  <a:gd name="T5" fmla="*/ 3 h 61"/>
                  <a:gd name="T6" fmla="*/ 19 w 71"/>
                  <a:gd name="T7" fmla="*/ 13 h 61"/>
                  <a:gd name="T8" fmla="*/ 58 w 71"/>
                  <a:gd name="T9" fmla="*/ 33 h 61"/>
                  <a:gd name="T10" fmla="*/ 68 w 71"/>
                  <a:gd name="T11" fmla="*/ 31 h 61"/>
                  <a:gd name="T12" fmla="*/ 71 w 71"/>
                  <a:gd name="T13" fmla="*/ 28 h 61"/>
                  <a:gd name="T14" fmla="*/ 56 w 71"/>
                  <a:gd name="T15" fmla="*/ 61 h 61"/>
                  <a:gd name="T16" fmla="*/ 56 w 71"/>
                  <a:gd name="T17" fmla="*/ 57 h 61"/>
                  <a:gd name="T18" fmla="*/ 52 w 71"/>
                  <a:gd name="T19" fmla="*/ 47 h 61"/>
                  <a:gd name="T20" fmla="*/ 13 w 71"/>
                  <a:gd name="T21" fmla="*/ 28 h 61"/>
                  <a:gd name="T22" fmla="*/ 1 w 71"/>
                  <a:gd name="T23" fmla="*/ 30 h 61"/>
                  <a:gd name="T24" fmla="*/ 0 w 71"/>
                  <a:gd name="T25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0" y="32"/>
                    </a:moveTo>
                    <a:cubicBezTo>
                      <a:pt x="0" y="27"/>
                      <a:pt x="11" y="4"/>
                      <a:pt x="15" y="0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3" y="9"/>
                      <a:pt x="14" y="11"/>
                      <a:pt x="19" y="13"/>
                    </a:cubicBezTo>
                    <a:cubicBezTo>
                      <a:pt x="32" y="20"/>
                      <a:pt x="45" y="27"/>
                      <a:pt x="58" y="33"/>
                    </a:cubicBezTo>
                    <a:cubicBezTo>
                      <a:pt x="63" y="36"/>
                      <a:pt x="65" y="35"/>
                      <a:pt x="68" y="31"/>
                    </a:cubicBezTo>
                    <a:cubicBezTo>
                      <a:pt x="69" y="30"/>
                      <a:pt x="70" y="29"/>
                      <a:pt x="71" y="28"/>
                    </a:cubicBezTo>
                    <a:cubicBezTo>
                      <a:pt x="70" y="32"/>
                      <a:pt x="60" y="56"/>
                      <a:pt x="56" y="61"/>
                    </a:cubicBezTo>
                    <a:cubicBezTo>
                      <a:pt x="56" y="59"/>
                      <a:pt x="56" y="58"/>
                      <a:pt x="56" y="57"/>
                    </a:cubicBezTo>
                    <a:cubicBezTo>
                      <a:pt x="57" y="52"/>
                      <a:pt x="56" y="50"/>
                      <a:pt x="52" y="47"/>
                    </a:cubicBezTo>
                    <a:cubicBezTo>
                      <a:pt x="39" y="41"/>
                      <a:pt x="26" y="34"/>
                      <a:pt x="13" y="28"/>
                    </a:cubicBezTo>
                    <a:cubicBezTo>
                      <a:pt x="7" y="25"/>
                      <a:pt x="6" y="25"/>
                      <a:pt x="1" y="30"/>
                    </a:cubicBezTo>
                    <a:cubicBezTo>
                      <a:pt x="1" y="31"/>
                      <a:pt x="1" y="31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0" name="Freeform 60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8090993" y="22863611"/>
                <a:ext cx="479759" cy="314596"/>
              </a:xfrm>
              <a:custGeom>
                <a:avLst/>
                <a:gdLst>
                  <a:gd name="T0" fmla="*/ 5 w 69"/>
                  <a:gd name="T1" fmla="*/ 45 h 45"/>
                  <a:gd name="T2" fmla="*/ 0 w 69"/>
                  <a:gd name="T3" fmla="*/ 13 h 45"/>
                  <a:gd name="T4" fmla="*/ 1 w 69"/>
                  <a:gd name="T5" fmla="*/ 11 h 45"/>
                  <a:gd name="T6" fmla="*/ 3 w 69"/>
                  <a:gd name="T7" fmla="*/ 15 h 45"/>
                  <a:gd name="T8" fmla="*/ 11 w 69"/>
                  <a:gd name="T9" fmla="*/ 19 h 45"/>
                  <a:gd name="T10" fmla="*/ 47 w 69"/>
                  <a:gd name="T11" fmla="*/ 13 h 45"/>
                  <a:gd name="T12" fmla="*/ 55 w 69"/>
                  <a:gd name="T13" fmla="*/ 12 h 45"/>
                  <a:gd name="T14" fmla="*/ 62 w 69"/>
                  <a:gd name="T15" fmla="*/ 5 h 45"/>
                  <a:gd name="T16" fmla="*/ 62 w 69"/>
                  <a:gd name="T17" fmla="*/ 0 h 45"/>
                  <a:gd name="T18" fmla="*/ 64 w 69"/>
                  <a:gd name="T19" fmla="*/ 3 h 45"/>
                  <a:gd name="T20" fmla="*/ 69 w 69"/>
                  <a:gd name="T21" fmla="*/ 35 h 45"/>
                  <a:gd name="T22" fmla="*/ 67 w 69"/>
                  <a:gd name="T23" fmla="*/ 35 h 45"/>
                  <a:gd name="T24" fmla="*/ 66 w 69"/>
                  <a:gd name="T25" fmla="*/ 33 h 45"/>
                  <a:gd name="T26" fmla="*/ 57 w 69"/>
                  <a:gd name="T27" fmla="*/ 27 h 45"/>
                  <a:gd name="T28" fmla="*/ 14 w 69"/>
                  <a:gd name="T29" fmla="*/ 35 h 45"/>
                  <a:gd name="T30" fmla="*/ 7 w 69"/>
                  <a:gd name="T31" fmla="*/ 42 h 45"/>
                  <a:gd name="T32" fmla="*/ 6 w 69"/>
                  <a:gd name="T33" fmla="*/ 45 h 45"/>
                  <a:gd name="T34" fmla="*/ 5 w 69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45">
                    <a:moveTo>
                      <a:pt x="5" y="45"/>
                    </a:moveTo>
                    <a:cubicBezTo>
                      <a:pt x="3" y="35"/>
                      <a:pt x="2" y="24"/>
                      <a:pt x="0" y="13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5" y="19"/>
                      <a:pt x="6" y="20"/>
                      <a:pt x="11" y="19"/>
                    </a:cubicBezTo>
                    <a:cubicBezTo>
                      <a:pt x="23" y="17"/>
                      <a:pt x="35" y="15"/>
                      <a:pt x="47" y="13"/>
                    </a:cubicBezTo>
                    <a:cubicBezTo>
                      <a:pt x="50" y="13"/>
                      <a:pt x="52" y="12"/>
                      <a:pt x="55" y="12"/>
                    </a:cubicBezTo>
                    <a:cubicBezTo>
                      <a:pt x="60" y="11"/>
                      <a:pt x="61" y="9"/>
                      <a:pt x="62" y="5"/>
                    </a:cubicBezTo>
                    <a:cubicBezTo>
                      <a:pt x="62" y="4"/>
                      <a:pt x="62" y="3"/>
                      <a:pt x="62" y="0"/>
                    </a:cubicBezTo>
                    <a:cubicBezTo>
                      <a:pt x="63" y="2"/>
                      <a:pt x="64" y="3"/>
                      <a:pt x="64" y="3"/>
                    </a:cubicBezTo>
                    <a:cubicBezTo>
                      <a:pt x="65" y="14"/>
                      <a:pt x="67" y="24"/>
                      <a:pt x="69" y="35"/>
                    </a:cubicBezTo>
                    <a:cubicBezTo>
                      <a:pt x="68" y="35"/>
                      <a:pt x="68" y="35"/>
                      <a:pt x="67" y="35"/>
                    </a:cubicBezTo>
                    <a:cubicBezTo>
                      <a:pt x="67" y="35"/>
                      <a:pt x="66" y="34"/>
                      <a:pt x="66" y="33"/>
                    </a:cubicBezTo>
                    <a:cubicBezTo>
                      <a:pt x="64" y="28"/>
                      <a:pt x="62" y="27"/>
                      <a:pt x="57" y="27"/>
                    </a:cubicBezTo>
                    <a:cubicBezTo>
                      <a:pt x="43" y="30"/>
                      <a:pt x="28" y="32"/>
                      <a:pt x="14" y="35"/>
                    </a:cubicBezTo>
                    <a:cubicBezTo>
                      <a:pt x="9" y="35"/>
                      <a:pt x="7" y="37"/>
                      <a:pt x="7" y="42"/>
                    </a:cubicBezTo>
                    <a:cubicBezTo>
                      <a:pt x="7" y="43"/>
                      <a:pt x="6" y="44"/>
                      <a:pt x="6" y="45"/>
                    </a:cubicBezTo>
                    <a:cubicBezTo>
                      <a:pt x="6" y="45"/>
                      <a:pt x="5" y="45"/>
                      <a:pt x="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Freeform 61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5865225" y="20346840"/>
                <a:ext cx="291002" cy="487624"/>
              </a:xfrm>
              <a:custGeom>
                <a:avLst/>
                <a:gdLst>
                  <a:gd name="T0" fmla="*/ 1 w 42"/>
                  <a:gd name="T1" fmla="*/ 64 h 70"/>
                  <a:gd name="T2" fmla="*/ 4 w 42"/>
                  <a:gd name="T3" fmla="*/ 64 h 70"/>
                  <a:gd name="T4" fmla="*/ 10 w 42"/>
                  <a:gd name="T5" fmla="*/ 57 h 70"/>
                  <a:gd name="T6" fmla="*/ 13 w 42"/>
                  <a:gd name="T7" fmla="*/ 41 h 70"/>
                  <a:gd name="T8" fmla="*/ 16 w 42"/>
                  <a:gd name="T9" fmla="*/ 14 h 70"/>
                  <a:gd name="T10" fmla="*/ 17 w 42"/>
                  <a:gd name="T11" fmla="*/ 10 h 70"/>
                  <a:gd name="T12" fmla="*/ 11 w 42"/>
                  <a:gd name="T13" fmla="*/ 2 h 70"/>
                  <a:gd name="T14" fmla="*/ 9 w 42"/>
                  <a:gd name="T15" fmla="*/ 0 h 70"/>
                  <a:gd name="T16" fmla="*/ 42 w 42"/>
                  <a:gd name="T17" fmla="*/ 4 h 70"/>
                  <a:gd name="T18" fmla="*/ 42 w 42"/>
                  <a:gd name="T19" fmla="*/ 5 h 70"/>
                  <a:gd name="T20" fmla="*/ 39 w 42"/>
                  <a:gd name="T21" fmla="*/ 6 h 70"/>
                  <a:gd name="T22" fmla="*/ 32 w 42"/>
                  <a:gd name="T23" fmla="*/ 13 h 70"/>
                  <a:gd name="T24" fmla="*/ 27 w 42"/>
                  <a:gd name="T25" fmla="*/ 47 h 70"/>
                  <a:gd name="T26" fmla="*/ 25 w 42"/>
                  <a:gd name="T27" fmla="*/ 58 h 70"/>
                  <a:gd name="T28" fmla="*/ 31 w 42"/>
                  <a:gd name="T29" fmla="*/ 68 h 70"/>
                  <a:gd name="T30" fmla="*/ 33 w 42"/>
                  <a:gd name="T31" fmla="*/ 69 h 70"/>
                  <a:gd name="T32" fmla="*/ 33 w 42"/>
                  <a:gd name="T33" fmla="*/ 70 h 70"/>
                  <a:gd name="T34" fmla="*/ 0 w 42"/>
                  <a:gd name="T35" fmla="*/ 66 h 70"/>
                  <a:gd name="T36" fmla="*/ 1 w 42"/>
                  <a:gd name="T37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0">
                    <a:moveTo>
                      <a:pt x="1" y="64"/>
                    </a:moveTo>
                    <a:cubicBezTo>
                      <a:pt x="2" y="64"/>
                      <a:pt x="3" y="64"/>
                      <a:pt x="4" y="64"/>
                    </a:cubicBezTo>
                    <a:cubicBezTo>
                      <a:pt x="8" y="63"/>
                      <a:pt x="10" y="62"/>
                      <a:pt x="10" y="57"/>
                    </a:cubicBezTo>
                    <a:cubicBezTo>
                      <a:pt x="11" y="52"/>
                      <a:pt x="12" y="47"/>
                      <a:pt x="13" y="41"/>
                    </a:cubicBezTo>
                    <a:cubicBezTo>
                      <a:pt x="14" y="32"/>
                      <a:pt x="15" y="23"/>
                      <a:pt x="16" y="14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5"/>
                      <a:pt x="16" y="4"/>
                      <a:pt x="11" y="2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20" y="1"/>
                      <a:pt x="31" y="2"/>
                      <a:pt x="42" y="4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9" y="6"/>
                    </a:cubicBezTo>
                    <a:cubicBezTo>
                      <a:pt x="34" y="6"/>
                      <a:pt x="32" y="7"/>
                      <a:pt x="32" y="13"/>
                    </a:cubicBezTo>
                    <a:cubicBezTo>
                      <a:pt x="30" y="24"/>
                      <a:pt x="28" y="36"/>
                      <a:pt x="27" y="47"/>
                    </a:cubicBezTo>
                    <a:cubicBezTo>
                      <a:pt x="26" y="51"/>
                      <a:pt x="26" y="55"/>
                      <a:pt x="25" y="58"/>
                    </a:cubicBezTo>
                    <a:cubicBezTo>
                      <a:pt x="25" y="64"/>
                      <a:pt x="26" y="66"/>
                      <a:pt x="31" y="68"/>
                    </a:cubicBezTo>
                    <a:cubicBezTo>
                      <a:pt x="32" y="68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22" y="69"/>
                      <a:pt x="11" y="68"/>
                      <a:pt x="0" y="66"/>
                    </a:cubicBezTo>
                    <a:cubicBezTo>
                      <a:pt x="1" y="65"/>
                      <a:pt x="1" y="65"/>
                      <a:pt x="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Freeform 62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4087756" y="25828682"/>
                <a:ext cx="361786" cy="471895"/>
              </a:xfrm>
              <a:custGeom>
                <a:avLst/>
                <a:gdLst>
                  <a:gd name="T0" fmla="*/ 1 w 52"/>
                  <a:gd name="T1" fmla="*/ 51 h 67"/>
                  <a:gd name="T2" fmla="*/ 5 w 52"/>
                  <a:gd name="T3" fmla="*/ 52 h 67"/>
                  <a:gd name="T4" fmla="*/ 16 w 52"/>
                  <a:gd name="T5" fmla="*/ 47 h 67"/>
                  <a:gd name="T6" fmla="*/ 32 w 52"/>
                  <a:gd name="T7" fmla="*/ 12 h 67"/>
                  <a:gd name="T8" fmla="*/ 33 w 52"/>
                  <a:gd name="T9" fmla="*/ 9 h 67"/>
                  <a:gd name="T10" fmla="*/ 29 w 52"/>
                  <a:gd name="T11" fmla="*/ 2 h 67"/>
                  <a:gd name="T12" fmla="*/ 23 w 52"/>
                  <a:gd name="T13" fmla="*/ 1 h 67"/>
                  <a:gd name="T14" fmla="*/ 52 w 52"/>
                  <a:gd name="T15" fmla="*/ 1 h 67"/>
                  <a:gd name="T16" fmla="*/ 51 w 52"/>
                  <a:gd name="T17" fmla="*/ 4 h 67"/>
                  <a:gd name="T18" fmla="*/ 29 w 52"/>
                  <a:gd name="T19" fmla="*/ 52 h 67"/>
                  <a:gd name="T20" fmla="*/ 33 w 52"/>
                  <a:gd name="T21" fmla="*/ 65 h 67"/>
                  <a:gd name="T22" fmla="*/ 34 w 52"/>
                  <a:gd name="T23" fmla="*/ 66 h 67"/>
                  <a:gd name="T24" fmla="*/ 34 w 52"/>
                  <a:gd name="T25" fmla="*/ 67 h 67"/>
                  <a:gd name="T26" fmla="*/ 33 w 52"/>
                  <a:gd name="T27" fmla="*/ 67 h 67"/>
                  <a:gd name="T28" fmla="*/ 2 w 52"/>
                  <a:gd name="T29" fmla="*/ 53 h 67"/>
                  <a:gd name="T30" fmla="*/ 0 w 52"/>
                  <a:gd name="T31" fmla="*/ 52 h 67"/>
                  <a:gd name="T32" fmla="*/ 1 w 52"/>
                  <a:gd name="T3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67">
                    <a:moveTo>
                      <a:pt x="1" y="51"/>
                    </a:moveTo>
                    <a:cubicBezTo>
                      <a:pt x="2" y="51"/>
                      <a:pt x="4" y="51"/>
                      <a:pt x="5" y="52"/>
                    </a:cubicBezTo>
                    <a:cubicBezTo>
                      <a:pt x="10" y="53"/>
                      <a:pt x="13" y="52"/>
                      <a:pt x="16" y="47"/>
                    </a:cubicBezTo>
                    <a:cubicBezTo>
                      <a:pt x="21" y="35"/>
                      <a:pt x="27" y="23"/>
                      <a:pt x="32" y="12"/>
                    </a:cubicBezTo>
                    <a:cubicBezTo>
                      <a:pt x="33" y="11"/>
                      <a:pt x="33" y="10"/>
                      <a:pt x="33" y="9"/>
                    </a:cubicBezTo>
                    <a:cubicBezTo>
                      <a:pt x="34" y="5"/>
                      <a:pt x="33" y="3"/>
                      <a:pt x="29" y="2"/>
                    </a:cubicBezTo>
                    <a:cubicBezTo>
                      <a:pt x="28" y="2"/>
                      <a:pt x="26" y="2"/>
                      <a:pt x="23" y="1"/>
                    </a:cubicBezTo>
                    <a:cubicBezTo>
                      <a:pt x="27" y="0"/>
                      <a:pt x="44" y="0"/>
                      <a:pt x="52" y="1"/>
                    </a:cubicBezTo>
                    <a:cubicBezTo>
                      <a:pt x="52" y="2"/>
                      <a:pt x="52" y="3"/>
                      <a:pt x="51" y="4"/>
                    </a:cubicBezTo>
                    <a:cubicBezTo>
                      <a:pt x="44" y="20"/>
                      <a:pt x="37" y="36"/>
                      <a:pt x="29" y="52"/>
                    </a:cubicBezTo>
                    <a:cubicBezTo>
                      <a:pt x="26" y="59"/>
                      <a:pt x="26" y="61"/>
                      <a:pt x="33" y="65"/>
                    </a:cubicBezTo>
                    <a:cubicBezTo>
                      <a:pt x="33" y="65"/>
                      <a:pt x="34" y="66"/>
                      <a:pt x="34" y="66"/>
                    </a:cubicBezTo>
                    <a:cubicBezTo>
                      <a:pt x="34" y="66"/>
                      <a:pt x="34" y="67"/>
                      <a:pt x="34" y="67"/>
                    </a:cubicBezTo>
                    <a:cubicBezTo>
                      <a:pt x="34" y="67"/>
                      <a:pt x="33" y="67"/>
                      <a:pt x="33" y="67"/>
                    </a:cubicBezTo>
                    <a:cubicBezTo>
                      <a:pt x="23" y="62"/>
                      <a:pt x="13" y="58"/>
                      <a:pt x="2" y="53"/>
                    </a:cubicBezTo>
                    <a:cubicBezTo>
                      <a:pt x="1" y="53"/>
                      <a:pt x="1" y="52"/>
                      <a:pt x="0" y="52"/>
                    </a:cubicBezTo>
                    <a:cubicBezTo>
                      <a:pt x="1" y="51"/>
                      <a:pt x="1" y="51"/>
                      <a:pt x="1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3" name="Freeform 71"/>
              <p:cNvSpPr>
                <a:spLocks noEditPoint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199024" y="21141193"/>
                <a:ext cx="4561647" cy="4553785"/>
              </a:xfrm>
              <a:custGeom>
                <a:avLst/>
                <a:gdLst>
                  <a:gd name="T0" fmla="*/ 326 w 652"/>
                  <a:gd name="T1" fmla="*/ 652 h 652"/>
                  <a:gd name="T2" fmla="*/ 326 w 652"/>
                  <a:gd name="T3" fmla="*/ 0 h 652"/>
                  <a:gd name="T4" fmla="*/ 300 w 652"/>
                  <a:gd name="T5" fmla="*/ 368 h 652"/>
                  <a:gd name="T6" fmla="*/ 300 w 652"/>
                  <a:gd name="T7" fmla="*/ 408 h 652"/>
                  <a:gd name="T8" fmla="*/ 292 w 652"/>
                  <a:gd name="T9" fmla="*/ 425 h 652"/>
                  <a:gd name="T10" fmla="*/ 239 w 652"/>
                  <a:gd name="T11" fmla="*/ 475 h 652"/>
                  <a:gd name="T12" fmla="*/ 208 w 652"/>
                  <a:gd name="T13" fmla="*/ 558 h 652"/>
                  <a:gd name="T14" fmla="*/ 256 w 652"/>
                  <a:gd name="T15" fmla="*/ 566 h 652"/>
                  <a:gd name="T16" fmla="*/ 264 w 652"/>
                  <a:gd name="T17" fmla="*/ 540 h 652"/>
                  <a:gd name="T18" fmla="*/ 312 w 652"/>
                  <a:gd name="T19" fmla="*/ 473 h 652"/>
                  <a:gd name="T20" fmla="*/ 346 w 652"/>
                  <a:gd name="T21" fmla="*/ 477 h 652"/>
                  <a:gd name="T22" fmla="*/ 390 w 652"/>
                  <a:gd name="T23" fmla="*/ 550 h 652"/>
                  <a:gd name="T24" fmla="*/ 410 w 652"/>
                  <a:gd name="T25" fmla="*/ 582 h 652"/>
                  <a:gd name="T26" fmla="*/ 439 w 652"/>
                  <a:gd name="T27" fmla="*/ 536 h 652"/>
                  <a:gd name="T28" fmla="*/ 360 w 652"/>
                  <a:gd name="T29" fmla="*/ 425 h 652"/>
                  <a:gd name="T30" fmla="*/ 351 w 652"/>
                  <a:gd name="T31" fmla="*/ 372 h 652"/>
                  <a:gd name="T32" fmla="*/ 357 w 652"/>
                  <a:gd name="T33" fmla="*/ 369 h 652"/>
                  <a:gd name="T34" fmla="*/ 453 w 652"/>
                  <a:gd name="T35" fmla="*/ 459 h 652"/>
                  <a:gd name="T36" fmla="*/ 489 w 652"/>
                  <a:gd name="T37" fmla="*/ 522 h 652"/>
                  <a:gd name="T38" fmla="*/ 526 w 652"/>
                  <a:gd name="T39" fmla="*/ 508 h 652"/>
                  <a:gd name="T40" fmla="*/ 512 w 652"/>
                  <a:gd name="T41" fmla="*/ 460 h 652"/>
                  <a:gd name="T42" fmla="*/ 373 w 652"/>
                  <a:gd name="T43" fmla="*/ 322 h 652"/>
                  <a:gd name="T44" fmla="*/ 351 w 652"/>
                  <a:gd name="T45" fmla="*/ 304 h 652"/>
                  <a:gd name="T46" fmla="*/ 306 w 652"/>
                  <a:gd name="T47" fmla="*/ 286 h 652"/>
                  <a:gd name="T48" fmla="*/ 300 w 652"/>
                  <a:gd name="T49" fmla="*/ 316 h 652"/>
                  <a:gd name="T50" fmla="*/ 210 w 652"/>
                  <a:gd name="T51" fmla="*/ 361 h 652"/>
                  <a:gd name="T52" fmla="*/ 128 w 652"/>
                  <a:gd name="T53" fmla="*/ 483 h 652"/>
                  <a:gd name="T54" fmla="*/ 140 w 652"/>
                  <a:gd name="T55" fmla="*/ 526 h 652"/>
                  <a:gd name="T56" fmla="*/ 172 w 652"/>
                  <a:gd name="T57" fmla="*/ 509 h 652"/>
                  <a:gd name="T58" fmla="*/ 246 w 652"/>
                  <a:gd name="T59" fmla="*/ 399 h 652"/>
                  <a:gd name="T60" fmla="*/ 300 w 652"/>
                  <a:gd name="T61" fmla="*/ 368 h 652"/>
                  <a:gd name="T62" fmla="*/ 249 w 652"/>
                  <a:gd name="T63" fmla="*/ 114 h 652"/>
                  <a:gd name="T64" fmla="*/ 123 w 652"/>
                  <a:gd name="T65" fmla="*/ 169 h 652"/>
                  <a:gd name="T66" fmla="*/ 75 w 652"/>
                  <a:gd name="T67" fmla="*/ 214 h 652"/>
                  <a:gd name="T68" fmla="*/ 108 w 652"/>
                  <a:gd name="T69" fmla="*/ 242 h 652"/>
                  <a:gd name="T70" fmla="*/ 158 w 652"/>
                  <a:gd name="T71" fmla="*/ 210 h 652"/>
                  <a:gd name="T72" fmla="*/ 253 w 652"/>
                  <a:gd name="T73" fmla="*/ 164 h 652"/>
                  <a:gd name="T74" fmla="*/ 250 w 652"/>
                  <a:gd name="T75" fmla="*/ 222 h 652"/>
                  <a:gd name="T76" fmla="*/ 65 w 652"/>
                  <a:gd name="T77" fmla="*/ 383 h 652"/>
                  <a:gd name="T78" fmla="*/ 80 w 652"/>
                  <a:gd name="T79" fmla="*/ 422 h 652"/>
                  <a:gd name="T80" fmla="*/ 113 w 652"/>
                  <a:gd name="T81" fmla="*/ 400 h 652"/>
                  <a:gd name="T82" fmla="*/ 215 w 652"/>
                  <a:gd name="T83" fmla="*/ 296 h 652"/>
                  <a:gd name="T84" fmla="*/ 304 w 652"/>
                  <a:gd name="T85" fmla="*/ 240 h 652"/>
                  <a:gd name="T86" fmla="*/ 303 w 652"/>
                  <a:gd name="T87" fmla="*/ 78 h 652"/>
                  <a:gd name="T88" fmla="*/ 269 w 652"/>
                  <a:gd name="T89" fmla="*/ 56 h 652"/>
                  <a:gd name="T90" fmla="*/ 253 w 652"/>
                  <a:gd name="T91" fmla="*/ 90 h 652"/>
                  <a:gd name="T92" fmla="*/ 398 w 652"/>
                  <a:gd name="T93" fmla="*/ 112 h 652"/>
                  <a:gd name="T94" fmla="*/ 398 w 652"/>
                  <a:gd name="T95" fmla="*/ 82 h 652"/>
                  <a:gd name="T96" fmla="*/ 368 w 652"/>
                  <a:gd name="T97" fmla="*/ 54 h 652"/>
                  <a:gd name="T98" fmla="*/ 347 w 652"/>
                  <a:gd name="T99" fmla="*/ 85 h 652"/>
                  <a:gd name="T100" fmla="*/ 347 w 652"/>
                  <a:gd name="T101" fmla="*/ 243 h 652"/>
                  <a:gd name="T102" fmla="*/ 369 w 652"/>
                  <a:gd name="T103" fmla="*/ 264 h 652"/>
                  <a:gd name="T104" fmla="*/ 493 w 652"/>
                  <a:gd name="T105" fmla="*/ 344 h 652"/>
                  <a:gd name="T106" fmla="*/ 549 w 652"/>
                  <a:gd name="T107" fmla="*/ 416 h 652"/>
                  <a:gd name="T108" fmla="*/ 587 w 652"/>
                  <a:gd name="T109" fmla="*/ 384 h 652"/>
                  <a:gd name="T110" fmla="*/ 407 w 652"/>
                  <a:gd name="T111" fmla="*/ 224 h 652"/>
                  <a:gd name="T112" fmla="*/ 398 w 652"/>
                  <a:gd name="T113" fmla="*/ 164 h 652"/>
                  <a:gd name="T114" fmla="*/ 403 w 652"/>
                  <a:gd name="T115" fmla="*/ 165 h 652"/>
                  <a:gd name="T116" fmla="*/ 532 w 652"/>
                  <a:gd name="T117" fmla="*/ 236 h 652"/>
                  <a:gd name="T118" fmla="*/ 575 w 652"/>
                  <a:gd name="T119" fmla="*/ 211 h 652"/>
                  <a:gd name="T120" fmla="*/ 509 w 652"/>
                  <a:gd name="T121" fmla="*/ 157 h 652"/>
                  <a:gd name="T122" fmla="*/ 398 w 652"/>
                  <a:gd name="T123" fmla="*/ 1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652">
                    <a:moveTo>
                      <a:pt x="652" y="326"/>
                    </a:moveTo>
                    <a:cubicBezTo>
                      <a:pt x="652" y="505"/>
                      <a:pt x="506" y="652"/>
                      <a:pt x="326" y="652"/>
                    </a:cubicBezTo>
                    <a:cubicBezTo>
                      <a:pt x="147" y="652"/>
                      <a:pt x="0" y="507"/>
                      <a:pt x="0" y="326"/>
                    </a:cubicBezTo>
                    <a:cubicBezTo>
                      <a:pt x="0" y="146"/>
                      <a:pt x="146" y="0"/>
                      <a:pt x="326" y="0"/>
                    </a:cubicBezTo>
                    <a:cubicBezTo>
                      <a:pt x="506" y="0"/>
                      <a:pt x="652" y="147"/>
                      <a:pt x="652" y="326"/>
                    </a:cubicBezTo>
                    <a:close/>
                    <a:moveTo>
                      <a:pt x="300" y="368"/>
                    </a:moveTo>
                    <a:cubicBezTo>
                      <a:pt x="300" y="370"/>
                      <a:pt x="300" y="371"/>
                      <a:pt x="300" y="373"/>
                    </a:cubicBezTo>
                    <a:cubicBezTo>
                      <a:pt x="300" y="385"/>
                      <a:pt x="300" y="396"/>
                      <a:pt x="300" y="408"/>
                    </a:cubicBezTo>
                    <a:cubicBezTo>
                      <a:pt x="300" y="409"/>
                      <a:pt x="300" y="410"/>
                      <a:pt x="300" y="411"/>
                    </a:cubicBezTo>
                    <a:cubicBezTo>
                      <a:pt x="300" y="417"/>
                      <a:pt x="297" y="422"/>
                      <a:pt x="292" y="425"/>
                    </a:cubicBezTo>
                    <a:cubicBezTo>
                      <a:pt x="290" y="426"/>
                      <a:pt x="288" y="428"/>
                      <a:pt x="285" y="429"/>
                    </a:cubicBezTo>
                    <a:cubicBezTo>
                      <a:pt x="267" y="441"/>
                      <a:pt x="252" y="457"/>
                      <a:pt x="239" y="475"/>
                    </a:cubicBezTo>
                    <a:cubicBezTo>
                      <a:pt x="225" y="496"/>
                      <a:pt x="216" y="520"/>
                      <a:pt x="210" y="544"/>
                    </a:cubicBezTo>
                    <a:cubicBezTo>
                      <a:pt x="209" y="549"/>
                      <a:pt x="208" y="553"/>
                      <a:pt x="208" y="558"/>
                    </a:cubicBezTo>
                    <a:cubicBezTo>
                      <a:pt x="207" y="571"/>
                      <a:pt x="215" y="581"/>
                      <a:pt x="228" y="583"/>
                    </a:cubicBezTo>
                    <a:cubicBezTo>
                      <a:pt x="239" y="585"/>
                      <a:pt x="252" y="581"/>
                      <a:pt x="256" y="566"/>
                    </a:cubicBezTo>
                    <a:cubicBezTo>
                      <a:pt x="256" y="565"/>
                      <a:pt x="257" y="563"/>
                      <a:pt x="257" y="562"/>
                    </a:cubicBezTo>
                    <a:cubicBezTo>
                      <a:pt x="260" y="555"/>
                      <a:pt x="262" y="547"/>
                      <a:pt x="264" y="540"/>
                    </a:cubicBezTo>
                    <a:cubicBezTo>
                      <a:pt x="270" y="523"/>
                      <a:pt x="278" y="508"/>
                      <a:pt x="289" y="493"/>
                    </a:cubicBezTo>
                    <a:cubicBezTo>
                      <a:pt x="295" y="485"/>
                      <a:pt x="303" y="478"/>
                      <a:pt x="312" y="473"/>
                    </a:cubicBezTo>
                    <a:cubicBezTo>
                      <a:pt x="321" y="468"/>
                      <a:pt x="330" y="468"/>
                      <a:pt x="339" y="473"/>
                    </a:cubicBezTo>
                    <a:cubicBezTo>
                      <a:pt x="341" y="474"/>
                      <a:pt x="344" y="475"/>
                      <a:pt x="346" y="477"/>
                    </a:cubicBezTo>
                    <a:cubicBezTo>
                      <a:pt x="355" y="483"/>
                      <a:pt x="362" y="491"/>
                      <a:pt x="368" y="500"/>
                    </a:cubicBezTo>
                    <a:cubicBezTo>
                      <a:pt x="378" y="516"/>
                      <a:pt x="385" y="533"/>
                      <a:pt x="390" y="550"/>
                    </a:cubicBezTo>
                    <a:cubicBezTo>
                      <a:pt x="392" y="556"/>
                      <a:pt x="394" y="563"/>
                      <a:pt x="396" y="569"/>
                    </a:cubicBezTo>
                    <a:cubicBezTo>
                      <a:pt x="399" y="576"/>
                      <a:pt x="403" y="580"/>
                      <a:pt x="410" y="582"/>
                    </a:cubicBezTo>
                    <a:cubicBezTo>
                      <a:pt x="425" y="588"/>
                      <a:pt x="446" y="577"/>
                      <a:pt x="443" y="555"/>
                    </a:cubicBezTo>
                    <a:cubicBezTo>
                      <a:pt x="442" y="548"/>
                      <a:pt x="440" y="542"/>
                      <a:pt x="439" y="536"/>
                    </a:cubicBezTo>
                    <a:cubicBezTo>
                      <a:pt x="433" y="515"/>
                      <a:pt x="426" y="496"/>
                      <a:pt x="414" y="478"/>
                    </a:cubicBezTo>
                    <a:cubicBezTo>
                      <a:pt x="400" y="456"/>
                      <a:pt x="382" y="439"/>
                      <a:pt x="360" y="425"/>
                    </a:cubicBezTo>
                    <a:cubicBezTo>
                      <a:pt x="354" y="422"/>
                      <a:pt x="351" y="417"/>
                      <a:pt x="351" y="410"/>
                    </a:cubicBezTo>
                    <a:cubicBezTo>
                      <a:pt x="351" y="397"/>
                      <a:pt x="351" y="385"/>
                      <a:pt x="351" y="372"/>
                    </a:cubicBezTo>
                    <a:cubicBezTo>
                      <a:pt x="351" y="371"/>
                      <a:pt x="351" y="370"/>
                      <a:pt x="352" y="368"/>
                    </a:cubicBezTo>
                    <a:cubicBezTo>
                      <a:pt x="354" y="368"/>
                      <a:pt x="355" y="369"/>
                      <a:pt x="357" y="369"/>
                    </a:cubicBezTo>
                    <a:cubicBezTo>
                      <a:pt x="376" y="376"/>
                      <a:pt x="392" y="386"/>
                      <a:pt x="406" y="400"/>
                    </a:cubicBezTo>
                    <a:cubicBezTo>
                      <a:pt x="425" y="417"/>
                      <a:pt x="439" y="437"/>
                      <a:pt x="453" y="459"/>
                    </a:cubicBezTo>
                    <a:cubicBezTo>
                      <a:pt x="462" y="475"/>
                      <a:pt x="471" y="492"/>
                      <a:pt x="479" y="509"/>
                    </a:cubicBezTo>
                    <a:cubicBezTo>
                      <a:pt x="481" y="514"/>
                      <a:pt x="484" y="518"/>
                      <a:pt x="489" y="522"/>
                    </a:cubicBezTo>
                    <a:cubicBezTo>
                      <a:pt x="494" y="526"/>
                      <a:pt x="501" y="529"/>
                      <a:pt x="508" y="527"/>
                    </a:cubicBezTo>
                    <a:cubicBezTo>
                      <a:pt x="518" y="524"/>
                      <a:pt x="524" y="518"/>
                      <a:pt x="526" y="508"/>
                    </a:cubicBezTo>
                    <a:cubicBezTo>
                      <a:pt x="528" y="500"/>
                      <a:pt x="527" y="493"/>
                      <a:pt x="524" y="486"/>
                    </a:cubicBezTo>
                    <a:cubicBezTo>
                      <a:pt x="520" y="477"/>
                      <a:pt x="516" y="469"/>
                      <a:pt x="512" y="460"/>
                    </a:cubicBezTo>
                    <a:cubicBezTo>
                      <a:pt x="498" y="429"/>
                      <a:pt x="480" y="400"/>
                      <a:pt x="456" y="375"/>
                    </a:cubicBezTo>
                    <a:cubicBezTo>
                      <a:pt x="432" y="351"/>
                      <a:pt x="405" y="333"/>
                      <a:pt x="373" y="322"/>
                    </a:cubicBezTo>
                    <a:cubicBezTo>
                      <a:pt x="366" y="320"/>
                      <a:pt x="359" y="318"/>
                      <a:pt x="351" y="316"/>
                    </a:cubicBezTo>
                    <a:cubicBezTo>
                      <a:pt x="351" y="312"/>
                      <a:pt x="351" y="308"/>
                      <a:pt x="351" y="304"/>
                    </a:cubicBezTo>
                    <a:cubicBezTo>
                      <a:pt x="350" y="298"/>
                      <a:pt x="349" y="291"/>
                      <a:pt x="345" y="286"/>
                    </a:cubicBezTo>
                    <a:cubicBezTo>
                      <a:pt x="335" y="271"/>
                      <a:pt x="316" y="271"/>
                      <a:pt x="306" y="286"/>
                    </a:cubicBezTo>
                    <a:cubicBezTo>
                      <a:pt x="302" y="292"/>
                      <a:pt x="301" y="299"/>
                      <a:pt x="301" y="305"/>
                    </a:cubicBezTo>
                    <a:cubicBezTo>
                      <a:pt x="300" y="309"/>
                      <a:pt x="300" y="312"/>
                      <a:pt x="300" y="316"/>
                    </a:cubicBezTo>
                    <a:cubicBezTo>
                      <a:pt x="299" y="317"/>
                      <a:pt x="298" y="317"/>
                      <a:pt x="296" y="317"/>
                    </a:cubicBezTo>
                    <a:cubicBezTo>
                      <a:pt x="264" y="325"/>
                      <a:pt x="235" y="339"/>
                      <a:pt x="210" y="361"/>
                    </a:cubicBezTo>
                    <a:cubicBezTo>
                      <a:pt x="191" y="378"/>
                      <a:pt x="175" y="398"/>
                      <a:pt x="161" y="420"/>
                    </a:cubicBezTo>
                    <a:cubicBezTo>
                      <a:pt x="148" y="440"/>
                      <a:pt x="138" y="462"/>
                      <a:pt x="128" y="483"/>
                    </a:cubicBezTo>
                    <a:cubicBezTo>
                      <a:pt x="126" y="490"/>
                      <a:pt x="124" y="497"/>
                      <a:pt x="125" y="504"/>
                    </a:cubicBezTo>
                    <a:cubicBezTo>
                      <a:pt x="126" y="515"/>
                      <a:pt x="130" y="522"/>
                      <a:pt x="140" y="526"/>
                    </a:cubicBezTo>
                    <a:cubicBezTo>
                      <a:pt x="150" y="530"/>
                      <a:pt x="159" y="526"/>
                      <a:pt x="165" y="519"/>
                    </a:cubicBezTo>
                    <a:cubicBezTo>
                      <a:pt x="168" y="516"/>
                      <a:pt x="170" y="512"/>
                      <a:pt x="172" y="509"/>
                    </a:cubicBezTo>
                    <a:cubicBezTo>
                      <a:pt x="181" y="493"/>
                      <a:pt x="189" y="476"/>
                      <a:pt x="198" y="461"/>
                    </a:cubicBezTo>
                    <a:cubicBezTo>
                      <a:pt x="211" y="438"/>
                      <a:pt x="227" y="417"/>
                      <a:pt x="246" y="399"/>
                    </a:cubicBezTo>
                    <a:cubicBezTo>
                      <a:pt x="260" y="386"/>
                      <a:pt x="276" y="376"/>
                      <a:pt x="294" y="370"/>
                    </a:cubicBezTo>
                    <a:cubicBezTo>
                      <a:pt x="296" y="369"/>
                      <a:pt x="298" y="368"/>
                      <a:pt x="300" y="368"/>
                    </a:cubicBezTo>
                    <a:close/>
                    <a:moveTo>
                      <a:pt x="253" y="112"/>
                    </a:moveTo>
                    <a:cubicBezTo>
                      <a:pt x="252" y="113"/>
                      <a:pt x="250" y="113"/>
                      <a:pt x="249" y="114"/>
                    </a:cubicBezTo>
                    <a:cubicBezTo>
                      <a:pt x="240" y="117"/>
                      <a:pt x="231" y="119"/>
                      <a:pt x="222" y="122"/>
                    </a:cubicBezTo>
                    <a:cubicBezTo>
                      <a:pt x="187" y="134"/>
                      <a:pt x="154" y="149"/>
                      <a:pt x="123" y="169"/>
                    </a:cubicBezTo>
                    <a:cubicBezTo>
                      <a:pt x="110" y="178"/>
                      <a:pt x="97" y="188"/>
                      <a:pt x="85" y="200"/>
                    </a:cubicBezTo>
                    <a:cubicBezTo>
                      <a:pt x="81" y="204"/>
                      <a:pt x="77" y="208"/>
                      <a:pt x="75" y="214"/>
                    </a:cubicBezTo>
                    <a:cubicBezTo>
                      <a:pt x="71" y="225"/>
                      <a:pt x="76" y="237"/>
                      <a:pt x="87" y="241"/>
                    </a:cubicBezTo>
                    <a:cubicBezTo>
                      <a:pt x="94" y="244"/>
                      <a:pt x="101" y="244"/>
                      <a:pt x="108" y="242"/>
                    </a:cubicBezTo>
                    <a:cubicBezTo>
                      <a:pt x="114" y="240"/>
                      <a:pt x="118" y="237"/>
                      <a:pt x="123" y="234"/>
                    </a:cubicBezTo>
                    <a:cubicBezTo>
                      <a:pt x="134" y="226"/>
                      <a:pt x="146" y="217"/>
                      <a:pt x="158" y="210"/>
                    </a:cubicBezTo>
                    <a:cubicBezTo>
                      <a:pt x="186" y="191"/>
                      <a:pt x="216" y="176"/>
                      <a:pt x="249" y="165"/>
                    </a:cubicBezTo>
                    <a:cubicBezTo>
                      <a:pt x="250" y="165"/>
                      <a:pt x="252" y="164"/>
                      <a:pt x="253" y="164"/>
                    </a:cubicBezTo>
                    <a:cubicBezTo>
                      <a:pt x="253" y="183"/>
                      <a:pt x="253" y="202"/>
                      <a:pt x="253" y="220"/>
                    </a:cubicBezTo>
                    <a:cubicBezTo>
                      <a:pt x="252" y="221"/>
                      <a:pt x="251" y="221"/>
                      <a:pt x="250" y="222"/>
                    </a:cubicBezTo>
                    <a:cubicBezTo>
                      <a:pt x="185" y="247"/>
                      <a:pt x="131" y="288"/>
                      <a:pt x="90" y="345"/>
                    </a:cubicBezTo>
                    <a:cubicBezTo>
                      <a:pt x="81" y="357"/>
                      <a:pt x="73" y="370"/>
                      <a:pt x="65" y="383"/>
                    </a:cubicBezTo>
                    <a:cubicBezTo>
                      <a:pt x="62" y="387"/>
                      <a:pt x="60" y="391"/>
                      <a:pt x="60" y="395"/>
                    </a:cubicBezTo>
                    <a:cubicBezTo>
                      <a:pt x="60" y="408"/>
                      <a:pt x="68" y="419"/>
                      <a:pt x="80" y="422"/>
                    </a:cubicBezTo>
                    <a:cubicBezTo>
                      <a:pt x="90" y="425"/>
                      <a:pt x="98" y="422"/>
                      <a:pt x="104" y="413"/>
                    </a:cubicBezTo>
                    <a:cubicBezTo>
                      <a:pt x="107" y="409"/>
                      <a:pt x="110" y="404"/>
                      <a:pt x="113" y="400"/>
                    </a:cubicBezTo>
                    <a:cubicBezTo>
                      <a:pt x="127" y="380"/>
                      <a:pt x="143" y="361"/>
                      <a:pt x="160" y="343"/>
                    </a:cubicBezTo>
                    <a:cubicBezTo>
                      <a:pt x="177" y="325"/>
                      <a:pt x="195" y="309"/>
                      <a:pt x="215" y="296"/>
                    </a:cubicBezTo>
                    <a:cubicBezTo>
                      <a:pt x="237" y="282"/>
                      <a:pt x="261" y="271"/>
                      <a:pt x="286" y="264"/>
                    </a:cubicBezTo>
                    <a:cubicBezTo>
                      <a:pt x="300" y="260"/>
                      <a:pt x="304" y="253"/>
                      <a:pt x="304" y="240"/>
                    </a:cubicBezTo>
                    <a:cubicBezTo>
                      <a:pt x="304" y="189"/>
                      <a:pt x="304" y="138"/>
                      <a:pt x="304" y="88"/>
                    </a:cubicBezTo>
                    <a:cubicBezTo>
                      <a:pt x="304" y="84"/>
                      <a:pt x="304" y="81"/>
                      <a:pt x="303" y="78"/>
                    </a:cubicBezTo>
                    <a:cubicBezTo>
                      <a:pt x="303" y="74"/>
                      <a:pt x="302" y="69"/>
                      <a:pt x="299" y="65"/>
                    </a:cubicBezTo>
                    <a:cubicBezTo>
                      <a:pt x="293" y="55"/>
                      <a:pt x="280" y="51"/>
                      <a:pt x="269" y="56"/>
                    </a:cubicBezTo>
                    <a:cubicBezTo>
                      <a:pt x="261" y="61"/>
                      <a:pt x="256" y="68"/>
                      <a:pt x="254" y="77"/>
                    </a:cubicBezTo>
                    <a:cubicBezTo>
                      <a:pt x="254" y="81"/>
                      <a:pt x="254" y="85"/>
                      <a:pt x="253" y="90"/>
                    </a:cubicBezTo>
                    <a:cubicBezTo>
                      <a:pt x="253" y="97"/>
                      <a:pt x="253" y="105"/>
                      <a:pt x="253" y="112"/>
                    </a:cubicBezTo>
                    <a:close/>
                    <a:moveTo>
                      <a:pt x="398" y="112"/>
                    </a:moveTo>
                    <a:cubicBezTo>
                      <a:pt x="398" y="110"/>
                      <a:pt x="398" y="108"/>
                      <a:pt x="398" y="106"/>
                    </a:cubicBezTo>
                    <a:cubicBezTo>
                      <a:pt x="398" y="98"/>
                      <a:pt x="398" y="90"/>
                      <a:pt x="398" y="82"/>
                    </a:cubicBezTo>
                    <a:cubicBezTo>
                      <a:pt x="397" y="76"/>
                      <a:pt x="396" y="70"/>
                      <a:pt x="392" y="65"/>
                    </a:cubicBezTo>
                    <a:cubicBezTo>
                      <a:pt x="386" y="57"/>
                      <a:pt x="378" y="53"/>
                      <a:pt x="368" y="54"/>
                    </a:cubicBezTo>
                    <a:cubicBezTo>
                      <a:pt x="358" y="56"/>
                      <a:pt x="352" y="62"/>
                      <a:pt x="349" y="71"/>
                    </a:cubicBezTo>
                    <a:cubicBezTo>
                      <a:pt x="348" y="75"/>
                      <a:pt x="347" y="80"/>
                      <a:pt x="347" y="85"/>
                    </a:cubicBezTo>
                    <a:cubicBezTo>
                      <a:pt x="347" y="137"/>
                      <a:pt x="347" y="189"/>
                      <a:pt x="347" y="242"/>
                    </a:cubicBezTo>
                    <a:cubicBezTo>
                      <a:pt x="347" y="242"/>
                      <a:pt x="347" y="243"/>
                      <a:pt x="347" y="243"/>
                    </a:cubicBezTo>
                    <a:cubicBezTo>
                      <a:pt x="347" y="251"/>
                      <a:pt x="351" y="257"/>
                      <a:pt x="358" y="260"/>
                    </a:cubicBezTo>
                    <a:cubicBezTo>
                      <a:pt x="361" y="262"/>
                      <a:pt x="365" y="263"/>
                      <a:pt x="369" y="264"/>
                    </a:cubicBezTo>
                    <a:cubicBezTo>
                      <a:pt x="387" y="270"/>
                      <a:pt x="405" y="277"/>
                      <a:pt x="421" y="286"/>
                    </a:cubicBezTo>
                    <a:cubicBezTo>
                      <a:pt x="449" y="301"/>
                      <a:pt x="473" y="321"/>
                      <a:pt x="493" y="344"/>
                    </a:cubicBezTo>
                    <a:cubicBezTo>
                      <a:pt x="513" y="365"/>
                      <a:pt x="530" y="388"/>
                      <a:pt x="546" y="412"/>
                    </a:cubicBezTo>
                    <a:cubicBezTo>
                      <a:pt x="547" y="413"/>
                      <a:pt x="548" y="415"/>
                      <a:pt x="549" y="416"/>
                    </a:cubicBezTo>
                    <a:cubicBezTo>
                      <a:pt x="553" y="421"/>
                      <a:pt x="558" y="423"/>
                      <a:pt x="564" y="423"/>
                    </a:cubicBezTo>
                    <a:cubicBezTo>
                      <a:pt x="584" y="423"/>
                      <a:pt x="598" y="402"/>
                      <a:pt x="587" y="384"/>
                    </a:cubicBezTo>
                    <a:cubicBezTo>
                      <a:pt x="581" y="374"/>
                      <a:pt x="576" y="365"/>
                      <a:pt x="569" y="355"/>
                    </a:cubicBezTo>
                    <a:cubicBezTo>
                      <a:pt x="528" y="296"/>
                      <a:pt x="474" y="251"/>
                      <a:pt x="407" y="224"/>
                    </a:cubicBezTo>
                    <a:cubicBezTo>
                      <a:pt x="404" y="223"/>
                      <a:pt x="401" y="222"/>
                      <a:pt x="398" y="220"/>
                    </a:cubicBezTo>
                    <a:cubicBezTo>
                      <a:pt x="398" y="201"/>
                      <a:pt x="398" y="183"/>
                      <a:pt x="398" y="164"/>
                    </a:cubicBezTo>
                    <a:cubicBezTo>
                      <a:pt x="399" y="164"/>
                      <a:pt x="399" y="164"/>
                      <a:pt x="399" y="164"/>
                    </a:cubicBezTo>
                    <a:cubicBezTo>
                      <a:pt x="401" y="165"/>
                      <a:pt x="402" y="165"/>
                      <a:pt x="403" y="165"/>
                    </a:cubicBezTo>
                    <a:cubicBezTo>
                      <a:pt x="439" y="177"/>
                      <a:pt x="473" y="195"/>
                      <a:pt x="504" y="217"/>
                    </a:cubicBezTo>
                    <a:cubicBezTo>
                      <a:pt x="513" y="223"/>
                      <a:pt x="522" y="230"/>
                      <a:pt x="532" y="236"/>
                    </a:cubicBezTo>
                    <a:cubicBezTo>
                      <a:pt x="539" y="242"/>
                      <a:pt x="547" y="244"/>
                      <a:pt x="556" y="243"/>
                    </a:cubicBezTo>
                    <a:cubicBezTo>
                      <a:pt x="573" y="242"/>
                      <a:pt x="582" y="226"/>
                      <a:pt x="575" y="211"/>
                    </a:cubicBezTo>
                    <a:cubicBezTo>
                      <a:pt x="572" y="206"/>
                      <a:pt x="569" y="202"/>
                      <a:pt x="566" y="199"/>
                    </a:cubicBezTo>
                    <a:cubicBezTo>
                      <a:pt x="549" y="182"/>
                      <a:pt x="529" y="169"/>
                      <a:pt x="509" y="157"/>
                    </a:cubicBezTo>
                    <a:cubicBezTo>
                      <a:pt x="480" y="141"/>
                      <a:pt x="450" y="129"/>
                      <a:pt x="418" y="119"/>
                    </a:cubicBezTo>
                    <a:cubicBezTo>
                      <a:pt x="412" y="116"/>
                      <a:pt x="405" y="114"/>
                      <a:pt x="398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灯片编号占位符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i="1"/>
              <a:t>参考文献：</a:t>
            </a:r>
            <a:r>
              <a:rPr lang="en-US" altLang="zh-CN" i="1"/>
              <a:t>https://medium.com/@danieldkang/ai-agent-benchmarks-are-broken-c1fedc9ea071</a:t>
            </a:r>
            <a:endParaRPr lang="en-US" altLang="zh-CN" i="1"/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8298180" cy="761365"/>
          </a:xfrm>
          <a:prstGeom prst="rect">
            <a:avLst/>
          </a:prstGeom>
        </p:spPr>
        <p:txBody>
          <a:bodyPr anchor="ctr">
            <a:normAutofit fontScale="7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三、Agent测评：Benchmark as Evaluator</a:t>
            </a:r>
            <a:endParaRPr kumimoji="0" lang="zh-CN" altLang="en-US" sz="4800" b="1" i="0" u="none" strike="noStrike" cap="none" spc="0" normalizeH="0" baseline="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2" name="图片 1"/>
          <p:cNvPicPr/>
          <p:nvPr/>
        </p:nvPicPr>
        <p:blipFill>
          <a:blip r:embed="rId19"/>
          <a:stretch>
            <a:fillRect/>
          </a:stretch>
        </p:blipFill>
        <p:spPr>
          <a:xfrm>
            <a:off x="401320" y="1819910"/>
            <a:ext cx="4236085" cy="373062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0"/>
            </p:custDataLst>
          </p:nvPr>
        </p:nvSpPr>
        <p:spPr>
          <a:xfrm>
            <a:off x="1345883" y="3243580"/>
            <a:ext cx="42354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</a:t>
            </a:r>
            <a:endParaRPr lang="en-US" altLang="zh-CN" sz="2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>
            <p:custDataLst>
              <p:tags r:id="rId21"/>
            </p:custDataLst>
          </p:nvPr>
        </p:nvSpPr>
        <p:spPr>
          <a:xfrm>
            <a:off x="3278823" y="3230245"/>
            <a:ext cx="40703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8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altLang="zh-CN" sz="28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>
            <p:custDataLst>
              <p:tags r:id="rId22"/>
            </p:custDataLst>
          </p:nvPr>
        </p:nvSpPr>
        <p:spPr>
          <a:xfrm>
            <a:off x="1136015" y="2461895"/>
            <a:ext cx="87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我最强！</a:t>
            </a:r>
            <a:endParaRPr lang="zh-CN" altLang="en-US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3"/>
            </p:custDataLst>
          </p:nvPr>
        </p:nvSpPr>
        <p:spPr>
          <a:xfrm>
            <a:off x="2947670" y="2529205"/>
            <a:ext cx="87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中宋" panose="02010600040101010101" charset="-122"/>
                <a:ea typeface="华文中宋" panose="02010600040101010101" charset="-122"/>
              </a:rPr>
              <a:t>没我强！</a:t>
            </a:r>
            <a:endParaRPr lang="zh-CN" altLang="en-US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26635" y="2768600"/>
            <a:ext cx="7157085" cy="27451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36795" y="1819275"/>
            <a:ext cx="7146925" cy="1078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i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参考图像：</a:t>
            </a:r>
            <a:r>
              <a:rPr lang="en-US" altLang="zh-CN" i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IPHO;CPHO;Newton’s Law; Lorentz covariance(Wikipedia)</a:t>
            </a:r>
            <a:endParaRPr lang="zh-CN" altLang="en-US" i="1"/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10285730" cy="7613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三、Agent测评：</a:t>
            </a:r>
            <a:r>
              <a:rPr kumimoji="0" lang="en-US" altLang="zh-CN" sz="32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PRBench</a:t>
            </a:r>
            <a:r>
              <a:rPr kumimoji="0" lang="zh-CN" altLang="en-US" sz="32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的设计初衷</a:t>
            </a:r>
            <a:endParaRPr kumimoji="0" lang="zh-CN" altLang="en-US" sz="3200" b="1" i="0" u="none" strike="noStrike" cap="none" spc="0" normalizeH="0" baseline="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>
            <p:custDataLst>
              <p:tags r:id="rId19"/>
            </p:custDataLst>
          </p:nvPr>
        </p:nvGrpSpPr>
        <p:grpSpPr>
          <a:xfrm>
            <a:off x="4707890" y="1188085"/>
            <a:ext cx="2772410" cy="2788285"/>
            <a:chOff x="10373" y="1894"/>
            <a:chExt cx="8250" cy="7499"/>
          </a:xfrm>
        </p:grpSpPr>
        <p:grpSp>
          <p:nvGrpSpPr>
            <p:cNvPr id="12" name="组合 11"/>
            <p:cNvGrpSpPr/>
            <p:nvPr>
              <p:custDataLst>
                <p:tags r:id="rId20"/>
              </p:custDataLst>
            </p:nvPr>
          </p:nvGrpSpPr>
          <p:grpSpPr>
            <a:xfrm>
              <a:off x="10661" y="1894"/>
              <a:ext cx="7573" cy="729"/>
              <a:chOff x="1095" y="2621"/>
              <a:chExt cx="7573" cy="729"/>
            </a:xfrm>
          </p:grpSpPr>
          <p:sp>
            <p:nvSpPr>
              <p:cNvPr id="14" name="圆角矩形 13"/>
              <p:cNvSpPr/>
              <p:nvPr>
                <p:custDataLst>
                  <p:tags r:id="rId21"/>
                </p:custDataLst>
              </p:nvPr>
            </p:nvSpPr>
            <p:spPr>
              <a:xfrm>
                <a:off x="1095" y="2621"/>
                <a:ext cx="7573" cy="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1D5A4"/>
                  </a:gs>
                  <a:gs pos="30000">
                    <a:srgbClr val="97998C">
                      <a:alpha val="100000"/>
                    </a:srgbClr>
                  </a:gs>
                  <a:gs pos="76000">
                    <a:srgbClr val="A23838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>
                    <a:solidFill>
                      <a:schemeClr val="bg1"/>
                    </a:solidFill>
                    <a:latin typeface="仓耳玄三M W05" panose="02020400000000000000" charset="-128"/>
                    <a:ea typeface="仓耳玄三M W05" panose="02020400000000000000" charset="-128"/>
                    <a:cs typeface="仓耳玄三M W05" panose="02020400000000000000" charset="-128"/>
                    <a:sym typeface="仓耳玄三M W05" panose="02020400000000000000" charset="-128"/>
                  </a:rPr>
                  <a:t>强知识库、物理科研</a:t>
                </a:r>
                <a:endParaRPr kumimoji="1" lang="zh-CN" altLang="en-US" dirty="0">
                  <a:solidFill>
                    <a:schemeClr val="bg1"/>
                  </a:solidFill>
                  <a:latin typeface="仓耳玄三M W05" panose="02020400000000000000" charset="-128"/>
                  <a:ea typeface="仓耳玄三M W05" panose="02020400000000000000" charset="-128"/>
                  <a:cs typeface="仓耳玄三M W05" panose="02020400000000000000" charset="-128"/>
                  <a:sym typeface="仓耳玄三M W05" panose="02020400000000000000" charset="-128"/>
                </a:endParaRPr>
              </a:p>
            </p:txBody>
          </p:sp>
          <p:pic>
            <p:nvPicPr>
              <p:cNvPr id="15" name="图片 14" descr="大雪-蔡翔宇 (8)"/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3">
                <a:lum contrast="18000"/>
              </a:blip>
              <a:srcRect l="26109" t="24766" r="47355" b="195"/>
              <a:stretch>
                <a:fillRect/>
              </a:stretch>
            </p:blipFill>
            <p:spPr>
              <a:xfrm>
                <a:off x="1095" y="2621"/>
                <a:ext cx="753" cy="729"/>
              </a:xfrm>
              <a:prstGeom prst="ellipse">
                <a:avLst/>
              </a:prstGeom>
              <a:effectLst/>
            </p:spPr>
          </p:pic>
        </p:grpSp>
        <p:pic>
          <p:nvPicPr>
            <p:cNvPr id="21" name="图片 2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1073" y="3029"/>
              <a:ext cx="6849" cy="382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/>
            <a:stretch>
              <a:fillRect/>
            </a:stretch>
          </p:blipFill>
          <p:spPr>
            <a:xfrm>
              <a:off x="10373" y="7063"/>
              <a:ext cx="8250" cy="233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>
            <p:custDataLst>
              <p:tags r:id="rId28"/>
            </p:custDataLst>
          </p:nvPr>
        </p:nvGrpSpPr>
        <p:grpSpPr>
          <a:xfrm>
            <a:off x="1228090" y="1150620"/>
            <a:ext cx="2870200" cy="2825115"/>
            <a:chOff x="999" y="1895"/>
            <a:chExt cx="7766" cy="7658"/>
          </a:xfrm>
        </p:grpSpPr>
        <p:grpSp>
          <p:nvGrpSpPr>
            <p:cNvPr id="33" name="组合 32"/>
            <p:cNvGrpSpPr/>
            <p:nvPr>
              <p:custDataLst>
                <p:tags r:id="rId29"/>
              </p:custDataLst>
            </p:nvPr>
          </p:nvGrpSpPr>
          <p:grpSpPr>
            <a:xfrm>
              <a:off x="1095" y="1895"/>
              <a:ext cx="7573" cy="729"/>
              <a:chOff x="1095" y="2621"/>
              <a:chExt cx="7573" cy="729"/>
            </a:xfrm>
          </p:grpSpPr>
          <p:sp>
            <p:nvSpPr>
              <p:cNvPr id="10" name="圆角矩形 9"/>
              <p:cNvSpPr/>
              <p:nvPr>
                <p:custDataLst>
                  <p:tags r:id="rId30"/>
                </p:custDataLst>
              </p:nvPr>
            </p:nvSpPr>
            <p:spPr>
              <a:xfrm>
                <a:off x="1095" y="2621"/>
                <a:ext cx="7573" cy="7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F1D5A4"/>
                  </a:gs>
                  <a:gs pos="30000">
                    <a:srgbClr val="97998C">
                      <a:alpha val="100000"/>
                    </a:srgbClr>
                  </a:gs>
                  <a:gs pos="76000">
                    <a:srgbClr val="A23838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>
                    <a:solidFill>
                      <a:schemeClr val="bg1"/>
                    </a:solidFill>
                    <a:latin typeface="仓耳玄三M W05" panose="02020400000000000000" charset="-128"/>
                    <a:ea typeface="仓耳玄三M W05" panose="02020400000000000000" charset="-128"/>
                    <a:cs typeface="仓耳玄三M W05" panose="02020400000000000000" charset="-128"/>
                    <a:sym typeface="仓耳玄三M W05" panose="02020400000000000000" charset="-128"/>
                  </a:rPr>
                  <a:t>复杂推理、长上下文</a:t>
                </a:r>
                <a:endParaRPr kumimoji="1" lang="zh-CN" altLang="en-US" dirty="0">
                  <a:solidFill>
                    <a:schemeClr val="bg1"/>
                  </a:solidFill>
                  <a:latin typeface="仓耳玄三M W05" panose="02020400000000000000" charset="-128"/>
                  <a:ea typeface="仓耳玄三M W05" panose="02020400000000000000" charset="-128"/>
                  <a:cs typeface="仓耳玄三M W05" panose="02020400000000000000" charset="-128"/>
                  <a:sym typeface="仓耳玄三M W05" panose="02020400000000000000" charset="-128"/>
                </a:endParaRPr>
              </a:p>
            </p:txBody>
          </p:sp>
          <p:pic>
            <p:nvPicPr>
              <p:cNvPr id="11" name="图片 10" descr="大雪-蔡翔宇 (8)"/>
              <p:cNvPicPr>
                <a:picLocks noChangeAspect="1"/>
              </p:cNvPicPr>
              <p:nvPr>
                <p:custDataLst>
                  <p:tags r:id="rId31"/>
                </p:custDataLst>
              </p:nvPr>
            </p:nvPicPr>
            <p:blipFill>
              <a:blip r:embed="rId23">
                <a:lum contrast="18000"/>
              </a:blip>
              <a:srcRect l="26109" t="24766" r="47355" b="195"/>
              <a:stretch>
                <a:fillRect/>
              </a:stretch>
            </p:blipFill>
            <p:spPr>
              <a:xfrm>
                <a:off x="1095" y="2621"/>
                <a:ext cx="753" cy="729"/>
              </a:xfrm>
              <a:prstGeom prst="ellipse">
                <a:avLst/>
              </a:prstGeom>
              <a:effectLst/>
            </p:spPr>
          </p:pic>
        </p:grpSp>
        <p:pic>
          <p:nvPicPr>
            <p:cNvPr id="18" name="图片 17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999" y="3089"/>
              <a:ext cx="7766" cy="4063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999" y="7277"/>
              <a:ext cx="7765" cy="2276"/>
            </a:xfrm>
            <a:prstGeom prst="rect">
              <a:avLst/>
            </a:prstGeom>
          </p:spPr>
        </p:pic>
      </p:grpSp>
      <p:sp>
        <p:nvSpPr>
          <p:cNvPr id="17" name="圆角矩形 16"/>
          <p:cNvSpPr/>
          <p:nvPr>
            <p:custDataLst>
              <p:tags r:id="rId36"/>
            </p:custDataLst>
          </p:nvPr>
        </p:nvSpPr>
        <p:spPr>
          <a:xfrm>
            <a:off x="7962820" y="1184910"/>
            <a:ext cx="2798870" cy="2720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D5A4"/>
              </a:gs>
              <a:gs pos="30000">
                <a:srgbClr val="97998C">
                  <a:alpha val="100000"/>
                </a:srgbClr>
              </a:gs>
              <a:gs pos="76000">
                <a:srgbClr val="A23838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端到端流程、多轮迭代</a:t>
            </a:r>
            <a:endParaRPr kumimoji="1" lang="zh-CN" altLang="en-US" dirty="0">
              <a:solidFill>
                <a:schemeClr val="bg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pic>
        <p:nvPicPr>
          <p:cNvPr id="20" name="图片 19" descr="大雪-蔡翔宇 (8)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23">
            <a:lum contrast="18000"/>
          </a:blip>
          <a:srcRect l="26109" t="24766" r="47355" b="195"/>
          <a:stretch>
            <a:fillRect/>
          </a:stretch>
        </p:blipFill>
        <p:spPr>
          <a:xfrm>
            <a:off x="7962820" y="1184910"/>
            <a:ext cx="278298" cy="272442"/>
          </a:xfrm>
          <a:prstGeom prst="ellipse">
            <a:avLst/>
          </a:prstGeom>
          <a:effectLst/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134235" y="4392295"/>
            <a:ext cx="7511415" cy="1976120"/>
          </a:xfrm>
          <a:prstGeom prst="rect">
            <a:avLst/>
          </a:prstGeom>
        </p:spPr>
      </p:pic>
      <p:pic>
        <p:nvPicPr>
          <p:cNvPr id="30" name="图片 29" descr="images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8025765" y="3091180"/>
            <a:ext cx="2672715" cy="7797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8025765" y="1597025"/>
            <a:ext cx="2672715" cy="67627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8012430" y="2305685"/>
            <a:ext cx="2686050" cy="727075"/>
          </a:xfrm>
          <a:prstGeom prst="rect">
            <a:avLst/>
          </a:prstGeom>
        </p:spPr>
      </p:pic>
      <p:pic>
        <p:nvPicPr>
          <p:cNvPr id="34" name="图片 33" descr="images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8037830" y="3152140"/>
            <a:ext cx="2672715" cy="8286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8037830" y="1657985"/>
            <a:ext cx="2672715" cy="67627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8024495" y="2366645"/>
            <a:ext cx="2686050" cy="727075"/>
          </a:xfrm>
          <a:prstGeom prst="rect">
            <a:avLst/>
          </a:prstGeom>
        </p:spPr>
      </p:pic>
      <p:sp>
        <p:nvSpPr>
          <p:cNvPr id="38" name="右大括号 37"/>
          <p:cNvSpPr/>
          <p:nvPr/>
        </p:nvSpPr>
        <p:spPr>
          <a:xfrm rot="5400000">
            <a:off x="5895975" y="642620"/>
            <a:ext cx="476250" cy="7023100"/>
          </a:xfrm>
          <a:prstGeom prst="righ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i="1"/>
              <a:t>参考文献：</a:t>
            </a:r>
            <a:r>
              <a:rPr lang="en-US" altLang="zh-CN" i="1"/>
              <a:t>https://medium.com/@danieldkang/ai-agent-benchmarks-are-broken-c1fedc9ea071</a:t>
            </a:r>
            <a:endParaRPr lang="en-US" altLang="zh-CN" i="1"/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8298180" cy="761365"/>
          </a:xfrm>
          <a:prstGeom prst="rect">
            <a:avLst/>
          </a:prstGeom>
        </p:spPr>
        <p:txBody>
          <a:bodyPr anchor="ctr">
            <a:normAutofit fontScale="6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三、Agent测评：</a:t>
            </a:r>
            <a:r>
              <a:rPr kumimoji="0" lang="en-US" altLang="zh-CN" sz="48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PRBench</a:t>
            </a:r>
            <a:r>
              <a:rPr kumimoji="0" lang="zh-CN" altLang="en-US" sz="48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的任务构建与评测流程</a:t>
            </a:r>
            <a:endParaRPr kumimoji="0" lang="zh-CN" altLang="en-US" sz="4800" b="1" i="0" u="none" strike="noStrike" cap="none" spc="0" normalizeH="0" baseline="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34670" y="1784350"/>
            <a:ext cx="5381625" cy="23672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069965" y="1784350"/>
            <a:ext cx="5325110" cy="2354580"/>
          </a:xfrm>
          <a:prstGeom prst="rect">
            <a:avLst/>
          </a:prstGeom>
        </p:spPr>
      </p:pic>
      <p:sp>
        <p:nvSpPr>
          <p:cNvPr id="21" name="圆角矩形 20"/>
          <p:cNvSpPr/>
          <p:nvPr>
            <p:custDataLst>
              <p:tags r:id="rId23"/>
            </p:custDataLst>
          </p:nvPr>
        </p:nvSpPr>
        <p:spPr>
          <a:xfrm>
            <a:off x="921385" y="1202055"/>
            <a:ext cx="4608830" cy="51371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D5A4"/>
              </a:gs>
              <a:gs pos="30000">
                <a:srgbClr val="97998C">
                  <a:alpha val="100000"/>
                </a:srgbClr>
              </a:gs>
              <a:gs pos="76000">
                <a:srgbClr val="A23838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PRBench</a:t>
            </a:r>
            <a:r>
              <a:rPr kumimoji="1" lang="zh-CN" altLang="en-US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的任务构建流程</a:t>
            </a:r>
            <a:endParaRPr kumimoji="1" lang="zh-CN" altLang="en-US" dirty="0">
              <a:solidFill>
                <a:schemeClr val="bg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pic>
        <p:nvPicPr>
          <p:cNvPr id="23" name="图片 22" descr="大雪-蔡翔宇 (8)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>
            <a:lum contrast="18000"/>
          </a:blip>
          <a:srcRect l="26109" t="24766" r="47355" b="195"/>
          <a:stretch>
            <a:fillRect/>
          </a:stretch>
        </p:blipFill>
        <p:spPr>
          <a:xfrm>
            <a:off x="921385" y="1202055"/>
            <a:ext cx="490855" cy="526415"/>
          </a:xfrm>
          <a:prstGeom prst="ellipse">
            <a:avLst/>
          </a:prstGeom>
          <a:effectLst/>
        </p:spPr>
      </p:pic>
      <p:sp>
        <p:nvSpPr>
          <p:cNvPr id="29" name="圆角矩形 28"/>
          <p:cNvSpPr/>
          <p:nvPr>
            <p:custDataLst>
              <p:tags r:id="rId26"/>
            </p:custDataLst>
          </p:nvPr>
        </p:nvSpPr>
        <p:spPr>
          <a:xfrm>
            <a:off x="6360795" y="1164590"/>
            <a:ext cx="4608830" cy="51371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D5A4"/>
              </a:gs>
              <a:gs pos="30000">
                <a:srgbClr val="97998C">
                  <a:alpha val="100000"/>
                </a:srgbClr>
              </a:gs>
              <a:gs pos="76000">
                <a:srgbClr val="A23838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PRBench</a:t>
            </a:r>
            <a:r>
              <a:rPr kumimoji="1" lang="zh-CN" altLang="en-US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的任务评测流程</a:t>
            </a:r>
            <a:endParaRPr kumimoji="1" lang="zh-CN" altLang="en-US" dirty="0">
              <a:solidFill>
                <a:schemeClr val="bg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pic>
        <p:nvPicPr>
          <p:cNvPr id="30" name="图片 29" descr="大雪-蔡翔宇 (8)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5">
            <a:lum contrast="18000"/>
          </a:blip>
          <a:srcRect l="26109" t="24766" r="47355" b="195"/>
          <a:stretch>
            <a:fillRect/>
          </a:stretch>
        </p:blipFill>
        <p:spPr>
          <a:xfrm>
            <a:off x="6360795" y="1164590"/>
            <a:ext cx="490855" cy="526415"/>
          </a:xfrm>
          <a:prstGeom prst="ellipse">
            <a:avLst/>
          </a:prstGeom>
          <a:effectLst/>
        </p:spPr>
      </p:pic>
      <p:sp>
        <p:nvSpPr>
          <p:cNvPr id="31" name="文本框 30"/>
          <p:cNvSpPr txBox="1"/>
          <p:nvPr>
            <p:custDataLst>
              <p:tags r:id="rId28"/>
            </p:custDataLst>
          </p:nvPr>
        </p:nvSpPr>
        <p:spPr>
          <a:xfrm>
            <a:off x="614045" y="4321492"/>
            <a:ext cx="5080000" cy="1938020"/>
          </a:xfrm>
          <a:prstGeom prst="rect">
            <a:avLst/>
          </a:prstGeom>
        </p:spPr>
        <p:txBody>
          <a:bodyPr>
            <a:spAutoFit/>
          </a:bodyPr>
          <a:p>
            <a:pPr indent="0" fontAlgn="auto">
              <a:lnSpc>
                <a:spcPct val="150000"/>
              </a:lnSpc>
              <a:buAutoNum type="arabicPeriod"/>
            </a:pPr>
            <a:r>
              <a:rPr kumimoji="1" lang="zh-CN" altLang="en-US" sz="2000" dirty="0">
                <a:solidFill>
                  <a:schemeClr val="tx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领域专家挑选计算型论文</a:t>
            </a:r>
            <a:endParaRPr kumimoji="1" lang="zh-CN" altLang="en-US" sz="2000" dirty="0">
              <a:solidFill>
                <a:schemeClr val="tx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fontAlgn="auto">
              <a:lnSpc>
                <a:spcPct val="150000"/>
              </a:lnSpc>
              <a:buAutoNum type="arabicPeriod"/>
            </a:pPr>
            <a:r>
              <a:rPr kumimoji="1" lang="zh-CN" altLang="en-US" sz="2000" dirty="0">
                <a:solidFill>
                  <a:schemeClr val="tx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确保论文方法可复现</a:t>
            </a:r>
            <a:endParaRPr kumimoji="1" lang="zh-CN" altLang="en-US" sz="2000" dirty="0">
              <a:solidFill>
                <a:schemeClr val="tx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fontAlgn="auto">
              <a:lnSpc>
                <a:spcPct val="150000"/>
              </a:lnSpc>
              <a:buAutoNum type="arabicPeriod"/>
            </a:pPr>
            <a:r>
              <a:rPr kumimoji="1" lang="zh-CN" altLang="en-US" sz="2000" dirty="0">
                <a:solidFill>
                  <a:schemeClr val="tx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开发参考实现和验证</a:t>
            </a:r>
            <a:endParaRPr kumimoji="1" lang="zh-CN" altLang="en-US" sz="2000" dirty="0">
              <a:solidFill>
                <a:schemeClr val="tx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fontAlgn="auto">
              <a:lnSpc>
                <a:spcPct val="150000"/>
              </a:lnSpc>
              <a:buAutoNum type="arabicPeriod"/>
            </a:pPr>
            <a:r>
              <a:rPr kumimoji="1" lang="zh-CN" altLang="en-US" sz="2000" dirty="0">
                <a:solidFill>
                  <a:schemeClr val="tx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任务格式：</a:t>
            </a:r>
            <a:r>
              <a:rPr kumimoji="1" lang="en-US" altLang="zh-CN" sz="2000" dirty="0">
                <a:solidFill>
                  <a:schemeClr val="tx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instruction+gt+rubric</a:t>
            </a:r>
            <a:endParaRPr kumimoji="1" lang="en-US" altLang="zh-CN" sz="2000" dirty="0">
              <a:solidFill>
                <a:schemeClr val="tx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sp>
        <p:nvSpPr>
          <p:cNvPr id="32" name="文本框 31"/>
          <p:cNvSpPr txBox="1"/>
          <p:nvPr>
            <p:custDataLst>
              <p:tags r:id="rId29"/>
            </p:custDataLst>
          </p:nvPr>
        </p:nvSpPr>
        <p:spPr>
          <a:xfrm>
            <a:off x="6069965" y="4321175"/>
            <a:ext cx="60960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buAutoNum type="arabicPeriod"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Agentified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评估方式，</a:t>
            </a: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A2A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交互协议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+mn-ea"/>
            </a:endParaRPr>
          </a:p>
          <a:p>
            <a:pPr indent="0" fontAlgn="auto">
              <a:lnSpc>
                <a:spcPct val="150000"/>
              </a:lnSpc>
              <a:buAutoNum type="arabicPeriod"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任务由</a:t>
            </a: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White Agent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执行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+mn-ea"/>
            </a:endParaRPr>
          </a:p>
          <a:p>
            <a:pPr indent="0" fontAlgn="auto">
              <a:lnSpc>
                <a:spcPct val="150000"/>
              </a:lnSpc>
              <a:buAutoNum type="arabicPeriod"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Green Agent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负责评估和协调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+mn-ea"/>
            </a:endParaRPr>
          </a:p>
          <a:p>
            <a:pPr indent="0" fontAlgn="auto">
              <a:lnSpc>
                <a:spcPct val="150000"/>
              </a:lnSpc>
              <a:buAutoNum type="arabicPeriod"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执行环境严格隔离，确保公平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altLang="zh-CN" i="1"/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8298180" cy="761365"/>
          </a:xfrm>
          <a:prstGeom prst="rect">
            <a:avLst/>
          </a:prstGeom>
        </p:spPr>
        <p:txBody>
          <a:bodyPr anchor="ctr">
            <a:normAutofit fontScale="6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三、Agent测评：</a:t>
            </a:r>
            <a:r>
              <a:rPr lang="en-US" altLang="zh-CN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PRBench</a:t>
            </a:r>
            <a:r>
              <a:rPr lang="zh-CN" altLang="en-US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的评测结果与分析</a:t>
            </a:r>
            <a:endParaRPr lang="zh-CN" altLang="en-US" sz="480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3375" y="1899285"/>
            <a:ext cx="5904865" cy="3590925"/>
          </a:xfrm>
          <a:prstGeom prst="rect">
            <a:avLst/>
          </a:prstGeom>
        </p:spPr>
      </p:pic>
      <p:sp>
        <p:nvSpPr>
          <p:cNvPr id="20" name="左大括号 19"/>
          <p:cNvSpPr/>
          <p:nvPr/>
        </p:nvSpPr>
        <p:spPr>
          <a:xfrm>
            <a:off x="6238240" y="1530350"/>
            <a:ext cx="423545" cy="4328795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721475" y="1069340"/>
            <a:ext cx="5502910" cy="51695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一、数据伪造 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1.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错误输出生成伪数据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2.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代码执行错误，采用硬编码数据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二、公式实现错误 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1.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代码错误，如符号错误或归一化错误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2.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数值方法误用导致结果偏差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3.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执行没有异常但结果错误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indent="0" algn="l">
              <a:lnSpc>
                <a:spcPct val="150000"/>
              </a:lnSpc>
              <a:buClrTx/>
              <a:buSzTx/>
              <a:buFontTx/>
              <a:buNone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三、算法一致性错误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简化算法忽略关键项，导致误差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初始化或步长选择错误，得出不正确解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Tx/>
              <a:buAutoNum type="arabicPeriod"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算法简化导致不符合物理的数值解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00" y="3580765"/>
            <a:ext cx="4953000" cy="3302635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239000" y="0"/>
            <a:ext cx="4953000" cy="6877685"/>
          </a:xfrm>
          <a:prstGeom prst="rect">
            <a:avLst/>
          </a:prstGeom>
          <a:gradFill>
            <a:gsLst>
              <a:gs pos="52000">
                <a:srgbClr val="98655B">
                  <a:alpha val="100000"/>
                </a:srgbClr>
              </a:gs>
              <a:gs pos="80000">
                <a:srgbClr val="8E927E">
                  <a:alpha val="51000"/>
                </a:srgbClr>
              </a:gs>
              <a:gs pos="10000">
                <a:srgbClr val="A23838"/>
              </a:gs>
              <a:gs pos="100000">
                <a:srgbClr val="E1C888">
                  <a:alpha val="0"/>
                </a:srgbClr>
              </a:gs>
            </a:gsLst>
            <a:lin ang="540000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1174756" y="2750817"/>
            <a:ext cx="4673600" cy="1106805"/>
            <a:chOff x="6190893" y="2528855"/>
            <a:chExt cx="4673600" cy="1106805"/>
          </a:xfrm>
        </p:grpSpPr>
        <p:sp>
          <p:nvSpPr>
            <p:cNvPr id="8" name="文本框 7"/>
            <p:cNvSpPr txBox="1"/>
            <p:nvPr/>
          </p:nvSpPr>
          <p:spPr>
            <a:xfrm>
              <a:off x="6190893" y="2528855"/>
              <a:ext cx="467360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normalizeH="0" noProof="0" dirty="0">
                  <a:ln>
                    <a:noFill/>
                  </a:ln>
                  <a:solidFill>
                    <a:srgbClr val="A23838"/>
                  </a:solidFill>
                  <a:effectLst/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Agent</a:t>
              </a:r>
              <a:r>
                <a:rPr kumimoji="0" lang="zh-CN" altLang="en-US" sz="4800" b="1" i="0" u="none" strike="noStrike" kern="1200" cap="none" normalizeH="0" noProof="0" dirty="0">
                  <a:ln>
                    <a:noFill/>
                  </a:ln>
                  <a:solidFill>
                    <a:srgbClr val="A23838"/>
                  </a:solidFill>
                  <a:effectLst/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发展方向</a:t>
              </a:r>
              <a:endParaRPr kumimoji="0" lang="zh-CN" altLang="en-US" sz="4800" b="1" i="0" u="none" strike="noStrike" kern="1200" cap="none" normalizeH="0" noProof="0" dirty="0">
                <a:ln>
                  <a:noFill/>
                </a:ln>
                <a:solidFill>
                  <a:srgbClr val="A23838"/>
                </a:solidFill>
                <a:effectLst/>
                <a:uLnTx/>
                <a:uFillTx/>
                <a:latin typeface="Times New Roman" panose="02020603050405020304" charset="0"/>
                <a:ea typeface="方正盛世楷书简体_大" panose="020000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57923" y="3328955"/>
              <a:ext cx="388683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1400" spc="100" dirty="0">
                  <a:solidFill>
                    <a:prstClr val="white">
                      <a:lumMod val="65000"/>
                    </a:prstClr>
                  </a:solidFill>
                  <a:latin typeface="Times New Roman" panose="02020603050405020304" charset="0"/>
                  <a:ea typeface="仓耳玄三M W05" panose="02020400000000000000" charset="-128"/>
                  <a:cs typeface="+mn-ea"/>
                  <a:sym typeface="Arial" panose="020B0604020202020204" pitchFamily="34" charset="0"/>
                </a:rPr>
                <a:t>Future Directions of AI Agents</a:t>
              </a:r>
              <a:endParaRPr lang="en-US" altLang="zh-CN" sz="1400" spc="100" dirty="0">
                <a:solidFill>
                  <a:prstClr val="white">
                    <a:lumMod val="65000"/>
                  </a:prstClr>
                </a:solidFill>
                <a:latin typeface="Times New Roman" panose="02020603050405020304" charset="0"/>
                <a:ea typeface="仓耳玄三M W05" panose="02020400000000000000" charset="-128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88043" y="175779"/>
            <a:ext cx="1512002" cy="444892"/>
            <a:chOff x="9556201" y="498129"/>
            <a:chExt cx="1993881" cy="586680"/>
          </a:xfrm>
          <a:solidFill>
            <a:srgbClr val="A23838"/>
          </a:solidFill>
        </p:grpSpPr>
        <p:grpSp>
          <p:nvGrpSpPr>
            <p:cNvPr id="37" name="组合 36"/>
            <p:cNvGrpSpPr/>
            <p:nvPr userDrawn="1"/>
          </p:nvGrpSpPr>
          <p:grpSpPr>
            <a:xfrm>
              <a:off x="10239376" y="968937"/>
              <a:ext cx="1307697" cy="96254"/>
              <a:chOff x="4616246" y="3878362"/>
              <a:chExt cx="5571416" cy="410087"/>
            </a:xfrm>
            <a:grpFill/>
          </p:grpSpPr>
          <p:sp>
            <p:nvSpPr>
              <p:cNvPr id="75" name="Freeform 17"/>
              <p:cNvSpPr>
                <a:spLocks noEditPoints="1"/>
              </p:cNvSpPr>
              <p:nvPr/>
            </p:nvSpPr>
            <p:spPr bwMode="auto">
              <a:xfrm>
                <a:off x="8617798" y="3887973"/>
                <a:ext cx="362030" cy="387660"/>
              </a:xfrm>
              <a:custGeom>
                <a:avLst/>
                <a:gdLst>
                  <a:gd name="T0" fmla="*/ 34 w 127"/>
                  <a:gd name="T1" fmla="*/ 71 h 136"/>
                  <a:gd name="T2" fmla="*/ 34 w 127"/>
                  <a:gd name="T3" fmla="*/ 81 h 136"/>
                  <a:gd name="T4" fmla="*/ 34 w 127"/>
                  <a:gd name="T5" fmla="*/ 114 h 136"/>
                  <a:gd name="T6" fmla="*/ 35 w 127"/>
                  <a:gd name="T7" fmla="*/ 122 h 136"/>
                  <a:gd name="T8" fmla="*/ 40 w 127"/>
                  <a:gd name="T9" fmla="*/ 127 h 136"/>
                  <a:gd name="T10" fmla="*/ 49 w 127"/>
                  <a:gd name="T11" fmla="*/ 128 h 136"/>
                  <a:gd name="T12" fmla="*/ 49 w 127"/>
                  <a:gd name="T13" fmla="*/ 135 h 136"/>
                  <a:gd name="T14" fmla="*/ 1 w 127"/>
                  <a:gd name="T15" fmla="*/ 135 h 136"/>
                  <a:gd name="T16" fmla="*/ 0 w 127"/>
                  <a:gd name="T17" fmla="*/ 132 h 136"/>
                  <a:gd name="T18" fmla="*/ 0 w 127"/>
                  <a:gd name="T19" fmla="*/ 128 h 136"/>
                  <a:gd name="T20" fmla="*/ 9 w 127"/>
                  <a:gd name="T21" fmla="*/ 127 h 136"/>
                  <a:gd name="T22" fmla="*/ 16 w 127"/>
                  <a:gd name="T23" fmla="*/ 120 h 136"/>
                  <a:gd name="T24" fmla="*/ 17 w 127"/>
                  <a:gd name="T25" fmla="*/ 111 h 136"/>
                  <a:gd name="T26" fmla="*/ 17 w 127"/>
                  <a:gd name="T27" fmla="*/ 22 h 136"/>
                  <a:gd name="T28" fmla="*/ 16 w 127"/>
                  <a:gd name="T29" fmla="*/ 15 h 136"/>
                  <a:gd name="T30" fmla="*/ 9 w 127"/>
                  <a:gd name="T31" fmla="*/ 9 h 136"/>
                  <a:gd name="T32" fmla="*/ 0 w 127"/>
                  <a:gd name="T33" fmla="*/ 8 h 136"/>
                  <a:gd name="T34" fmla="*/ 0 w 127"/>
                  <a:gd name="T35" fmla="*/ 1 h 136"/>
                  <a:gd name="T36" fmla="*/ 4 w 127"/>
                  <a:gd name="T37" fmla="*/ 0 h 136"/>
                  <a:gd name="T38" fmla="*/ 71 w 127"/>
                  <a:gd name="T39" fmla="*/ 0 h 136"/>
                  <a:gd name="T40" fmla="*/ 94 w 127"/>
                  <a:gd name="T41" fmla="*/ 4 h 136"/>
                  <a:gd name="T42" fmla="*/ 116 w 127"/>
                  <a:gd name="T43" fmla="*/ 32 h 136"/>
                  <a:gd name="T44" fmla="*/ 97 w 127"/>
                  <a:gd name="T45" fmla="*/ 66 h 136"/>
                  <a:gd name="T46" fmla="*/ 80 w 127"/>
                  <a:gd name="T47" fmla="*/ 70 h 136"/>
                  <a:gd name="T48" fmla="*/ 71 w 127"/>
                  <a:gd name="T49" fmla="*/ 71 h 136"/>
                  <a:gd name="T50" fmla="*/ 73 w 127"/>
                  <a:gd name="T51" fmla="*/ 75 h 136"/>
                  <a:gd name="T52" fmla="*/ 104 w 127"/>
                  <a:gd name="T53" fmla="*/ 114 h 136"/>
                  <a:gd name="T54" fmla="*/ 105 w 127"/>
                  <a:gd name="T55" fmla="*/ 116 h 136"/>
                  <a:gd name="T56" fmla="*/ 127 w 127"/>
                  <a:gd name="T57" fmla="*/ 128 h 136"/>
                  <a:gd name="T58" fmla="*/ 127 w 127"/>
                  <a:gd name="T59" fmla="*/ 135 h 136"/>
                  <a:gd name="T60" fmla="*/ 116 w 127"/>
                  <a:gd name="T61" fmla="*/ 135 h 136"/>
                  <a:gd name="T62" fmla="*/ 102 w 127"/>
                  <a:gd name="T63" fmla="*/ 136 h 136"/>
                  <a:gd name="T64" fmla="*/ 96 w 127"/>
                  <a:gd name="T65" fmla="*/ 132 h 136"/>
                  <a:gd name="T66" fmla="*/ 59 w 127"/>
                  <a:gd name="T67" fmla="*/ 82 h 136"/>
                  <a:gd name="T68" fmla="*/ 52 w 127"/>
                  <a:gd name="T69" fmla="*/ 73 h 136"/>
                  <a:gd name="T70" fmla="*/ 49 w 127"/>
                  <a:gd name="T71" fmla="*/ 71 h 136"/>
                  <a:gd name="T72" fmla="*/ 34 w 127"/>
                  <a:gd name="T73" fmla="*/ 71 h 136"/>
                  <a:gd name="T74" fmla="*/ 34 w 127"/>
                  <a:gd name="T75" fmla="*/ 61 h 136"/>
                  <a:gd name="T76" fmla="*/ 36 w 127"/>
                  <a:gd name="T77" fmla="*/ 62 h 136"/>
                  <a:gd name="T78" fmla="*/ 66 w 127"/>
                  <a:gd name="T79" fmla="*/ 62 h 136"/>
                  <a:gd name="T80" fmla="*/ 82 w 127"/>
                  <a:gd name="T81" fmla="*/ 59 h 136"/>
                  <a:gd name="T82" fmla="*/ 96 w 127"/>
                  <a:gd name="T83" fmla="*/ 44 h 136"/>
                  <a:gd name="T84" fmla="*/ 96 w 127"/>
                  <a:gd name="T85" fmla="*/ 29 h 136"/>
                  <a:gd name="T86" fmla="*/ 81 w 127"/>
                  <a:gd name="T87" fmla="*/ 12 h 136"/>
                  <a:gd name="T88" fmla="*/ 70 w 127"/>
                  <a:gd name="T89" fmla="*/ 11 h 136"/>
                  <a:gd name="T90" fmla="*/ 37 w 127"/>
                  <a:gd name="T91" fmla="*/ 11 h 136"/>
                  <a:gd name="T92" fmla="*/ 34 w 127"/>
                  <a:gd name="T93" fmla="*/ 11 h 136"/>
                  <a:gd name="T94" fmla="*/ 34 w 127"/>
                  <a:gd name="T95" fmla="*/ 6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7" h="136">
                    <a:moveTo>
                      <a:pt x="34" y="71"/>
                    </a:moveTo>
                    <a:cubicBezTo>
                      <a:pt x="34" y="75"/>
                      <a:pt x="34" y="78"/>
                      <a:pt x="34" y="81"/>
                    </a:cubicBezTo>
                    <a:cubicBezTo>
                      <a:pt x="34" y="92"/>
                      <a:pt x="34" y="103"/>
                      <a:pt x="34" y="114"/>
                    </a:cubicBezTo>
                    <a:cubicBezTo>
                      <a:pt x="34" y="117"/>
                      <a:pt x="34" y="119"/>
                      <a:pt x="35" y="122"/>
                    </a:cubicBezTo>
                    <a:cubicBezTo>
                      <a:pt x="35" y="125"/>
                      <a:pt x="37" y="127"/>
                      <a:pt x="40" y="127"/>
                    </a:cubicBezTo>
                    <a:cubicBezTo>
                      <a:pt x="43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1" y="135"/>
                    </a:cubicBezTo>
                    <a:cubicBezTo>
                      <a:pt x="0" y="134"/>
                      <a:pt x="0" y="133"/>
                      <a:pt x="0" y="132"/>
                    </a:cubicBezTo>
                    <a:cubicBezTo>
                      <a:pt x="0" y="131"/>
                      <a:pt x="0" y="130"/>
                      <a:pt x="0" y="128"/>
                    </a:cubicBezTo>
                    <a:cubicBezTo>
                      <a:pt x="3" y="128"/>
                      <a:pt x="6" y="128"/>
                      <a:pt x="9" y="127"/>
                    </a:cubicBezTo>
                    <a:cubicBezTo>
                      <a:pt x="14" y="126"/>
                      <a:pt x="15" y="125"/>
                      <a:pt x="16" y="120"/>
                    </a:cubicBezTo>
                    <a:cubicBezTo>
                      <a:pt x="16" y="117"/>
                      <a:pt x="17" y="114"/>
                      <a:pt x="17" y="111"/>
                    </a:cubicBezTo>
                    <a:cubicBezTo>
                      <a:pt x="17" y="81"/>
                      <a:pt x="17" y="52"/>
                      <a:pt x="17" y="22"/>
                    </a:cubicBezTo>
                    <a:cubicBezTo>
                      <a:pt x="17" y="20"/>
                      <a:pt x="16" y="17"/>
                      <a:pt x="16" y="15"/>
                    </a:cubicBezTo>
                    <a:cubicBezTo>
                      <a:pt x="15" y="11"/>
                      <a:pt x="13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26" y="0"/>
                      <a:pt x="49" y="0"/>
                      <a:pt x="71" y="0"/>
                    </a:cubicBezTo>
                    <a:cubicBezTo>
                      <a:pt x="79" y="0"/>
                      <a:pt x="86" y="1"/>
                      <a:pt x="94" y="4"/>
                    </a:cubicBezTo>
                    <a:cubicBezTo>
                      <a:pt x="108" y="9"/>
                      <a:pt x="115" y="18"/>
                      <a:pt x="116" y="32"/>
                    </a:cubicBezTo>
                    <a:cubicBezTo>
                      <a:pt x="117" y="48"/>
                      <a:pt x="110" y="60"/>
                      <a:pt x="97" y="66"/>
                    </a:cubicBezTo>
                    <a:cubicBezTo>
                      <a:pt x="91" y="68"/>
                      <a:pt x="86" y="70"/>
                      <a:pt x="80" y="70"/>
                    </a:cubicBezTo>
                    <a:cubicBezTo>
                      <a:pt x="77" y="70"/>
                      <a:pt x="74" y="71"/>
                      <a:pt x="71" y="71"/>
                    </a:cubicBezTo>
                    <a:cubicBezTo>
                      <a:pt x="72" y="73"/>
                      <a:pt x="73" y="74"/>
                      <a:pt x="73" y="75"/>
                    </a:cubicBezTo>
                    <a:cubicBezTo>
                      <a:pt x="84" y="88"/>
                      <a:pt x="94" y="101"/>
                      <a:pt x="104" y="114"/>
                    </a:cubicBezTo>
                    <a:cubicBezTo>
                      <a:pt x="105" y="115"/>
                      <a:pt x="105" y="115"/>
                      <a:pt x="105" y="116"/>
                    </a:cubicBezTo>
                    <a:cubicBezTo>
                      <a:pt x="111" y="122"/>
                      <a:pt x="117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24" y="135"/>
                      <a:pt x="120" y="135"/>
                      <a:pt x="116" y="135"/>
                    </a:cubicBezTo>
                    <a:cubicBezTo>
                      <a:pt x="111" y="135"/>
                      <a:pt x="107" y="135"/>
                      <a:pt x="102" y="136"/>
                    </a:cubicBezTo>
                    <a:cubicBezTo>
                      <a:pt x="99" y="136"/>
                      <a:pt x="97" y="134"/>
                      <a:pt x="96" y="132"/>
                    </a:cubicBezTo>
                    <a:cubicBezTo>
                      <a:pt x="83" y="115"/>
                      <a:pt x="71" y="99"/>
                      <a:pt x="59" y="82"/>
                    </a:cubicBezTo>
                    <a:cubicBezTo>
                      <a:pt x="57" y="79"/>
                      <a:pt x="54" y="76"/>
                      <a:pt x="52" y="73"/>
                    </a:cubicBezTo>
                    <a:cubicBezTo>
                      <a:pt x="51" y="72"/>
                      <a:pt x="50" y="71"/>
                      <a:pt x="49" y="71"/>
                    </a:cubicBezTo>
                    <a:cubicBezTo>
                      <a:pt x="44" y="71"/>
                      <a:pt x="39" y="71"/>
                      <a:pt x="34" y="71"/>
                    </a:cubicBezTo>
                    <a:close/>
                    <a:moveTo>
                      <a:pt x="34" y="61"/>
                    </a:moveTo>
                    <a:cubicBezTo>
                      <a:pt x="35" y="62"/>
                      <a:pt x="36" y="62"/>
                      <a:pt x="36" y="62"/>
                    </a:cubicBezTo>
                    <a:cubicBezTo>
                      <a:pt x="46" y="62"/>
                      <a:pt x="56" y="62"/>
                      <a:pt x="66" y="62"/>
                    </a:cubicBezTo>
                    <a:cubicBezTo>
                      <a:pt x="72" y="61"/>
                      <a:pt x="77" y="60"/>
                      <a:pt x="82" y="59"/>
                    </a:cubicBezTo>
                    <a:cubicBezTo>
                      <a:pt x="90" y="56"/>
                      <a:pt x="94" y="51"/>
                      <a:pt x="96" y="44"/>
                    </a:cubicBezTo>
                    <a:cubicBezTo>
                      <a:pt x="96" y="39"/>
                      <a:pt x="97" y="34"/>
                      <a:pt x="96" y="29"/>
                    </a:cubicBezTo>
                    <a:cubicBezTo>
                      <a:pt x="95" y="20"/>
                      <a:pt x="90" y="15"/>
                      <a:pt x="81" y="12"/>
                    </a:cubicBezTo>
                    <a:cubicBezTo>
                      <a:pt x="77" y="11"/>
                      <a:pt x="74" y="11"/>
                      <a:pt x="70" y="11"/>
                    </a:cubicBezTo>
                    <a:cubicBezTo>
                      <a:pt x="59" y="10"/>
                      <a:pt x="48" y="11"/>
                      <a:pt x="37" y="11"/>
                    </a:cubicBezTo>
                    <a:cubicBezTo>
                      <a:pt x="36" y="11"/>
                      <a:pt x="35" y="11"/>
                      <a:pt x="34" y="11"/>
                    </a:cubicBezTo>
                    <a:cubicBezTo>
                      <a:pt x="34" y="28"/>
                      <a:pt x="34" y="44"/>
                      <a:pt x="34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8"/>
              <p:cNvSpPr/>
              <p:nvPr/>
            </p:nvSpPr>
            <p:spPr bwMode="auto">
              <a:xfrm>
                <a:off x="5333898" y="3887973"/>
                <a:ext cx="362030" cy="384457"/>
              </a:xfrm>
              <a:custGeom>
                <a:avLst/>
                <a:gdLst>
                  <a:gd name="T0" fmla="*/ 50 w 127"/>
                  <a:gd name="T1" fmla="*/ 70 h 135"/>
                  <a:gd name="T2" fmla="*/ 34 w 127"/>
                  <a:gd name="T3" fmla="*/ 87 h 135"/>
                  <a:gd name="T4" fmla="*/ 33 w 127"/>
                  <a:gd name="T5" fmla="*/ 90 h 135"/>
                  <a:gd name="T6" fmla="*/ 33 w 127"/>
                  <a:gd name="T7" fmla="*/ 116 h 135"/>
                  <a:gd name="T8" fmla="*/ 34 w 127"/>
                  <a:gd name="T9" fmla="*/ 120 h 135"/>
                  <a:gd name="T10" fmla="*/ 41 w 127"/>
                  <a:gd name="T11" fmla="*/ 127 h 135"/>
                  <a:gd name="T12" fmla="*/ 49 w 127"/>
                  <a:gd name="T13" fmla="*/ 128 h 135"/>
                  <a:gd name="T14" fmla="*/ 49 w 127"/>
                  <a:gd name="T15" fmla="*/ 135 h 135"/>
                  <a:gd name="T16" fmla="*/ 0 w 127"/>
                  <a:gd name="T17" fmla="*/ 135 h 135"/>
                  <a:gd name="T18" fmla="*/ 0 w 127"/>
                  <a:gd name="T19" fmla="*/ 128 h 135"/>
                  <a:gd name="T20" fmla="*/ 7 w 127"/>
                  <a:gd name="T21" fmla="*/ 128 h 135"/>
                  <a:gd name="T22" fmla="*/ 16 w 127"/>
                  <a:gd name="T23" fmla="*/ 118 h 135"/>
                  <a:gd name="T24" fmla="*/ 16 w 127"/>
                  <a:gd name="T25" fmla="*/ 111 h 135"/>
                  <a:gd name="T26" fmla="*/ 16 w 127"/>
                  <a:gd name="T27" fmla="*/ 24 h 135"/>
                  <a:gd name="T28" fmla="*/ 16 w 127"/>
                  <a:gd name="T29" fmla="*/ 16 h 135"/>
                  <a:gd name="T30" fmla="*/ 8 w 127"/>
                  <a:gd name="T31" fmla="*/ 9 h 135"/>
                  <a:gd name="T32" fmla="*/ 0 w 127"/>
                  <a:gd name="T33" fmla="*/ 8 h 135"/>
                  <a:gd name="T34" fmla="*/ 0 w 127"/>
                  <a:gd name="T35" fmla="*/ 1 h 135"/>
                  <a:gd name="T36" fmla="*/ 49 w 127"/>
                  <a:gd name="T37" fmla="*/ 1 h 135"/>
                  <a:gd name="T38" fmla="*/ 50 w 127"/>
                  <a:gd name="T39" fmla="*/ 8 h 135"/>
                  <a:gd name="T40" fmla="*/ 41 w 127"/>
                  <a:gd name="T41" fmla="*/ 9 h 135"/>
                  <a:gd name="T42" fmla="*/ 34 w 127"/>
                  <a:gd name="T43" fmla="*/ 16 h 135"/>
                  <a:gd name="T44" fmla="*/ 33 w 127"/>
                  <a:gd name="T45" fmla="*/ 23 h 135"/>
                  <a:gd name="T46" fmla="*/ 33 w 127"/>
                  <a:gd name="T47" fmla="*/ 70 h 135"/>
                  <a:gd name="T48" fmla="*/ 33 w 127"/>
                  <a:gd name="T49" fmla="*/ 73 h 135"/>
                  <a:gd name="T50" fmla="*/ 36 w 127"/>
                  <a:gd name="T51" fmla="*/ 71 h 135"/>
                  <a:gd name="T52" fmla="*/ 83 w 127"/>
                  <a:gd name="T53" fmla="*/ 19 h 135"/>
                  <a:gd name="T54" fmla="*/ 86 w 127"/>
                  <a:gd name="T55" fmla="*/ 14 h 135"/>
                  <a:gd name="T56" fmla="*/ 84 w 127"/>
                  <a:gd name="T57" fmla="*/ 9 h 135"/>
                  <a:gd name="T58" fmla="*/ 76 w 127"/>
                  <a:gd name="T59" fmla="*/ 8 h 135"/>
                  <a:gd name="T60" fmla="*/ 76 w 127"/>
                  <a:gd name="T61" fmla="*/ 1 h 135"/>
                  <a:gd name="T62" fmla="*/ 122 w 127"/>
                  <a:gd name="T63" fmla="*/ 1 h 135"/>
                  <a:gd name="T64" fmla="*/ 122 w 127"/>
                  <a:gd name="T65" fmla="*/ 8 h 135"/>
                  <a:gd name="T66" fmla="*/ 118 w 127"/>
                  <a:gd name="T67" fmla="*/ 8 h 135"/>
                  <a:gd name="T68" fmla="*/ 99 w 127"/>
                  <a:gd name="T69" fmla="*/ 18 h 135"/>
                  <a:gd name="T70" fmla="*/ 77 w 127"/>
                  <a:gd name="T71" fmla="*/ 41 h 135"/>
                  <a:gd name="T72" fmla="*/ 62 w 127"/>
                  <a:gd name="T73" fmla="*/ 57 h 135"/>
                  <a:gd name="T74" fmla="*/ 64 w 127"/>
                  <a:gd name="T75" fmla="*/ 61 h 135"/>
                  <a:gd name="T76" fmla="*/ 102 w 127"/>
                  <a:gd name="T77" fmla="*/ 113 h 135"/>
                  <a:gd name="T78" fmla="*/ 108 w 127"/>
                  <a:gd name="T79" fmla="*/ 120 h 135"/>
                  <a:gd name="T80" fmla="*/ 123 w 127"/>
                  <a:gd name="T81" fmla="*/ 127 h 135"/>
                  <a:gd name="T82" fmla="*/ 127 w 127"/>
                  <a:gd name="T83" fmla="*/ 128 h 135"/>
                  <a:gd name="T84" fmla="*/ 127 w 127"/>
                  <a:gd name="T85" fmla="*/ 135 h 135"/>
                  <a:gd name="T86" fmla="*/ 73 w 127"/>
                  <a:gd name="T87" fmla="*/ 135 h 135"/>
                  <a:gd name="T88" fmla="*/ 73 w 127"/>
                  <a:gd name="T89" fmla="*/ 128 h 135"/>
                  <a:gd name="T90" fmla="*/ 80 w 127"/>
                  <a:gd name="T91" fmla="*/ 127 h 135"/>
                  <a:gd name="T92" fmla="*/ 84 w 127"/>
                  <a:gd name="T93" fmla="*/ 120 h 135"/>
                  <a:gd name="T94" fmla="*/ 82 w 127"/>
                  <a:gd name="T95" fmla="*/ 115 h 135"/>
                  <a:gd name="T96" fmla="*/ 51 w 127"/>
                  <a:gd name="T97" fmla="*/ 72 h 135"/>
                  <a:gd name="T98" fmla="*/ 50 w 127"/>
                  <a:gd name="T99" fmla="*/ 7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7" h="135">
                    <a:moveTo>
                      <a:pt x="50" y="70"/>
                    </a:moveTo>
                    <a:cubicBezTo>
                      <a:pt x="44" y="76"/>
                      <a:pt x="39" y="81"/>
                      <a:pt x="34" y="87"/>
                    </a:cubicBezTo>
                    <a:cubicBezTo>
                      <a:pt x="33" y="88"/>
                      <a:pt x="33" y="89"/>
                      <a:pt x="33" y="90"/>
                    </a:cubicBezTo>
                    <a:cubicBezTo>
                      <a:pt x="33" y="99"/>
                      <a:pt x="33" y="107"/>
                      <a:pt x="33" y="116"/>
                    </a:cubicBezTo>
                    <a:cubicBezTo>
                      <a:pt x="33" y="117"/>
                      <a:pt x="33" y="118"/>
                      <a:pt x="34" y="120"/>
                    </a:cubicBezTo>
                    <a:cubicBezTo>
                      <a:pt x="35" y="125"/>
                      <a:pt x="36" y="126"/>
                      <a:pt x="41" y="127"/>
                    </a:cubicBezTo>
                    <a:cubicBezTo>
                      <a:pt x="44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7" y="128"/>
                    </a:cubicBezTo>
                    <a:cubicBezTo>
                      <a:pt x="14" y="127"/>
                      <a:pt x="16" y="125"/>
                      <a:pt x="16" y="118"/>
                    </a:cubicBezTo>
                    <a:cubicBezTo>
                      <a:pt x="16" y="115"/>
                      <a:pt x="16" y="113"/>
                      <a:pt x="16" y="111"/>
                    </a:cubicBezTo>
                    <a:cubicBezTo>
                      <a:pt x="16" y="82"/>
                      <a:pt x="16" y="53"/>
                      <a:pt x="16" y="24"/>
                    </a:cubicBezTo>
                    <a:cubicBezTo>
                      <a:pt x="16" y="21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5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4" y="0"/>
                      <a:pt x="40" y="0"/>
                      <a:pt x="49" y="1"/>
                    </a:cubicBezTo>
                    <a:cubicBezTo>
                      <a:pt x="49" y="3"/>
                      <a:pt x="50" y="5"/>
                      <a:pt x="50" y="8"/>
                    </a:cubicBezTo>
                    <a:cubicBezTo>
                      <a:pt x="47" y="8"/>
                      <a:pt x="44" y="8"/>
                      <a:pt x="41" y="9"/>
                    </a:cubicBezTo>
                    <a:cubicBezTo>
                      <a:pt x="37" y="9"/>
                      <a:pt x="34" y="11"/>
                      <a:pt x="34" y="16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39"/>
                      <a:pt x="33" y="54"/>
                      <a:pt x="33" y="70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5" y="72"/>
                      <a:pt x="36" y="72"/>
                      <a:pt x="36" y="71"/>
                    </a:cubicBezTo>
                    <a:cubicBezTo>
                      <a:pt x="52" y="54"/>
                      <a:pt x="67" y="37"/>
                      <a:pt x="83" y="19"/>
                    </a:cubicBezTo>
                    <a:cubicBezTo>
                      <a:pt x="84" y="18"/>
                      <a:pt x="85" y="16"/>
                      <a:pt x="86" y="14"/>
                    </a:cubicBezTo>
                    <a:cubicBezTo>
                      <a:pt x="88" y="12"/>
                      <a:pt x="87" y="10"/>
                      <a:pt x="84" y="9"/>
                    </a:cubicBezTo>
                    <a:cubicBezTo>
                      <a:pt x="81" y="8"/>
                      <a:pt x="79" y="8"/>
                      <a:pt x="76" y="8"/>
                    </a:cubicBezTo>
                    <a:cubicBezTo>
                      <a:pt x="76" y="5"/>
                      <a:pt x="76" y="3"/>
                      <a:pt x="76" y="1"/>
                    </a:cubicBezTo>
                    <a:cubicBezTo>
                      <a:pt x="79" y="0"/>
                      <a:pt x="114" y="0"/>
                      <a:pt x="122" y="1"/>
                    </a:cubicBezTo>
                    <a:cubicBezTo>
                      <a:pt x="122" y="3"/>
                      <a:pt x="122" y="5"/>
                      <a:pt x="122" y="8"/>
                    </a:cubicBezTo>
                    <a:cubicBezTo>
                      <a:pt x="121" y="8"/>
                      <a:pt x="120" y="8"/>
                      <a:pt x="118" y="8"/>
                    </a:cubicBezTo>
                    <a:cubicBezTo>
                      <a:pt x="111" y="9"/>
                      <a:pt x="104" y="12"/>
                      <a:pt x="99" y="18"/>
                    </a:cubicBezTo>
                    <a:cubicBezTo>
                      <a:pt x="92" y="25"/>
                      <a:pt x="85" y="33"/>
                      <a:pt x="77" y="41"/>
                    </a:cubicBezTo>
                    <a:cubicBezTo>
                      <a:pt x="72" y="46"/>
                      <a:pt x="67" y="52"/>
                      <a:pt x="62" y="57"/>
                    </a:cubicBezTo>
                    <a:cubicBezTo>
                      <a:pt x="63" y="58"/>
                      <a:pt x="64" y="59"/>
                      <a:pt x="64" y="61"/>
                    </a:cubicBezTo>
                    <a:cubicBezTo>
                      <a:pt x="77" y="78"/>
                      <a:pt x="90" y="95"/>
                      <a:pt x="102" y="113"/>
                    </a:cubicBezTo>
                    <a:cubicBezTo>
                      <a:pt x="104" y="115"/>
                      <a:pt x="106" y="118"/>
                      <a:pt x="108" y="120"/>
                    </a:cubicBezTo>
                    <a:cubicBezTo>
                      <a:pt x="112" y="124"/>
                      <a:pt x="117" y="127"/>
                      <a:pt x="123" y="127"/>
                    </a:cubicBezTo>
                    <a:cubicBezTo>
                      <a:pt x="124" y="128"/>
                      <a:pt x="125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09" y="135"/>
                      <a:pt x="91" y="135"/>
                      <a:pt x="73" y="135"/>
                    </a:cubicBezTo>
                    <a:cubicBezTo>
                      <a:pt x="73" y="133"/>
                      <a:pt x="73" y="131"/>
                      <a:pt x="73" y="128"/>
                    </a:cubicBezTo>
                    <a:cubicBezTo>
                      <a:pt x="75" y="128"/>
                      <a:pt x="78" y="128"/>
                      <a:pt x="80" y="127"/>
                    </a:cubicBezTo>
                    <a:cubicBezTo>
                      <a:pt x="85" y="127"/>
                      <a:pt x="86" y="125"/>
                      <a:pt x="84" y="120"/>
                    </a:cubicBezTo>
                    <a:cubicBezTo>
                      <a:pt x="84" y="118"/>
                      <a:pt x="83" y="117"/>
                      <a:pt x="82" y="115"/>
                    </a:cubicBezTo>
                    <a:cubicBezTo>
                      <a:pt x="72" y="101"/>
                      <a:pt x="61" y="86"/>
                      <a:pt x="51" y="72"/>
                    </a:cubicBezTo>
                    <a:cubicBezTo>
                      <a:pt x="51" y="71"/>
                      <a:pt x="50" y="71"/>
                      <a:pt x="50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9"/>
              <p:cNvSpPr/>
              <p:nvPr/>
            </p:nvSpPr>
            <p:spPr bwMode="auto">
              <a:xfrm>
                <a:off x="7278607" y="3887973"/>
                <a:ext cx="358826" cy="384457"/>
              </a:xfrm>
              <a:custGeom>
                <a:avLst/>
                <a:gdLst>
                  <a:gd name="T0" fmla="*/ 28 w 126"/>
                  <a:gd name="T1" fmla="*/ 16 h 135"/>
                  <a:gd name="T2" fmla="*/ 28 w 126"/>
                  <a:gd name="T3" fmla="*/ 20 h 135"/>
                  <a:gd name="T4" fmla="*/ 28 w 126"/>
                  <a:gd name="T5" fmla="*/ 109 h 135"/>
                  <a:gd name="T6" fmla="*/ 28 w 126"/>
                  <a:gd name="T7" fmla="*/ 119 h 135"/>
                  <a:gd name="T8" fmla="*/ 37 w 126"/>
                  <a:gd name="T9" fmla="*/ 127 h 135"/>
                  <a:gd name="T10" fmla="*/ 44 w 126"/>
                  <a:gd name="T11" fmla="*/ 128 h 135"/>
                  <a:gd name="T12" fmla="*/ 44 w 126"/>
                  <a:gd name="T13" fmla="*/ 135 h 135"/>
                  <a:gd name="T14" fmla="*/ 0 w 126"/>
                  <a:gd name="T15" fmla="*/ 135 h 135"/>
                  <a:gd name="T16" fmla="*/ 0 w 126"/>
                  <a:gd name="T17" fmla="*/ 128 h 135"/>
                  <a:gd name="T18" fmla="*/ 8 w 126"/>
                  <a:gd name="T19" fmla="*/ 127 h 135"/>
                  <a:gd name="T20" fmla="*/ 16 w 126"/>
                  <a:gd name="T21" fmla="*/ 120 h 135"/>
                  <a:gd name="T22" fmla="*/ 16 w 126"/>
                  <a:gd name="T23" fmla="*/ 113 h 135"/>
                  <a:gd name="T24" fmla="*/ 16 w 126"/>
                  <a:gd name="T25" fmla="*/ 19 h 135"/>
                  <a:gd name="T26" fmla="*/ 16 w 126"/>
                  <a:gd name="T27" fmla="*/ 15 h 135"/>
                  <a:gd name="T28" fmla="*/ 9 w 126"/>
                  <a:gd name="T29" fmla="*/ 9 h 135"/>
                  <a:gd name="T30" fmla="*/ 5 w 126"/>
                  <a:gd name="T31" fmla="*/ 8 h 135"/>
                  <a:gd name="T32" fmla="*/ 1 w 126"/>
                  <a:gd name="T33" fmla="*/ 8 h 135"/>
                  <a:gd name="T34" fmla="*/ 1 w 126"/>
                  <a:gd name="T35" fmla="*/ 1 h 135"/>
                  <a:gd name="T36" fmla="*/ 40 w 126"/>
                  <a:gd name="T37" fmla="*/ 1 h 135"/>
                  <a:gd name="T38" fmla="*/ 98 w 126"/>
                  <a:gd name="T39" fmla="*/ 100 h 135"/>
                  <a:gd name="T40" fmla="*/ 99 w 126"/>
                  <a:gd name="T41" fmla="*/ 100 h 135"/>
                  <a:gd name="T42" fmla="*/ 99 w 126"/>
                  <a:gd name="T43" fmla="*/ 96 h 135"/>
                  <a:gd name="T44" fmla="*/ 99 w 126"/>
                  <a:gd name="T45" fmla="*/ 24 h 135"/>
                  <a:gd name="T46" fmla="*/ 98 w 126"/>
                  <a:gd name="T47" fmla="*/ 16 h 135"/>
                  <a:gd name="T48" fmla="*/ 90 w 126"/>
                  <a:gd name="T49" fmla="*/ 9 h 135"/>
                  <a:gd name="T50" fmla="*/ 83 w 126"/>
                  <a:gd name="T51" fmla="*/ 8 h 135"/>
                  <a:gd name="T52" fmla="*/ 83 w 126"/>
                  <a:gd name="T53" fmla="*/ 1 h 135"/>
                  <a:gd name="T54" fmla="*/ 126 w 126"/>
                  <a:gd name="T55" fmla="*/ 1 h 135"/>
                  <a:gd name="T56" fmla="*/ 126 w 126"/>
                  <a:gd name="T57" fmla="*/ 8 h 135"/>
                  <a:gd name="T58" fmla="*/ 119 w 126"/>
                  <a:gd name="T59" fmla="*/ 9 h 135"/>
                  <a:gd name="T60" fmla="*/ 111 w 126"/>
                  <a:gd name="T61" fmla="*/ 16 h 135"/>
                  <a:gd name="T62" fmla="*/ 110 w 126"/>
                  <a:gd name="T63" fmla="*/ 27 h 135"/>
                  <a:gd name="T64" fmla="*/ 110 w 126"/>
                  <a:gd name="T65" fmla="*/ 129 h 135"/>
                  <a:gd name="T66" fmla="*/ 110 w 126"/>
                  <a:gd name="T67" fmla="*/ 135 h 135"/>
                  <a:gd name="T68" fmla="*/ 99 w 126"/>
                  <a:gd name="T69" fmla="*/ 135 h 135"/>
                  <a:gd name="T70" fmla="*/ 29 w 126"/>
                  <a:gd name="T71" fmla="*/ 15 h 135"/>
                  <a:gd name="T72" fmla="*/ 28 w 126"/>
                  <a:gd name="T73" fmla="*/ 1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6" h="135">
                    <a:moveTo>
                      <a:pt x="28" y="16"/>
                    </a:move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50"/>
                      <a:pt x="28" y="79"/>
                      <a:pt x="28" y="109"/>
                    </a:cubicBezTo>
                    <a:cubicBezTo>
                      <a:pt x="28" y="112"/>
                      <a:pt x="28" y="115"/>
                      <a:pt x="28" y="119"/>
                    </a:cubicBezTo>
                    <a:cubicBezTo>
                      <a:pt x="29" y="124"/>
                      <a:pt x="31" y="126"/>
                      <a:pt x="37" y="127"/>
                    </a:cubicBezTo>
                    <a:cubicBezTo>
                      <a:pt x="39" y="127"/>
                      <a:pt x="41" y="128"/>
                      <a:pt x="44" y="128"/>
                    </a:cubicBezTo>
                    <a:cubicBezTo>
                      <a:pt x="44" y="130"/>
                      <a:pt x="44" y="133"/>
                      <a:pt x="44" y="135"/>
                    </a:cubicBezTo>
                    <a:cubicBezTo>
                      <a:pt x="29" y="135"/>
                      <a:pt x="15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5" y="127"/>
                      <a:pt x="8" y="127"/>
                    </a:cubicBezTo>
                    <a:cubicBezTo>
                      <a:pt x="12" y="127"/>
                      <a:pt x="15" y="124"/>
                      <a:pt x="16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0"/>
                      <a:pt x="16" y="19"/>
                    </a:cubicBezTo>
                    <a:cubicBezTo>
                      <a:pt x="16" y="18"/>
                      <a:pt x="16" y="17"/>
                      <a:pt x="16" y="15"/>
                    </a:cubicBezTo>
                    <a:cubicBezTo>
                      <a:pt x="16" y="11"/>
                      <a:pt x="14" y="9"/>
                      <a:pt x="9" y="9"/>
                    </a:cubicBezTo>
                    <a:cubicBezTo>
                      <a:pt x="8" y="8"/>
                      <a:pt x="7" y="8"/>
                      <a:pt x="5" y="8"/>
                    </a:cubicBezTo>
                    <a:cubicBezTo>
                      <a:pt x="4" y="8"/>
                      <a:pt x="2" y="8"/>
                      <a:pt x="1" y="8"/>
                    </a:cubicBezTo>
                    <a:cubicBezTo>
                      <a:pt x="1" y="5"/>
                      <a:pt x="1" y="3"/>
                      <a:pt x="1" y="1"/>
                    </a:cubicBezTo>
                    <a:cubicBezTo>
                      <a:pt x="14" y="1"/>
                      <a:pt x="27" y="1"/>
                      <a:pt x="40" y="1"/>
                    </a:cubicBezTo>
                    <a:cubicBezTo>
                      <a:pt x="59" y="34"/>
                      <a:pt x="79" y="67"/>
                      <a:pt x="98" y="100"/>
                    </a:cubicBezTo>
                    <a:cubicBezTo>
                      <a:pt x="98" y="100"/>
                      <a:pt x="99" y="100"/>
                      <a:pt x="99" y="100"/>
                    </a:cubicBezTo>
                    <a:cubicBezTo>
                      <a:pt x="99" y="99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1"/>
                      <a:pt x="99" y="19"/>
                      <a:pt x="98" y="16"/>
                    </a:cubicBezTo>
                    <a:cubicBezTo>
                      <a:pt x="97" y="12"/>
                      <a:pt x="94" y="9"/>
                      <a:pt x="90" y="9"/>
                    </a:cubicBezTo>
                    <a:cubicBezTo>
                      <a:pt x="88" y="8"/>
                      <a:pt x="86" y="8"/>
                      <a:pt x="83" y="8"/>
                    </a:cubicBezTo>
                    <a:cubicBezTo>
                      <a:pt x="83" y="5"/>
                      <a:pt x="83" y="3"/>
                      <a:pt x="83" y="1"/>
                    </a:cubicBezTo>
                    <a:cubicBezTo>
                      <a:pt x="87" y="0"/>
                      <a:pt x="115" y="0"/>
                      <a:pt x="126" y="1"/>
                    </a:cubicBezTo>
                    <a:cubicBezTo>
                      <a:pt x="126" y="3"/>
                      <a:pt x="126" y="5"/>
                      <a:pt x="126" y="8"/>
                    </a:cubicBezTo>
                    <a:cubicBezTo>
                      <a:pt x="124" y="8"/>
                      <a:pt x="122" y="8"/>
                      <a:pt x="119" y="9"/>
                    </a:cubicBezTo>
                    <a:cubicBezTo>
                      <a:pt x="115" y="9"/>
                      <a:pt x="112" y="12"/>
                      <a:pt x="111" y="16"/>
                    </a:cubicBezTo>
                    <a:cubicBezTo>
                      <a:pt x="111" y="20"/>
                      <a:pt x="110" y="23"/>
                      <a:pt x="110" y="27"/>
                    </a:cubicBezTo>
                    <a:cubicBezTo>
                      <a:pt x="110" y="61"/>
                      <a:pt x="110" y="95"/>
                      <a:pt x="110" y="129"/>
                    </a:cubicBezTo>
                    <a:cubicBezTo>
                      <a:pt x="110" y="131"/>
                      <a:pt x="110" y="133"/>
                      <a:pt x="110" y="135"/>
                    </a:cubicBezTo>
                    <a:cubicBezTo>
                      <a:pt x="106" y="135"/>
                      <a:pt x="103" y="135"/>
                      <a:pt x="99" y="135"/>
                    </a:cubicBezTo>
                    <a:cubicBezTo>
                      <a:pt x="76" y="95"/>
                      <a:pt x="52" y="55"/>
                      <a:pt x="29" y="15"/>
                    </a:cubicBezTo>
                    <a:cubicBezTo>
                      <a:pt x="28" y="15"/>
                      <a:pt x="28" y="15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20"/>
              <p:cNvSpPr/>
              <p:nvPr/>
            </p:nvSpPr>
            <p:spPr bwMode="auto">
              <a:xfrm>
                <a:off x="8233341" y="3887973"/>
                <a:ext cx="352419" cy="384457"/>
              </a:xfrm>
              <a:custGeom>
                <a:avLst/>
                <a:gdLst>
                  <a:gd name="T0" fmla="*/ 0 w 124"/>
                  <a:gd name="T1" fmla="*/ 8 h 135"/>
                  <a:gd name="T2" fmla="*/ 0 w 124"/>
                  <a:gd name="T3" fmla="*/ 1 h 135"/>
                  <a:gd name="T4" fmla="*/ 105 w 124"/>
                  <a:gd name="T5" fmla="*/ 1 h 135"/>
                  <a:gd name="T6" fmla="*/ 117 w 124"/>
                  <a:gd name="T7" fmla="*/ 35 h 135"/>
                  <a:gd name="T8" fmla="*/ 110 w 124"/>
                  <a:gd name="T9" fmla="*/ 39 h 135"/>
                  <a:gd name="T10" fmla="*/ 107 w 124"/>
                  <a:gd name="T11" fmla="*/ 33 h 135"/>
                  <a:gd name="T12" fmla="*/ 78 w 124"/>
                  <a:gd name="T13" fmla="*/ 11 h 135"/>
                  <a:gd name="T14" fmla="*/ 34 w 124"/>
                  <a:gd name="T15" fmla="*/ 11 h 135"/>
                  <a:gd name="T16" fmla="*/ 34 w 124"/>
                  <a:gd name="T17" fmla="*/ 61 h 135"/>
                  <a:gd name="T18" fmla="*/ 55 w 124"/>
                  <a:gd name="T19" fmla="*/ 60 h 135"/>
                  <a:gd name="T20" fmla="*/ 69 w 124"/>
                  <a:gd name="T21" fmla="*/ 45 h 135"/>
                  <a:gd name="T22" fmla="*/ 70 w 124"/>
                  <a:gd name="T23" fmla="*/ 36 h 135"/>
                  <a:gd name="T24" fmla="*/ 78 w 124"/>
                  <a:gd name="T25" fmla="*/ 36 h 135"/>
                  <a:gd name="T26" fmla="*/ 78 w 124"/>
                  <a:gd name="T27" fmla="*/ 95 h 135"/>
                  <a:gd name="T28" fmla="*/ 74 w 124"/>
                  <a:gd name="T29" fmla="*/ 95 h 135"/>
                  <a:gd name="T30" fmla="*/ 70 w 124"/>
                  <a:gd name="T31" fmla="*/ 95 h 135"/>
                  <a:gd name="T32" fmla="*/ 70 w 124"/>
                  <a:gd name="T33" fmla="*/ 88 h 135"/>
                  <a:gd name="T34" fmla="*/ 68 w 124"/>
                  <a:gd name="T35" fmla="*/ 81 h 135"/>
                  <a:gd name="T36" fmla="*/ 58 w 124"/>
                  <a:gd name="T37" fmla="*/ 71 h 135"/>
                  <a:gd name="T38" fmla="*/ 34 w 124"/>
                  <a:gd name="T39" fmla="*/ 70 h 135"/>
                  <a:gd name="T40" fmla="*/ 33 w 124"/>
                  <a:gd name="T41" fmla="*/ 74 h 135"/>
                  <a:gd name="T42" fmla="*/ 33 w 124"/>
                  <a:gd name="T43" fmla="*/ 115 h 135"/>
                  <a:gd name="T44" fmla="*/ 43 w 124"/>
                  <a:gd name="T45" fmla="*/ 125 h 135"/>
                  <a:gd name="T46" fmla="*/ 69 w 124"/>
                  <a:gd name="T47" fmla="*/ 125 h 135"/>
                  <a:gd name="T48" fmla="*/ 112 w 124"/>
                  <a:gd name="T49" fmla="*/ 97 h 135"/>
                  <a:gd name="T50" fmla="*/ 115 w 124"/>
                  <a:gd name="T51" fmla="*/ 90 h 135"/>
                  <a:gd name="T52" fmla="*/ 124 w 124"/>
                  <a:gd name="T53" fmla="*/ 93 h 135"/>
                  <a:gd name="T54" fmla="*/ 109 w 124"/>
                  <a:gd name="T55" fmla="*/ 135 h 135"/>
                  <a:gd name="T56" fmla="*/ 0 w 124"/>
                  <a:gd name="T57" fmla="*/ 135 h 135"/>
                  <a:gd name="T58" fmla="*/ 0 w 124"/>
                  <a:gd name="T59" fmla="*/ 128 h 135"/>
                  <a:gd name="T60" fmla="*/ 8 w 124"/>
                  <a:gd name="T61" fmla="*/ 127 h 135"/>
                  <a:gd name="T62" fmla="*/ 15 w 124"/>
                  <a:gd name="T63" fmla="*/ 120 h 135"/>
                  <a:gd name="T64" fmla="*/ 16 w 124"/>
                  <a:gd name="T65" fmla="*/ 113 h 135"/>
                  <a:gd name="T66" fmla="*/ 16 w 124"/>
                  <a:gd name="T67" fmla="*/ 21 h 135"/>
                  <a:gd name="T68" fmla="*/ 16 w 124"/>
                  <a:gd name="T69" fmla="*/ 16 h 135"/>
                  <a:gd name="T70" fmla="*/ 8 w 124"/>
                  <a:gd name="T71" fmla="*/ 9 h 135"/>
                  <a:gd name="T72" fmla="*/ 4 w 124"/>
                  <a:gd name="T73" fmla="*/ 8 h 135"/>
                  <a:gd name="T74" fmla="*/ 0 w 124"/>
                  <a:gd name="T75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135">
                    <a:moveTo>
                      <a:pt x="0" y="8"/>
                    </a:moveTo>
                    <a:cubicBezTo>
                      <a:pt x="0" y="5"/>
                      <a:pt x="0" y="3"/>
                      <a:pt x="0" y="1"/>
                    </a:cubicBezTo>
                    <a:cubicBezTo>
                      <a:pt x="3" y="0"/>
                      <a:pt x="98" y="0"/>
                      <a:pt x="105" y="1"/>
                    </a:cubicBezTo>
                    <a:cubicBezTo>
                      <a:pt x="109" y="12"/>
                      <a:pt x="113" y="24"/>
                      <a:pt x="117" y="35"/>
                    </a:cubicBezTo>
                    <a:cubicBezTo>
                      <a:pt x="115" y="37"/>
                      <a:pt x="112" y="38"/>
                      <a:pt x="110" y="39"/>
                    </a:cubicBezTo>
                    <a:cubicBezTo>
                      <a:pt x="109" y="36"/>
                      <a:pt x="108" y="35"/>
                      <a:pt x="107" y="33"/>
                    </a:cubicBezTo>
                    <a:cubicBezTo>
                      <a:pt x="101" y="20"/>
                      <a:pt x="92" y="13"/>
                      <a:pt x="78" y="11"/>
                    </a:cubicBezTo>
                    <a:cubicBezTo>
                      <a:pt x="63" y="10"/>
                      <a:pt x="48" y="11"/>
                      <a:pt x="34" y="11"/>
                    </a:cubicBezTo>
                    <a:cubicBezTo>
                      <a:pt x="33" y="15"/>
                      <a:pt x="33" y="55"/>
                      <a:pt x="34" y="61"/>
                    </a:cubicBezTo>
                    <a:cubicBezTo>
                      <a:pt x="41" y="61"/>
                      <a:pt x="48" y="61"/>
                      <a:pt x="55" y="60"/>
                    </a:cubicBezTo>
                    <a:cubicBezTo>
                      <a:pt x="64" y="59"/>
                      <a:pt x="68" y="54"/>
                      <a:pt x="69" y="45"/>
                    </a:cubicBezTo>
                    <a:cubicBezTo>
                      <a:pt x="70" y="42"/>
                      <a:pt x="70" y="39"/>
                      <a:pt x="70" y="36"/>
                    </a:cubicBezTo>
                    <a:cubicBezTo>
                      <a:pt x="73" y="36"/>
                      <a:pt x="75" y="36"/>
                      <a:pt x="78" y="36"/>
                    </a:cubicBezTo>
                    <a:cubicBezTo>
                      <a:pt x="78" y="56"/>
                      <a:pt x="78" y="75"/>
                      <a:pt x="78" y="95"/>
                    </a:cubicBezTo>
                    <a:cubicBezTo>
                      <a:pt x="77" y="95"/>
                      <a:pt x="76" y="95"/>
                      <a:pt x="74" y="95"/>
                    </a:cubicBezTo>
                    <a:cubicBezTo>
                      <a:pt x="73" y="95"/>
                      <a:pt x="72" y="95"/>
                      <a:pt x="70" y="95"/>
                    </a:cubicBezTo>
                    <a:cubicBezTo>
                      <a:pt x="70" y="93"/>
                      <a:pt x="70" y="90"/>
                      <a:pt x="70" y="88"/>
                    </a:cubicBezTo>
                    <a:cubicBezTo>
                      <a:pt x="69" y="86"/>
                      <a:pt x="69" y="83"/>
                      <a:pt x="68" y="81"/>
                    </a:cubicBezTo>
                    <a:cubicBezTo>
                      <a:pt x="67" y="75"/>
                      <a:pt x="64" y="72"/>
                      <a:pt x="58" y="71"/>
                    </a:cubicBezTo>
                    <a:cubicBezTo>
                      <a:pt x="50" y="69"/>
                      <a:pt x="42" y="70"/>
                      <a:pt x="34" y="70"/>
                    </a:cubicBezTo>
                    <a:cubicBezTo>
                      <a:pt x="33" y="72"/>
                      <a:pt x="33" y="73"/>
                      <a:pt x="33" y="74"/>
                    </a:cubicBezTo>
                    <a:cubicBezTo>
                      <a:pt x="33" y="88"/>
                      <a:pt x="33" y="102"/>
                      <a:pt x="33" y="115"/>
                    </a:cubicBezTo>
                    <a:cubicBezTo>
                      <a:pt x="33" y="124"/>
                      <a:pt x="34" y="125"/>
                      <a:pt x="43" y="125"/>
                    </a:cubicBezTo>
                    <a:cubicBezTo>
                      <a:pt x="52" y="125"/>
                      <a:pt x="60" y="125"/>
                      <a:pt x="69" y="125"/>
                    </a:cubicBezTo>
                    <a:cubicBezTo>
                      <a:pt x="89" y="125"/>
                      <a:pt x="104" y="115"/>
                      <a:pt x="112" y="97"/>
                    </a:cubicBezTo>
                    <a:cubicBezTo>
                      <a:pt x="113" y="95"/>
                      <a:pt x="114" y="93"/>
                      <a:pt x="115" y="90"/>
                    </a:cubicBezTo>
                    <a:cubicBezTo>
                      <a:pt x="118" y="91"/>
                      <a:pt x="121" y="92"/>
                      <a:pt x="124" y="93"/>
                    </a:cubicBezTo>
                    <a:cubicBezTo>
                      <a:pt x="119" y="108"/>
                      <a:pt x="114" y="121"/>
                      <a:pt x="109" y="135"/>
                    </a:cubicBezTo>
                    <a:cubicBezTo>
                      <a:pt x="73" y="135"/>
                      <a:pt x="3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6" y="128"/>
                      <a:pt x="8" y="127"/>
                    </a:cubicBezTo>
                    <a:cubicBezTo>
                      <a:pt x="13" y="126"/>
                      <a:pt x="15" y="125"/>
                      <a:pt x="15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20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7" y="9"/>
                      <a:pt x="6" y="8"/>
                      <a:pt x="4" y="8"/>
                    </a:cubicBezTo>
                    <a:cubicBezTo>
                      <a:pt x="3" y="8"/>
                      <a:pt x="2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21"/>
              <p:cNvSpPr/>
              <p:nvPr/>
            </p:nvSpPr>
            <p:spPr bwMode="auto">
              <a:xfrm>
                <a:off x="4949441" y="3891177"/>
                <a:ext cx="352419" cy="381253"/>
              </a:xfrm>
              <a:custGeom>
                <a:avLst/>
                <a:gdLst>
                  <a:gd name="T0" fmla="*/ 33 w 123"/>
                  <a:gd name="T1" fmla="*/ 60 h 134"/>
                  <a:gd name="T2" fmla="*/ 55 w 123"/>
                  <a:gd name="T3" fmla="*/ 59 h 134"/>
                  <a:gd name="T4" fmla="*/ 68 w 123"/>
                  <a:gd name="T5" fmla="*/ 45 h 134"/>
                  <a:gd name="T6" fmla="*/ 70 w 123"/>
                  <a:gd name="T7" fmla="*/ 35 h 134"/>
                  <a:gd name="T8" fmla="*/ 77 w 123"/>
                  <a:gd name="T9" fmla="*/ 35 h 134"/>
                  <a:gd name="T10" fmla="*/ 77 w 123"/>
                  <a:gd name="T11" fmla="*/ 94 h 134"/>
                  <a:gd name="T12" fmla="*/ 75 w 123"/>
                  <a:gd name="T13" fmla="*/ 94 h 134"/>
                  <a:gd name="T14" fmla="*/ 70 w 123"/>
                  <a:gd name="T15" fmla="*/ 94 h 134"/>
                  <a:gd name="T16" fmla="*/ 69 w 123"/>
                  <a:gd name="T17" fmla="*/ 83 h 134"/>
                  <a:gd name="T18" fmla="*/ 54 w 123"/>
                  <a:gd name="T19" fmla="*/ 69 h 134"/>
                  <a:gd name="T20" fmla="*/ 33 w 123"/>
                  <a:gd name="T21" fmla="*/ 69 h 134"/>
                  <a:gd name="T22" fmla="*/ 33 w 123"/>
                  <a:gd name="T23" fmla="*/ 73 h 134"/>
                  <a:gd name="T24" fmla="*/ 33 w 123"/>
                  <a:gd name="T25" fmla="*/ 114 h 134"/>
                  <a:gd name="T26" fmla="*/ 43 w 123"/>
                  <a:gd name="T27" fmla="*/ 124 h 134"/>
                  <a:gd name="T28" fmla="*/ 68 w 123"/>
                  <a:gd name="T29" fmla="*/ 124 h 134"/>
                  <a:gd name="T30" fmla="*/ 112 w 123"/>
                  <a:gd name="T31" fmla="*/ 96 h 134"/>
                  <a:gd name="T32" fmla="*/ 115 w 123"/>
                  <a:gd name="T33" fmla="*/ 90 h 134"/>
                  <a:gd name="T34" fmla="*/ 115 w 123"/>
                  <a:gd name="T35" fmla="*/ 90 h 134"/>
                  <a:gd name="T36" fmla="*/ 123 w 123"/>
                  <a:gd name="T37" fmla="*/ 92 h 134"/>
                  <a:gd name="T38" fmla="*/ 109 w 123"/>
                  <a:gd name="T39" fmla="*/ 134 h 134"/>
                  <a:gd name="T40" fmla="*/ 0 w 123"/>
                  <a:gd name="T41" fmla="*/ 134 h 134"/>
                  <a:gd name="T42" fmla="*/ 0 w 123"/>
                  <a:gd name="T43" fmla="*/ 127 h 134"/>
                  <a:gd name="T44" fmla="*/ 8 w 123"/>
                  <a:gd name="T45" fmla="*/ 126 h 134"/>
                  <a:gd name="T46" fmla="*/ 15 w 123"/>
                  <a:gd name="T47" fmla="*/ 120 h 134"/>
                  <a:gd name="T48" fmla="*/ 16 w 123"/>
                  <a:gd name="T49" fmla="*/ 113 h 134"/>
                  <a:gd name="T50" fmla="*/ 16 w 123"/>
                  <a:gd name="T51" fmla="*/ 20 h 134"/>
                  <a:gd name="T52" fmla="*/ 5 w 123"/>
                  <a:gd name="T53" fmla="*/ 7 h 134"/>
                  <a:gd name="T54" fmla="*/ 0 w 123"/>
                  <a:gd name="T55" fmla="*/ 7 h 134"/>
                  <a:gd name="T56" fmla="*/ 0 w 123"/>
                  <a:gd name="T57" fmla="*/ 0 h 134"/>
                  <a:gd name="T58" fmla="*/ 105 w 123"/>
                  <a:gd name="T59" fmla="*/ 0 h 134"/>
                  <a:gd name="T60" fmla="*/ 117 w 123"/>
                  <a:gd name="T61" fmla="*/ 35 h 134"/>
                  <a:gd name="T62" fmla="*/ 109 w 123"/>
                  <a:gd name="T63" fmla="*/ 38 h 134"/>
                  <a:gd name="T64" fmla="*/ 107 w 123"/>
                  <a:gd name="T65" fmla="*/ 34 h 134"/>
                  <a:gd name="T66" fmla="*/ 105 w 123"/>
                  <a:gd name="T67" fmla="*/ 29 h 134"/>
                  <a:gd name="T68" fmla="*/ 78 w 123"/>
                  <a:gd name="T69" fmla="*/ 11 h 134"/>
                  <a:gd name="T70" fmla="*/ 42 w 123"/>
                  <a:gd name="T71" fmla="*/ 10 h 134"/>
                  <a:gd name="T72" fmla="*/ 33 w 123"/>
                  <a:gd name="T73" fmla="*/ 10 h 134"/>
                  <a:gd name="T74" fmla="*/ 33 w 123"/>
                  <a:gd name="T75" fmla="*/ 6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34">
                    <a:moveTo>
                      <a:pt x="33" y="60"/>
                    </a:moveTo>
                    <a:cubicBezTo>
                      <a:pt x="41" y="60"/>
                      <a:pt x="48" y="61"/>
                      <a:pt x="55" y="59"/>
                    </a:cubicBezTo>
                    <a:cubicBezTo>
                      <a:pt x="63" y="57"/>
                      <a:pt x="67" y="53"/>
                      <a:pt x="68" y="45"/>
                    </a:cubicBezTo>
                    <a:cubicBezTo>
                      <a:pt x="69" y="42"/>
                      <a:pt x="69" y="39"/>
                      <a:pt x="70" y="35"/>
                    </a:cubicBezTo>
                    <a:cubicBezTo>
                      <a:pt x="72" y="35"/>
                      <a:pt x="75" y="35"/>
                      <a:pt x="77" y="35"/>
                    </a:cubicBezTo>
                    <a:cubicBezTo>
                      <a:pt x="77" y="55"/>
                      <a:pt x="77" y="74"/>
                      <a:pt x="77" y="94"/>
                    </a:cubicBezTo>
                    <a:cubicBezTo>
                      <a:pt x="76" y="94"/>
                      <a:pt x="75" y="94"/>
                      <a:pt x="75" y="94"/>
                    </a:cubicBezTo>
                    <a:cubicBezTo>
                      <a:pt x="73" y="94"/>
                      <a:pt x="71" y="94"/>
                      <a:pt x="70" y="94"/>
                    </a:cubicBezTo>
                    <a:cubicBezTo>
                      <a:pt x="69" y="90"/>
                      <a:pt x="69" y="86"/>
                      <a:pt x="69" y="83"/>
                    </a:cubicBezTo>
                    <a:cubicBezTo>
                      <a:pt x="67" y="74"/>
                      <a:pt x="63" y="70"/>
                      <a:pt x="54" y="69"/>
                    </a:cubicBezTo>
                    <a:cubicBezTo>
                      <a:pt x="47" y="69"/>
                      <a:pt x="40" y="69"/>
                      <a:pt x="33" y="69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3" y="87"/>
                      <a:pt x="33" y="101"/>
                      <a:pt x="33" y="114"/>
                    </a:cubicBezTo>
                    <a:cubicBezTo>
                      <a:pt x="33" y="123"/>
                      <a:pt x="34" y="124"/>
                      <a:pt x="43" y="124"/>
                    </a:cubicBezTo>
                    <a:cubicBezTo>
                      <a:pt x="51" y="124"/>
                      <a:pt x="60" y="124"/>
                      <a:pt x="68" y="124"/>
                    </a:cubicBezTo>
                    <a:cubicBezTo>
                      <a:pt x="89" y="124"/>
                      <a:pt x="103" y="114"/>
                      <a:pt x="112" y="96"/>
                    </a:cubicBezTo>
                    <a:cubicBezTo>
                      <a:pt x="113" y="94"/>
                      <a:pt x="114" y="92"/>
                      <a:pt x="115" y="90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8" y="90"/>
                      <a:pt x="120" y="91"/>
                      <a:pt x="123" y="92"/>
                    </a:cubicBezTo>
                    <a:cubicBezTo>
                      <a:pt x="118" y="107"/>
                      <a:pt x="113" y="120"/>
                      <a:pt x="109" y="134"/>
                    </a:cubicBezTo>
                    <a:cubicBezTo>
                      <a:pt x="72" y="134"/>
                      <a:pt x="3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6"/>
                      <a:pt x="8" y="126"/>
                    </a:cubicBezTo>
                    <a:cubicBezTo>
                      <a:pt x="12" y="126"/>
                      <a:pt x="14" y="124"/>
                      <a:pt x="15" y="120"/>
                    </a:cubicBezTo>
                    <a:cubicBezTo>
                      <a:pt x="15" y="118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0"/>
                      <a:pt x="14" y="8"/>
                      <a:pt x="5" y="7"/>
                    </a:cubicBezTo>
                    <a:cubicBezTo>
                      <a:pt x="3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34" y="0"/>
                      <a:pt x="69" y="0"/>
                      <a:pt x="105" y="0"/>
                    </a:cubicBezTo>
                    <a:cubicBezTo>
                      <a:pt x="109" y="11"/>
                      <a:pt x="112" y="22"/>
                      <a:pt x="117" y="35"/>
                    </a:cubicBezTo>
                    <a:cubicBezTo>
                      <a:pt x="114" y="36"/>
                      <a:pt x="112" y="37"/>
                      <a:pt x="109" y="38"/>
                    </a:cubicBezTo>
                    <a:cubicBezTo>
                      <a:pt x="108" y="36"/>
                      <a:pt x="108" y="35"/>
                      <a:pt x="107" y="34"/>
                    </a:cubicBezTo>
                    <a:cubicBezTo>
                      <a:pt x="107" y="32"/>
                      <a:pt x="106" y="31"/>
                      <a:pt x="105" y="29"/>
                    </a:cubicBezTo>
                    <a:cubicBezTo>
                      <a:pt x="100" y="18"/>
                      <a:pt x="90" y="11"/>
                      <a:pt x="78" y="11"/>
                    </a:cubicBezTo>
                    <a:cubicBezTo>
                      <a:pt x="66" y="10"/>
                      <a:pt x="54" y="10"/>
                      <a:pt x="42" y="10"/>
                    </a:cubicBezTo>
                    <a:cubicBezTo>
                      <a:pt x="39" y="10"/>
                      <a:pt x="36" y="10"/>
                      <a:pt x="33" y="10"/>
                    </a:cubicBezTo>
                    <a:cubicBezTo>
                      <a:pt x="33" y="26"/>
                      <a:pt x="33" y="43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22"/>
              <p:cNvSpPr/>
              <p:nvPr/>
            </p:nvSpPr>
            <p:spPr bwMode="auto">
              <a:xfrm>
                <a:off x="5897767" y="3891177"/>
                <a:ext cx="358826" cy="381253"/>
              </a:xfrm>
              <a:custGeom>
                <a:avLst/>
                <a:gdLst>
                  <a:gd name="T0" fmla="*/ 43 w 126"/>
                  <a:gd name="T1" fmla="*/ 134 h 134"/>
                  <a:gd name="T2" fmla="*/ 0 w 126"/>
                  <a:gd name="T3" fmla="*/ 134 h 134"/>
                  <a:gd name="T4" fmla="*/ 0 w 126"/>
                  <a:gd name="T5" fmla="*/ 127 h 134"/>
                  <a:gd name="T6" fmla="*/ 7 w 126"/>
                  <a:gd name="T7" fmla="*/ 126 h 134"/>
                  <a:gd name="T8" fmla="*/ 16 w 126"/>
                  <a:gd name="T9" fmla="*/ 118 h 134"/>
                  <a:gd name="T10" fmla="*/ 16 w 126"/>
                  <a:gd name="T11" fmla="*/ 110 h 134"/>
                  <a:gd name="T12" fmla="*/ 16 w 126"/>
                  <a:gd name="T13" fmla="*/ 18 h 134"/>
                  <a:gd name="T14" fmla="*/ 5 w 126"/>
                  <a:gd name="T15" fmla="*/ 7 h 134"/>
                  <a:gd name="T16" fmla="*/ 0 w 126"/>
                  <a:gd name="T17" fmla="*/ 7 h 134"/>
                  <a:gd name="T18" fmla="*/ 0 w 126"/>
                  <a:gd name="T19" fmla="*/ 0 h 134"/>
                  <a:gd name="T20" fmla="*/ 40 w 126"/>
                  <a:gd name="T21" fmla="*/ 0 h 134"/>
                  <a:gd name="T22" fmla="*/ 98 w 126"/>
                  <a:gd name="T23" fmla="*/ 100 h 134"/>
                  <a:gd name="T24" fmla="*/ 99 w 126"/>
                  <a:gd name="T25" fmla="*/ 96 h 134"/>
                  <a:gd name="T26" fmla="*/ 99 w 126"/>
                  <a:gd name="T27" fmla="*/ 24 h 134"/>
                  <a:gd name="T28" fmla="*/ 98 w 126"/>
                  <a:gd name="T29" fmla="*/ 17 h 134"/>
                  <a:gd name="T30" fmla="*/ 89 w 126"/>
                  <a:gd name="T31" fmla="*/ 7 h 134"/>
                  <a:gd name="T32" fmla="*/ 83 w 126"/>
                  <a:gd name="T33" fmla="*/ 7 h 134"/>
                  <a:gd name="T34" fmla="*/ 83 w 126"/>
                  <a:gd name="T35" fmla="*/ 4 h 134"/>
                  <a:gd name="T36" fmla="*/ 83 w 126"/>
                  <a:gd name="T37" fmla="*/ 0 h 134"/>
                  <a:gd name="T38" fmla="*/ 125 w 126"/>
                  <a:gd name="T39" fmla="*/ 0 h 134"/>
                  <a:gd name="T40" fmla="*/ 126 w 126"/>
                  <a:gd name="T41" fmla="*/ 3 h 134"/>
                  <a:gd name="T42" fmla="*/ 126 w 126"/>
                  <a:gd name="T43" fmla="*/ 7 h 134"/>
                  <a:gd name="T44" fmla="*/ 120 w 126"/>
                  <a:gd name="T45" fmla="*/ 7 h 134"/>
                  <a:gd name="T46" fmla="*/ 110 w 126"/>
                  <a:gd name="T47" fmla="*/ 16 h 134"/>
                  <a:gd name="T48" fmla="*/ 110 w 126"/>
                  <a:gd name="T49" fmla="*/ 26 h 134"/>
                  <a:gd name="T50" fmla="*/ 110 w 126"/>
                  <a:gd name="T51" fmla="*/ 128 h 134"/>
                  <a:gd name="T52" fmla="*/ 110 w 126"/>
                  <a:gd name="T53" fmla="*/ 134 h 134"/>
                  <a:gd name="T54" fmla="*/ 98 w 126"/>
                  <a:gd name="T55" fmla="*/ 134 h 134"/>
                  <a:gd name="T56" fmla="*/ 28 w 126"/>
                  <a:gd name="T57" fmla="*/ 14 h 134"/>
                  <a:gd name="T58" fmla="*/ 28 w 126"/>
                  <a:gd name="T59" fmla="*/ 14 h 134"/>
                  <a:gd name="T60" fmla="*/ 27 w 126"/>
                  <a:gd name="T61" fmla="*/ 17 h 134"/>
                  <a:gd name="T62" fmla="*/ 27 w 126"/>
                  <a:gd name="T63" fmla="*/ 110 h 134"/>
                  <a:gd name="T64" fmla="*/ 28 w 126"/>
                  <a:gd name="T65" fmla="*/ 118 h 134"/>
                  <a:gd name="T66" fmla="*/ 36 w 126"/>
                  <a:gd name="T67" fmla="*/ 126 h 134"/>
                  <a:gd name="T68" fmla="*/ 43 w 126"/>
                  <a:gd name="T69" fmla="*/ 127 h 134"/>
                  <a:gd name="T70" fmla="*/ 43 w 126"/>
                  <a:gd name="T7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6" h="134">
                    <a:moveTo>
                      <a:pt x="43" y="134"/>
                    </a:moveTo>
                    <a:cubicBezTo>
                      <a:pt x="29" y="134"/>
                      <a:pt x="14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7"/>
                      <a:pt x="7" y="126"/>
                    </a:cubicBezTo>
                    <a:cubicBezTo>
                      <a:pt x="13" y="125"/>
                      <a:pt x="15" y="123"/>
                      <a:pt x="16" y="118"/>
                    </a:cubicBezTo>
                    <a:cubicBezTo>
                      <a:pt x="16" y="115"/>
                      <a:pt x="16" y="113"/>
                      <a:pt x="16" y="110"/>
                    </a:cubicBezTo>
                    <a:cubicBezTo>
                      <a:pt x="16" y="80"/>
                      <a:pt x="16" y="49"/>
                      <a:pt x="16" y="18"/>
                    </a:cubicBezTo>
                    <a:cubicBezTo>
                      <a:pt x="16" y="9"/>
                      <a:pt x="14" y="8"/>
                      <a:pt x="5" y="7"/>
                    </a:cubicBezTo>
                    <a:cubicBezTo>
                      <a:pt x="4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3" y="0"/>
                      <a:pt x="26" y="0"/>
                      <a:pt x="40" y="0"/>
                    </a:cubicBezTo>
                    <a:cubicBezTo>
                      <a:pt x="59" y="33"/>
                      <a:pt x="78" y="66"/>
                      <a:pt x="98" y="100"/>
                    </a:cubicBezTo>
                    <a:cubicBezTo>
                      <a:pt x="98" y="98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2"/>
                      <a:pt x="99" y="19"/>
                      <a:pt x="98" y="17"/>
                    </a:cubicBezTo>
                    <a:cubicBezTo>
                      <a:pt x="97" y="11"/>
                      <a:pt x="95" y="8"/>
                      <a:pt x="89" y="7"/>
                    </a:cubicBezTo>
                    <a:cubicBezTo>
                      <a:pt x="87" y="7"/>
                      <a:pt x="85" y="7"/>
                      <a:pt x="83" y="7"/>
                    </a:cubicBezTo>
                    <a:cubicBezTo>
                      <a:pt x="83" y="6"/>
                      <a:pt x="83" y="5"/>
                      <a:pt x="83" y="4"/>
                    </a:cubicBezTo>
                    <a:cubicBezTo>
                      <a:pt x="83" y="2"/>
                      <a:pt x="83" y="1"/>
                      <a:pt x="83" y="0"/>
                    </a:cubicBezTo>
                    <a:cubicBezTo>
                      <a:pt x="97" y="0"/>
                      <a:pt x="111" y="0"/>
                      <a:pt x="125" y="0"/>
                    </a:cubicBezTo>
                    <a:cubicBezTo>
                      <a:pt x="125" y="1"/>
                      <a:pt x="126" y="2"/>
                      <a:pt x="126" y="3"/>
                    </a:cubicBezTo>
                    <a:cubicBezTo>
                      <a:pt x="126" y="4"/>
                      <a:pt x="126" y="5"/>
                      <a:pt x="126" y="7"/>
                    </a:cubicBezTo>
                    <a:cubicBezTo>
                      <a:pt x="124" y="7"/>
                      <a:pt x="122" y="7"/>
                      <a:pt x="120" y="7"/>
                    </a:cubicBezTo>
                    <a:cubicBezTo>
                      <a:pt x="114" y="8"/>
                      <a:pt x="111" y="11"/>
                      <a:pt x="110" y="16"/>
                    </a:cubicBezTo>
                    <a:cubicBezTo>
                      <a:pt x="110" y="20"/>
                      <a:pt x="110" y="23"/>
                      <a:pt x="110" y="26"/>
                    </a:cubicBezTo>
                    <a:cubicBezTo>
                      <a:pt x="110" y="60"/>
                      <a:pt x="110" y="94"/>
                      <a:pt x="110" y="128"/>
                    </a:cubicBezTo>
                    <a:cubicBezTo>
                      <a:pt x="110" y="130"/>
                      <a:pt x="110" y="132"/>
                      <a:pt x="110" y="134"/>
                    </a:cubicBezTo>
                    <a:cubicBezTo>
                      <a:pt x="106" y="134"/>
                      <a:pt x="102" y="134"/>
                      <a:pt x="98" y="134"/>
                    </a:cubicBezTo>
                    <a:cubicBezTo>
                      <a:pt x="75" y="94"/>
                      <a:pt x="52" y="5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5"/>
                      <a:pt x="27" y="16"/>
                      <a:pt x="27" y="17"/>
                    </a:cubicBezTo>
                    <a:cubicBezTo>
                      <a:pt x="27" y="48"/>
                      <a:pt x="27" y="79"/>
                      <a:pt x="27" y="110"/>
                    </a:cubicBezTo>
                    <a:cubicBezTo>
                      <a:pt x="27" y="113"/>
                      <a:pt x="27" y="116"/>
                      <a:pt x="28" y="118"/>
                    </a:cubicBezTo>
                    <a:cubicBezTo>
                      <a:pt x="29" y="123"/>
                      <a:pt x="31" y="125"/>
                      <a:pt x="36" y="126"/>
                    </a:cubicBezTo>
                    <a:cubicBezTo>
                      <a:pt x="38" y="126"/>
                      <a:pt x="41" y="127"/>
                      <a:pt x="43" y="127"/>
                    </a:cubicBezTo>
                    <a:cubicBezTo>
                      <a:pt x="43" y="129"/>
                      <a:pt x="43" y="132"/>
                      <a:pt x="43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23"/>
              <p:cNvSpPr/>
              <p:nvPr/>
            </p:nvSpPr>
            <p:spPr bwMode="auto">
              <a:xfrm>
                <a:off x="6285428" y="3878362"/>
                <a:ext cx="397272" cy="410087"/>
              </a:xfrm>
              <a:custGeom>
                <a:avLst/>
                <a:gdLst>
                  <a:gd name="T0" fmla="*/ 87 w 139"/>
                  <a:gd name="T1" fmla="*/ 79 h 144"/>
                  <a:gd name="T2" fmla="*/ 87 w 139"/>
                  <a:gd name="T3" fmla="*/ 71 h 144"/>
                  <a:gd name="T4" fmla="*/ 139 w 139"/>
                  <a:gd name="T5" fmla="*/ 71 h 144"/>
                  <a:gd name="T6" fmla="*/ 139 w 139"/>
                  <a:gd name="T7" fmla="*/ 79 h 144"/>
                  <a:gd name="T8" fmla="*/ 133 w 139"/>
                  <a:gd name="T9" fmla="*/ 79 h 144"/>
                  <a:gd name="T10" fmla="*/ 124 w 139"/>
                  <a:gd name="T11" fmla="*/ 88 h 144"/>
                  <a:gd name="T12" fmla="*/ 124 w 139"/>
                  <a:gd name="T13" fmla="*/ 95 h 144"/>
                  <a:gd name="T14" fmla="*/ 124 w 139"/>
                  <a:gd name="T15" fmla="*/ 134 h 144"/>
                  <a:gd name="T16" fmla="*/ 124 w 139"/>
                  <a:gd name="T17" fmla="*/ 139 h 144"/>
                  <a:gd name="T18" fmla="*/ 115 w 139"/>
                  <a:gd name="T19" fmla="*/ 139 h 144"/>
                  <a:gd name="T20" fmla="*/ 110 w 139"/>
                  <a:gd name="T21" fmla="*/ 128 h 144"/>
                  <a:gd name="T22" fmla="*/ 105 w 139"/>
                  <a:gd name="T23" fmla="*/ 131 h 144"/>
                  <a:gd name="T24" fmla="*/ 56 w 139"/>
                  <a:gd name="T25" fmla="*/ 141 h 144"/>
                  <a:gd name="T26" fmla="*/ 10 w 139"/>
                  <a:gd name="T27" fmla="*/ 103 h 144"/>
                  <a:gd name="T28" fmla="*/ 15 w 139"/>
                  <a:gd name="T29" fmla="*/ 33 h 144"/>
                  <a:gd name="T30" fmla="*/ 56 w 139"/>
                  <a:gd name="T31" fmla="*/ 3 h 144"/>
                  <a:gd name="T32" fmla="*/ 99 w 139"/>
                  <a:gd name="T33" fmla="*/ 11 h 144"/>
                  <a:gd name="T34" fmla="*/ 102 w 139"/>
                  <a:gd name="T35" fmla="*/ 13 h 144"/>
                  <a:gd name="T36" fmla="*/ 105 w 139"/>
                  <a:gd name="T37" fmla="*/ 5 h 144"/>
                  <a:gd name="T38" fmla="*/ 112 w 139"/>
                  <a:gd name="T39" fmla="*/ 5 h 144"/>
                  <a:gd name="T40" fmla="*/ 122 w 139"/>
                  <a:gd name="T41" fmla="*/ 46 h 144"/>
                  <a:gd name="T42" fmla="*/ 114 w 139"/>
                  <a:gd name="T43" fmla="*/ 49 h 144"/>
                  <a:gd name="T44" fmla="*/ 112 w 139"/>
                  <a:gd name="T45" fmla="*/ 44 h 144"/>
                  <a:gd name="T46" fmla="*/ 100 w 139"/>
                  <a:gd name="T47" fmla="*/ 25 h 144"/>
                  <a:gd name="T48" fmla="*/ 42 w 139"/>
                  <a:gd name="T49" fmla="*/ 23 h 144"/>
                  <a:gd name="T50" fmla="*/ 24 w 139"/>
                  <a:gd name="T51" fmla="*/ 62 h 144"/>
                  <a:gd name="T52" fmla="*/ 34 w 139"/>
                  <a:gd name="T53" fmla="*/ 109 h 144"/>
                  <a:gd name="T54" fmla="*/ 77 w 139"/>
                  <a:gd name="T55" fmla="*/ 131 h 144"/>
                  <a:gd name="T56" fmla="*/ 101 w 139"/>
                  <a:gd name="T57" fmla="*/ 120 h 144"/>
                  <a:gd name="T58" fmla="*/ 106 w 139"/>
                  <a:gd name="T59" fmla="*/ 109 h 144"/>
                  <a:gd name="T60" fmla="*/ 106 w 139"/>
                  <a:gd name="T61" fmla="*/ 90 h 144"/>
                  <a:gd name="T62" fmla="*/ 96 w 139"/>
                  <a:gd name="T63" fmla="*/ 79 h 144"/>
                  <a:gd name="T64" fmla="*/ 87 w 139"/>
                  <a:gd name="T65" fmla="*/ 7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9" h="144">
                    <a:moveTo>
                      <a:pt x="87" y="79"/>
                    </a:moveTo>
                    <a:cubicBezTo>
                      <a:pt x="87" y="76"/>
                      <a:pt x="87" y="74"/>
                      <a:pt x="87" y="71"/>
                    </a:cubicBezTo>
                    <a:cubicBezTo>
                      <a:pt x="105" y="71"/>
                      <a:pt x="122" y="71"/>
                      <a:pt x="139" y="71"/>
                    </a:cubicBezTo>
                    <a:cubicBezTo>
                      <a:pt x="139" y="74"/>
                      <a:pt x="139" y="76"/>
                      <a:pt x="139" y="79"/>
                    </a:cubicBezTo>
                    <a:cubicBezTo>
                      <a:pt x="137" y="79"/>
                      <a:pt x="135" y="79"/>
                      <a:pt x="133" y="79"/>
                    </a:cubicBezTo>
                    <a:cubicBezTo>
                      <a:pt x="127" y="79"/>
                      <a:pt x="125" y="81"/>
                      <a:pt x="124" y="88"/>
                    </a:cubicBezTo>
                    <a:cubicBezTo>
                      <a:pt x="124" y="90"/>
                      <a:pt x="124" y="93"/>
                      <a:pt x="124" y="95"/>
                    </a:cubicBezTo>
                    <a:cubicBezTo>
                      <a:pt x="124" y="108"/>
                      <a:pt x="124" y="121"/>
                      <a:pt x="124" y="134"/>
                    </a:cubicBezTo>
                    <a:cubicBezTo>
                      <a:pt x="124" y="135"/>
                      <a:pt x="124" y="137"/>
                      <a:pt x="124" y="139"/>
                    </a:cubicBezTo>
                    <a:cubicBezTo>
                      <a:pt x="121" y="139"/>
                      <a:pt x="118" y="139"/>
                      <a:pt x="115" y="139"/>
                    </a:cubicBezTo>
                    <a:cubicBezTo>
                      <a:pt x="113" y="136"/>
                      <a:pt x="112" y="132"/>
                      <a:pt x="110" y="128"/>
                    </a:cubicBezTo>
                    <a:cubicBezTo>
                      <a:pt x="108" y="129"/>
                      <a:pt x="107" y="130"/>
                      <a:pt x="105" y="131"/>
                    </a:cubicBezTo>
                    <a:cubicBezTo>
                      <a:pt x="90" y="140"/>
                      <a:pt x="74" y="144"/>
                      <a:pt x="56" y="141"/>
                    </a:cubicBezTo>
                    <a:cubicBezTo>
                      <a:pt x="34" y="137"/>
                      <a:pt x="18" y="124"/>
                      <a:pt x="10" y="103"/>
                    </a:cubicBezTo>
                    <a:cubicBezTo>
                      <a:pt x="0" y="79"/>
                      <a:pt x="1" y="55"/>
                      <a:pt x="15" y="33"/>
                    </a:cubicBezTo>
                    <a:cubicBezTo>
                      <a:pt x="24" y="17"/>
                      <a:pt x="38" y="6"/>
                      <a:pt x="56" y="3"/>
                    </a:cubicBezTo>
                    <a:cubicBezTo>
                      <a:pt x="71" y="0"/>
                      <a:pt x="86" y="2"/>
                      <a:pt x="99" y="11"/>
                    </a:cubicBezTo>
                    <a:cubicBezTo>
                      <a:pt x="100" y="12"/>
                      <a:pt x="101" y="12"/>
                      <a:pt x="102" y="13"/>
                    </a:cubicBezTo>
                    <a:cubicBezTo>
                      <a:pt x="103" y="10"/>
                      <a:pt x="104" y="7"/>
                      <a:pt x="105" y="5"/>
                    </a:cubicBezTo>
                    <a:cubicBezTo>
                      <a:pt x="107" y="5"/>
                      <a:pt x="109" y="5"/>
                      <a:pt x="112" y="5"/>
                    </a:cubicBezTo>
                    <a:cubicBezTo>
                      <a:pt x="115" y="18"/>
                      <a:pt x="119" y="32"/>
                      <a:pt x="122" y="46"/>
                    </a:cubicBezTo>
                    <a:cubicBezTo>
                      <a:pt x="120" y="47"/>
                      <a:pt x="117" y="48"/>
                      <a:pt x="114" y="49"/>
                    </a:cubicBezTo>
                    <a:cubicBezTo>
                      <a:pt x="114" y="47"/>
                      <a:pt x="113" y="45"/>
                      <a:pt x="112" y="44"/>
                    </a:cubicBezTo>
                    <a:cubicBezTo>
                      <a:pt x="109" y="37"/>
                      <a:pt x="105" y="30"/>
                      <a:pt x="100" y="25"/>
                    </a:cubicBezTo>
                    <a:cubicBezTo>
                      <a:pt x="84" y="8"/>
                      <a:pt x="59" y="7"/>
                      <a:pt x="42" y="23"/>
                    </a:cubicBezTo>
                    <a:cubicBezTo>
                      <a:pt x="31" y="34"/>
                      <a:pt x="25" y="47"/>
                      <a:pt x="24" y="62"/>
                    </a:cubicBezTo>
                    <a:cubicBezTo>
                      <a:pt x="22" y="79"/>
                      <a:pt x="25" y="95"/>
                      <a:pt x="34" y="109"/>
                    </a:cubicBezTo>
                    <a:cubicBezTo>
                      <a:pt x="44" y="125"/>
                      <a:pt x="59" y="132"/>
                      <a:pt x="77" y="131"/>
                    </a:cubicBezTo>
                    <a:cubicBezTo>
                      <a:pt x="86" y="130"/>
                      <a:pt x="94" y="127"/>
                      <a:pt x="101" y="120"/>
                    </a:cubicBezTo>
                    <a:cubicBezTo>
                      <a:pt x="104" y="117"/>
                      <a:pt x="106" y="114"/>
                      <a:pt x="106" y="109"/>
                    </a:cubicBezTo>
                    <a:cubicBezTo>
                      <a:pt x="106" y="103"/>
                      <a:pt x="107" y="96"/>
                      <a:pt x="106" y="90"/>
                    </a:cubicBezTo>
                    <a:cubicBezTo>
                      <a:pt x="106" y="82"/>
                      <a:pt x="104" y="81"/>
                      <a:pt x="96" y="79"/>
                    </a:cubicBezTo>
                    <a:cubicBezTo>
                      <a:pt x="94" y="79"/>
                      <a:pt x="91" y="79"/>
                      <a:pt x="87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25"/>
              <p:cNvSpPr/>
              <p:nvPr/>
            </p:nvSpPr>
            <p:spPr bwMode="auto">
              <a:xfrm>
                <a:off x="9005458" y="3884769"/>
                <a:ext cx="323584" cy="397272"/>
              </a:xfrm>
              <a:custGeom>
                <a:avLst/>
                <a:gdLst>
                  <a:gd name="T0" fmla="*/ 103 w 113"/>
                  <a:gd name="T1" fmla="*/ 44 h 140"/>
                  <a:gd name="T2" fmla="*/ 95 w 113"/>
                  <a:gd name="T3" fmla="*/ 46 h 140"/>
                  <a:gd name="T4" fmla="*/ 92 w 113"/>
                  <a:gd name="T5" fmla="*/ 41 h 140"/>
                  <a:gd name="T6" fmla="*/ 72 w 113"/>
                  <a:gd name="T7" fmla="*/ 18 h 140"/>
                  <a:gd name="T8" fmla="*/ 38 w 113"/>
                  <a:gd name="T9" fmla="*/ 12 h 140"/>
                  <a:gd name="T10" fmla="*/ 25 w 113"/>
                  <a:gd name="T11" fmla="*/ 19 h 140"/>
                  <a:gd name="T12" fmla="*/ 26 w 113"/>
                  <a:gd name="T13" fmla="*/ 44 h 140"/>
                  <a:gd name="T14" fmla="*/ 42 w 113"/>
                  <a:gd name="T15" fmla="*/ 53 h 140"/>
                  <a:gd name="T16" fmla="*/ 70 w 113"/>
                  <a:gd name="T17" fmla="*/ 62 h 140"/>
                  <a:gd name="T18" fmla="*/ 90 w 113"/>
                  <a:gd name="T19" fmla="*/ 70 h 140"/>
                  <a:gd name="T20" fmla="*/ 97 w 113"/>
                  <a:gd name="T21" fmla="*/ 125 h 140"/>
                  <a:gd name="T22" fmla="*/ 56 w 113"/>
                  <a:gd name="T23" fmla="*/ 140 h 140"/>
                  <a:gd name="T24" fmla="*/ 25 w 113"/>
                  <a:gd name="T25" fmla="*/ 128 h 140"/>
                  <a:gd name="T26" fmla="*/ 21 w 113"/>
                  <a:gd name="T27" fmla="*/ 125 h 140"/>
                  <a:gd name="T28" fmla="*/ 16 w 113"/>
                  <a:gd name="T29" fmla="*/ 137 h 140"/>
                  <a:gd name="T30" fmla="*/ 10 w 113"/>
                  <a:gd name="T31" fmla="*/ 137 h 140"/>
                  <a:gd name="T32" fmla="*/ 1 w 113"/>
                  <a:gd name="T33" fmla="*/ 89 h 140"/>
                  <a:gd name="T34" fmla="*/ 10 w 113"/>
                  <a:gd name="T35" fmla="*/ 87 h 140"/>
                  <a:gd name="T36" fmla="*/ 13 w 113"/>
                  <a:gd name="T37" fmla="*/ 95 h 140"/>
                  <a:gd name="T38" fmla="*/ 36 w 113"/>
                  <a:gd name="T39" fmla="*/ 122 h 140"/>
                  <a:gd name="T40" fmla="*/ 69 w 113"/>
                  <a:gd name="T41" fmla="*/ 128 h 140"/>
                  <a:gd name="T42" fmla="*/ 85 w 113"/>
                  <a:gd name="T43" fmla="*/ 119 h 140"/>
                  <a:gd name="T44" fmla="*/ 81 w 113"/>
                  <a:gd name="T45" fmla="*/ 86 h 140"/>
                  <a:gd name="T46" fmla="*/ 63 w 113"/>
                  <a:gd name="T47" fmla="*/ 79 h 140"/>
                  <a:gd name="T48" fmla="*/ 38 w 113"/>
                  <a:gd name="T49" fmla="*/ 71 h 140"/>
                  <a:gd name="T50" fmla="*/ 19 w 113"/>
                  <a:gd name="T51" fmla="*/ 62 h 140"/>
                  <a:gd name="T52" fmla="*/ 15 w 113"/>
                  <a:gd name="T53" fmla="*/ 13 h 140"/>
                  <a:gd name="T54" fmla="*/ 51 w 113"/>
                  <a:gd name="T55" fmla="*/ 0 h 140"/>
                  <a:gd name="T56" fmla="*/ 81 w 113"/>
                  <a:gd name="T57" fmla="*/ 10 h 140"/>
                  <a:gd name="T58" fmla="*/ 82 w 113"/>
                  <a:gd name="T59" fmla="*/ 11 h 140"/>
                  <a:gd name="T60" fmla="*/ 83 w 113"/>
                  <a:gd name="T61" fmla="*/ 11 h 140"/>
                  <a:gd name="T62" fmla="*/ 87 w 113"/>
                  <a:gd name="T63" fmla="*/ 2 h 140"/>
                  <a:gd name="T64" fmla="*/ 93 w 113"/>
                  <a:gd name="T65" fmla="*/ 2 h 140"/>
                  <a:gd name="T66" fmla="*/ 103 w 113"/>
                  <a:gd name="T67" fmla="*/ 4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40">
                    <a:moveTo>
                      <a:pt x="103" y="44"/>
                    </a:moveTo>
                    <a:cubicBezTo>
                      <a:pt x="100" y="45"/>
                      <a:pt x="98" y="45"/>
                      <a:pt x="95" y="46"/>
                    </a:cubicBezTo>
                    <a:cubicBezTo>
                      <a:pt x="94" y="44"/>
                      <a:pt x="93" y="43"/>
                      <a:pt x="92" y="41"/>
                    </a:cubicBezTo>
                    <a:cubicBezTo>
                      <a:pt x="87" y="32"/>
                      <a:pt x="81" y="24"/>
                      <a:pt x="72" y="18"/>
                    </a:cubicBezTo>
                    <a:cubicBezTo>
                      <a:pt x="61" y="11"/>
                      <a:pt x="50" y="9"/>
                      <a:pt x="38" y="12"/>
                    </a:cubicBezTo>
                    <a:cubicBezTo>
                      <a:pt x="33" y="13"/>
                      <a:pt x="28" y="16"/>
                      <a:pt x="25" y="19"/>
                    </a:cubicBezTo>
                    <a:cubicBezTo>
                      <a:pt x="18" y="27"/>
                      <a:pt x="19" y="38"/>
                      <a:pt x="26" y="44"/>
                    </a:cubicBezTo>
                    <a:cubicBezTo>
                      <a:pt x="31" y="49"/>
                      <a:pt x="36" y="51"/>
                      <a:pt x="42" y="53"/>
                    </a:cubicBezTo>
                    <a:cubicBezTo>
                      <a:pt x="51" y="56"/>
                      <a:pt x="61" y="59"/>
                      <a:pt x="70" y="62"/>
                    </a:cubicBezTo>
                    <a:cubicBezTo>
                      <a:pt x="77" y="64"/>
                      <a:pt x="84" y="67"/>
                      <a:pt x="90" y="70"/>
                    </a:cubicBezTo>
                    <a:cubicBezTo>
                      <a:pt x="113" y="83"/>
                      <a:pt x="112" y="111"/>
                      <a:pt x="97" y="125"/>
                    </a:cubicBezTo>
                    <a:cubicBezTo>
                      <a:pt x="85" y="137"/>
                      <a:pt x="71" y="140"/>
                      <a:pt x="56" y="140"/>
                    </a:cubicBezTo>
                    <a:cubicBezTo>
                      <a:pt x="44" y="139"/>
                      <a:pt x="34" y="135"/>
                      <a:pt x="25" y="128"/>
                    </a:cubicBezTo>
                    <a:cubicBezTo>
                      <a:pt x="24" y="127"/>
                      <a:pt x="23" y="126"/>
                      <a:pt x="21" y="125"/>
                    </a:cubicBezTo>
                    <a:cubicBezTo>
                      <a:pt x="19" y="129"/>
                      <a:pt x="18" y="133"/>
                      <a:pt x="16" y="137"/>
                    </a:cubicBezTo>
                    <a:cubicBezTo>
                      <a:pt x="14" y="137"/>
                      <a:pt x="12" y="137"/>
                      <a:pt x="10" y="137"/>
                    </a:cubicBezTo>
                    <a:cubicBezTo>
                      <a:pt x="7" y="121"/>
                      <a:pt x="4" y="105"/>
                      <a:pt x="1" y="89"/>
                    </a:cubicBezTo>
                    <a:cubicBezTo>
                      <a:pt x="4" y="88"/>
                      <a:pt x="7" y="88"/>
                      <a:pt x="10" y="87"/>
                    </a:cubicBezTo>
                    <a:cubicBezTo>
                      <a:pt x="11" y="90"/>
                      <a:pt x="12" y="93"/>
                      <a:pt x="13" y="95"/>
                    </a:cubicBezTo>
                    <a:cubicBezTo>
                      <a:pt x="18" y="106"/>
                      <a:pt x="26" y="116"/>
                      <a:pt x="36" y="122"/>
                    </a:cubicBezTo>
                    <a:cubicBezTo>
                      <a:pt x="46" y="129"/>
                      <a:pt x="57" y="131"/>
                      <a:pt x="69" y="128"/>
                    </a:cubicBezTo>
                    <a:cubicBezTo>
                      <a:pt x="75" y="127"/>
                      <a:pt x="80" y="123"/>
                      <a:pt x="85" y="119"/>
                    </a:cubicBezTo>
                    <a:cubicBezTo>
                      <a:pt x="94" y="110"/>
                      <a:pt x="94" y="93"/>
                      <a:pt x="81" y="86"/>
                    </a:cubicBezTo>
                    <a:cubicBezTo>
                      <a:pt x="75" y="83"/>
                      <a:pt x="69" y="81"/>
                      <a:pt x="63" y="79"/>
                    </a:cubicBezTo>
                    <a:cubicBezTo>
                      <a:pt x="55" y="76"/>
                      <a:pt x="46" y="74"/>
                      <a:pt x="38" y="71"/>
                    </a:cubicBezTo>
                    <a:cubicBezTo>
                      <a:pt x="31" y="69"/>
                      <a:pt x="25" y="66"/>
                      <a:pt x="19" y="62"/>
                    </a:cubicBezTo>
                    <a:cubicBezTo>
                      <a:pt x="1" y="51"/>
                      <a:pt x="0" y="27"/>
                      <a:pt x="15" y="13"/>
                    </a:cubicBezTo>
                    <a:cubicBezTo>
                      <a:pt x="25" y="3"/>
                      <a:pt x="37" y="0"/>
                      <a:pt x="51" y="0"/>
                    </a:cubicBezTo>
                    <a:cubicBezTo>
                      <a:pt x="62" y="0"/>
                      <a:pt x="72" y="3"/>
                      <a:pt x="81" y="10"/>
                    </a:cubicBezTo>
                    <a:cubicBezTo>
                      <a:pt x="81" y="10"/>
                      <a:pt x="81" y="11"/>
                      <a:pt x="82" y="11"/>
                    </a:cubicBezTo>
                    <a:cubicBezTo>
                      <a:pt x="82" y="11"/>
                      <a:pt x="82" y="11"/>
                      <a:pt x="83" y="11"/>
                    </a:cubicBezTo>
                    <a:cubicBezTo>
                      <a:pt x="84" y="8"/>
                      <a:pt x="85" y="5"/>
                      <a:pt x="87" y="2"/>
                    </a:cubicBezTo>
                    <a:cubicBezTo>
                      <a:pt x="89" y="2"/>
                      <a:pt x="91" y="2"/>
                      <a:pt x="93" y="2"/>
                    </a:cubicBezTo>
                    <a:cubicBezTo>
                      <a:pt x="96" y="16"/>
                      <a:pt x="100" y="30"/>
                      <a:pt x="10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27"/>
              <p:cNvSpPr>
                <a:spLocks noEditPoints="1"/>
              </p:cNvSpPr>
              <p:nvPr/>
            </p:nvSpPr>
            <p:spPr bwMode="auto">
              <a:xfrm>
                <a:off x="4616246" y="3887973"/>
                <a:ext cx="323584" cy="384457"/>
              </a:xfrm>
              <a:custGeom>
                <a:avLst/>
                <a:gdLst>
                  <a:gd name="T0" fmla="*/ 33 w 113"/>
                  <a:gd name="T1" fmla="*/ 78 h 135"/>
                  <a:gd name="T2" fmla="*/ 33 w 113"/>
                  <a:gd name="T3" fmla="*/ 82 h 135"/>
                  <a:gd name="T4" fmla="*/ 33 w 113"/>
                  <a:gd name="T5" fmla="*/ 114 h 135"/>
                  <a:gd name="T6" fmla="*/ 33 w 113"/>
                  <a:gd name="T7" fmla="*/ 118 h 135"/>
                  <a:gd name="T8" fmla="*/ 43 w 113"/>
                  <a:gd name="T9" fmla="*/ 128 h 135"/>
                  <a:gd name="T10" fmla="*/ 49 w 113"/>
                  <a:gd name="T11" fmla="*/ 128 h 135"/>
                  <a:gd name="T12" fmla="*/ 49 w 113"/>
                  <a:gd name="T13" fmla="*/ 135 h 135"/>
                  <a:gd name="T14" fmla="*/ 0 w 113"/>
                  <a:gd name="T15" fmla="*/ 135 h 135"/>
                  <a:gd name="T16" fmla="*/ 0 w 113"/>
                  <a:gd name="T17" fmla="*/ 128 h 135"/>
                  <a:gd name="T18" fmla="*/ 8 w 113"/>
                  <a:gd name="T19" fmla="*/ 127 h 135"/>
                  <a:gd name="T20" fmla="*/ 15 w 113"/>
                  <a:gd name="T21" fmla="*/ 120 h 135"/>
                  <a:gd name="T22" fmla="*/ 15 w 113"/>
                  <a:gd name="T23" fmla="*/ 114 h 135"/>
                  <a:gd name="T24" fmla="*/ 15 w 113"/>
                  <a:gd name="T25" fmla="*/ 21 h 135"/>
                  <a:gd name="T26" fmla="*/ 15 w 113"/>
                  <a:gd name="T27" fmla="*/ 14 h 135"/>
                  <a:gd name="T28" fmla="*/ 9 w 113"/>
                  <a:gd name="T29" fmla="*/ 9 h 135"/>
                  <a:gd name="T30" fmla="*/ 0 w 113"/>
                  <a:gd name="T31" fmla="*/ 8 h 135"/>
                  <a:gd name="T32" fmla="*/ 0 w 113"/>
                  <a:gd name="T33" fmla="*/ 1 h 135"/>
                  <a:gd name="T34" fmla="*/ 4 w 113"/>
                  <a:gd name="T35" fmla="*/ 0 h 135"/>
                  <a:gd name="T36" fmla="*/ 56 w 113"/>
                  <a:gd name="T37" fmla="*/ 0 h 135"/>
                  <a:gd name="T38" fmla="*/ 73 w 113"/>
                  <a:gd name="T39" fmla="*/ 1 h 135"/>
                  <a:gd name="T40" fmla="*/ 106 w 113"/>
                  <a:gd name="T41" fmla="*/ 50 h 135"/>
                  <a:gd name="T42" fmla="*/ 78 w 113"/>
                  <a:gd name="T43" fmla="*/ 76 h 135"/>
                  <a:gd name="T44" fmla="*/ 55 w 113"/>
                  <a:gd name="T45" fmla="*/ 78 h 135"/>
                  <a:gd name="T46" fmla="*/ 33 w 113"/>
                  <a:gd name="T47" fmla="*/ 78 h 135"/>
                  <a:gd name="T48" fmla="*/ 33 w 113"/>
                  <a:gd name="T49" fmla="*/ 68 h 135"/>
                  <a:gd name="T50" fmla="*/ 67 w 113"/>
                  <a:gd name="T51" fmla="*/ 67 h 135"/>
                  <a:gd name="T52" fmla="*/ 85 w 113"/>
                  <a:gd name="T53" fmla="*/ 52 h 135"/>
                  <a:gd name="T54" fmla="*/ 87 w 113"/>
                  <a:gd name="T55" fmla="*/ 29 h 135"/>
                  <a:gd name="T56" fmla="*/ 66 w 113"/>
                  <a:gd name="T57" fmla="*/ 11 h 135"/>
                  <a:gd name="T58" fmla="*/ 34 w 113"/>
                  <a:gd name="T59" fmla="*/ 11 h 135"/>
                  <a:gd name="T60" fmla="*/ 33 w 113"/>
                  <a:gd name="T61" fmla="*/ 11 h 135"/>
                  <a:gd name="T62" fmla="*/ 33 w 113"/>
                  <a:gd name="T63" fmla="*/ 6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3" h="135">
                    <a:moveTo>
                      <a:pt x="33" y="78"/>
                    </a:moveTo>
                    <a:cubicBezTo>
                      <a:pt x="33" y="80"/>
                      <a:pt x="33" y="81"/>
                      <a:pt x="33" y="82"/>
                    </a:cubicBezTo>
                    <a:cubicBezTo>
                      <a:pt x="33" y="93"/>
                      <a:pt x="33" y="103"/>
                      <a:pt x="33" y="114"/>
                    </a:cubicBezTo>
                    <a:cubicBezTo>
                      <a:pt x="33" y="115"/>
                      <a:pt x="33" y="117"/>
                      <a:pt x="33" y="118"/>
                    </a:cubicBezTo>
                    <a:cubicBezTo>
                      <a:pt x="34" y="125"/>
                      <a:pt x="35" y="127"/>
                      <a:pt x="43" y="128"/>
                    </a:cubicBezTo>
                    <a:cubicBezTo>
                      <a:pt x="45" y="128"/>
                      <a:pt x="47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6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8" y="127"/>
                    </a:cubicBezTo>
                    <a:cubicBezTo>
                      <a:pt x="13" y="126"/>
                      <a:pt x="14" y="125"/>
                      <a:pt x="15" y="120"/>
                    </a:cubicBezTo>
                    <a:cubicBezTo>
                      <a:pt x="15" y="118"/>
                      <a:pt x="15" y="116"/>
                      <a:pt x="15" y="114"/>
                    </a:cubicBezTo>
                    <a:cubicBezTo>
                      <a:pt x="16" y="83"/>
                      <a:pt x="16" y="52"/>
                      <a:pt x="15" y="21"/>
                    </a:cubicBezTo>
                    <a:cubicBezTo>
                      <a:pt x="15" y="19"/>
                      <a:pt x="15" y="16"/>
                      <a:pt x="15" y="14"/>
                    </a:cubicBezTo>
                    <a:cubicBezTo>
                      <a:pt x="14" y="11"/>
                      <a:pt x="12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21" y="0"/>
                      <a:pt x="39" y="0"/>
                      <a:pt x="56" y="0"/>
                    </a:cubicBezTo>
                    <a:cubicBezTo>
                      <a:pt x="62" y="0"/>
                      <a:pt x="68" y="1"/>
                      <a:pt x="73" y="1"/>
                    </a:cubicBezTo>
                    <a:cubicBezTo>
                      <a:pt x="98" y="4"/>
                      <a:pt x="113" y="26"/>
                      <a:pt x="106" y="50"/>
                    </a:cubicBezTo>
                    <a:cubicBezTo>
                      <a:pt x="102" y="64"/>
                      <a:pt x="93" y="73"/>
                      <a:pt x="78" y="76"/>
                    </a:cubicBezTo>
                    <a:cubicBezTo>
                      <a:pt x="70" y="77"/>
                      <a:pt x="63" y="77"/>
                      <a:pt x="55" y="78"/>
                    </a:cubicBezTo>
                    <a:cubicBezTo>
                      <a:pt x="48" y="78"/>
                      <a:pt x="41" y="78"/>
                      <a:pt x="33" y="78"/>
                    </a:cubicBezTo>
                    <a:close/>
                    <a:moveTo>
                      <a:pt x="33" y="68"/>
                    </a:moveTo>
                    <a:cubicBezTo>
                      <a:pt x="45" y="67"/>
                      <a:pt x="56" y="68"/>
                      <a:pt x="67" y="67"/>
                    </a:cubicBezTo>
                    <a:cubicBezTo>
                      <a:pt x="76" y="66"/>
                      <a:pt x="82" y="60"/>
                      <a:pt x="85" y="52"/>
                    </a:cubicBezTo>
                    <a:cubicBezTo>
                      <a:pt x="89" y="45"/>
                      <a:pt x="89" y="37"/>
                      <a:pt x="87" y="29"/>
                    </a:cubicBezTo>
                    <a:cubicBezTo>
                      <a:pt x="84" y="19"/>
                      <a:pt x="78" y="12"/>
                      <a:pt x="66" y="11"/>
                    </a:cubicBezTo>
                    <a:cubicBezTo>
                      <a:pt x="56" y="11"/>
                      <a:pt x="45" y="11"/>
                      <a:pt x="34" y="11"/>
                    </a:cubicBezTo>
                    <a:cubicBezTo>
                      <a:pt x="34" y="11"/>
                      <a:pt x="34" y="11"/>
                      <a:pt x="33" y="11"/>
                    </a:cubicBezTo>
                    <a:cubicBezTo>
                      <a:pt x="33" y="30"/>
                      <a:pt x="33" y="48"/>
                      <a:pt x="33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29"/>
              <p:cNvSpPr/>
              <p:nvPr/>
            </p:nvSpPr>
            <p:spPr bwMode="auto">
              <a:xfrm>
                <a:off x="6858909" y="3891177"/>
                <a:ext cx="381253" cy="394068"/>
              </a:xfrm>
              <a:custGeom>
                <a:avLst/>
                <a:gdLst>
                  <a:gd name="T0" fmla="*/ 49 w 133"/>
                  <a:gd name="T1" fmla="*/ 0 h 138"/>
                  <a:gd name="T2" fmla="*/ 49 w 133"/>
                  <a:gd name="T3" fmla="*/ 7 h 138"/>
                  <a:gd name="T4" fmla="*/ 41 w 133"/>
                  <a:gd name="T5" fmla="*/ 8 h 138"/>
                  <a:gd name="T6" fmla="*/ 34 w 133"/>
                  <a:gd name="T7" fmla="*/ 15 h 138"/>
                  <a:gd name="T8" fmla="*/ 33 w 133"/>
                  <a:gd name="T9" fmla="*/ 23 h 138"/>
                  <a:gd name="T10" fmla="*/ 33 w 133"/>
                  <a:gd name="T11" fmla="*/ 83 h 138"/>
                  <a:gd name="T12" fmla="*/ 34 w 133"/>
                  <a:gd name="T13" fmla="*/ 96 h 138"/>
                  <a:gd name="T14" fmla="*/ 60 w 133"/>
                  <a:gd name="T15" fmla="*/ 124 h 138"/>
                  <a:gd name="T16" fmla="*/ 100 w 133"/>
                  <a:gd name="T17" fmla="*/ 110 h 138"/>
                  <a:gd name="T18" fmla="*/ 106 w 133"/>
                  <a:gd name="T19" fmla="*/ 94 h 138"/>
                  <a:gd name="T20" fmla="*/ 107 w 133"/>
                  <a:gd name="T21" fmla="*/ 80 h 138"/>
                  <a:gd name="T22" fmla="*/ 107 w 133"/>
                  <a:gd name="T23" fmla="*/ 24 h 138"/>
                  <a:gd name="T24" fmla="*/ 106 w 133"/>
                  <a:gd name="T25" fmla="*/ 15 h 138"/>
                  <a:gd name="T26" fmla="*/ 97 w 133"/>
                  <a:gd name="T27" fmla="*/ 8 h 138"/>
                  <a:gd name="T28" fmla="*/ 91 w 133"/>
                  <a:gd name="T29" fmla="*/ 7 h 138"/>
                  <a:gd name="T30" fmla="*/ 91 w 133"/>
                  <a:gd name="T31" fmla="*/ 0 h 138"/>
                  <a:gd name="T32" fmla="*/ 133 w 133"/>
                  <a:gd name="T33" fmla="*/ 0 h 138"/>
                  <a:gd name="T34" fmla="*/ 133 w 133"/>
                  <a:gd name="T35" fmla="*/ 7 h 138"/>
                  <a:gd name="T36" fmla="*/ 126 w 133"/>
                  <a:gd name="T37" fmla="*/ 8 h 138"/>
                  <a:gd name="T38" fmla="*/ 118 w 133"/>
                  <a:gd name="T39" fmla="*/ 15 h 138"/>
                  <a:gd name="T40" fmla="*/ 118 w 133"/>
                  <a:gd name="T41" fmla="*/ 25 h 138"/>
                  <a:gd name="T42" fmla="*/ 117 w 133"/>
                  <a:gd name="T43" fmla="*/ 88 h 138"/>
                  <a:gd name="T44" fmla="*/ 114 w 133"/>
                  <a:gd name="T45" fmla="*/ 105 h 138"/>
                  <a:gd name="T46" fmla="*/ 74 w 133"/>
                  <a:gd name="T47" fmla="*/ 136 h 138"/>
                  <a:gd name="T48" fmla="*/ 35 w 133"/>
                  <a:gd name="T49" fmla="*/ 127 h 138"/>
                  <a:gd name="T50" fmla="*/ 17 w 133"/>
                  <a:gd name="T51" fmla="*/ 96 h 138"/>
                  <a:gd name="T52" fmla="*/ 16 w 133"/>
                  <a:gd name="T53" fmla="*/ 83 h 138"/>
                  <a:gd name="T54" fmla="*/ 16 w 133"/>
                  <a:gd name="T55" fmla="*/ 25 h 138"/>
                  <a:gd name="T56" fmla="*/ 16 w 133"/>
                  <a:gd name="T57" fmla="*/ 15 h 138"/>
                  <a:gd name="T58" fmla="*/ 8 w 133"/>
                  <a:gd name="T59" fmla="*/ 8 h 138"/>
                  <a:gd name="T60" fmla="*/ 0 w 133"/>
                  <a:gd name="T61" fmla="*/ 7 h 138"/>
                  <a:gd name="T62" fmla="*/ 0 w 133"/>
                  <a:gd name="T63" fmla="*/ 0 h 138"/>
                  <a:gd name="T64" fmla="*/ 49 w 133"/>
                  <a:gd name="T6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3" h="138">
                    <a:moveTo>
                      <a:pt x="49" y="0"/>
                    </a:move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1" y="8"/>
                    </a:cubicBezTo>
                    <a:cubicBezTo>
                      <a:pt x="36" y="8"/>
                      <a:pt x="34" y="10"/>
                      <a:pt x="34" y="15"/>
                    </a:cubicBezTo>
                    <a:cubicBezTo>
                      <a:pt x="33" y="17"/>
                      <a:pt x="33" y="20"/>
                      <a:pt x="33" y="23"/>
                    </a:cubicBezTo>
                    <a:cubicBezTo>
                      <a:pt x="33" y="43"/>
                      <a:pt x="33" y="63"/>
                      <a:pt x="33" y="83"/>
                    </a:cubicBezTo>
                    <a:cubicBezTo>
                      <a:pt x="33" y="87"/>
                      <a:pt x="33" y="92"/>
                      <a:pt x="34" y="96"/>
                    </a:cubicBezTo>
                    <a:cubicBezTo>
                      <a:pt x="36" y="112"/>
                      <a:pt x="46" y="120"/>
                      <a:pt x="60" y="124"/>
                    </a:cubicBezTo>
                    <a:cubicBezTo>
                      <a:pt x="76" y="128"/>
                      <a:pt x="89" y="123"/>
                      <a:pt x="100" y="110"/>
                    </a:cubicBezTo>
                    <a:cubicBezTo>
                      <a:pt x="104" y="106"/>
                      <a:pt x="105" y="100"/>
                      <a:pt x="106" y="94"/>
                    </a:cubicBezTo>
                    <a:cubicBezTo>
                      <a:pt x="106" y="90"/>
                      <a:pt x="106" y="85"/>
                      <a:pt x="107" y="80"/>
                    </a:cubicBezTo>
                    <a:cubicBezTo>
                      <a:pt x="107" y="62"/>
                      <a:pt x="107" y="43"/>
                      <a:pt x="107" y="24"/>
                    </a:cubicBezTo>
                    <a:cubicBezTo>
                      <a:pt x="107" y="21"/>
                      <a:pt x="106" y="18"/>
                      <a:pt x="106" y="15"/>
                    </a:cubicBezTo>
                    <a:cubicBezTo>
                      <a:pt x="105" y="10"/>
                      <a:pt x="103" y="8"/>
                      <a:pt x="97" y="8"/>
                    </a:cubicBezTo>
                    <a:cubicBezTo>
                      <a:pt x="95" y="7"/>
                      <a:pt x="93" y="7"/>
                      <a:pt x="91" y="7"/>
                    </a:cubicBezTo>
                    <a:cubicBezTo>
                      <a:pt x="91" y="4"/>
                      <a:pt x="91" y="2"/>
                      <a:pt x="91" y="0"/>
                    </a:cubicBezTo>
                    <a:cubicBezTo>
                      <a:pt x="105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1" y="7"/>
                      <a:pt x="128" y="7"/>
                      <a:pt x="126" y="8"/>
                    </a:cubicBezTo>
                    <a:cubicBezTo>
                      <a:pt x="121" y="8"/>
                      <a:pt x="119" y="11"/>
                      <a:pt x="118" y="15"/>
                    </a:cubicBezTo>
                    <a:cubicBezTo>
                      <a:pt x="118" y="18"/>
                      <a:pt x="118" y="22"/>
                      <a:pt x="118" y="25"/>
                    </a:cubicBezTo>
                    <a:cubicBezTo>
                      <a:pt x="117" y="46"/>
                      <a:pt x="118" y="67"/>
                      <a:pt x="117" y="88"/>
                    </a:cubicBezTo>
                    <a:cubicBezTo>
                      <a:pt x="117" y="94"/>
                      <a:pt x="116" y="99"/>
                      <a:pt x="114" y="105"/>
                    </a:cubicBezTo>
                    <a:cubicBezTo>
                      <a:pt x="108" y="124"/>
                      <a:pt x="94" y="134"/>
                      <a:pt x="74" y="136"/>
                    </a:cubicBezTo>
                    <a:cubicBezTo>
                      <a:pt x="60" y="138"/>
                      <a:pt x="47" y="135"/>
                      <a:pt x="35" y="127"/>
                    </a:cubicBezTo>
                    <a:cubicBezTo>
                      <a:pt x="24" y="120"/>
                      <a:pt x="18" y="109"/>
                      <a:pt x="17" y="96"/>
                    </a:cubicBezTo>
                    <a:cubicBezTo>
                      <a:pt x="16" y="92"/>
                      <a:pt x="16" y="87"/>
                      <a:pt x="16" y="83"/>
                    </a:cubicBezTo>
                    <a:cubicBezTo>
                      <a:pt x="16" y="64"/>
                      <a:pt x="16" y="45"/>
                      <a:pt x="16" y="25"/>
                    </a:cubicBezTo>
                    <a:cubicBezTo>
                      <a:pt x="16" y="22"/>
                      <a:pt x="16" y="18"/>
                      <a:pt x="16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30"/>
              <p:cNvSpPr/>
              <p:nvPr/>
            </p:nvSpPr>
            <p:spPr bwMode="auto">
              <a:xfrm>
                <a:off x="7832866" y="3891177"/>
                <a:ext cx="378049" cy="390864"/>
              </a:xfrm>
              <a:custGeom>
                <a:avLst/>
                <a:gdLst>
                  <a:gd name="T0" fmla="*/ 73 w 133"/>
                  <a:gd name="T1" fmla="*/ 137 h 137"/>
                  <a:gd name="T2" fmla="*/ 64 w 133"/>
                  <a:gd name="T3" fmla="*/ 137 h 137"/>
                  <a:gd name="T4" fmla="*/ 58 w 133"/>
                  <a:gd name="T5" fmla="*/ 133 h 137"/>
                  <a:gd name="T6" fmla="*/ 39 w 133"/>
                  <a:gd name="T7" fmla="*/ 80 h 137"/>
                  <a:gd name="T8" fmla="*/ 17 w 133"/>
                  <a:gd name="T9" fmla="*/ 23 h 137"/>
                  <a:gd name="T10" fmla="*/ 13 w 133"/>
                  <a:gd name="T11" fmla="*/ 14 h 137"/>
                  <a:gd name="T12" fmla="*/ 4 w 133"/>
                  <a:gd name="T13" fmla="*/ 7 h 137"/>
                  <a:gd name="T14" fmla="*/ 0 w 133"/>
                  <a:gd name="T15" fmla="*/ 7 h 137"/>
                  <a:gd name="T16" fmla="*/ 0 w 133"/>
                  <a:gd name="T17" fmla="*/ 0 h 137"/>
                  <a:gd name="T18" fmla="*/ 47 w 133"/>
                  <a:gd name="T19" fmla="*/ 0 h 137"/>
                  <a:gd name="T20" fmla="*/ 47 w 133"/>
                  <a:gd name="T21" fmla="*/ 7 h 137"/>
                  <a:gd name="T22" fmla="*/ 39 w 133"/>
                  <a:gd name="T23" fmla="*/ 8 h 137"/>
                  <a:gd name="T24" fmla="*/ 34 w 133"/>
                  <a:gd name="T25" fmla="*/ 15 h 137"/>
                  <a:gd name="T26" fmla="*/ 35 w 133"/>
                  <a:gd name="T27" fmla="*/ 20 h 137"/>
                  <a:gd name="T28" fmla="*/ 68 w 133"/>
                  <a:gd name="T29" fmla="*/ 112 h 137"/>
                  <a:gd name="T30" fmla="*/ 70 w 133"/>
                  <a:gd name="T31" fmla="*/ 116 h 137"/>
                  <a:gd name="T32" fmla="*/ 72 w 133"/>
                  <a:gd name="T33" fmla="*/ 113 h 137"/>
                  <a:gd name="T34" fmla="*/ 106 w 133"/>
                  <a:gd name="T35" fmla="*/ 18 h 137"/>
                  <a:gd name="T36" fmla="*/ 106 w 133"/>
                  <a:gd name="T37" fmla="*/ 16 h 137"/>
                  <a:gd name="T38" fmla="*/ 101 w 133"/>
                  <a:gd name="T39" fmla="*/ 7 h 137"/>
                  <a:gd name="T40" fmla="*/ 94 w 133"/>
                  <a:gd name="T41" fmla="*/ 7 h 137"/>
                  <a:gd name="T42" fmla="*/ 94 w 133"/>
                  <a:gd name="T43" fmla="*/ 0 h 137"/>
                  <a:gd name="T44" fmla="*/ 133 w 133"/>
                  <a:gd name="T45" fmla="*/ 0 h 137"/>
                  <a:gd name="T46" fmla="*/ 133 w 133"/>
                  <a:gd name="T47" fmla="*/ 7 h 137"/>
                  <a:gd name="T48" fmla="*/ 130 w 133"/>
                  <a:gd name="T49" fmla="*/ 7 h 137"/>
                  <a:gd name="T50" fmla="*/ 119 w 133"/>
                  <a:gd name="T51" fmla="*/ 16 h 137"/>
                  <a:gd name="T52" fmla="*/ 110 w 133"/>
                  <a:gd name="T53" fmla="*/ 38 h 137"/>
                  <a:gd name="T54" fmla="*/ 74 w 133"/>
                  <a:gd name="T55" fmla="*/ 133 h 137"/>
                  <a:gd name="T56" fmla="*/ 73 w 133"/>
                  <a:gd name="T57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3" h="137">
                    <a:moveTo>
                      <a:pt x="73" y="137"/>
                    </a:moveTo>
                    <a:cubicBezTo>
                      <a:pt x="69" y="137"/>
                      <a:pt x="66" y="137"/>
                      <a:pt x="64" y="137"/>
                    </a:cubicBezTo>
                    <a:cubicBezTo>
                      <a:pt x="61" y="137"/>
                      <a:pt x="59" y="136"/>
                      <a:pt x="58" y="133"/>
                    </a:cubicBezTo>
                    <a:cubicBezTo>
                      <a:pt x="52" y="115"/>
                      <a:pt x="45" y="98"/>
                      <a:pt x="39" y="80"/>
                    </a:cubicBezTo>
                    <a:cubicBezTo>
                      <a:pt x="31" y="61"/>
                      <a:pt x="24" y="42"/>
                      <a:pt x="17" y="23"/>
                    </a:cubicBezTo>
                    <a:cubicBezTo>
                      <a:pt x="16" y="20"/>
                      <a:pt x="15" y="17"/>
                      <a:pt x="13" y="14"/>
                    </a:cubicBezTo>
                    <a:cubicBezTo>
                      <a:pt x="11" y="10"/>
                      <a:pt x="8" y="8"/>
                      <a:pt x="4" y="7"/>
                    </a:cubicBezTo>
                    <a:cubicBezTo>
                      <a:pt x="3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7" y="0"/>
                    </a:cubicBezTo>
                    <a:cubicBezTo>
                      <a:pt x="47" y="2"/>
                      <a:pt x="47" y="4"/>
                      <a:pt x="47" y="7"/>
                    </a:cubicBezTo>
                    <a:cubicBezTo>
                      <a:pt x="44" y="7"/>
                      <a:pt x="42" y="7"/>
                      <a:pt x="39" y="8"/>
                    </a:cubicBezTo>
                    <a:cubicBezTo>
                      <a:pt x="34" y="8"/>
                      <a:pt x="33" y="10"/>
                      <a:pt x="34" y="15"/>
                    </a:cubicBezTo>
                    <a:cubicBezTo>
                      <a:pt x="34" y="17"/>
                      <a:pt x="35" y="19"/>
                      <a:pt x="35" y="20"/>
                    </a:cubicBezTo>
                    <a:cubicBezTo>
                      <a:pt x="46" y="51"/>
                      <a:pt x="57" y="81"/>
                      <a:pt x="68" y="112"/>
                    </a:cubicBezTo>
                    <a:cubicBezTo>
                      <a:pt x="69" y="113"/>
                      <a:pt x="69" y="114"/>
                      <a:pt x="70" y="116"/>
                    </a:cubicBezTo>
                    <a:cubicBezTo>
                      <a:pt x="71" y="114"/>
                      <a:pt x="71" y="113"/>
                      <a:pt x="72" y="113"/>
                    </a:cubicBezTo>
                    <a:cubicBezTo>
                      <a:pt x="83" y="81"/>
                      <a:pt x="94" y="50"/>
                      <a:pt x="106" y="18"/>
                    </a:cubicBezTo>
                    <a:cubicBezTo>
                      <a:pt x="106" y="17"/>
                      <a:pt x="106" y="17"/>
                      <a:pt x="106" y="16"/>
                    </a:cubicBezTo>
                    <a:cubicBezTo>
                      <a:pt x="107" y="10"/>
                      <a:pt x="106" y="8"/>
                      <a:pt x="101" y="7"/>
                    </a:cubicBezTo>
                    <a:cubicBezTo>
                      <a:pt x="98" y="7"/>
                      <a:pt x="96" y="7"/>
                      <a:pt x="94" y="7"/>
                    </a:cubicBezTo>
                    <a:cubicBezTo>
                      <a:pt x="94" y="4"/>
                      <a:pt x="94" y="2"/>
                      <a:pt x="94" y="0"/>
                    </a:cubicBezTo>
                    <a:cubicBezTo>
                      <a:pt x="106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2" y="7"/>
                      <a:pt x="131" y="7"/>
                      <a:pt x="130" y="7"/>
                    </a:cubicBezTo>
                    <a:cubicBezTo>
                      <a:pt x="124" y="8"/>
                      <a:pt x="121" y="11"/>
                      <a:pt x="119" y="16"/>
                    </a:cubicBezTo>
                    <a:cubicBezTo>
                      <a:pt x="116" y="24"/>
                      <a:pt x="113" y="31"/>
                      <a:pt x="110" y="38"/>
                    </a:cubicBezTo>
                    <a:cubicBezTo>
                      <a:pt x="98" y="70"/>
                      <a:pt x="86" y="101"/>
                      <a:pt x="74" y="133"/>
                    </a:cubicBezTo>
                    <a:cubicBezTo>
                      <a:pt x="74" y="134"/>
                      <a:pt x="73" y="135"/>
                      <a:pt x="73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31"/>
              <p:cNvSpPr/>
              <p:nvPr/>
            </p:nvSpPr>
            <p:spPr bwMode="auto">
              <a:xfrm>
                <a:off x="9844855" y="3891177"/>
                <a:ext cx="342807" cy="384457"/>
              </a:xfrm>
              <a:custGeom>
                <a:avLst/>
                <a:gdLst>
                  <a:gd name="T0" fmla="*/ 85 w 120"/>
                  <a:gd name="T1" fmla="*/ 127 h 135"/>
                  <a:gd name="T2" fmla="*/ 85 w 120"/>
                  <a:gd name="T3" fmla="*/ 134 h 135"/>
                  <a:gd name="T4" fmla="*/ 35 w 120"/>
                  <a:gd name="T5" fmla="*/ 134 h 135"/>
                  <a:gd name="T6" fmla="*/ 35 w 120"/>
                  <a:gd name="T7" fmla="*/ 127 h 135"/>
                  <a:gd name="T8" fmla="*/ 44 w 120"/>
                  <a:gd name="T9" fmla="*/ 126 h 135"/>
                  <a:gd name="T10" fmla="*/ 50 w 120"/>
                  <a:gd name="T11" fmla="*/ 120 h 135"/>
                  <a:gd name="T12" fmla="*/ 51 w 120"/>
                  <a:gd name="T13" fmla="*/ 113 h 135"/>
                  <a:gd name="T14" fmla="*/ 51 w 120"/>
                  <a:gd name="T15" fmla="*/ 85 h 135"/>
                  <a:gd name="T16" fmla="*/ 50 w 120"/>
                  <a:gd name="T17" fmla="*/ 79 h 135"/>
                  <a:gd name="T18" fmla="*/ 17 w 120"/>
                  <a:gd name="T19" fmla="*/ 19 h 135"/>
                  <a:gd name="T20" fmla="*/ 15 w 120"/>
                  <a:gd name="T21" fmla="*/ 15 h 135"/>
                  <a:gd name="T22" fmla="*/ 3 w 120"/>
                  <a:gd name="T23" fmla="*/ 7 h 135"/>
                  <a:gd name="T24" fmla="*/ 0 w 120"/>
                  <a:gd name="T25" fmla="*/ 7 h 135"/>
                  <a:gd name="T26" fmla="*/ 0 w 120"/>
                  <a:gd name="T27" fmla="*/ 0 h 135"/>
                  <a:gd name="T28" fmla="*/ 48 w 120"/>
                  <a:gd name="T29" fmla="*/ 0 h 135"/>
                  <a:gd name="T30" fmla="*/ 48 w 120"/>
                  <a:gd name="T31" fmla="*/ 7 h 135"/>
                  <a:gd name="T32" fmla="*/ 40 w 120"/>
                  <a:gd name="T33" fmla="*/ 7 h 135"/>
                  <a:gd name="T34" fmla="*/ 36 w 120"/>
                  <a:gd name="T35" fmla="*/ 14 h 135"/>
                  <a:gd name="T36" fmla="*/ 37 w 120"/>
                  <a:gd name="T37" fmla="*/ 18 h 135"/>
                  <a:gd name="T38" fmla="*/ 61 w 120"/>
                  <a:gd name="T39" fmla="*/ 64 h 135"/>
                  <a:gd name="T40" fmla="*/ 63 w 120"/>
                  <a:gd name="T41" fmla="*/ 68 h 135"/>
                  <a:gd name="T42" fmla="*/ 66 w 120"/>
                  <a:gd name="T43" fmla="*/ 64 h 135"/>
                  <a:gd name="T44" fmla="*/ 91 w 120"/>
                  <a:gd name="T45" fmla="*/ 18 h 135"/>
                  <a:gd name="T46" fmla="*/ 93 w 120"/>
                  <a:gd name="T47" fmla="*/ 12 h 135"/>
                  <a:gd name="T48" fmla="*/ 90 w 120"/>
                  <a:gd name="T49" fmla="*/ 8 h 135"/>
                  <a:gd name="T50" fmla="*/ 81 w 120"/>
                  <a:gd name="T51" fmla="*/ 7 h 135"/>
                  <a:gd name="T52" fmla="*/ 81 w 120"/>
                  <a:gd name="T53" fmla="*/ 0 h 135"/>
                  <a:gd name="T54" fmla="*/ 120 w 120"/>
                  <a:gd name="T55" fmla="*/ 0 h 135"/>
                  <a:gd name="T56" fmla="*/ 120 w 120"/>
                  <a:gd name="T57" fmla="*/ 7 h 135"/>
                  <a:gd name="T58" fmla="*/ 115 w 120"/>
                  <a:gd name="T59" fmla="*/ 8 h 135"/>
                  <a:gd name="T60" fmla="*/ 108 w 120"/>
                  <a:gd name="T61" fmla="*/ 12 h 135"/>
                  <a:gd name="T62" fmla="*/ 103 w 120"/>
                  <a:gd name="T63" fmla="*/ 19 h 135"/>
                  <a:gd name="T64" fmla="*/ 71 w 120"/>
                  <a:gd name="T65" fmla="*/ 75 h 135"/>
                  <a:gd name="T66" fmla="*/ 69 w 120"/>
                  <a:gd name="T67" fmla="*/ 82 h 135"/>
                  <a:gd name="T68" fmla="*/ 69 w 120"/>
                  <a:gd name="T69" fmla="*/ 111 h 135"/>
                  <a:gd name="T70" fmla="*/ 69 w 120"/>
                  <a:gd name="T71" fmla="*/ 118 h 135"/>
                  <a:gd name="T72" fmla="*/ 77 w 120"/>
                  <a:gd name="T73" fmla="*/ 126 h 135"/>
                  <a:gd name="T74" fmla="*/ 85 w 120"/>
                  <a:gd name="T75" fmla="*/ 1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0" h="135">
                    <a:moveTo>
                      <a:pt x="85" y="127"/>
                    </a:moveTo>
                    <a:cubicBezTo>
                      <a:pt x="85" y="130"/>
                      <a:pt x="85" y="132"/>
                      <a:pt x="85" y="134"/>
                    </a:cubicBezTo>
                    <a:cubicBezTo>
                      <a:pt x="81" y="135"/>
                      <a:pt x="44" y="135"/>
                      <a:pt x="35" y="134"/>
                    </a:cubicBezTo>
                    <a:cubicBezTo>
                      <a:pt x="35" y="132"/>
                      <a:pt x="35" y="130"/>
                      <a:pt x="35" y="127"/>
                    </a:cubicBezTo>
                    <a:cubicBezTo>
                      <a:pt x="38" y="127"/>
                      <a:pt x="41" y="126"/>
                      <a:pt x="44" y="126"/>
                    </a:cubicBezTo>
                    <a:cubicBezTo>
                      <a:pt x="48" y="126"/>
                      <a:pt x="50" y="124"/>
                      <a:pt x="50" y="120"/>
                    </a:cubicBezTo>
                    <a:cubicBezTo>
                      <a:pt x="51" y="118"/>
                      <a:pt x="51" y="115"/>
                      <a:pt x="51" y="113"/>
                    </a:cubicBezTo>
                    <a:cubicBezTo>
                      <a:pt x="51" y="104"/>
                      <a:pt x="51" y="95"/>
                      <a:pt x="51" y="85"/>
                    </a:cubicBezTo>
                    <a:cubicBezTo>
                      <a:pt x="51" y="83"/>
                      <a:pt x="51" y="81"/>
                      <a:pt x="50" y="79"/>
                    </a:cubicBezTo>
                    <a:cubicBezTo>
                      <a:pt x="39" y="59"/>
                      <a:pt x="28" y="39"/>
                      <a:pt x="17" y="19"/>
                    </a:cubicBezTo>
                    <a:cubicBezTo>
                      <a:pt x="16" y="17"/>
                      <a:pt x="15" y="16"/>
                      <a:pt x="15" y="15"/>
                    </a:cubicBezTo>
                    <a:cubicBezTo>
                      <a:pt x="12" y="10"/>
                      <a:pt x="9" y="7"/>
                      <a:pt x="3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8" y="0"/>
                    </a:cubicBezTo>
                    <a:cubicBezTo>
                      <a:pt x="48" y="2"/>
                      <a:pt x="48" y="4"/>
                      <a:pt x="48" y="7"/>
                    </a:cubicBezTo>
                    <a:cubicBezTo>
                      <a:pt x="45" y="7"/>
                      <a:pt x="42" y="7"/>
                      <a:pt x="40" y="7"/>
                    </a:cubicBezTo>
                    <a:cubicBezTo>
                      <a:pt x="35" y="8"/>
                      <a:pt x="34" y="10"/>
                      <a:pt x="36" y="14"/>
                    </a:cubicBezTo>
                    <a:cubicBezTo>
                      <a:pt x="36" y="15"/>
                      <a:pt x="37" y="17"/>
                      <a:pt x="37" y="18"/>
                    </a:cubicBezTo>
                    <a:cubicBezTo>
                      <a:pt x="45" y="33"/>
                      <a:pt x="53" y="49"/>
                      <a:pt x="61" y="64"/>
                    </a:cubicBezTo>
                    <a:cubicBezTo>
                      <a:pt x="61" y="65"/>
                      <a:pt x="62" y="66"/>
                      <a:pt x="63" y="68"/>
                    </a:cubicBezTo>
                    <a:cubicBezTo>
                      <a:pt x="64" y="66"/>
                      <a:pt x="65" y="65"/>
                      <a:pt x="66" y="64"/>
                    </a:cubicBezTo>
                    <a:cubicBezTo>
                      <a:pt x="74" y="49"/>
                      <a:pt x="82" y="34"/>
                      <a:pt x="91" y="18"/>
                    </a:cubicBezTo>
                    <a:cubicBezTo>
                      <a:pt x="92" y="16"/>
                      <a:pt x="93" y="14"/>
                      <a:pt x="93" y="12"/>
                    </a:cubicBezTo>
                    <a:cubicBezTo>
                      <a:pt x="94" y="9"/>
                      <a:pt x="93" y="8"/>
                      <a:pt x="90" y="8"/>
                    </a:cubicBezTo>
                    <a:cubicBezTo>
                      <a:pt x="87" y="7"/>
                      <a:pt x="85" y="7"/>
                      <a:pt x="81" y="7"/>
                    </a:cubicBezTo>
                    <a:cubicBezTo>
                      <a:pt x="81" y="4"/>
                      <a:pt x="81" y="2"/>
                      <a:pt x="81" y="0"/>
                    </a:cubicBezTo>
                    <a:cubicBezTo>
                      <a:pt x="94" y="0"/>
                      <a:pt x="107" y="0"/>
                      <a:pt x="120" y="0"/>
                    </a:cubicBezTo>
                    <a:cubicBezTo>
                      <a:pt x="120" y="2"/>
                      <a:pt x="120" y="4"/>
                      <a:pt x="120" y="7"/>
                    </a:cubicBezTo>
                    <a:cubicBezTo>
                      <a:pt x="119" y="7"/>
                      <a:pt x="117" y="7"/>
                      <a:pt x="115" y="8"/>
                    </a:cubicBezTo>
                    <a:cubicBezTo>
                      <a:pt x="112" y="8"/>
                      <a:pt x="109" y="9"/>
                      <a:pt x="108" y="12"/>
                    </a:cubicBezTo>
                    <a:cubicBezTo>
                      <a:pt x="106" y="14"/>
                      <a:pt x="104" y="17"/>
                      <a:pt x="103" y="19"/>
                    </a:cubicBezTo>
                    <a:cubicBezTo>
                      <a:pt x="92" y="38"/>
                      <a:pt x="81" y="56"/>
                      <a:pt x="71" y="75"/>
                    </a:cubicBezTo>
                    <a:cubicBezTo>
                      <a:pt x="69" y="77"/>
                      <a:pt x="68" y="80"/>
                      <a:pt x="69" y="82"/>
                    </a:cubicBezTo>
                    <a:cubicBezTo>
                      <a:pt x="69" y="92"/>
                      <a:pt x="69" y="102"/>
                      <a:pt x="69" y="111"/>
                    </a:cubicBezTo>
                    <a:cubicBezTo>
                      <a:pt x="69" y="114"/>
                      <a:pt x="69" y="116"/>
                      <a:pt x="69" y="118"/>
                    </a:cubicBezTo>
                    <a:cubicBezTo>
                      <a:pt x="70" y="124"/>
                      <a:pt x="71" y="125"/>
                      <a:pt x="77" y="126"/>
                    </a:cubicBezTo>
                    <a:cubicBezTo>
                      <a:pt x="80" y="126"/>
                      <a:pt x="82" y="127"/>
                      <a:pt x="8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32"/>
              <p:cNvSpPr/>
              <p:nvPr/>
            </p:nvSpPr>
            <p:spPr bwMode="auto">
              <a:xfrm>
                <a:off x="9514863" y="3878362"/>
                <a:ext cx="329992" cy="394068"/>
              </a:xfrm>
              <a:custGeom>
                <a:avLst/>
                <a:gdLst>
                  <a:gd name="T0" fmla="*/ 108 w 116"/>
                  <a:gd name="T1" fmla="*/ 42 h 139"/>
                  <a:gd name="T2" fmla="*/ 102 w 116"/>
                  <a:gd name="T3" fmla="*/ 29 h 139"/>
                  <a:gd name="T4" fmla="*/ 72 w 116"/>
                  <a:gd name="T5" fmla="*/ 14 h 139"/>
                  <a:gd name="T6" fmla="*/ 67 w 116"/>
                  <a:gd name="T7" fmla="*/ 18 h 139"/>
                  <a:gd name="T8" fmla="*/ 66 w 116"/>
                  <a:gd name="T9" fmla="*/ 24 h 139"/>
                  <a:gd name="T10" fmla="*/ 66 w 116"/>
                  <a:gd name="T11" fmla="*/ 115 h 139"/>
                  <a:gd name="T12" fmla="*/ 67 w 116"/>
                  <a:gd name="T13" fmla="*/ 123 h 139"/>
                  <a:gd name="T14" fmla="*/ 75 w 116"/>
                  <a:gd name="T15" fmla="*/ 131 h 139"/>
                  <a:gd name="T16" fmla="*/ 83 w 116"/>
                  <a:gd name="T17" fmla="*/ 132 h 139"/>
                  <a:gd name="T18" fmla="*/ 83 w 116"/>
                  <a:gd name="T19" fmla="*/ 139 h 139"/>
                  <a:gd name="T20" fmla="*/ 33 w 116"/>
                  <a:gd name="T21" fmla="*/ 139 h 139"/>
                  <a:gd name="T22" fmla="*/ 33 w 116"/>
                  <a:gd name="T23" fmla="*/ 132 h 139"/>
                  <a:gd name="T24" fmla="*/ 41 w 116"/>
                  <a:gd name="T25" fmla="*/ 131 h 139"/>
                  <a:gd name="T26" fmla="*/ 49 w 116"/>
                  <a:gd name="T27" fmla="*/ 123 h 139"/>
                  <a:gd name="T28" fmla="*/ 49 w 116"/>
                  <a:gd name="T29" fmla="*/ 118 h 139"/>
                  <a:gd name="T30" fmla="*/ 49 w 116"/>
                  <a:gd name="T31" fmla="*/ 22 h 139"/>
                  <a:gd name="T32" fmla="*/ 41 w 116"/>
                  <a:gd name="T33" fmla="*/ 14 h 139"/>
                  <a:gd name="T34" fmla="*/ 32 w 116"/>
                  <a:gd name="T35" fmla="*/ 15 h 139"/>
                  <a:gd name="T36" fmla="*/ 18 w 116"/>
                  <a:gd name="T37" fmla="*/ 23 h 139"/>
                  <a:gd name="T38" fmla="*/ 11 w 116"/>
                  <a:gd name="T39" fmla="*/ 36 h 139"/>
                  <a:gd name="T40" fmla="*/ 8 w 116"/>
                  <a:gd name="T41" fmla="*/ 42 h 139"/>
                  <a:gd name="T42" fmla="*/ 0 w 116"/>
                  <a:gd name="T43" fmla="*/ 39 h 139"/>
                  <a:gd name="T44" fmla="*/ 13 w 116"/>
                  <a:gd name="T45" fmla="*/ 0 h 139"/>
                  <a:gd name="T46" fmla="*/ 19 w 116"/>
                  <a:gd name="T47" fmla="*/ 0 h 139"/>
                  <a:gd name="T48" fmla="*/ 21 w 116"/>
                  <a:gd name="T49" fmla="*/ 4 h 139"/>
                  <a:gd name="T50" fmla="*/ 95 w 116"/>
                  <a:gd name="T51" fmla="*/ 4 h 139"/>
                  <a:gd name="T52" fmla="*/ 97 w 116"/>
                  <a:gd name="T53" fmla="*/ 0 h 139"/>
                  <a:gd name="T54" fmla="*/ 103 w 116"/>
                  <a:gd name="T55" fmla="*/ 0 h 139"/>
                  <a:gd name="T56" fmla="*/ 116 w 116"/>
                  <a:gd name="T57" fmla="*/ 39 h 139"/>
                  <a:gd name="T58" fmla="*/ 108 w 116"/>
                  <a:gd name="T59" fmla="*/ 4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139">
                    <a:moveTo>
                      <a:pt x="108" y="42"/>
                    </a:moveTo>
                    <a:cubicBezTo>
                      <a:pt x="106" y="37"/>
                      <a:pt x="104" y="33"/>
                      <a:pt x="102" y="29"/>
                    </a:cubicBezTo>
                    <a:cubicBezTo>
                      <a:pt x="96" y="17"/>
                      <a:pt x="85" y="13"/>
                      <a:pt x="72" y="14"/>
                    </a:cubicBezTo>
                    <a:cubicBezTo>
                      <a:pt x="68" y="14"/>
                      <a:pt x="67" y="15"/>
                      <a:pt x="67" y="18"/>
                    </a:cubicBezTo>
                    <a:cubicBezTo>
                      <a:pt x="66" y="20"/>
                      <a:pt x="66" y="22"/>
                      <a:pt x="66" y="24"/>
                    </a:cubicBezTo>
                    <a:cubicBezTo>
                      <a:pt x="66" y="54"/>
                      <a:pt x="66" y="85"/>
                      <a:pt x="66" y="115"/>
                    </a:cubicBezTo>
                    <a:cubicBezTo>
                      <a:pt x="66" y="118"/>
                      <a:pt x="67" y="120"/>
                      <a:pt x="67" y="123"/>
                    </a:cubicBezTo>
                    <a:cubicBezTo>
                      <a:pt x="68" y="128"/>
                      <a:pt x="70" y="130"/>
                      <a:pt x="75" y="131"/>
                    </a:cubicBezTo>
                    <a:cubicBezTo>
                      <a:pt x="78" y="131"/>
                      <a:pt x="80" y="132"/>
                      <a:pt x="83" y="132"/>
                    </a:cubicBezTo>
                    <a:cubicBezTo>
                      <a:pt x="83" y="134"/>
                      <a:pt x="83" y="137"/>
                      <a:pt x="83" y="139"/>
                    </a:cubicBezTo>
                    <a:cubicBezTo>
                      <a:pt x="66" y="139"/>
                      <a:pt x="50" y="139"/>
                      <a:pt x="33" y="139"/>
                    </a:cubicBezTo>
                    <a:cubicBezTo>
                      <a:pt x="33" y="137"/>
                      <a:pt x="33" y="135"/>
                      <a:pt x="33" y="132"/>
                    </a:cubicBezTo>
                    <a:cubicBezTo>
                      <a:pt x="36" y="132"/>
                      <a:pt x="39" y="131"/>
                      <a:pt x="41" y="131"/>
                    </a:cubicBezTo>
                    <a:cubicBezTo>
                      <a:pt x="47" y="130"/>
                      <a:pt x="49" y="128"/>
                      <a:pt x="49" y="123"/>
                    </a:cubicBezTo>
                    <a:cubicBezTo>
                      <a:pt x="49" y="121"/>
                      <a:pt x="49" y="120"/>
                      <a:pt x="49" y="118"/>
                    </a:cubicBezTo>
                    <a:cubicBezTo>
                      <a:pt x="49" y="86"/>
                      <a:pt x="49" y="54"/>
                      <a:pt x="49" y="22"/>
                    </a:cubicBezTo>
                    <a:cubicBezTo>
                      <a:pt x="49" y="14"/>
                      <a:pt x="49" y="13"/>
                      <a:pt x="41" y="14"/>
                    </a:cubicBezTo>
                    <a:cubicBezTo>
                      <a:pt x="38" y="14"/>
                      <a:pt x="35" y="14"/>
                      <a:pt x="32" y="15"/>
                    </a:cubicBezTo>
                    <a:cubicBezTo>
                      <a:pt x="26" y="16"/>
                      <a:pt x="21" y="18"/>
                      <a:pt x="18" y="23"/>
                    </a:cubicBezTo>
                    <a:cubicBezTo>
                      <a:pt x="15" y="27"/>
                      <a:pt x="13" y="32"/>
                      <a:pt x="11" y="36"/>
                    </a:cubicBezTo>
                    <a:cubicBezTo>
                      <a:pt x="10" y="38"/>
                      <a:pt x="9" y="40"/>
                      <a:pt x="8" y="42"/>
                    </a:cubicBezTo>
                    <a:cubicBezTo>
                      <a:pt x="5" y="41"/>
                      <a:pt x="3" y="40"/>
                      <a:pt x="0" y="39"/>
                    </a:cubicBezTo>
                    <a:cubicBezTo>
                      <a:pt x="5" y="26"/>
                      <a:pt x="9" y="13"/>
                      <a:pt x="13" y="0"/>
                    </a:cubicBezTo>
                    <a:cubicBezTo>
                      <a:pt x="15" y="0"/>
                      <a:pt x="17" y="0"/>
                      <a:pt x="19" y="0"/>
                    </a:cubicBezTo>
                    <a:cubicBezTo>
                      <a:pt x="20" y="1"/>
                      <a:pt x="20" y="3"/>
                      <a:pt x="21" y="4"/>
                    </a:cubicBezTo>
                    <a:cubicBezTo>
                      <a:pt x="46" y="4"/>
                      <a:pt x="70" y="4"/>
                      <a:pt x="95" y="4"/>
                    </a:cubicBezTo>
                    <a:cubicBezTo>
                      <a:pt x="95" y="3"/>
                      <a:pt x="96" y="1"/>
                      <a:pt x="97" y="0"/>
                    </a:cubicBezTo>
                    <a:cubicBezTo>
                      <a:pt x="98" y="0"/>
                      <a:pt x="100" y="0"/>
                      <a:pt x="103" y="0"/>
                    </a:cubicBezTo>
                    <a:cubicBezTo>
                      <a:pt x="107" y="13"/>
                      <a:pt x="112" y="26"/>
                      <a:pt x="116" y="39"/>
                    </a:cubicBezTo>
                    <a:cubicBezTo>
                      <a:pt x="113" y="40"/>
                      <a:pt x="111" y="41"/>
                      <a:pt x="10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33"/>
              <p:cNvSpPr/>
              <p:nvPr/>
            </p:nvSpPr>
            <p:spPr bwMode="auto">
              <a:xfrm>
                <a:off x="5715150" y="3891177"/>
                <a:ext cx="140967" cy="381253"/>
              </a:xfrm>
              <a:custGeom>
                <a:avLst/>
                <a:gdLst>
                  <a:gd name="T0" fmla="*/ 0 w 50"/>
                  <a:gd name="T1" fmla="*/ 134 h 134"/>
                  <a:gd name="T2" fmla="*/ 0 w 50"/>
                  <a:gd name="T3" fmla="*/ 127 h 134"/>
                  <a:gd name="T4" fmla="*/ 9 w 50"/>
                  <a:gd name="T5" fmla="*/ 126 h 134"/>
                  <a:gd name="T6" fmla="*/ 16 w 50"/>
                  <a:gd name="T7" fmla="*/ 119 h 134"/>
                  <a:gd name="T8" fmla="*/ 16 w 50"/>
                  <a:gd name="T9" fmla="*/ 113 h 134"/>
                  <a:gd name="T10" fmla="*/ 16 w 50"/>
                  <a:gd name="T11" fmla="*/ 21 h 134"/>
                  <a:gd name="T12" fmla="*/ 16 w 50"/>
                  <a:gd name="T13" fmla="*/ 13 h 134"/>
                  <a:gd name="T14" fmla="*/ 9 w 50"/>
                  <a:gd name="T15" fmla="*/ 8 h 134"/>
                  <a:gd name="T16" fmla="*/ 1 w 50"/>
                  <a:gd name="T17" fmla="*/ 7 h 134"/>
                  <a:gd name="T18" fmla="*/ 1 w 50"/>
                  <a:gd name="T19" fmla="*/ 0 h 134"/>
                  <a:gd name="T20" fmla="*/ 49 w 50"/>
                  <a:gd name="T21" fmla="*/ 0 h 134"/>
                  <a:gd name="T22" fmla="*/ 49 w 50"/>
                  <a:gd name="T23" fmla="*/ 7 h 134"/>
                  <a:gd name="T24" fmla="*/ 42 w 50"/>
                  <a:gd name="T25" fmla="*/ 8 h 134"/>
                  <a:gd name="T26" fmla="*/ 34 w 50"/>
                  <a:gd name="T27" fmla="*/ 15 h 134"/>
                  <a:gd name="T28" fmla="*/ 33 w 50"/>
                  <a:gd name="T29" fmla="*/ 23 h 134"/>
                  <a:gd name="T30" fmla="*/ 33 w 50"/>
                  <a:gd name="T31" fmla="*/ 113 h 134"/>
                  <a:gd name="T32" fmla="*/ 46 w 50"/>
                  <a:gd name="T33" fmla="*/ 127 h 134"/>
                  <a:gd name="T34" fmla="*/ 49 w 50"/>
                  <a:gd name="T35" fmla="*/ 127 h 134"/>
                  <a:gd name="T36" fmla="*/ 50 w 50"/>
                  <a:gd name="T37" fmla="*/ 131 h 134"/>
                  <a:gd name="T38" fmla="*/ 49 w 50"/>
                  <a:gd name="T39" fmla="*/ 134 h 134"/>
                  <a:gd name="T40" fmla="*/ 0 w 50"/>
                  <a:gd name="T4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34">
                    <a:moveTo>
                      <a:pt x="0" y="134"/>
                    </a:move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9" y="126"/>
                    </a:cubicBezTo>
                    <a:cubicBezTo>
                      <a:pt x="13" y="125"/>
                      <a:pt x="15" y="124"/>
                      <a:pt x="16" y="119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18"/>
                      <a:pt x="16" y="16"/>
                      <a:pt x="16" y="13"/>
                    </a:cubicBezTo>
                    <a:cubicBezTo>
                      <a:pt x="15" y="10"/>
                      <a:pt x="13" y="8"/>
                      <a:pt x="9" y="8"/>
                    </a:cubicBezTo>
                    <a:cubicBezTo>
                      <a:pt x="6" y="7"/>
                      <a:pt x="4" y="7"/>
                      <a:pt x="1" y="7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17" y="0"/>
                      <a:pt x="33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7" y="7"/>
                      <a:pt x="44" y="7"/>
                      <a:pt x="42" y="8"/>
                    </a:cubicBezTo>
                    <a:cubicBezTo>
                      <a:pt x="38" y="8"/>
                      <a:pt x="35" y="10"/>
                      <a:pt x="34" y="15"/>
                    </a:cubicBezTo>
                    <a:cubicBezTo>
                      <a:pt x="34" y="17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6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8"/>
                      <a:pt x="50" y="129"/>
                      <a:pt x="50" y="131"/>
                    </a:cubicBezTo>
                    <a:cubicBezTo>
                      <a:pt x="50" y="132"/>
                      <a:pt x="49" y="133"/>
                      <a:pt x="49" y="134"/>
                    </a:cubicBezTo>
                    <a:cubicBezTo>
                      <a:pt x="33" y="134"/>
                      <a:pt x="17" y="134"/>
                      <a:pt x="0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34"/>
              <p:cNvSpPr/>
              <p:nvPr/>
            </p:nvSpPr>
            <p:spPr bwMode="auto">
              <a:xfrm>
                <a:off x="9354673" y="3891177"/>
                <a:ext cx="137764" cy="384457"/>
              </a:xfrm>
              <a:custGeom>
                <a:avLst/>
                <a:gdLst>
                  <a:gd name="T0" fmla="*/ 0 w 49"/>
                  <a:gd name="T1" fmla="*/ 7 h 135"/>
                  <a:gd name="T2" fmla="*/ 0 w 49"/>
                  <a:gd name="T3" fmla="*/ 0 h 135"/>
                  <a:gd name="T4" fmla="*/ 49 w 49"/>
                  <a:gd name="T5" fmla="*/ 0 h 135"/>
                  <a:gd name="T6" fmla="*/ 49 w 49"/>
                  <a:gd name="T7" fmla="*/ 7 h 135"/>
                  <a:gd name="T8" fmla="*/ 42 w 49"/>
                  <a:gd name="T9" fmla="*/ 8 h 135"/>
                  <a:gd name="T10" fmla="*/ 34 w 49"/>
                  <a:gd name="T11" fmla="*/ 15 h 135"/>
                  <a:gd name="T12" fmla="*/ 33 w 49"/>
                  <a:gd name="T13" fmla="*/ 23 h 135"/>
                  <a:gd name="T14" fmla="*/ 33 w 49"/>
                  <a:gd name="T15" fmla="*/ 113 h 135"/>
                  <a:gd name="T16" fmla="*/ 46 w 49"/>
                  <a:gd name="T17" fmla="*/ 127 h 135"/>
                  <a:gd name="T18" fmla="*/ 49 w 49"/>
                  <a:gd name="T19" fmla="*/ 127 h 135"/>
                  <a:gd name="T20" fmla="*/ 49 w 49"/>
                  <a:gd name="T21" fmla="*/ 134 h 135"/>
                  <a:gd name="T22" fmla="*/ 0 w 49"/>
                  <a:gd name="T23" fmla="*/ 134 h 135"/>
                  <a:gd name="T24" fmla="*/ 0 w 49"/>
                  <a:gd name="T25" fmla="*/ 127 h 135"/>
                  <a:gd name="T26" fmla="*/ 7 w 49"/>
                  <a:gd name="T27" fmla="*/ 126 h 135"/>
                  <a:gd name="T28" fmla="*/ 16 w 49"/>
                  <a:gd name="T29" fmla="*/ 118 h 135"/>
                  <a:gd name="T30" fmla="*/ 16 w 49"/>
                  <a:gd name="T31" fmla="*/ 113 h 135"/>
                  <a:gd name="T32" fmla="*/ 16 w 49"/>
                  <a:gd name="T33" fmla="*/ 20 h 135"/>
                  <a:gd name="T34" fmla="*/ 15 w 49"/>
                  <a:gd name="T35" fmla="*/ 13 h 135"/>
                  <a:gd name="T36" fmla="*/ 9 w 49"/>
                  <a:gd name="T37" fmla="*/ 8 h 135"/>
                  <a:gd name="T38" fmla="*/ 0 w 49"/>
                  <a:gd name="T39" fmla="*/ 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135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5" y="10"/>
                      <a:pt x="34" y="15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5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45" y="135"/>
                      <a:pt x="9" y="135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5" y="127"/>
                      <a:pt x="7" y="126"/>
                    </a:cubicBezTo>
                    <a:cubicBezTo>
                      <a:pt x="13" y="126"/>
                      <a:pt x="15" y="124"/>
                      <a:pt x="16" y="118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8"/>
                      <a:pt x="15" y="16"/>
                      <a:pt x="15" y="13"/>
                    </a:cubicBezTo>
                    <a:cubicBezTo>
                      <a:pt x="14" y="10"/>
                      <a:pt x="12" y="8"/>
                      <a:pt x="9" y="8"/>
                    </a:cubicBezTo>
                    <a:cubicBezTo>
                      <a:pt x="6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35"/>
              <p:cNvSpPr/>
              <p:nvPr/>
            </p:nvSpPr>
            <p:spPr bwMode="auto">
              <a:xfrm>
                <a:off x="7675879" y="3891177"/>
                <a:ext cx="137764" cy="381253"/>
              </a:xfrm>
              <a:custGeom>
                <a:avLst/>
                <a:gdLst>
                  <a:gd name="T0" fmla="*/ 0 w 49"/>
                  <a:gd name="T1" fmla="*/ 7 h 134"/>
                  <a:gd name="T2" fmla="*/ 0 w 49"/>
                  <a:gd name="T3" fmla="*/ 0 h 134"/>
                  <a:gd name="T4" fmla="*/ 49 w 49"/>
                  <a:gd name="T5" fmla="*/ 0 h 134"/>
                  <a:gd name="T6" fmla="*/ 49 w 49"/>
                  <a:gd name="T7" fmla="*/ 7 h 134"/>
                  <a:gd name="T8" fmla="*/ 42 w 49"/>
                  <a:gd name="T9" fmla="*/ 8 h 134"/>
                  <a:gd name="T10" fmla="*/ 34 w 49"/>
                  <a:gd name="T11" fmla="*/ 15 h 134"/>
                  <a:gd name="T12" fmla="*/ 33 w 49"/>
                  <a:gd name="T13" fmla="*/ 23 h 134"/>
                  <a:gd name="T14" fmla="*/ 33 w 49"/>
                  <a:gd name="T15" fmla="*/ 112 h 134"/>
                  <a:gd name="T16" fmla="*/ 34 w 49"/>
                  <a:gd name="T17" fmla="*/ 120 h 134"/>
                  <a:gd name="T18" fmla="*/ 40 w 49"/>
                  <a:gd name="T19" fmla="*/ 126 h 134"/>
                  <a:gd name="T20" fmla="*/ 49 w 49"/>
                  <a:gd name="T21" fmla="*/ 127 h 134"/>
                  <a:gd name="T22" fmla="*/ 49 w 49"/>
                  <a:gd name="T23" fmla="*/ 134 h 134"/>
                  <a:gd name="T24" fmla="*/ 0 w 49"/>
                  <a:gd name="T25" fmla="*/ 134 h 134"/>
                  <a:gd name="T26" fmla="*/ 0 w 49"/>
                  <a:gd name="T27" fmla="*/ 127 h 134"/>
                  <a:gd name="T28" fmla="*/ 8 w 49"/>
                  <a:gd name="T29" fmla="*/ 126 h 134"/>
                  <a:gd name="T30" fmla="*/ 15 w 49"/>
                  <a:gd name="T31" fmla="*/ 119 h 134"/>
                  <a:gd name="T32" fmla="*/ 16 w 49"/>
                  <a:gd name="T33" fmla="*/ 110 h 134"/>
                  <a:gd name="T34" fmla="*/ 16 w 49"/>
                  <a:gd name="T35" fmla="*/ 25 h 134"/>
                  <a:gd name="T36" fmla="*/ 15 w 49"/>
                  <a:gd name="T37" fmla="*/ 15 h 134"/>
                  <a:gd name="T38" fmla="*/ 8 w 49"/>
                  <a:gd name="T39" fmla="*/ 8 h 134"/>
                  <a:gd name="T40" fmla="*/ 0 w 49"/>
                  <a:gd name="T41" fmla="*/ 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34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4" y="10"/>
                      <a:pt x="34" y="15"/>
                    </a:cubicBezTo>
                    <a:cubicBezTo>
                      <a:pt x="33" y="18"/>
                      <a:pt x="33" y="21"/>
                      <a:pt x="33" y="23"/>
                    </a:cubicBezTo>
                    <a:cubicBezTo>
                      <a:pt x="33" y="53"/>
                      <a:pt x="33" y="83"/>
                      <a:pt x="33" y="112"/>
                    </a:cubicBezTo>
                    <a:cubicBezTo>
                      <a:pt x="33" y="115"/>
                      <a:pt x="33" y="118"/>
                      <a:pt x="34" y="120"/>
                    </a:cubicBezTo>
                    <a:cubicBezTo>
                      <a:pt x="34" y="124"/>
                      <a:pt x="36" y="126"/>
                      <a:pt x="40" y="126"/>
                    </a:cubicBezTo>
                    <a:cubicBezTo>
                      <a:pt x="43" y="126"/>
                      <a:pt x="45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33" y="134"/>
                      <a:pt x="1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8" y="126"/>
                    </a:cubicBezTo>
                    <a:cubicBezTo>
                      <a:pt x="13" y="125"/>
                      <a:pt x="15" y="123"/>
                      <a:pt x="15" y="119"/>
                    </a:cubicBezTo>
                    <a:cubicBezTo>
                      <a:pt x="16" y="116"/>
                      <a:pt x="16" y="113"/>
                      <a:pt x="16" y="110"/>
                    </a:cubicBezTo>
                    <a:cubicBezTo>
                      <a:pt x="16" y="81"/>
                      <a:pt x="16" y="53"/>
                      <a:pt x="16" y="25"/>
                    </a:cubicBezTo>
                    <a:cubicBezTo>
                      <a:pt x="16" y="21"/>
                      <a:pt x="16" y="18"/>
                      <a:pt x="15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8" name="组合 37"/>
            <p:cNvGrpSpPr/>
            <p:nvPr userDrawn="1"/>
          </p:nvGrpSpPr>
          <p:grpSpPr>
            <a:xfrm>
              <a:off x="10237120" y="539555"/>
              <a:ext cx="1312962" cy="375239"/>
              <a:chOff x="4606634" y="2048989"/>
              <a:chExt cx="5593843" cy="1598699"/>
            </a:xfrm>
            <a:grpFill/>
          </p:grpSpPr>
          <p:sp>
            <p:nvSpPr>
              <p:cNvPr id="63" name="Freeform 9"/>
              <p:cNvSpPr>
                <a:spLocks noEditPoints="1"/>
              </p:cNvSpPr>
              <p:nvPr/>
            </p:nvSpPr>
            <p:spPr bwMode="auto">
              <a:xfrm>
                <a:off x="9274578" y="2071415"/>
                <a:ext cx="925899" cy="1034829"/>
              </a:xfrm>
              <a:custGeom>
                <a:avLst/>
                <a:gdLst>
                  <a:gd name="T0" fmla="*/ 324 w 325"/>
                  <a:gd name="T1" fmla="*/ 106 h 363"/>
                  <a:gd name="T2" fmla="*/ 283 w 325"/>
                  <a:gd name="T3" fmla="*/ 179 h 363"/>
                  <a:gd name="T4" fmla="*/ 247 w 325"/>
                  <a:gd name="T5" fmla="*/ 214 h 363"/>
                  <a:gd name="T6" fmla="*/ 241 w 325"/>
                  <a:gd name="T7" fmla="*/ 228 h 363"/>
                  <a:gd name="T8" fmla="*/ 271 w 325"/>
                  <a:gd name="T9" fmla="*/ 230 h 363"/>
                  <a:gd name="T10" fmla="*/ 282 w 325"/>
                  <a:gd name="T11" fmla="*/ 240 h 363"/>
                  <a:gd name="T12" fmla="*/ 269 w 325"/>
                  <a:gd name="T13" fmla="*/ 277 h 363"/>
                  <a:gd name="T14" fmla="*/ 223 w 325"/>
                  <a:gd name="T15" fmla="*/ 316 h 363"/>
                  <a:gd name="T16" fmla="*/ 176 w 325"/>
                  <a:gd name="T17" fmla="*/ 340 h 363"/>
                  <a:gd name="T18" fmla="*/ 160 w 325"/>
                  <a:gd name="T19" fmla="*/ 339 h 363"/>
                  <a:gd name="T20" fmla="*/ 165 w 325"/>
                  <a:gd name="T21" fmla="*/ 329 h 363"/>
                  <a:gd name="T22" fmla="*/ 195 w 325"/>
                  <a:gd name="T23" fmla="*/ 302 h 363"/>
                  <a:gd name="T24" fmla="*/ 214 w 325"/>
                  <a:gd name="T25" fmla="*/ 282 h 363"/>
                  <a:gd name="T26" fmla="*/ 223 w 325"/>
                  <a:gd name="T27" fmla="*/ 265 h 363"/>
                  <a:gd name="T28" fmla="*/ 220 w 325"/>
                  <a:gd name="T29" fmla="*/ 257 h 363"/>
                  <a:gd name="T30" fmla="*/ 179 w 325"/>
                  <a:gd name="T31" fmla="*/ 289 h 363"/>
                  <a:gd name="T32" fmla="*/ 106 w 325"/>
                  <a:gd name="T33" fmla="*/ 335 h 363"/>
                  <a:gd name="T34" fmla="*/ 20 w 325"/>
                  <a:gd name="T35" fmla="*/ 363 h 363"/>
                  <a:gd name="T36" fmla="*/ 4 w 325"/>
                  <a:gd name="T37" fmla="*/ 360 h 363"/>
                  <a:gd name="T38" fmla="*/ 78 w 325"/>
                  <a:gd name="T39" fmla="*/ 306 h 363"/>
                  <a:gd name="T40" fmla="*/ 102 w 325"/>
                  <a:gd name="T41" fmla="*/ 295 h 363"/>
                  <a:gd name="T42" fmla="*/ 208 w 325"/>
                  <a:gd name="T43" fmla="*/ 238 h 363"/>
                  <a:gd name="T44" fmla="*/ 207 w 325"/>
                  <a:gd name="T45" fmla="*/ 232 h 363"/>
                  <a:gd name="T46" fmla="*/ 171 w 325"/>
                  <a:gd name="T47" fmla="*/ 243 h 363"/>
                  <a:gd name="T48" fmla="*/ 163 w 325"/>
                  <a:gd name="T49" fmla="*/ 239 h 363"/>
                  <a:gd name="T50" fmla="*/ 170 w 325"/>
                  <a:gd name="T51" fmla="*/ 226 h 363"/>
                  <a:gd name="T52" fmla="*/ 154 w 325"/>
                  <a:gd name="T53" fmla="*/ 206 h 363"/>
                  <a:gd name="T54" fmla="*/ 122 w 325"/>
                  <a:gd name="T55" fmla="*/ 224 h 363"/>
                  <a:gd name="T56" fmla="*/ 99 w 325"/>
                  <a:gd name="T57" fmla="*/ 236 h 363"/>
                  <a:gd name="T58" fmla="*/ 100 w 325"/>
                  <a:gd name="T59" fmla="*/ 222 h 363"/>
                  <a:gd name="T60" fmla="*/ 116 w 325"/>
                  <a:gd name="T61" fmla="*/ 204 h 363"/>
                  <a:gd name="T62" fmla="*/ 118 w 325"/>
                  <a:gd name="T63" fmla="*/ 183 h 363"/>
                  <a:gd name="T64" fmla="*/ 116 w 325"/>
                  <a:gd name="T65" fmla="*/ 174 h 363"/>
                  <a:gd name="T66" fmla="*/ 143 w 325"/>
                  <a:gd name="T67" fmla="*/ 167 h 363"/>
                  <a:gd name="T68" fmla="*/ 158 w 325"/>
                  <a:gd name="T69" fmla="*/ 145 h 363"/>
                  <a:gd name="T70" fmla="*/ 147 w 325"/>
                  <a:gd name="T71" fmla="*/ 144 h 363"/>
                  <a:gd name="T72" fmla="*/ 132 w 325"/>
                  <a:gd name="T73" fmla="*/ 141 h 363"/>
                  <a:gd name="T74" fmla="*/ 141 w 325"/>
                  <a:gd name="T75" fmla="*/ 129 h 363"/>
                  <a:gd name="T76" fmla="*/ 140 w 325"/>
                  <a:gd name="T77" fmla="*/ 115 h 363"/>
                  <a:gd name="T78" fmla="*/ 112 w 325"/>
                  <a:gd name="T79" fmla="*/ 96 h 363"/>
                  <a:gd name="T80" fmla="*/ 127 w 325"/>
                  <a:gd name="T81" fmla="*/ 92 h 363"/>
                  <a:gd name="T82" fmla="*/ 167 w 325"/>
                  <a:gd name="T83" fmla="*/ 81 h 363"/>
                  <a:gd name="T84" fmla="*/ 203 w 325"/>
                  <a:gd name="T85" fmla="*/ 36 h 363"/>
                  <a:gd name="T86" fmla="*/ 204 w 325"/>
                  <a:gd name="T87" fmla="*/ 10 h 363"/>
                  <a:gd name="T88" fmla="*/ 216 w 325"/>
                  <a:gd name="T89" fmla="*/ 3 h 363"/>
                  <a:gd name="T90" fmla="*/ 224 w 325"/>
                  <a:gd name="T91" fmla="*/ 56 h 363"/>
                  <a:gd name="T92" fmla="*/ 205 w 325"/>
                  <a:gd name="T93" fmla="*/ 91 h 363"/>
                  <a:gd name="T94" fmla="*/ 208 w 325"/>
                  <a:gd name="T95" fmla="*/ 105 h 363"/>
                  <a:gd name="T96" fmla="*/ 267 w 325"/>
                  <a:gd name="T97" fmla="*/ 87 h 363"/>
                  <a:gd name="T98" fmla="*/ 297 w 325"/>
                  <a:gd name="T99" fmla="*/ 85 h 363"/>
                  <a:gd name="T100" fmla="*/ 309 w 325"/>
                  <a:gd name="T101" fmla="*/ 86 h 363"/>
                  <a:gd name="T102" fmla="*/ 325 w 325"/>
                  <a:gd name="T103" fmla="*/ 104 h 363"/>
                  <a:gd name="T104" fmla="*/ 198 w 325"/>
                  <a:gd name="T105" fmla="*/ 126 h 363"/>
                  <a:gd name="T106" fmla="*/ 164 w 325"/>
                  <a:gd name="T107" fmla="*/ 175 h 363"/>
                  <a:gd name="T108" fmla="*/ 181 w 325"/>
                  <a:gd name="T109" fmla="*/ 191 h 363"/>
                  <a:gd name="T110" fmla="*/ 186 w 325"/>
                  <a:gd name="T111" fmla="*/ 173 h 363"/>
                  <a:gd name="T112" fmla="*/ 199 w 325"/>
                  <a:gd name="T113" fmla="*/ 170 h 363"/>
                  <a:gd name="T114" fmla="*/ 206 w 325"/>
                  <a:gd name="T115" fmla="*/ 204 h 363"/>
                  <a:gd name="T116" fmla="*/ 217 w 325"/>
                  <a:gd name="T117" fmla="*/ 206 h 363"/>
                  <a:gd name="T118" fmla="*/ 229 w 325"/>
                  <a:gd name="T119" fmla="*/ 188 h 363"/>
                  <a:gd name="T120" fmla="*/ 261 w 325"/>
                  <a:gd name="T121" fmla="*/ 141 h 363"/>
                  <a:gd name="T122" fmla="*/ 250 w 325"/>
                  <a:gd name="T123" fmla="*/ 134 h 363"/>
                  <a:gd name="T124" fmla="*/ 206 w 325"/>
                  <a:gd name="T125" fmla="*/ 1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5" h="363">
                    <a:moveTo>
                      <a:pt x="325" y="104"/>
                    </a:moveTo>
                    <a:cubicBezTo>
                      <a:pt x="325" y="104"/>
                      <a:pt x="324" y="105"/>
                      <a:pt x="324" y="106"/>
                    </a:cubicBezTo>
                    <a:cubicBezTo>
                      <a:pt x="323" y="108"/>
                      <a:pt x="323" y="111"/>
                      <a:pt x="322" y="114"/>
                    </a:cubicBezTo>
                    <a:cubicBezTo>
                      <a:pt x="312" y="138"/>
                      <a:pt x="300" y="160"/>
                      <a:pt x="283" y="179"/>
                    </a:cubicBezTo>
                    <a:cubicBezTo>
                      <a:pt x="275" y="188"/>
                      <a:pt x="267" y="197"/>
                      <a:pt x="259" y="205"/>
                    </a:cubicBezTo>
                    <a:cubicBezTo>
                      <a:pt x="255" y="209"/>
                      <a:pt x="251" y="211"/>
                      <a:pt x="247" y="214"/>
                    </a:cubicBezTo>
                    <a:cubicBezTo>
                      <a:pt x="244" y="217"/>
                      <a:pt x="241" y="219"/>
                      <a:pt x="239" y="223"/>
                    </a:cubicBezTo>
                    <a:cubicBezTo>
                      <a:pt x="237" y="226"/>
                      <a:pt x="238" y="227"/>
                      <a:pt x="241" y="228"/>
                    </a:cubicBezTo>
                    <a:cubicBezTo>
                      <a:pt x="243" y="228"/>
                      <a:pt x="245" y="228"/>
                      <a:pt x="246" y="228"/>
                    </a:cubicBezTo>
                    <a:cubicBezTo>
                      <a:pt x="255" y="229"/>
                      <a:pt x="263" y="230"/>
                      <a:pt x="271" y="230"/>
                    </a:cubicBezTo>
                    <a:cubicBezTo>
                      <a:pt x="272" y="230"/>
                      <a:pt x="274" y="231"/>
                      <a:pt x="275" y="231"/>
                    </a:cubicBezTo>
                    <a:cubicBezTo>
                      <a:pt x="280" y="233"/>
                      <a:pt x="282" y="235"/>
                      <a:pt x="282" y="240"/>
                    </a:cubicBezTo>
                    <a:cubicBezTo>
                      <a:pt x="283" y="247"/>
                      <a:pt x="282" y="253"/>
                      <a:pt x="279" y="259"/>
                    </a:cubicBezTo>
                    <a:cubicBezTo>
                      <a:pt x="277" y="265"/>
                      <a:pt x="273" y="271"/>
                      <a:pt x="269" y="277"/>
                    </a:cubicBezTo>
                    <a:cubicBezTo>
                      <a:pt x="260" y="289"/>
                      <a:pt x="248" y="298"/>
                      <a:pt x="237" y="307"/>
                    </a:cubicBezTo>
                    <a:cubicBezTo>
                      <a:pt x="233" y="311"/>
                      <a:pt x="228" y="314"/>
                      <a:pt x="223" y="316"/>
                    </a:cubicBezTo>
                    <a:cubicBezTo>
                      <a:pt x="213" y="321"/>
                      <a:pt x="203" y="327"/>
                      <a:pt x="193" y="332"/>
                    </a:cubicBezTo>
                    <a:cubicBezTo>
                      <a:pt x="187" y="334"/>
                      <a:pt x="182" y="337"/>
                      <a:pt x="176" y="340"/>
                    </a:cubicBezTo>
                    <a:cubicBezTo>
                      <a:pt x="173" y="341"/>
                      <a:pt x="169" y="341"/>
                      <a:pt x="166" y="342"/>
                    </a:cubicBezTo>
                    <a:cubicBezTo>
                      <a:pt x="164" y="342"/>
                      <a:pt x="161" y="341"/>
                      <a:pt x="160" y="339"/>
                    </a:cubicBezTo>
                    <a:cubicBezTo>
                      <a:pt x="159" y="337"/>
                      <a:pt x="160" y="335"/>
                      <a:pt x="162" y="333"/>
                    </a:cubicBezTo>
                    <a:cubicBezTo>
                      <a:pt x="163" y="332"/>
                      <a:pt x="164" y="330"/>
                      <a:pt x="165" y="329"/>
                    </a:cubicBezTo>
                    <a:cubicBezTo>
                      <a:pt x="173" y="323"/>
                      <a:pt x="181" y="316"/>
                      <a:pt x="189" y="310"/>
                    </a:cubicBezTo>
                    <a:cubicBezTo>
                      <a:pt x="192" y="307"/>
                      <a:pt x="194" y="305"/>
                      <a:pt x="195" y="302"/>
                    </a:cubicBezTo>
                    <a:cubicBezTo>
                      <a:pt x="196" y="300"/>
                      <a:pt x="198" y="297"/>
                      <a:pt x="200" y="295"/>
                    </a:cubicBezTo>
                    <a:cubicBezTo>
                      <a:pt x="205" y="291"/>
                      <a:pt x="210" y="287"/>
                      <a:pt x="214" y="282"/>
                    </a:cubicBezTo>
                    <a:cubicBezTo>
                      <a:pt x="217" y="280"/>
                      <a:pt x="218" y="278"/>
                      <a:pt x="219" y="275"/>
                    </a:cubicBezTo>
                    <a:cubicBezTo>
                      <a:pt x="219" y="271"/>
                      <a:pt x="221" y="268"/>
                      <a:pt x="223" y="265"/>
                    </a:cubicBezTo>
                    <a:cubicBezTo>
                      <a:pt x="225" y="263"/>
                      <a:pt x="227" y="261"/>
                      <a:pt x="229" y="259"/>
                    </a:cubicBezTo>
                    <a:cubicBezTo>
                      <a:pt x="227" y="256"/>
                      <a:pt x="224" y="256"/>
                      <a:pt x="220" y="257"/>
                    </a:cubicBezTo>
                    <a:cubicBezTo>
                      <a:pt x="212" y="260"/>
                      <a:pt x="205" y="264"/>
                      <a:pt x="199" y="270"/>
                    </a:cubicBezTo>
                    <a:cubicBezTo>
                      <a:pt x="192" y="276"/>
                      <a:pt x="186" y="282"/>
                      <a:pt x="179" y="289"/>
                    </a:cubicBezTo>
                    <a:cubicBezTo>
                      <a:pt x="169" y="299"/>
                      <a:pt x="157" y="307"/>
                      <a:pt x="144" y="314"/>
                    </a:cubicBezTo>
                    <a:cubicBezTo>
                      <a:pt x="131" y="320"/>
                      <a:pt x="119" y="328"/>
                      <a:pt x="106" y="335"/>
                    </a:cubicBezTo>
                    <a:cubicBezTo>
                      <a:pt x="89" y="344"/>
                      <a:pt x="72" y="352"/>
                      <a:pt x="53" y="357"/>
                    </a:cubicBezTo>
                    <a:cubicBezTo>
                      <a:pt x="43" y="361"/>
                      <a:pt x="32" y="363"/>
                      <a:pt x="20" y="363"/>
                    </a:cubicBezTo>
                    <a:cubicBezTo>
                      <a:pt x="16" y="362"/>
                      <a:pt x="12" y="361"/>
                      <a:pt x="7" y="361"/>
                    </a:cubicBezTo>
                    <a:cubicBezTo>
                      <a:pt x="6" y="361"/>
                      <a:pt x="5" y="360"/>
                      <a:pt x="4" y="360"/>
                    </a:cubicBezTo>
                    <a:cubicBezTo>
                      <a:pt x="0" y="358"/>
                      <a:pt x="0" y="355"/>
                      <a:pt x="4" y="352"/>
                    </a:cubicBezTo>
                    <a:cubicBezTo>
                      <a:pt x="28" y="337"/>
                      <a:pt x="53" y="321"/>
                      <a:pt x="78" y="306"/>
                    </a:cubicBezTo>
                    <a:cubicBezTo>
                      <a:pt x="84" y="302"/>
                      <a:pt x="91" y="298"/>
                      <a:pt x="98" y="297"/>
                    </a:cubicBezTo>
                    <a:cubicBezTo>
                      <a:pt x="100" y="296"/>
                      <a:pt x="101" y="295"/>
                      <a:pt x="102" y="295"/>
                    </a:cubicBezTo>
                    <a:cubicBezTo>
                      <a:pt x="135" y="275"/>
                      <a:pt x="169" y="257"/>
                      <a:pt x="204" y="241"/>
                    </a:cubicBezTo>
                    <a:cubicBezTo>
                      <a:pt x="205" y="240"/>
                      <a:pt x="207" y="239"/>
                      <a:pt x="208" y="238"/>
                    </a:cubicBezTo>
                    <a:cubicBezTo>
                      <a:pt x="209" y="237"/>
                      <a:pt x="210" y="235"/>
                      <a:pt x="210" y="234"/>
                    </a:cubicBezTo>
                    <a:cubicBezTo>
                      <a:pt x="210" y="233"/>
                      <a:pt x="208" y="232"/>
                      <a:pt x="207" y="232"/>
                    </a:cubicBezTo>
                    <a:cubicBezTo>
                      <a:pt x="201" y="231"/>
                      <a:pt x="196" y="233"/>
                      <a:pt x="190" y="235"/>
                    </a:cubicBezTo>
                    <a:cubicBezTo>
                      <a:pt x="184" y="238"/>
                      <a:pt x="178" y="240"/>
                      <a:pt x="171" y="243"/>
                    </a:cubicBezTo>
                    <a:cubicBezTo>
                      <a:pt x="170" y="243"/>
                      <a:pt x="169" y="244"/>
                      <a:pt x="168" y="244"/>
                    </a:cubicBezTo>
                    <a:cubicBezTo>
                      <a:pt x="164" y="244"/>
                      <a:pt x="163" y="244"/>
                      <a:pt x="163" y="239"/>
                    </a:cubicBezTo>
                    <a:cubicBezTo>
                      <a:pt x="163" y="236"/>
                      <a:pt x="164" y="233"/>
                      <a:pt x="166" y="231"/>
                    </a:cubicBezTo>
                    <a:cubicBezTo>
                      <a:pt x="167" y="229"/>
                      <a:pt x="169" y="228"/>
                      <a:pt x="170" y="226"/>
                    </a:cubicBezTo>
                    <a:cubicBezTo>
                      <a:pt x="172" y="222"/>
                      <a:pt x="172" y="218"/>
                      <a:pt x="168" y="215"/>
                    </a:cubicBezTo>
                    <a:cubicBezTo>
                      <a:pt x="164" y="212"/>
                      <a:pt x="159" y="209"/>
                      <a:pt x="154" y="206"/>
                    </a:cubicBezTo>
                    <a:cubicBezTo>
                      <a:pt x="148" y="203"/>
                      <a:pt x="143" y="205"/>
                      <a:pt x="138" y="210"/>
                    </a:cubicBezTo>
                    <a:cubicBezTo>
                      <a:pt x="133" y="215"/>
                      <a:pt x="128" y="219"/>
                      <a:pt x="122" y="224"/>
                    </a:cubicBezTo>
                    <a:cubicBezTo>
                      <a:pt x="118" y="228"/>
                      <a:pt x="112" y="231"/>
                      <a:pt x="107" y="235"/>
                    </a:cubicBezTo>
                    <a:cubicBezTo>
                      <a:pt x="105" y="236"/>
                      <a:pt x="102" y="238"/>
                      <a:pt x="99" y="236"/>
                    </a:cubicBezTo>
                    <a:cubicBezTo>
                      <a:pt x="97" y="234"/>
                      <a:pt x="97" y="231"/>
                      <a:pt x="98" y="229"/>
                    </a:cubicBezTo>
                    <a:cubicBezTo>
                      <a:pt x="98" y="226"/>
                      <a:pt x="99" y="224"/>
                      <a:pt x="100" y="222"/>
                    </a:cubicBezTo>
                    <a:cubicBezTo>
                      <a:pt x="102" y="219"/>
                      <a:pt x="105" y="217"/>
                      <a:pt x="107" y="214"/>
                    </a:cubicBezTo>
                    <a:cubicBezTo>
                      <a:pt x="110" y="211"/>
                      <a:pt x="113" y="208"/>
                      <a:pt x="116" y="204"/>
                    </a:cubicBezTo>
                    <a:cubicBezTo>
                      <a:pt x="118" y="202"/>
                      <a:pt x="119" y="198"/>
                      <a:pt x="120" y="195"/>
                    </a:cubicBezTo>
                    <a:cubicBezTo>
                      <a:pt x="122" y="191"/>
                      <a:pt x="122" y="187"/>
                      <a:pt x="118" y="183"/>
                    </a:cubicBezTo>
                    <a:cubicBezTo>
                      <a:pt x="116" y="182"/>
                      <a:pt x="115" y="181"/>
                      <a:pt x="115" y="179"/>
                    </a:cubicBezTo>
                    <a:cubicBezTo>
                      <a:pt x="113" y="177"/>
                      <a:pt x="113" y="175"/>
                      <a:pt x="116" y="174"/>
                    </a:cubicBezTo>
                    <a:cubicBezTo>
                      <a:pt x="123" y="173"/>
                      <a:pt x="130" y="171"/>
                      <a:pt x="137" y="170"/>
                    </a:cubicBezTo>
                    <a:cubicBezTo>
                      <a:pt x="140" y="170"/>
                      <a:pt x="141" y="169"/>
                      <a:pt x="143" y="167"/>
                    </a:cubicBezTo>
                    <a:cubicBezTo>
                      <a:pt x="146" y="163"/>
                      <a:pt x="150" y="159"/>
                      <a:pt x="153" y="155"/>
                    </a:cubicBezTo>
                    <a:cubicBezTo>
                      <a:pt x="155" y="152"/>
                      <a:pt x="157" y="149"/>
                      <a:pt x="158" y="145"/>
                    </a:cubicBezTo>
                    <a:cubicBezTo>
                      <a:pt x="159" y="141"/>
                      <a:pt x="157" y="140"/>
                      <a:pt x="154" y="141"/>
                    </a:cubicBezTo>
                    <a:cubicBezTo>
                      <a:pt x="151" y="141"/>
                      <a:pt x="149" y="142"/>
                      <a:pt x="147" y="144"/>
                    </a:cubicBezTo>
                    <a:cubicBezTo>
                      <a:pt x="144" y="146"/>
                      <a:pt x="140" y="146"/>
                      <a:pt x="137" y="145"/>
                    </a:cubicBezTo>
                    <a:cubicBezTo>
                      <a:pt x="134" y="145"/>
                      <a:pt x="133" y="144"/>
                      <a:pt x="132" y="141"/>
                    </a:cubicBezTo>
                    <a:cubicBezTo>
                      <a:pt x="132" y="139"/>
                      <a:pt x="132" y="137"/>
                      <a:pt x="134" y="135"/>
                    </a:cubicBezTo>
                    <a:cubicBezTo>
                      <a:pt x="137" y="133"/>
                      <a:pt x="139" y="131"/>
                      <a:pt x="141" y="129"/>
                    </a:cubicBezTo>
                    <a:cubicBezTo>
                      <a:pt x="143" y="126"/>
                      <a:pt x="144" y="123"/>
                      <a:pt x="144" y="119"/>
                    </a:cubicBezTo>
                    <a:cubicBezTo>
                      <a:pt x="144" y="116"/>
                      <a:pt x="143" y="115"/>
                      <a:pt x="140" y="115"/>
                    </a:cubicBezTo>
                    <a:cubicBezTo>
                      <a:pt x="136" y="115"/>
                      <a:pt x="132" y="115"/>
                      <a:pt x="129" y="114"/>
                    </a:cubicBezTo>
                    <a:cubicBezTo>
                      <a:pt x="119" y="112"/>
                      <a:pt x="114" y="106"/>
                      <a:pt x="112" y="96"/>
                    </a:cubicBezTo>
                    <a:cubicBezTo>
                      <a:pt x="112" y="91"/>
                      <a:pt x="113" y="90"/>
                      <a:pt x="118" y="91"/>
                    </a:cubicBezTo>
                    <a:cubicBezTo>
                      <a:pt x="121" y="91"/>
                      <a:pt x="124" y="91"/>
                      <a:pt x="127" y="92"/>
                    </a:cubicBezTo>
                    <a:cubicBezTo>
                      <a:pt x="137" y="93"/>
                      <a:pt x="146" y="92"/>
                      <a:pt x="155" y="86"/>
                    </a:cubicBezTo>
                    <a:cubicBezTo>
                      <a:pt x="158" y="83"/>
                      <a:pt x="163" y="82"/>
                      <a:pt x="167" y="81"/>
                    </a:cubicBezTo>
                    <a:cubicBezTo>
                      <a:pt x="174" y="79"/>
                      <a:pt x="180" y="76"/>
                      <a:pt x="184" y="70"/>
                    </a:cubicBezTo>
                    <a:cubicBezTo>
                      <a:pt x="193" y="60"/>
                      <a:pt x="200" y="49"/>
                      <a:pt x="203" y="36"/>
                    </a:cubicBezTo>
                    <a:cubicBezTo>
                      <a:pt x="204" y="30"/>
                      <a:pt x="205" y="23"/>
                      <a:pt x="205" y="17"/>
                    </a:cubicBezTo>
                    <a:cubicBezTo>
                      <a:pt x="204" y="15"/>
                      <a:pt x="204" y="13"/>
                      <a:pt x="204" y="10"/>
                    </a:cubicBezTo>
                    <a:cubicBezTo>
                      <a:pt x="204" y="7"/>
                      <a:pt x="204" y="4"/>
                      <a:pt x="207" y="2"/>
                    </a:cubicBezTo>
                    <a:cubicBezTo>
                      <a:pt x="211" y="0"/>
                      <a:pt x="213" y="2"/>
                      <a:pt x="216" y="3"/>
                    </a:cubicBezTo>
                    <a:cubicBezTo>
                      <a:pt x="230" y="11"/>
                      <a:pt x="236" y="28"/>
                      <a:pt x="230" y="43"/>
                    </a:cubicBezTo>
                    <a:cubicBezTo>
                      <a:pt x="229" y="48"/>
                      <a:pt x="226" y="52"/>
                      <a:pt x="224" y="56"/>
                    </a:cubicBezTo>
                    <a:cubicBezTo>
                      <a:pt x="219" y="64"/>
                      <a:pt x="214" y="72"/>
                      <a:pt x="209" y="80"/>
                    </a:cubicBezTo>
                    <a:cubicBezTo>
                      <a:pt x="207" y="83"/>
                      <a:pt x="206" y="87"/>
                      <a:pt x="205" y="91"/>
                    </a:cubicBezTo>
                    <a:cubicBezTo>
                      <a:pt x="204" y="93"/>
                      <a:pt x="203" y="95"/>
                      <a:pt x="203" y="98"/>
                    </a:cubicBezTo>
                    <a:cubicBezTo>
                      <a:pt x="203" y="102"/>
                      <a:pt x="205" y="104"/>
                      <a:pt x="208" y="105"/>
                    </a:cubicBezTo>
                    <a:cubicBezTo>
                      <a:pt x="213" y="106"/>
                      <a:pt x="217" y="105"/>
                      <a:pt x="221" y="104"/>
                    </a:cubicBezTo>
                    <a:cubicBezTo>
                      <a:pt x="236" y="97"/>
                      <a:pt x="251" y="91"/>
                      <a:pt x="267" y="87"/>
                    </a:cubicBezTo>
                    <a:cubicBezTo>
                      <a:pt x="274" y="85"/>
                      <a:pt x="280" y="84"/>
                      <a:pt x="287" y="82"/>
                    </a:cubicBezTo>
                    <a:cubicBezTo>
                      <a:pt x="290" y="82"/>
                      <a:pt x="294" y="82"/>
                      <a:pt x="297" y="85"/>
                    </a:cubicBezTo>
                    <a:cubicBezTo>
                      <a:pt x="299" y="86"/>
                      <a:pt x="301" y="86"/>
                      <a:pt x="304" y="86"/>
                    </a:cubicBezTo>
                    <a:cubicBezTo>
                      <a:pt x="305" y="87"/>
                      <a:pt x="307" y="86"/>
                      <a:pt x="309" y="86"/>
                    </a:cubicBezTo>
                    <a:cubicBezTo>
                      <a:pt x="317" y="86"/>
                      <a:pt x="323" y="89"/>
                      <a:pt x="325" y="97"/>
                    </a:cubicBezTo>
                    <a:cubicBezTo>
                      <a:pt x="325" y="99"/>
                      <a:pt x="325" y="101"/>
                      <a:pt x="325" y="104"/>
                    </a:cubicBezTo>
                    <a:close/>
                    <a:moveTo>
                      <a:pt x="206" y="122"/>
                    </a:moveTo>
                    <a:cubicBezTo>
                      <a:pt x="203" y="122"/>
                      <a:pt x="200" y="123"/>
                      <a:pt x="198" y="126"/>
                    </a:cubicBezTo>
                    <a:cubicBezTo>
                      <a:pt x="189" y="138"/>
                      <a:pt x="179" y="150"/>
                      <a:pt x="169" y="162"/>
                    </a:cubicBezTo>
                    <a:cubicBezTo>
                      <a:pt x="166" y="166"/>
                      <a:pt x="164" y="170"/>
                      <a:pt x="164" y="175"/>
                    </a:cubicBezTo>
                    <a:cubicBezTo>
                      <a:pt x="162" y="184"/>
                      <a:pt x="165" y="188"/>
                      <a:pt x="173" y="193"/>
                    </a:cubicBezTo>
                    <a:cubicBezTo>
                      <a:pt x="176" y="195"/>
                      <a:pt x="179" y="194"/>
                      <a:pt x="181" y="191"/>
                    </a:cubicBezTo>
                    <a:cubicBezTo>
                      <a:pt x="183" y="188"/>
                      <a:pt x="183" y="186"/>
                      <a:pt x="184" y="183"/>
                    </a:cubicBezTo>
                    <a:cubicBezTo>
                      <a:pt x="185" y="180"/>
                      <a:pt x="185" y="176"/>
                      <a:pt x="186" y="173"/>
                    </a:cubicBezTo>
                    <a:cubicBezTo>
                      <a:pt x="187" y="171"/>
                      <a:pt x="188" y="168"/>
                      <a:pt x="190" y="167"/>
                    </a:cubicBezTo>
                    <a:cubicBezTo>
                      <a:pt x="194" y="164"/>
                      <a:pt x="197" y="165"/>
                      <a:pt x="199" y="170"/>
                    </a:cubicBezTo>
                    <a:cubicBezTo>
                      <a:pt x="199" y="171"/>
                      <a:pt x="199" y="171"/>
                      <a:pt x="199" y="172"/>
                    </a:cubicBezTo>
                    <a:cubicBezTo>
                      <a:pt x="202" y="183"/>
                      <a:pt x="205" y="193"/>
                      <a:pt x="206" y="204"/>
                    </a:cubicBezTo>
                    <a:cubicBezTo>
                      <a:pt x="206" y="206"/>
                      <a:pt x="207" y="209"/>
                      <a:pt x="210" y="210"/>
                    </a:cubicBezTo>
                    <a:cubicBezTo>
                      <a:pt x="214" y="210"/>
                      <a:pt x="215" y="208"/>
                      <a:pt x="217" y="206"/>
                    </a:cubicBezTo>
                    <a:cubicBezTo>
                      <a:pt x="217" y="205"/>
                      <a:pt x="217" y="205"/>
                      <a:pt x="218" y="204"/>
                    </a:cubicBezTo>
                    <a:cubicBezTo>
                      <a:pt x="221" y="199"/>
                      <a:pt x="225" y="193"/>
                      <a:pt x="229" y="188"/>
                    </a:cubicBezTo>
                    <a:cubicBezTo>
                      <a:pt x="237" y="177"/>
                      <a:pt x="246" y="167"/>
                      <a:pt x="255" y="157"/>
                    </a:cubicBezTo>
                    <a:cubicBezTo>
                      <a:pt x="259" y="152"/>
                      <a:pt x="261" y="147"/>
                      <a:pt x="261" y="141"/>
                    </a:cubicBezTo>
                    <a:cubicBezTo>
                      <a:pt x="261" y="137"/>
                      <a:pt x="259" y="135"/>
                      <a:pt x="255" y="134"/>
                    </a:cubicBezTo>
                    <a:cubicBezTo>
                      <a:pt x="253" y="134"/>
                      <a:pt x="251" y="134"/>
                      <a:pt x="250" y="134"/>
                    </a:cubicBezTo>
                    <a:cubicBezTo>
                      <a:pt x="240" y="131"/>
                      <a:pt x="231" y="129"/>
                      <a:pt x="221" y="126"/>
                    </a:cubicBezTo>
                    <a:cubicBezTo>
                      <a:pt x="216" y="125"/>
                      <a:pt x="211" y="123"/>
                      <a:pt x="206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10"/>
              <p:cNvSpPr/>
              <p:nvPr/>
            </p:nvSpPr>
            <p:spPr bwMode="auto">
              <a:xfrm>
                <a:off x="7550931" y="2257236"/>
                <a:ext cx="1089293" cy="1169389"/>
              </a:xfrm>
              <a:custGeom>
                <a:avLst/>
                <a:gdLst>
                  <a:gd name="T0" fmla="*/ 83 w 383"/>
                  <a:gd name="T1" fmla="*/ 410 h 411"/>
                  <a:gd name="T2" fmla="*/ 111 w 383"/>
                  <a:gd name="T3" fmla="*/ 380 h 411"/>
                  <a:gd name="T4" fmla="*/ 136 w 383"/>
                  <a:gd name="T5" fmla="*/ 371 h 411"/>
                  <a:gd name="T6" fmla="*/ 198 w 383"/>
                  <a:gd name="T7" fmla="*/ 294 h 411"/>
                  <a:gd name="T8" fmla="*/ 201 w 383"/>
                  <a:gd name="T9" fmla="*/ 280 h 411"/>
                  <a:gd name="T10" fmla="*/ 197 w 383"/>
                  <a:gd name="T11" fmla="*/ 274 h 411"/>
                  <a:gd name="T12" fmla="*/ 166 w 383"/>
                  <a:gd name="T13" fmla="*/ 283 h 411"/>
                  <a:gd name="T14" fmla="*/ 144 w 383"/>
                  <a:gd name="T15" fmla="*/ 291 h 411"/>
                  <a:gd name="T16" fmla="*/ 123 w 383"/>
                  <a:gd name="T17" fmla="*/ 305 h 411"/>
                  <a:gd name="T18" fmla="*/ 62 w 383"/>
                  <a:gd name="T19" fmla="*/ 344 h 411"/>
                  <a:gd name="T20" fmla="*/ 34 w 383"/>
                  <a:gd name="T21" fmla="*/ 353 h 411"/>
                  <a:gd name="T22" fmla="*/ 9 w 383"/>
                  <a:gd name="T23" fmla="*/ 344 h 411"/>
                  <a:gd name="T24" fmla="*/ 1 w 383"/>
                  <a:gd name="T25" fmla="*/ 322 h 411"/>
                  <a:gd name="T26" fmla="*/ 0 w 383"/>
                  <a:gd name="T27" fmla="*/ 288 h 411"/>
                  <a:gd name="T28" fmla="*/ 1 w 383"/>
                  <a:gd name="T29" fmla="*/ 283 h 411"/>
                  <a:gd name="T30" fmla="*/ 6 w 383"/>
                  <a:gd name="T31" fmla="*/ 282 h 411"/>
                  <a:gd name="T32" fmla="*/ 8 w 383"/>
                  <a:gd name="T33" fmla="*/ 285 h 411"/>
                  <a:gd name="T34" fmla="*/ 10 w 383"/>
                  <a:gd name="T35" fmla="*/ 290 h 411"/>
                  <a:gd name="T36" fmla="*/ 32 w 383"/>
                  <a:gd name="T37" fmla="*/ 298 h 411"/>
                  <a:gd name="T38" fmla="*/ 46 w 383"/>
                  <a:gd name="T39" fmla="*/ 293 h 411"/>
                  <a:gd name="T40" fmla="*/ 53 w 383"/>
                  <a:gd name="T41" fmla="*/ 291 h 411"/>
                  <a:gd name="T42" fmla="*/ 65 w 383"/>
                  <a:gd name="T43" fmla="*/ 288 h 411"/>
                  <a:gd name="T44" fmla="*/ 100 w 383"/>
                  <a:gd name="T45" fmla="*/ 268 h 411"/>
                  <a:gd name="T46" fmla="*/ 156 w 383"/>
                  <a:gd name="T47" fmla="*/ 244 h 411"/>
                  <a:gd name="T48" fmla="*/ 197 w 383"/>
                  <a:gd name="T49" fmla="*/ 229 h 411"/>
                  <a:gd name="T50" fmla="*/ 203 w 383"/>
                  <a:gd name="T51" fmla="*/ 226 h 411"/>
                  <a:gd name="T52" fmla="*/ 219 w 383"/>
                  <a:gd name="T53" fmla="*/ 204 h 411"/>
                  <a:gd name="T54" fmla="*/ 222 w 383"/>
                  <a:gd name="T55" fmla="*/ 124 h 411"/>
                  <a:gd name="T56" fmla="*/ 210 w 383"/>
                  <a:gd name="T57" fmla="*/ 69 h 411"/>
                  <a:gd name="T58" fmla="*/ 197 w 383"/>
                  <a:gd name="T59" fmla="*/ 36 h 411"/>
                  <a:gd name="T60" fmla="*/ 194 w 383"/>
                  <a:gd name="T61" fmla="*/ 10 h 411"/>
                  <a:gd name="T62" fmla="*/ 205 w 383"/>
                  <a:gd name="T63" fmla="*/ 2 h 411"/>
                  <a:gd name="T64" fmla="*/ 230 w 383"/>
                  <a:gd name="T65" fmla="*/ 7 h 411"/>
                  <a:gd name="T66" fmla="*/ 237 w 383"/>
                  <a:gd name="T67" fmla="*/ 10 h 411"/>
                  <a:gd name="T68" fmla="*/ 248 w 383"/>
                  <a:gd name="T69" fmla="*/ 19 h 411"/>
                  <a:gd name="T70" fmla="*/ 265 w 383"/>
                  <a:gd name="T71" fmla="*/ 29 h 411"/>
                  <a:gd name="T72" fmla="*/ 280 w 383"/>
                  <a:gd name="T73" fmla="*/ 49 h 411"/>
                  <a:gd name="T74" fmla="*/ 278 w 383"/>
                  <a:gd name="T75" fmla="*/ 66 h 411"/>
                  <a:gd name="T76" fmla="*/ 273 w 383"/>
                  <a:gd name="T77" fmla="*/ 72 h 411"/>
                  <a:gd name="T78" fmla="*/ 270 w 383"/>
                  <a:gd name="T79" fmla="*/ 77 h 411"/>
                  <a:gd name="T80" fmla="*/ 271 w 383"/>
                  <a:gd name="T81" fmla="*/ 158 h 411"/>
                  <a:gd name="T82" fmla="*/ 273 w 383"/>
                  <a:gd name="T83" fmla="*/ 179 h 411"/>
                  <a:gd name="T84" fmla="*/ 278 w 383"/>
                  <a:gd name="T85" fmla="*/ 182 h 411"/>
                  <a:gd name="T86" fmla="*/ 313 w 383"/>
                  <a:gd name="T87" fmla="*/ 160 h 411"/>
                  <a:gd name="T88" fmla="*/ 325 w 383"/>
                  <a:gd name="T89" fmla="*/ 144 h 411"/>
                  <a:gd name="T90" fmla="*/ 341 w 383"/>
                  <a:gd name="T91" fmla="*/ 128 h 411"/>
                  <a:gd name="T92" fmla="*/ 369 w 383"/>
                  <a:gd name="T93" fmla="*/ 122 h 411"/>
                  <a:gd name="T94" fmla="*/ 380 w 383"/>
                  <a:gd name="T95" fmla="*/ 141 h 411"/>
                  <a:gd name="T96" fmla="*/ 372 w 383"/>
                  <a:gd name="T97" fmla="*/ 154 h 411"/>
                  <a:gd name="T98" fmla="*/ 355 w 383"/>
                  <a:gd name="T99" fmla="*/ 169 h 411"/>
                  <a:gd name="T100" fmla="*/ 314 w 383"/>
                  <a:gd name="T101" fmla="*/ 199 h 411"/>
                  <a:gd name="T102" fmla="*/ 275 w 383"/>
                  <a:gd name="T103" fmla="*/ 229 h 411"/>
                  <a:gd name="T104" fmla="*/ 271 w 383"/>
                  <a:gd name="T105" fmla="*/ 238 h 411"/>
                  <a:gd name="T106" fmla="*/ 254 w 383"/>
                  <a:gd name="T107" fmla="*/ 310 h 411"/>
                  <a:gd name="T108" fmla="*/ 250 w 383"/>
                  <a:gd name="T109" fmla="*/ 320 h 411"/>
                  <a:gd name="T110" fmla="*/ 247 w 383"/>
                  <a:gd name="T111" fmla="*/ 325 h 411"/>
                  <a:gd name="T112" fmla="*/ 173 w 383"/>
                  <a:gd name="T113" fmla="*/ 386 h 411"/>
                  <a:gd name="T114" fmla="*/ 95 w 383"/>
                  <a:gd name="T115" fmla="*/ 410 h 411"/>
                  <a:gd name="T116" fmla="*/ 88 w 383"/>
                  <a:gd name="T117" fmla="*/ 411 h 411"/>
                  <a:gd name="T118" fmla="*/ 83 w 383"/>
                  <a:gd name="T119" fmla="*/ 41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3" h="411">
                    <a:moveTo>
                      <a:pt x="83" y="410"/>
                    </a:moveTo>
                    <a:cubicBezTo>
                      <a:pt x="89" y="396"/>
                      <a:pt x="96" y="385"/>
                      <a:pt x="111" y="380"/>
                    </a:cubicBezTo>
                    <a:cubicBezTo>
                      <a:pt x="120" y="378"/>
                      <a:pt x="128" y="375"/>
                      <a:pt x="136" y="371"/>
                    </a:cubicBezTo>
                    <a:cubicBezTo>
                      <a:pt x="168" y="355"/>
                      <a:pt x="188" y="328"/>
                      <a:pt x="198" y="294"/>
                    </a:cubicBezTo>
                    <a:cubicBezTo>
                      <a:pt x="199" y="289"/>
                      <a:pt x="200" y="284"/>
                      <a:pt x="201" y="280"/>
                    </a:cubicBezTo>
                    <a:cubicBezTo>
                      <a:pt x="202" y="275"/>
                      <a:pt x="201" y="274"/>
                      <a:pt x="197" y="274"/>
                    </a:cubicBezTo>
                    <a:cubicBezTo>
                      <a:pt x="186" y="275"/>
                      <a:pt x="176" y="278"/>
                      <a:pt x="166" y="283"/>
                    </a:cubicBezTo>
                    <a:cubicBezTo>
                      <a:pt x="159" y="286"/>
                      <a:pt x="152" y="289"/>
                      <a:pt x="144" y="291"/>
                    </a:cubicBezTo>
                    <a:cubicBezTo>
                      <a:pt x="136" y="294"/>
                      <a:pt x="130" y="300"/>
                      <a:pt x="123" y="305"/>
                    </a:cubicBezTo>
                    <a:cubicBezTo>
                      <a:pt x="105" y="321"/>
                      <a:pt x="84" y="334"/>
                      <a:pt x="62" y="344"/>
                    </a:cubicBezTo>
                    <a:cubicBezTo>
                      <a:pt x="53" y="348"/>
                      <a:pt x="43" y="351"/>
                      <a:pt x="34" y="353"/>
                    </a:cubicBezTo>
                    <a:cubicBezTo>
                      <a:pt x="24" y="356"/>
                      <a:pt x="15" y="352"/>
                      <a:pt x="9" y="344"/>
                    </a:cubicBezTo>
                    <a:cubicBezTo>
                      <a:pt x="4" y="338"/>
                      <a:pt x="1" y="330"/>
                      <a:pt x="1" y="322"/>
                    </a:cubicBezTo>
                    <a:cubicBezTo>
                      <a:pt x="1" y="310"/>
                      <a:pt x="0" y="299"/>
                      <a:pt x="0" y="288"/>
                    </a:cubicBezTo>
                    <a:cubicBezTo>
                      <a:pt x="0" y="286"/>
                      <a:pt x="0" y="284"/>
                      <a:pt x="1" y="283"/>
                    </a:cubicBezTo>
                    <a:cubicBezTo>
                      <a:pt x="1" y="280"/>
                      <a:pt x="4" y="279"/>
                      <a:pt x="6" y="282"/>
                    </a:cubicBezTo>
                    <a:cubicBezTo>
                      <a:pt x="7" y="283"/>
                      <a:pt x="7" y="284"/>
                      <a:pt x="8" y="285"/>
                    </a:cubicBezTo>
                    <a:cubicBezTo>
                      <a:pt x="9" y="286"/>
                      <a:pt x="9" y="288"/>
                      <a:pt x="10" y="290"/>
                    </a:cubicBezTo>
                    <a:cubicBezTo>
                      <a:pt x="16" y="297"/>
                      <a:pt x="23" y="301"/>
                      <a:pt x="32" y="298"/>
                    </a:cubicBezTo>
                    <a:cubicBezTo>
                      <a:pt x="37" y="297"/>
                      <a:pt x="41" y="295"/>
                      <a:pt x="46" y="293"/>
                    </a:cubicBezTo>
                    <a:cubicBezTo>
                      <a:pt x="48" y="292"/>
                      <a:pt x="51" y="291"/>
                      <a:pt x="53" y="291"/>
                    </a:cubicBezTo>
                    <a:cubicBezTo>
                      <a:pt x="58" y="292"/>
                      <a:pt x="61" y="290"/>
                      <a:pt x="65" y="288"/>
                    </a:cubicBezTo>
                    <a:cubicBezTo>
                      <a:pt x="77" y="282"/>
                      <a:pt x="89" y="275"/>
                      <a:pt x="100" y="268"/>
                    </a:cubicBezTo>
                    <a:cubicBezTo>
                      <a:pt x="118" y="258"/>
                      <a:pt x="137" y="251"/>
                      <a:pt x="156" y="244"/>
                    </a:cubicBezTo>
                    <a:cubicBezTo>
                      <a:pt x="169" y="239"/>
                      <a:pt x="183" y="234"/>
                      <a:pt x="197" y="229"/>
                    </a:cubicBezTo>
                    <a:cubicBezTo>
                      <a:pt x="199" y="228"/>
                      <a:pt x="201" y="227"/>
                      <a:pt x="203" y="226"/>
                    </a:cubicBezTo>
                    <a:cubicBezTo>
                      <a:pt x="212" y="222"/>
                      <a:pt x="218" y="215"/>
                      <a:pt x="219" y="204"/>
                    </a:cubicBezTo>
                    <a:cubicBezTo>
                      <a:pt x="221" y="178"/>
                      <a:pt x="223" y="151"/>
                      <a:pt x="222" y="124"/>
                    </a:cubicBezTo>
                    <a:cubicBezTo>
                      <a:pt x="221" y="105"/>
                      <a:pt x="218" y="87"/>
                      <a:pt x="210" y="69"/>
                    </a:cubicBezTo>
                    <a:cubicBezTo>
                      <a:pt x="205" y="58"/>
                      <a:pt x="201" y="47"/>
                      <a:pt x="197" y="36"/>
                    </a:cubicBezTo>
                    <a:cubicBezTo>
                      <a:pt x="194" y="28"/>
                      <a:pt x="193" y="19"/>
                      <a:pt x="194" y="10"/>
                    </a:cubicBezTo>
                    <a:cubicBezTo>
                      <a:pt x="194" y="4"/>
                      <a:pt x="199" y="0"/>
                      <a:pt x="205" y="2"/>
                    </a:cubicBezTo>
                    <a:cubicBezTo>
                      <a:pt x="213" y="4"/>
                      <a:pt x="222" y="5"/>
                      <a:pt x="230" y="7"/>
                    </a:cubicBezTo>
                    <a:cubicBezTo>
                      <a:pt x="233" y="7"/>
                      <a:pt x="235" y="9"/>
                      <a:pt x="237" y="10"/>
                    </a:cubicBezTo>
                    <a:cubicBezTo>
                      <a:pt x="241" y="13"/>
                      <a:pt x="244" y="16"/>
                      <a:pt x="248" y="19"/>
                    </a:cubicBezTo>
                    <a:cubicBezTo>
                      <a:pt x="253" y="23"/>
                      <a:pt x="259" y="26"/>
                      <a:pt x="265" y="29"/>
                    </a:cubicBezTo>
                    <a:cubicBezTo>
                      <a:pt x="274" y="33"/>
                      <a:pt x="279" y="40"/>
                      <a:pt x="280" y="49"/>
                    </a:cubicBezTo>
                    <a:cubicBezTo>
                      <a:pt x="280" y="55"/>
                      <a:pt x="280" y="60"/>
                      <a:pt x="278" y="66"/>
                    </a:cubicBezTo>
                    <a:cubicBezTo>
                      <a:pt x="277" y="68"/>
                      <a:pt x="275" y="70"/>
                      <a:pt x="273" y="72"/>
                    </a:cubicBezTo>
                    <a:cubicBezTo>
                      <a:pt x="271" y="74"/>
                      <a:pt x="270" y="75"/>
                      <a:pt x="270" y="77"/>
                    </a:cubicBezTo>
                    <a:cubicBezTo>
                      <a:pt x="271" y="104"/>
                      <a:pt x="271" y="131"/>
                      <a:pt x="271" y="158"/>
                    </a:cubicBezTo>
                    <a:cubicBezTo>
                      <a:pt x="272" y="165"/>
                      <a:pt x="272" y="172"/>
                      <a:pt x="273" y="179"/>
                    </a:cubicBezTo>
                    <a:cubicBezTo>
                      <a:pt x="274" y="183"/>
                      <a:pt x="275" y="184"/>
                      <a:pt x="278" y="182"/>
                    </a:cubicBezTo>
                    <a:cubicBezTo>
                      <a:pt x="291" y="176"/>
                      <a:pt x="303" y="170"/>
                      <a:pt x="313" y="160"/>
                    </a:cubicBezTo>
                    <a:cubicBezTo>
                      <a:pt x="317" y="155"/>
                      <a:pt x="321" y="150"/>
                      <a:pt x="325" y="144"/>
                    </a:cubicBezTo>
                    <a:cubicBezTo>
                      <a:pt x="330" y="138"/>
                      <a:pt x="335" y="132"/>
                      <a:pt x="341" y="128"/>
                    </a:cubicBezTo>
                    <a:cubicBezTo>
                      <a:pt x="350" y="122"/>
                      <a:pt x="359" y="120"/>
                      <a:pt x="369" y="122"/>
                    </a:cubicBezTo>
                    <a:cubicBezTo>
                      <a:pt x="379" y="124"/>
                      <a:pt x="383" y="131"/>
                      <a:pt x="380" y="141"/>
                    </a:cubicBezTo>
                    <a:cubicBezTo>
                      <a:pt x="379" y="146"/>
                      <a:pt x="376" y="151"/>
                      <a:pt x="372" y="154"/>
                    </a:cubicBezTo>
                    <a:cubicBezTo>
                      <a:pt x="367" y="160"/>
                      <a:pt x="361" y="165"/>
                      <a:pt x="355" y="169"/>
                    </a:cubicBezTo>
                    <a:cubicBezTo>
                      <a:pt x="341" y="178"/>
                      <a:pt x="328" y="189"/>
                      <a:pt x="314" y="199"/>
                    </a:cubicBezTo>
                    <a:cubicBezTo>
                      <a:pt x="301" y="209"/>
                      <a:pt x="289" y="219"/>
                      <a:pt x="275" y="229"/>
                    </a:cubicBezTo>
                    <a:cubicBezTo>
                      <a:pt x="272" y="232"/>
                      <a:pt x="271" y="234"/>
                      <a:pt x="271" y="238"/>
                    </a:cubicBezTo>
                    <a:cubicBezTo>
                      <a:pt x="267" y="263"/>
                      <a:pt x="262" y="287"/>
                      <a:pt x="254" y="310"/>
                    </a:cubicBezTo>
                    <a:cubicBezTo>
                      <a:pt x="253" y="314"/>
                      <a:pt x="251" y="317"/>
                      <a:pt x="250" y="320"/>
                    </a:cubicBezTo>
                    <a:cubicBezTo>
                      <a:pt x="249" y="322"/>
                      <a:pt x="249" y="324"/>
                      <a:pt x="247" y="325"/>
                    </a:cubicBezTo>
                    <a:cubicBezTo>
                      <a:pt x="226" y="349"/>
                      <a:pt x="202" y="371"/>
                      <a:pt x="173" y="386"/>
                    </a:cubicBezTo>
                    <a:cubicBezTo>
                      <a:pt x="149" y="400"/>
                      <a:pt x="123" y="408"/>
                      <a:pt x="95" y="410"/>
                    </a:cubicBezTo>
                    <a:cubicBezTo>
                      <a:pt x="93" y="410"/>
                      <a:pt x="90" y="411"/>
                      <a:pt x="88" y="411"/>
                    </a:cubicBezTo>
                    <a:cubicBezTo>
                      <a:pt x="87" y="411"/>
                      <a:pt x="85" y="411"/>
                      <a:pt x="83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11"/>
              <p:cNvSpPr>
                <a:spLocks noEditPoints="1"/>
              </p:cNvSpPr>
              <p:nvPr/>
            </p:nvSpPr>
            <p:spPr bwMode="auto">
              <a:xfrm>
                <a:off x="4606634" y="2270052"/>
                <a:ext cx="551054" cy="1278318"/>
              </a:xfrm>
              <a:custGeom>
                <a:avLst/>
                <a:gdLst>
                  <a:gd name="T0" fmla="*/ 127 w 193"/>
                  <a:gd name="T1" fmla="*/ 371 h 449"/>
                  <a:gd name="T2" fmla="*/ 63 w 193"/>
                  <a:gd name="T3" fmla="*/ 417 h 449"/>
                  <a:gd name="T4" fmla="*/ 47 w 193"/>
                  <a:gd name="T5" fmla="*/ 433 h 449"/>
                  <a:gd name="T6" fmla="*/ 7 w 193"/>
                  <a:gd name="T7" fmla="*/ 434 h 449"/>
                  <a:gd name="T8" fmla="*/ 1 w 193"/>
                  <a:gd name="T9" fmla="*/ 383 h 449"/>
                  <a:gd name="T10" fmla="*/ 33 w 193"/>
                  <a:gd name="T11" fmla="*/ 331 h 449"/>
                  <a:gd name="T12" fmla="*/ 49 w 193"/>
                  <a:gd name="T13" fmla="*/ 286 h 449"/>
                  <a:gd name="T14" fmla="*/ 50 w 193"/>
                  <a:gd name="T15" fmla="*/ 233 h 449"/>
                  <a:gd name="T16" fmla="*/ 38 w 193"/>
                  <a:gd name="T17" fmla="*/ 207 h 449"/>
                  <a:gd name="T18" fmla="*/ 54 w 193"/>
                  <a:gd name="T19" fmla="*/ 201 h 449"/>
                  <a:gd name="T20" fmla="*/ 75 w 193"/>
                  <a:gd name="T21" fmla="*/ 209 h 449"/>
                  <a:gd name="T22" fmla="*/ 107 w 193"/>
                  <a:gd name="T23" fmla="*/ 223 h 449"/>
                  <a:gd name="T24" fmla="*/ 126 w 193"/>
                  <a:gd name="T25" fmla="*/ 233 h 449"/>
                  <a:gd name="T26" fmla="*/ 133 w 193"/>
                  <a:gd name="T27" fmla="*/ 231 h 449"/>
                  <a:gd name="T28" fmla="*/ 135 w 193"/>
                  <a:gd name="T29" fmla="*/ 200 h 449"/>
                  <a:gd name="T30" fmla="*/ 133 w 193"/>
                  <a:gd name="T31" fmla="*/ 99 h 449"/>
                  <a:gd name="T32" fmla="*/ 105 w 193"/>
                  <a:gd name="T33" fmla="*/ 55 h 449"/>
                  <a:gd name="T34" fmla="*/ 77 w 193"/>
                  <a:gd name="T35" fmla="*/ 9 h 449"/>
                  <a:gd name="T36" fmla="*/ 95 w 193"/>
                  <a:gd name="T37" fmla="*/ 6 h 449"/>
                  <a:gd name="T38" fmla="*/ 165 w 193"/>
                  <a:gd name="T39" fmla="*/ 52 h 449"/>
                  <a:gd name="T40" fmla="*/ 189 w 193"/>
                  <a:gd name="T41" fmla="*/ 83 h 449"/>
                  <a:gd name="T42" fmla="*/ 189 w 193"/>
                  <a:gd name="T43" fmla="*/ 292 h 449"/>
                  <a:gd name="T44" fmla="*/ 165 w 193"/>
                  <a:gd name="T45" fmla="*/ 409 h 449"/>
                  <a:gd name="T46" fmla="*/ 145 w 193"/>
                  <a:gd name="T47" fmla="*/ 428 h 449"/>
                  <a:gd name="T48" fmla="*/ 134 w 193"/>
                  <a:gd name="T49" fmla="*/ 415 h 449"/>
                  <a:gd name="T50" fmla="*/ 131 w 193"/>
                  <a:gd name="T51" fmla="*/ 367 h 449"/>
                  <a:gd name="T52" fmla="*/ 124 w 193"/>
                  <a:gd name="T53" fmla="*/ 264 h 449"/>
                  <a:gd name="T54" fmla="*/ 102 w 193"/>
                  <a:gd name="T55" fmla="*/ 280 h 449"/>
                  <a:gd name="T56" fmla="*/ 81 w 193"/>
                  <a:gd name="T57" fmla="*/ 296 h 449"/>
                  <a:gd name="T58" fmla="*/ 59 w 193"/>
                  <a:gd name="T59" fmla="*/ 331 h 449"/>
                  <a:gd name="T60" fmla="*/ 31 w 193"/>
                  <a:gd name="T61" fmla="*/ 373 h 449"/>
                  <a:gd name="T62" fmla="*/ 46 w 193"/>
                  <a:gd name="T63" fmla="*/ 382 h 449"/>
                  <a:gd name="T64" fmla="*/ 78 w 193"/>
                  <a:gd name="T65" fmla="*/ 363 h 449"/>
                  <a:gd name="T66" fmla="*/ 114 w 193"/>
                  <a:gd name="T67" fmla="*/ 346 h 449"/>
                  <a:gd name="T68" fmla="*/ 133 w 193"/>
                  <a:gd name="T69" fmla="*/ 325 h 449"/>
                  <a:gd name="T70" fmla="*/ 132 w 193"/>
                  <a:gd name="T71" fmla="*/ 255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3" h="449">
                    <a:moveTo>
                      <a:pt x="131" y="367"/>
                    </a:moveTo>
                    <a:cubicBezTo>
                      <a:pt x="129" y="369"/>
                      <a:pt x="128" y="370"/>
                      <a:pt x="127" y="371"/>
                    </a:cubicBezTo>
                    <a:cubicBezTo>
                      <a:pt x="112" y="385"/>
                      <a:pt x="97" y="397"/>
                      <a:pt x="80" y="408"/>
                    </a:cubicBezTo>
                    <a:cubicBezTo>
                      <a:pt x="74" y="411"/>
                      <a:pt x="69" y="414"/>
                      <a:pt x="63" y="417"/>
                    </a:cubicBezTo>
                    <a:cubicBezTo>
                      <a:pt x="61" y="419"/>
                      <a:pt x="59" y="420"/>
                      <a:pt x="57" y="422"/>
                    </a:cubicBezTo>
                    <a:cubicBezTo>
                      <a:pt x="54" y="426"/>
                      <a:pt x="50" y="430"/>
                      <a:pt x="47" y="433"/>
                    </a:cubicBezTo>
                    <a:cubicBezTo>
                      <a:pt x="44" y="436"/>
                      <a:pt x="41" y="439"/>
                      <a:pt x="38" y="441"/>
                    </a:cubicBezTo>
                    <a:cubicBezTo>
                      <a:pt x="27" y="449"/>
                      <a:pt x="13" y="446"/>
                      <a:pt x="7" y="434"/>
                    </a:cubicBezTo>
                    <a:cubicBezTo>
                      <a:pt x="4" y="428"/>
                      <a:pt x="2" y="421"/>
                      <a:pt x="1" y="415"/>
                    </a:cubicBezTo>
                    <a:cubicBezTo>
                      <a:pt x="0" y="404"/>
                      <a:pt x="0" y="394"/>
                      <a:pt x="1" y="383"/>
                    </a:cubicBezTo>
                    <a:cubicBezTo>
                      <a:pt x="2" y="379"/>
                      <a:pt x="3" y="374"/>
                      <a:pt x="7" y="372"/>
                    </a:cubicBezTo>
                    <a:cubicBezTo>
                      <a:pt x="20" y="361"/>
                      <a:pt x="28" y="346"/>
                      <a:pt x="33" y="331"/>
                    </a:cubicBezTo>
                    <a:cubicBezTo>
                      <a:pt x="36" y="325"/>
                      <a:pt x="37" y="319"/>
                      <a:pt x="39" y="313"/>
                    </a:cubicBezTo>
                    <a:cubicBezTo>
                      <a:pt x="42" y="304"/>
                      <a:pt x="45" y="294"/>
                      <a:pt x="49" y="286"/>
                    </a:cubicBezTo>
                    <a:cubicBezTo>
                      <a:pt x="56" y="272"/>
                      <a:pt x="56" y="258"/>
                      <a:pt x="53" y="244"/>
                    </a:cubicBezTo>
                    <a:cubicBezTo>
                      <a:pt x="52" y="240"/>
                      <a:pt x="51" y="237"/>
                      <a:pt x="50" y="233"/>
                    </a:cubicBezTo>
                    <a:cubicBezTo>
                      <a:pt x="49" y="229"/>
                      <a:pt x="47" y="225"/>
                      <a:pt x="44" y="221"/>
                    </a:cubicBezTo>
                    <a:cubicBezTo>
                      <a:pt x="42" y="217"/>
                      <a:pt x="39" y="212"/>
                      <a:pt x="38" y="207"/>
                    </a:cubicBezTo>
                    <a:cubicBezTo>
                      <a:pt x="36" y="202"/>
                      <a:pt x="38" y="199"/>
                      <a:pt x="44" y="199"/>
                    </a:cubicBezTo>
                    <a:cubicBezTo>
                      <a:pt x="48" y="199"/>
                      <a:pt x="51" y="199"/>
                      <a:pt x="54" y="201"/>
                    </a:cubicBezTo>
                    <a:cubicBezTo>
                      <a:pt x="55" y="202"/>
                      <a:pt x="56" y="203"/>
                      <a:pt x="57" y="203"/>
                    </a:cubicBezTo>
                    <a:cubicBezTo>
                      <a:pt x="62" y="208"/>
                      <a:pt x="68" y="209"/>
                      <a:pt x="75" y="209"/>
                    </a:cubicBezTo>
                    <a:cubicBezTo>
                      <a:pt x="83" y="209"/>
                      <a:pt x="90" y="212"/>
                      <a:pt x="96" y="218"/>
                    </a:cubicBezTo>
                    <a:cubicBezTo>
                      <a:pt x="99" y="221"/>
                      <a:pt x="103" y="223"/>
                      <a:pt x="107" y="223"/>
                    </a:cubicBezTo>
                    <a:cubicBezTo>
                      <a:pt x="110" y="223"/>
                      <a:pt x="112" y="224"/>
                      <a:pt x="115" y="225"/>
                    </a:cubicBezTo>
                    <a:cubicBezTo>
                      <a:pt x="120" y="226"/>
                      <a:pt x="124" y="229"/>
                      <a:pt x="126" y="233"/>
                    </a:cubicBezTo>
                    <a:cubicBezTo>
                      <a:pt x="126" y="234"/>
                      <a:pt x="127" y="235"/>
                      <a:pt x="128" y="236"/>
                    </a:cubicBezTo>
                    <a:cubicBezTo>
                      <a:pt x="131" y="236"/>
                      <a:pt x="132" y="234"/>
                      <a:pt x="133" y="231"/>
                    </a:cubicBezTo>
                    <a:cubicBezTo>
                      <a:pt x="134" y="229"/>
                      <a:pt x="134" y="227"/>
                      <a:pt x="134" y="225"/>
                    </a:cubicBezTo>
                    <a:cubicBezTo>
                      <a:pt x="134" y="217"/>
                      <a:pt x="134" y="208"/>
                      <a:pt x="135" y="200"/>
                    </a:cubicBezTo>
                    <a:cubicBezTo>
                      <a:pt x="137" y="176"/>
                      <a:pt x="139" y="151"/>
                      <a:pt x="137" y="127"/>
                    </a:cubicBezTo>
                    <a:cubicBezTo>
                      <a:pt x="137" y="118"/>
                      <a:pt x="135" y="109"/>
                      <a:pt x="133" y="99"/>
                    </a:cubicBezTo>
                    <a:cubicBezTo>
                      <a:pt x="132" y="90"/>
                      <a:pt x="127" y="81"/>
                      <a:pt x="121" y="74"/>
                    </a:cubicBezTo>
                    <a:cubicBezTo>
                      <a:pt x="116" y="67"/>
                      <a:pt x="111" y="61"/>
                      <a:pt x="105" y="55"/>
                    </a:cubicBezTo>
                    <a:cubicBezTo>
                      <a:pt x="98" y="46"/>
                      <a:pt x="90" y="36"/>
                      <a:pt x="83" y="27"/>
                    </a:cubicBezTo>
                    <a:cubicBezTo>
                      <a:pt x="79" y="22"/>
                      <a:pt x="77" y="15"/>
                      <a:pt x="77" y="9"/>
                    </a:cubicBezTo>
                    <a:cubicBezTo>
                      <a:pt x="77" y="3"/>
                      <a:pt x="80" y="0"/>
                      <a:pt x="86" y="2"/>
                    </a:cubicBezTo>
                    <a:cubicBezTo>
                      <a:pt x="89" y="2"/>
                      <a:pt x="92" y="4"/>
                      <a:pt x="95" y="6"/>
                    </a:cubicBezTo>
                    <a:cubicBezTo>
                      <a:pt x="105" y="15"/>
                      <a:pt x="116" y="22"/>
                      <a:pt x="128" y="28"/>
                    </a:cubicBezTo>
                    <a:cubicBezTo>
                      <a:pt x="141" y="35"/>
                      <a:pt x="154" y="43"/>
                      <a:pt x="165" y="52"/>
                    </a:cubicBezTo>
                    <a:cubicBezTo>
                      <a:pt x="172" y="58"/>
                      <a:pt x="179" y="64"/>
                      <a:pt x="184" y="72"/>
                    </a:cubicBezTo>
                    <a:cubicBezTo>
                      <a:pt x="186" y="75"/>
                      <a:pt x="188" y="78"/>
                      <a:pt x="189" y="83"/>
                    </a:cubicBezTo>
                    <a:cubicBezTo>
                      <a:pt x="192" y="122"/>
                      <a:pt x="193" y="162"/>
                      <a:pt x="193" y="202"/>
                    </a:cubicBezTo>
                    <a:cubicBezTo>
                      <a:pt x="193" y="232"/>
                      <a:pt x="192" y="262"/>
                      <a:pt x="189" y="292"/>
                    </a:cubicBezTo>
                    <a:cubicBezTo>
                      <a:pt x="186" y="321"/>
                      <a:pt x="183" y="350"/>
                      <a:pt x="176" y="378"/>
                    </a:cubicBezTo>
                    <a:cubicBezTo>
                      <a:pt x="173" y="388"/>
                      <a:pt x="170" y="399"/>
                      <a:pt x="165" y="409"/>
                    </a:cubicBezTo>
                    <a:cubicBezTo>
                      <a:pt x="162" y="414"/>
                      <a:pt x="159" y="419"/>
                      <a:pt x="155" y="423"/>
                    </a:cubicBezTo>
                    <a:cubicBezTo>
                      <a:pt x="152" y="426"/>
                      <a:pt x="149" y="428"/>
                      <a:pt x="145" y="428"/>
                    </a:cubicBezTo>
                    <a:cubicBezTo>
                      <a:pt x="140" y="429"/>
                      <a:pt x="136" y="427"/>
                      <a:pt x="135" y="422"/>
                    </a:cubicBezTo>
                    <a:cubicBezTo>
                      <a:pt x="135" y="420"/>
                      <a:pt x="135" y="418"/>
                      <a:pt x="134" y="415"/>
                    </a:cubicBezTo>
                    <a:cubicBezTo>
                      <a:pt x="134" y="407"/>
                      <a:pt x="135" y="399"/>
                      <a:pt x="135" y="391"/>
                    </a:cubicBezTo>
                    <a:cubicBezTo>
                      <a:pt x="134" y="383"/>
                      <a:pt x="134" y="375"/>
                      <a:pt x="131" y="367"/>
                    </a:cubicBezTo>
                    <a:close/>
                    <a:moveTo>
                      <a:pt x="132" y="255"/>
                    </a:moveTo>
                    <a:cubicBezTo>
                      <a:pt x="127" y="257"/>
                      <a:pt x="125" y="260"/>
                      <a:pt x="124" y="264"/>
                    </a:cubicBezTo>
                    <a:cubicBezTo>
                      <a:pt x="123" y="267"/>
                      <a:pt x="122" y="271"/>
                      <a:pt x="119" y="273"/>
                    </a:cubicBezTo>
                    <a:cubicBezTo>
                      <a:pt x="114" y="277"/>
                      <a:pt x="108" y="280"/>
                      <a:pt x="102" y="280"/>
                    </a:cubicBezTo>
                    <a:cubicBezTo>
                      <a:pt x="97" y="280"/>
                      <a:pt x="94" y="282"/>
                      <a:pt x="91" y="285"/>
                    </a:cubicBezTo>
                    <a:cubicBezTo>
                      <a:pt x="87" y="289"/>
                      <a:pt x="84" y="292"/>
                      <a:pt x="81" y="296"/>
                    </a:cubicBezTo>
                    <a:cubicBezTo>
                      <a:pt x="78" y="299"/>
                      <a:pt x="76" y="302"/>
                      <a:pt x="75" y="305"/>
                    </a:cubicBezTo>
                    <a:cubicBezTo>
                      <a:pt x="71" y="315"/>
                      <a:pt x="66" y="323"/>
                      <a:pt x="59" y="331"/>
                    </a:cubicBezTo>
                    <a:cubicBezTo>
                      <a:pt x="54" y="337"/>
                      <a:pt x="50" y="343"/>
                      <a:pt x="45" y="349"/>
                    </a:cubicBezTo>
                    <a:cubicBezTo>
                      <a:pt x="39" y="356"/>
                      <a:pt x="34" y="364"/>
                      <a:pt x="31" y="373"/>
                    </a:cubicBezTo>
                    <a:cubicBezTo>
                      <a:pt x="29" y="377"/>
                      <a:pt x="29" y="379"/>
                      <a:pt x="34" y="381"/>
                    </a:cubicBezTo>
                    <a:cubicBezTo>
                      <a:pt x="38" y="382"/>
                      <a:pt x="42" y="383"/>
                      <a:pt x="46" y="382"/>
                    </a:cubicBezTo>
                    <a:cubicBezTo>
                      <a:pt x="53" y="381"/>
                      <a:pt x="59" y="378"/>
                      <a:pt x="64" y="374"/>
                    </a:cubicBezTo>
                    <a:cubicBezTo>
                      <a:pt x="69" y="371"/>
                      <a:pt x="73" y="367"/>
                      <a:pt x="78" y="363"/>
                    </a:cubicBezTo>
                    <a:cubicBezTo>
                      <a:pt x="81" y="361"/>
                      <a:pt x="83" y="359"/>
                      <a:pt x="87" y="358"/>
                    </a:cubicBezTo>
                    <a:cubicBezTo>
                      <a:pt x="97" y="356"/>
                      <a:pt x="106" y="351"/>
                      <a:pt x="114" y="346"/>
                    </a:cubicBezTo>
                    <a:cubicBezTo>
                      <a:pt x="119" y="343"/>
                      <a:pt x="123" y="340"/>
                      <a:pt x="127" y="338"/>
                    </a:cubicBezTo>
                    <a:cubicBezTo>
                      <a:pt x="131" y="335"/>
                      <a:pt x="133" y="331"/>
                      <a:pt x="133" y="325"/>
                    </a:cubicBezTo>
                    <a:cubicBezTo>
                      <a:pt x="132" y="304"/>
                      <a:pt x="132" y="282"/>
                      <a:pt x="132" y="260"/>
                    </a:cubicBezTo>
                    <a:cubicBezTo>
                      <a:pt x="132" y="259"/>
                      <a:pt x="132" y="257"/>
                      <a:pt x="132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12"/>
              <p:cNvSpPr/>
              <p:nvPr/>
            </p:nvSpPr>
            <p:spPr bwMode="auto">
              <a:xfrm>
                <a:off x="5375547" y="2443057"/>
                <a:ext cx="650372" cy="900269"/>
              </a:xfrm>
              <a:custGeom>
                <a:avLst/>
                <a:gdLst>
                  <a:gd name="T0" fmla="*/ 34 w 229"/>
                  <a:gd name="T1" fmla="*/ 0 h 316"/>
                  <a:gd name="T2" fmla="*/ 37 w 229"/>
                  <a:gd name="T3" fmla="*/ 2 h 316"/>
                  <a:gd name="T4" fmla="*/ 69 w 229"/>
                  <a:gd name="T5" fmla="*/ 32 h 316"/>
                  <a:gd name="T6" fmla="*/ 73 w 229"/>
                  <a:gd name="T7" fmla="*/ 38 h 316"/>
                  <a:gd name="T8" fmla="*/ 99 w 229"/>
                  <a:gd name="T9" fmla="*/ 117 h 316"/>
                  <a:gd name="T10" fmla="*/ 101 w 229"/>
                  <a:gd name="T11" fmla="*/ 128 h 316"/>
                  <a:gd name="T12" fmla="*/ 112 w 229"/>
                  <a:gd name="T13" fmla="*/ 132 h 316"/>
                  <a:gd name="T14" fmla="*/ 120 w 229"/>
                  <a:gd name="T15" fmla="*/ 127 h 316"/>
                  <a:gd name="T16" fmla="*/ 145 w 229"/>
                  <a:gd name="T17" fmla="*/ 109 h 316"/>
                  <a:gd name="T18" fmla="*/ 148 w 229"/>
                  <a:gd name="T19" fmla="*/ 103 h 316"/>
                  <a:gd name="T20" fmla="*/ 148 w 229"/>
                  <a:gd name="T21" fmla="*/ 80 h 316"/>
                  <a:gd name="T22" fmla="*/ 159 w 229"/>
                  <a:gd name="T23" fmla="*/ 69 h 316"/>
                  <a:gd name="T24" fmla="*/ 162 w 229"/>
                  <a:gd name="T25" fmla="*/ 71 h 316"/>
                  <a:gd name="T26" fmla="*/ 164 w 229"/>
                  <a:gd name="T27" fmla="*/ 75 h 316"/>
                  <a:gd name="T28" fmla="*/ 171 w 229"/>
                  <a:gd name="T29" fmla="*/ 86 h 316"/>
                  <a:gd name="T30" fmla="*/ 204 w 229"/>
                  <a:gd name="T31" fmla="*/ 104 h 316"/>
                  <a:gd name="T32" fmla="*/ 209 w 229"/>
                  <a:gd name="T33" fmla="*/ 112 h 316"/>
                  <a:gd name="T34" fmla="*/ 169 w 229"/>
                  <a:gd name="T35" fmla="*/ 170 h 316"/>
                  <a:gd name="T36" fmla="*/ 128 w 229"/>
                  <a:gd name="T37" fmla="*/ 175 h 316"/>
                  <a:gd name="T38" fmla="*/ 114 w 229"/>
                  <a:gd name="T39" fmla="*/ 190 h 316"/>
                  <a:gd name="T40" fmla="*/ 115 w 229"/>
                  <a:gd name="T41" fmla="*/ 196 h 316"/>
                  <a:gd name="T42" fmla="*/ 115 w 229"/>
                  <a:gd name="T43" fmla="*/ 219 h 316"/>
                  <a:gd name="T44" fmla="*/ 109 w 229"/>
                  <a:gd name="T45" fmla="*/ 226 h 316"/>
                  <a:gd name="T46" fmla="*/ 89 w 229"/>
                  <a:gd name="T47" fmla="*/ 246 h 316"/>
                  <a:gd name="T48" fmla="*/ 95 w 229"/>
                  <a:gd name="T49" fmla="*/ 260 h 316"/>
                  <a:gd name="T50" fmla="*/ 113 w 229"/>
                  <a:gd name="T51" fmla="*/ 259 h 316"/>
                  <a:gd name="T52" fmla="*/ 148 w 229"/>
                  <a:gd name="T53" fmla="*/ 248 h 316"/>
                  <a:gd name="T54" fmla="*/ 170 w 229"/>
                  <a:gd name="T55" fmla="*/ 243 h 316"/>
                  <a:gd name="T56" fmla="*/ 187 w 229"/>
                  <a:gd name="T57" fmla="*/ 237 h 316"/>
                  <a:gd name="T58" fmla="*/ 212 w 229"/>
                  <a:gd name="T59" fmla="*/ 229 h 316"/>
                  <a:gd name="T60" fmla="*/ 220 w 229"/>
                  <a:gd name="T61" fmla="*/ 229 h 316"/>
                  <a:gd name="T62" fmla="*/ 227 w 229"/>
                  <a:gd name="T63" fmla="*/ 241 h 316"/>
                  <a:gd name="T64" fmla="*/ 214 w 229"/>
                  <a:gd name="T65" fmla="*/ 267 h 316"/>
                  <a:gd name="T66" fmla="*/ 203 w 229"/>
                  <a:gd name="T67" fmla="*/ 277 h 316"/>
                  <a:gd name="T68" fmla="*/ 174 w 229"/>
                  <a:gd name="T69" fmla="*/ 289 h 316"/>
                  <a:gd name="T70" fmla="*/ 140 w 229"/>
                  <a:gd name="T71" fmla="*/ 298 h 316"/>
                  <a:gd name="T72" fmla="*/ 127 w 229"/>
                  <a:gd name="T73" fmla="*/ 298 h 316"/>
                  <a:gd name="T74" fmla="*/ 116 w 229"/>
                  <a:gd name="T75" fmla="*/ 301 h 316"/>
                  <a:gd name="T76" fmla="*/ 55 w 229"/>
                  <a:gd name="T77" fmla="*/ 304 h 316"/>
                  <a:gd name="T78" fmla="*/ 44 w 229"/>
                  <a:gd name="T79" fmla="*/ 292 h 316"/>
                  <a:gd name="T80" fmla="*/ 27 w 229"/>
                  <a:gd name="T81" fmla="*/ 257 h 316"/>
                  <a:gd name="T82" fmla="*/ 25 w 229"/>
                  <a:gd name="T83" fmla="*/ 252 h 316"/>
                  <a:gd name="T84" fmla="*/ 18 w 229"/>
                  <a:gd name="T85" fmla="*/ 217 h 316"/>
                  <a:gd name="T86" fmla="*/ 18 w 229"/>
                  <a:gd name="T87" fmla="*/ 210 h 316"/>
                  <a:gd name="T88" fmla="*/ 1 w 229"/>
                  <a:gd name="T89" fmla="*/ 140 h 316"/>
                  <a:gd name="T90" fmla="*/ 0 w 229"/>
                  <a:gd name="T91" fmla="*/ 134 h 316"/>
                  <a:gd name="T92" fmla="*/ 18 w 229"/>
                  <a:gd name="T93" fmla="*/ 50 h 316"/>
                  <a:gd name="T94" fmla="*/ 32 w 229"/>
                  <a:gd name="T95" fmla="*/ 4 h 316"/>
                  <a:gd name="T96" fmla="*/ 34 w 229"/>
                  <a:gd name="T97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9" h="316">
                    <a:moveTo>
                      <a:pt x="34" y="0"/>
                    </a:moveTo>
                    <a:cubicBezTo>
                      <a:pt x="35" y="1"/>
                      <a:pt x="36" y="2"/>
                      <a:pt x="37" y="2"/>
                    </a:cubicBezTo>
                    <a:cubicBezTo>
                      <a:pt x="48" y="12"/>
                      <a:pt x="58" y="22"/>
                      <a:pt x="69" y="32"/>
                    </a:cubicBezTo>
                    <a:cubicBezTo>
                      <a:pt x="71" y="34"/>
                      <a:pt x="72" y="36"/>
                      <a:pt x="73" y="38"/>
                    </a:cubicBezTo>
                    <a:cubicBezTo>
                      <a:pt x="86" y="63"/>
                      <a:pt x="94" y="89"/>
                      <a:pt x="99" y="117"/>
                    </a:cubicBezTo>
                    <a:cubicBezTo>
                      <a:pt x="99" y="120"/>
                      <a:pt x="100" y="124"/>
                      <a:pt x="101" y="128"/>
                    </a:cubicBezTo>
                    <a:cubicBezTo>
                      <a:pt x="103" y="133"/>
                      <a:pt x="107" y="134"/>
                      <a:pt x="112" y="132"/>
                    </a:cubicBezTo>
                    <a:cubicBezTo>
                      <a:pt x="115" y="130"/>
                      <a:pt x="117" y="129"/>
                      <a:pt x="120" y="127"/>
                    </a:cubicBezTo>
                    <a:cubicBezTo>
                      <a:pt x="128" y="121"/>
                      <a:pt x="136" y="115"/>
                      <a:pt x="145" y="109"/>
                    </a:cubicBezTo>
                    <a:cubicBezTo>
                      <a:pt x="147" y="108"/>
                      <a:pt x="148" y="106"/>
                      <a:pt x="148" y="103"/>
                    </a:cubicBezTo>
                    <a:cubicBezTo>
                      <a:pt x="148" y="95"/>
                      <a:pt x="148" y="88"/>
                      <a:pt x="148" y="80"/>
                    </a:cubicBezTo>
                    <a:cubicBezTo>
                      <a:pt x="148" y="75"/>
                      <a:pt x="153" y="69"/>
                      <a:pt x="159" y="69"/>
                    </a:cubicBezTo>
                    <a:cubicBezTo>
                      <a:pt x="160" y="69"/>
                      <a:pt x="162" y="70"/>
                      <a:pt x="162" y="71"/>
                    </a:cubicBezTo>
                    <a:cubicBezTo>
                      <a:pt x="163" y="72"/>
                      <a:pt x="164" y="73"/>
                      <a:pt x="164" y="75"/>
                    </a:cubicBezTo>
                    <a:cubicBezTo>
                      <a:pt x="164" y="79"/>
                      <a:pt x="167" y="83"/>
                      <a:pt x="171" y="86"/>
                    </a:cubicBezTo>
                    <a:cubicBezTo>
                      <a:pt x="181" y="94"/>
                      <a:pt x="192" y="100"/>
                      <a:pt x="204" y="104"/>
                    </a:cubicBezTo>
                    <a:cubicBezTo>
                      <a:pt x="208" y="106"/>
                      <a:pt x="209" y="108"/>
                      <a:pt x="209" y="112"/>
                    </a:cubicBezTo>
                    <a:cubicBezTo>
                      <a:pt x="210" y="140"/>
                      <a:pt x="196" y="160"/>
                      <a:pt x="169" y="170"/>
                    </a:cubicBezTo>
                    <a:cubicBezTo>
                      <a:pt x="156" y="175"/>
                      <a:pt x="142" y="177"/>
                      <a:pt x="128" y="175"/>
                    </a:cubicBezTo>
                    <a:cubicBezTo>
                      <a:pt x="119" y="173"/>
                      <a:pt x="112" y="182"/>
                      <a:pt x="114" y="190"/>
                    </a:cubicBezTo>
                    <a:cubicBezTo>
                      <a:pt x="114" y="192"/>
                      <a:pt x="115" y="194"/>
                      <a:pt x="115" y="196"/>
                    </a:cubicBezTo>
                    <a:cubicBezTo>
                      <a:pt x="118" y="203"/>
                      <a:pt x="118" y="211"/>
                      <a:pt x="115" y="219"/>
                    </a:cubicBezTo>
                    <a:cubicBezTo>
                      <a:pt x="114" y="222"/>
                      <a:pt x="112" y="224"/>
                      <a:pt x="109" y="226"/>
                    </a:cubicBezTo>
                    <a:cubicBezTo>
                      <a:pt x="101" y="231"/>
                      <a:pt x="95" y="238"/>
                      <a:pt x="89" y="246"/>
                    </a:cubicBezTo>
                    <a:cubicBezTo>
                      <a:pt x="84" y="254"/>
                      <a:pt x="85" y="258"/>
                      <a:pt x="95" y="260"/>
                    </a:cubicBezTo>
                    <a:cubicBezTo>
                      <a:pt x="101" y="261"/>
                      <a:pt x="107" y="261"/>
                      <a:pt x="113" y="259"/>
                    </a:cubicBezTo>
                    <a:cubicBezTo>
                      <a:pt x="125" y="256"/>
                      <a:pt x="137" y="252"/>
                      <a:pt x="148" y="248"/>
                    </a:cubicBezTo>
                    <a:cubicBezTo>
                      <a:pt x="155" y="245"/>
                      <a:pt x="162" y="243"/>
                      <a:pt x="170" y="243"/>
                    </a:cubicBezTo>
                    <a:cubicBezTo>
                      <a:pt x="176" y="242"/>
                      <a:pt x="182" y="240"/>
                      <a:pt x="187" y="237"/>
                    </a:cubicBezTo>
                    <a:cubicBezTo>
                      <a:pt x="195" y="234"/>
                      <a:pt x="203" y="230"/>
                      <a:pt x="212" y="229"/>
                    </a:cubicBezTo>
                    <a:cubicBezTo>
                      <a:pt x="214" y="229"/>
                      <a:pt x="217" y="229"/>
                      <a:pt x="220" y="229"/>
                    </a:cubicBezTo>
                    <a:cubicBezTo>
                      <a:pt x="226" y="230"/>
                      <a:pt x="229" y="236"/>
                      <a:pt x="227" y="241"/>
                    </a:cubicBezTo>
                    <a:cubicBezTo>
                      <a:pt x="223" y="250"/>
                      <a:pt x="218" y="259"/>
                      <a:pt x="214" y="267"/>
                    </a:cubicBezTo>
                    <a:cubicBezTo>
                      <a:pt x="211" y="271"/>
                      <a:pt x="207" y="274"/>
                      <a:pt x="203" y="277"/>
                    </a:cubicBezTo>
                    <a:cubicBezTo>
                      <a:pt x="194" y="282"/>
                      <a:pt x="184" y="286"/>
                      <a:pt x="174" y="289"/>
                    </a:cubicBezTo>
                    <a:cubicBezTo>
                      <a:pt x="163" y="292"/>
                      <a:pt x="151" y="295"/>
                      <a:pt x="140" y="298"/>
                    </a:cubicBezTo>
                    <a:cubicBezTo>
                      <a:pt x="136" y="299"/>
                      <a:pt x="131" y="298"/>
                      <a:pt x="127" y="298"/>
                    </a:cubicBezTo>
                    <a:cubicBezTo>
                      <a:pt x="122" y="298"/>
                      <a:pt x="119" y="299"/>
                      <a:pt x="116" y="301"/>
                    </a:cubicBezTo>
                    <a:cubicBezTo>
                      <a:pt x="97" y="315"/>
                      <a:pt x="74" y="316"/>
                      <a:pt x="55" y="304"/>
                    </a:cubicBezTo>
                    <a:cubicBezTo>
                      <a:pt x="51" y="301"/>
                      <a:pt x="47" y="297"/>
                      <a:pt x="44" y="292"/>
                    </a:cubicBezTo>
                    <a:cubicBezTo>
                      <a:pt x="37" y="281"/>
                      <a:pt x="32" y="269"/>
                      <a:pt x="27" y="257"/>
                    </a:cubicBezTo>
                    <a:cubicBezTo>
                      <a:pt x="26" y="255"/>
                      <a:pt x="26" y="254"/>
                      <a:pt x="25" y="252"/>
                    </a:cubicBezTo>
                    <a:cubicBezTo>
                      <a:pt x="20" y="241"/>
                      <a:pt x="17" y="230"/>
                      <a:pt x="18" y="217"/>
                    </a:cubicBezTo>
                    <a:cubicBezTo>
                      <a:pt x="19" y="215"/>
                      <a:pt x="18" y="213"/>
                      <a:pt x="18" y="210"/>
                    </a:cubicBezTo>
                    <a:cubicBezTo>
                      <a:pt x="12" y="187"/>
                      <a:pt x="6" y="163"/>
                      <a:pt x="1" y="140"/>
                    </a:cubicBezTo>
                    <a:cubicBezTo>
                      <a:pt x="0" y="138"/>
                      <a:pt x="0" y="136"/>
                      <a:pt x="0" y="134"/>
                    </a:cubicBezTo>
                    <a:cubicBezTo>
                      <a:pt x="6" y="106"/>
                      <a:pt x="12" y="78"/>
                      <a:pt x="18" y="50"/>
                    </a:cubicBezTo>
                    <a:cubicBezTo>
                      <a:pt x="22" y="35"/>
                      <a:pt x="26" y="19"/>
                      <a:pt x="32" y="4"/>
                    </a:cubicBezTo>
                    <a:cubicBezTo>
                      <a:pt x="33" y="2"/>
                      <a:pt x="33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3"/>
              <p:cNvSpPr/>
              <p:nvPr/>
            </p:nvSpPr>
            <p:spPr bwMode="auto">
              <a:xfrm>
                <a:off x="6355912" y="2792272"/>
                <a:ext cx="772117" cy="855416"/>
              </a:xfrm>
              <a:custGeom>
                <a:avLst/>
                <a:gdLst>
                  <a:gd name="T0" fmla="*/ 194 w 271"/>
                  <a:gd name="T1" fmla="*/ 98 h 300"/>
                  <a:gd name="T2" fmla="*/ 236 w 271"/>
                  <a:gd name="T3" fmla="*/ 96 h 300"/>
                  <a:gd name="T4" fmla="*/ 237 w 271"/>
                  <a:gd name="T5" fmla="*/ 111 h 300"/>
                  <a:gd name="T6" fmla="*/ 175 w 271"/>
                  <a:gd name="T7" fmla="*/ 150 h 300"/>
                  <a:gd name="T8" fmla="*/ 169 w 271"/>
                  <a:gd name="T9" fmla="*/ 195 h 300"/>
                  <a:gd name="T10" fmla="*/ 177 w 271"/>
                  <a:gd name="T11" fmla="*/ 299 h 300"/>
                  <a:gd name="T12" fmla="*/ 159 w 271"/>
                  <a:gd name="T13" fmla="*/ 285 h 300"/>
                  <a:gd name="T14" fmla="*/ 150 w 271"/>
                  <a:gd name="T15" fmla="*/ 266 h 300"/>
                  <a:gd name="T16" fmla="*/ 133 w 271"/>
                  <a:gd name="T17" fmla="*/ 260 h 300"/>
                  <a:gd name="T18" fmla="*/ 132 w 271"/>
                  <a:gd name="T19" fmla="*/ 243 h 300"/>
                  <a:gd name="T20" fmla="*/ 149 w 271"/>
                  <a:gd name="T21" fmla="*/ 232 h 300"/>
                  <a:gd name="T22" fmla="*/ 139 w 271"/>
                  <a:gd name="T23" fmla="*/ 197 h 300"/>
                  <a:gd name="T24" fmla="*/ 117 w 271"/>
                  <a:gd name="T25" fmla="*/ 216 h 300"/>
                  <a:gd name="T26" fmla="*/ 101 w 271"/>
                  <a:gd name="T27" fmla="*/ 235 h 300"/>
                  <a:gd name="T28" fmla="*/ 26 w 271"/>
                  <a:gd name="T29" fmla="*/ 293 h 300"/>
                  <a:gd name="T30" fmla="*/ 0 w 271"/>
                  <a:gd name="T31" fmla="*/ 243 h 300"/>
                  <a:gd name="T32" fmla="*/ 9 w 271"/>
                  <a:gd name="T33" fmla="*/ 237 h 300"/>
                  <a:gd name="T34" fmla="*/ 32 w 271"/>
                  <a:gd name="T35" fmla="*/ 234 h 300"/>
                  <a:gd name="T36" fmla="*/ 59 w 271"/>
                  <a:gd name="T37" fmla="*/ 219 h 300"/>
                  <a:gd name="T38" fmla="*/ 116 w 271"/>
                  <a:gd name="T39" fmla="*/ 185 h 300"/>
                  <a:gd name="T40" fmla="*/ 145 w 271"/>
                  <a:gd name="T41" fmla="*/ 155 h 300"/>
                  <a:gd name="T42" fmla="*/ 133 w 271"/>
                  <a:gd name="T43" fmla="*/ 142 h 300"/>
                  <a:gd name="T44" fmla="*/ 145 w 271"/>
                  <a:gd name="T45" fmla="*/ 112 h 300"/>
                  <a:gd name="T46" fmla="*/ 143 w 271"/>
                  <a:gd name="T47" fmla="*/ 104 h 300"/>
                  <a:gd name="T48" fmla="*/ 124 w 271"/>
                  <a:gd name="T49" fmla="*/ 108 h 300"/>
                  <a:gd name="T50" fmla="*/ 121 w 271"/>
                  <a:gd name="T51" fmla="*/ 140 h 300"/>
                  <a:gd name="T52" fmla="*/ 87 w 271"/>
                  <a:gd name="T53" fmla="*/ 188 h 300"/>
                  <a:gd name="T54" fmla="*/ 73 w 271"/>
                  <a:gd name="T55" fmla="*/ 176 h 300"/>
                  <a:gd name="T56" fmla="*/ 67 w 271"/>
                  <a:gd name="T57" fmla="*/ 159 h 300"/>
                  <a:gd name="T58" fmla="*/ 66 w 271"/>
                  <a:gd name="T59" fmla="*/ 63 h 300"/>
                  <a:gd name="T60" fmla="*/ 72 w 271"/>
                  <a:gd name="T61" fmla="*/ 47 h 300"/>
                  <a:gd name="T62" fmla="*/ 88 w 271"/>
                  <a:gd name="T63" fmla="*/ 55 h 300"/>
                  <a:gd name="T64" fmla="*/ 109 w 271"/>
                  <a:gd name="T65" fmla="*/ 63 h 300"/>
                  <a:gd name="T66" fmla="*/ 160 w 271"/>
                  <a:gd name="T67" fmla="*/ 28 h 300"/>
                  <a:gd name="T68" fmla="*/ 187 w 271"/>
                  <a:gd name="T69" fmla="*/ 16 h 300"/>
                  <a:gd name="T70" fmla="*/ 258 w 271"/>
                  <a:gd name="T71" fmla="*/ 4 h 300"/>
                  <a:gd name="T72" fmla="*/ 271 w 271"/>
                  <a:gd name="T73" fmla="*/ 16 h 300"/>
                  <a:gd name="T74" fmla="*/ 248 w 271"/>
                  <a:gd name="T75" fmla="*/ 37 h 300"/>
                  <a:gd name="T76" fmla="*/ 215 w 271"/>
                  <a:gd name="T77" fmla="*/ 67 h 300"/>
                  <a:gd name="T78" fmla="*/ 186 w 271"/>
                  <a:gd name="T79" fmla="*/ 9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1" h="300">
                    <a:moveTo>
                      <a:pt x="185" y="102"/>
                    </a:moveTo>
                    <a:cubicBezTo>
                      <a:pt x="188" y="101"/>
                      <a:pt x="191" y="99"/>
                      <a:pt x="194" y="98"/>
                    </a:cubicBezTo>
                    <a:cubicBezTo>
                      <a:pt x="200" y="94"/>
                      <a:pt x="206" y="91"/>
                      <a:pt x="213" y="90"/>
                    </a:cubicBezTo>
                    <a:cubicBezTo>
                      <a:pt x="221" y="89"/>
                      <a:pt x="229" y="92"/>
                      <a:pt x="236" y="96"/>
                    </a:cubicBezTo>
                    <a:cubicBezTo>
                      <a:pt x="237" y="97"/>
                      <a:pt x="238" y="98"/>
                      <a:pt x="239" y="99"/>
                    </a:cubicBezTo>
                    <a:cubicBezTo>
                      <a:pt x="242" y="103"/>
                      <a:pt x="242" y="108"/>
                      <a:pt x="237" y="111"/>
                    </a:cubicBezTo>
                    <a:cubicBezTo>
                      <a:pt x="220" y="127"/>
                      <a:pt x="200" y="139"/>
                      <a:pt x="179" y="148"/>
                    </a:cubicBezTo>
                    <a:cubicBezTo>
                      <a:pt x="178" y="149"/>
                      <a:pt x="176" y="149"/>
                      <a:pt x="175" y="150"/>
                    </a:cubicBezTo>
                    <a:cubicBezTo>
                      <a:pt x="167" y="153"/>
                      <a:pt x="164" y="159"/>
                      <a:pt x="163" y="168"/>
                    </a:cubicBezTo>
                    <a:cubicBezTo>
                      <a:pt x="163" y="177"/>
                      <a:pt x="165" y="187"/>
                      <a:pt x="169" y="195"/>
                    </a:cubicBezTo>
                    <a:cubicBezTo>
                      <a:pt x="182" y="226"/>
                      <a:pt x="186" y="259"/>
                      <a:pt x="185" y="292"/>
                    </a:cubicBezTo>
                    <a:cubicBezTo>
                      <a:pt x="185" y="298"/>
                      <a:pt x="183" y="300"/>
                      <a:pt x="177" y="299"/>
                    </a:cubicBezTo>
                    <a:cubicBezTo>
                      <a:pt x="171" y="299"/>
                      <a:pt x="165" y="297"/>
                      <a:pt x="161" y="292"/>
                    </a:cubicBezTo>
                    <a:cubicBezTo>
                      <a:pt x="159" y="290"/>
                      <a:pt x="159" y="287"/>
                      <a:pt x="159" y="285"/>
                    </a:cubicBezTo>
                    <a:cubicBezTo>
                      <a:pt x="159" y="284"/>
                      <a:pt x="159" y="282"/>
                      <a:pt x="159" y="281"/>
                    </a:cubicBezTo>
                    <a:cubicBezTo>
                      <a:pt x="159" y="274"/>
                      <a:pt x="156" y="269"/>
                      <a:pt x="150" y="266"/>
                    </a:cubicBezTo>
                    <a:cubicBezTo>
                      <a:pt x="146" y="263"/>
                      <a:pt x="141" y="262"/>
                      <a:pt x="136" y="260"/>
                    </a:cubicBezTo>
                    <a:cubicBezTo>
                      <a:pt x="135" y="260"/>
                      <a:pt x="134" y="260"/>
                      <a:pt x="133" y="260"/>
                    </a:cubicBezTo>
                    <a:cubicBezTo>
                      <a:pt x="129" y="258"/>
                      <a:pt x="126" y="255"/>
                      <a:pt x="126" y="252"/>
                    </a:cubicBezTo>
                    <a:cubicBezTo>
                      <a:pt x="125" y="248"/>
                      <a:pt x="128" y="244"/>
                      <a:pt x="132" y="243"/>
                    </a:cubicBezTo>
                    <a:cubicBezTo>
                      <a:pt x="134" y="242"/>
                      <a:pt x="136" y="242"/>
                      <a:pt x="138" y="242"/>
                    </a:cubicBezTo>
                    <a:cubicBezTo>
                      <a:pt x="144" y="241"/>
                      <a:pt x="147" y="238"/>
                      <a:pt x="149" y="232"/>
                    </a:cubicBezTo>
                    <a:cubicBezTo>
                      <a:pt x="153" y="220"/>
                      <a:pt x="151" y="208"/>
                      <a:pt x="144" y="197"/>
                    </a:cubicBezTo>
                    <a:cubicBezTo>
                      <a:pt x="142" y="195"/>
                      <a:pt x="141" y="195"/>
                      <a:pt x="139" y="197"/>
                    </a:cubicBezTo>
                    <a:cubicBezTo>
                      <a:pt x="138" y="197"/>
                      <a:pt x="137" y="198"/>
                      <a:pt x="136" y="199"/>
                    </a:cubicBezTo>
                    <a:cubicBezTo>
                      <a:pt x="129" y="205"/>
                      <a:pt x="123" y="210"/>
                      <a:pt x="117" y="216"/>
                    </a:cubicBezTo>
                    <a:cubicBezTo>
                      <a:pt x="112" y="220"/>
                      <a:pt x="108" y="225"/>
                      <a:pt x="105" y="231"/>
                    </a:cubicBezTo>
                    <a:cubicBezTo>
                      <a:pt x="104" y="232"/>
                      <a:pt x="103" y="233"/>
                      <a:pt x="101" y="235"/>
                    </a:cubicBezTo>
                    <a:cubicBezTo>
                      <a:pt x="84" y="253"/>
                      <a:pt x="66" y="270"/>
                      <a:pt x="48" y="288"/>
                    </a:cubicBezTo>
                    <a:cubicBezTo>
                      <a:pt x="41" y="296"/>
                      <a:pt x="35" y="297"/>
                      <a:pt x="26" y="293"/>
                    </a:cubicBezTo>
                    <a:cubicBezTo>
                      <a:pt x="20" y="291"/>
                      <a:pt x="16" y="287"/>
                      <a:pt x="13" y="282"/>
                    </a:cubicBezTo>
                    <a:cubicBezTo>
                      <a:pt x="4" y="271"/>
                      <a:pt x="1" y="257"/>
                      <a:pt x="0" y="243"/>
                    </a:cubicBezTo>
                    <a:cubicBezTo>
                      <a:pt x="0" y="240"/>
                      <a:pt x="1" y="239"/>
                      <a:pt x="3" y="239"/>
                    </a:cubicBezTo>
                    <a:cubicBezTo>
                      <a:pt x="5" y="238"/>
                      <a:pt x="7" y="237"/>
                      <a:pt x="9" y="237"/>
                    </a:cubicBezTo>
                    <a:cubicBezTo>
                      <a:pt x="13" y="235"/>
                      <a:pt x="16" y="235"/>
                      <a:pt x="20" y="237"/>
                    </a:cubicBezTo>
                    <a:cubicBezTo>
                      <a:pt x="24" y="239"/>
                      <a:pt x="28" y="238"/>
                      <a:pt x="32" y="234"/>
                    </a:cubicBezTo>
                    <a:cubicBezTo>
                      <a:pt x="34" y="233"/>
                      <a:pt x="37" y="231"/>
                      <a:pt x="39" y="230"/>
                    </a:cubicBezTo>
                    <a:cubicBezTo>
                      <a:pt x="46" y="226"/>
                      <a:pt x="52" y="222"/>
                      <a:pt x="59" y="219"/>
                    </a:cubicBezTo>
                    <a:cubicBezTo>
                      <a:pt x="60" y="218"/>
                      <a:pt x="62" y="217"/>
                      <a:pt x="63" y="216"/>
                    </a:cubicBezTo>
                    <a:cubicBezTo>
                      <a:pt x="81" y="206"/>
                      <a:pt x="98" y="195"/>
                      <a:pt x="116" y="185"/>
                    </a:cubicBezTo>
                    <a:cubicBezTo>
                      <a:pt x="122" y="181"/>
                      <a:pt x="128" y="177"/>
                      <a:pt x="134" y="172"/>
                    </a:cubicBezTo>
                    <a:cubicBezTo>
                      <a:pt x="139" y="168"/>
                      <a:pt x="143" y="163"/>
                      <a:pt x="145" y="155"/>
                    </a:cubicBezTo>
                    <a:cubicBezTo>
                      <a:pt x="143" y="155"/>
                      <a:pt x="142" y="154"/>
                      <a:pt x="140" y="154"/>
                    </a:cubicBezTo>
                    <a:cubicBezTo>
                      <a:pt x="134" y="152"/>
                      <a:pt x="132" y="148"/>
                      <a:pt x="133" y="142"/>
                    </a:cubicBezTo>
                    <a:cubicBezTo>
                      <a:pt x="134" y="140"/>
                      <a:pt x="135" y="137"/>
                      <a:pt x="136" y="135"/>
                    </a:cubicBezTo>
                    <a:cubicBezTo>
                      <a:pt x="139" y="127"/>
                      <a:pt x="142" y="119"/>
                      <a:pt x="145" y="112"/>
                    </a:cubicBezTo>
                    <a:cubicBezTo>
                      <a:pt x="145" y="111"/>
                      <a:pt x="146" y="110"/>
                      <a:pt x="146" y="109"/>
                    </a:cubicBezTo>
                    <a:cubicBezTo>
                      <a:pt x="147" y="105"/>
                      <a:pt x="146" y="104"/>
                      <a:pt x="143" y="104"/>
                    </a:cubicBezTo>
                    <a:cubicBezTo>
                      <a:pt x="140" y="104"/>
                      <a:pt x="138" y="104"/>
                      <a:pt x="135" y="105"/>
                    </a:cubicBezTo>
                    <a:cubicBezTo>
                      <a:pt x="132" y="106"/>
                      <a:pt x="128" y="107"/>
                      <a:pt x="124" y="108"/>
                    </a:cubicBezTo>
                    <a:cubicBezTo>
                      <a:pt x="122" y="109"/>
                      <a:pt x="121" y="111"/>
                      <a:pt x="121" y="113"/>
                    </a:cubicBezTo>
                    <a:cubicBezTo>
                      <a:pt x="121" y="122"/>
                      <a:pt x="121" y="131"/>
                      <a:pt x="121" y="140"/>
                    </a:cubicBezTo>
                    <a:cubicBezTo>
                      <a:pt x="121" y="142"/>
                      <a:pt x="120" y="144"/>
                      <a:pt x="119" y="146"/>
                    </a:cubicBezTo>
                    <a:cubicBezTo>
                      <a:pt x="108" y="160"/>
                      <a:pt x="98" y="174"/>
                      <a:pt x="87" y="188"/>
                    </a:cubicBezTo>
                    <a:cubicBezTo>
                      <a:pt x="87" y="189"/>
                      <a:pt x="86" y="189"/>
                      <a:pt x="86" y="190"/>
                    </a:cubicBezTo>
                    <a:cubicBezTo>
                      <a:pt x="81" y="185"/>
                      <a:pt x="77" y="181"/>
                      <a:pt x="73" y="176"/>
                    </a:cubicBezTo>
                    <a:cubicBezTo>
                      <a:pt x="70" y="173"/>
                      <a:pt x="69" y="170"/>
                      <a:pt x="69" y="166"/>
                    </a:cubicBezTo>
                    <a:cubicBezTo>
                      <a:pt x="68" y="164"/>
                      <a:pt x="68" y="161"/>
                      <a:pt x="67" y="159"/>
                    </a:cubicBezTo>
                    <a:cubicBezTo>
                      <a:pt x="58" y="138"/>
                      <a:pt x="57" y="117"/>
                      <a:pt x="63" y="95"/>
                    </a:cubicBezTo>
                    <a:cubicBezTo>
                      <a:pt x="67" y="84"/>
                      <a:pt x="67" y="74"/>
                      <a:pt x="66" y="63"/>
                    </a:cubicBezTo>
                    <a:cubicBezTo>
                      <a:pt x="66" y="60"/>
                      <a:pt x="66" y="57"/>
                      <a:pt x="66" y="54"/>
                    </a:cubicBezTo>
                    <a:cubicBezTo>
                      <a:pt x="66" y="50"/>
                      <a:pt x="68" y="47"/>
                      <a:pt x="72" y="47"/>
                    </a:cubicBezTo>
                    <a:cubicBezTo>
                      <a:pt x="75" y="46"/>
                      <a:pt x="78" y="47"/>
                      <a:pt x="80" y="48"/>
                    </a:cubicBezTo>
                    <a:cubicBezTo>
                      <a:pt x="83" y="50"/>
                      <a:pt x="85" y="52"/>
                      <a:pt x="88" y="55"/>
                    </a:cubicBezTo>
                    <a:cubicBezTo>
                      <a:pt x="90" y="57"/>
                      <a:pt x="91" y="59"/>
                      <a:pt x="93" y="61"/>
                    </a:cubicBezTo>
                    <a:cubicBezTo>
                      <a:pt x="99" y="66"/>
                      <a:pt x="103" y="67"/>
                      <a:pt x="109" y="63"/>
                    </a:cubicBezTo>
                    <a:cubicBezTo>
                      <a:pt x="117" y="58"/>
                      <a:pt x="125" y="53"/>
                      <a:pt x="133" y="48"/>
                    </a:cubicBezTo>
                    <a:cubicBezTo>
                      <a:pt x="142" y="41"/>
                      <a:pt x="151" y="35"/>
                      <a:pt x="160" y="28"/>
                    </a:cubicBezTo>
                    <a:cubicBezTo>
                      <a:pt x="163" y="25"/>
                      <a:pt x="167" y="24"/>
                      <a:pt x="171" y="23"/>
                    </a:cubicBezTo>
                    <a:cubicBezTo>
                      <a:pt x="177" y="23"/>
                      <a:pt x="182" y="20"/>
                      <a:pt x="187" y="16"/>
                    </a:cubicBezTo>
                    <a:cubicBezTo>
                      <a:pt x="196" y="6"/>
                      <a:pt x="208" y="2"/>
                      <a:pt x="221" y="1"/>
                    </a:cubicBezTo>
                    <a:cubicBezTo>
                      <a:pt x="233" y="0"/>
                      <a:pt x="246" y="0"/>
                      <a:pt x="258" y="4"/>
                    </a:cubicBezTo>
                    <a:cubicBezTo>
                      <a:pt x="261" y="5"/>
                      <a:pt x="264" y="7"/>
                      <a:pt x="267" y="9"/>
                    </a:cubicBezTo>
                    <a:cubicBezTo>
                      <a:pt x="270" y="10"/>
                      <a:pt x="271" y="13"/>
                      <a:pt x="271" y="16"/>
                    </a:cubicBezTo>
                    <a:cubicBezTo>
                      <a:pt x="271" y="18"/>
                      <a:pt x="271" y="19"/>
                      <a:pt x="269" y="21"/>
                    </a:cubicBezTo>
                    <a:cubicBezTo>
                      <a:pt x="262" y="26"/>
                      <a:pt x="255" y="31"/>
                      <a:pt x="248" y="37"/>
                    </a:cubicBezTo>
                    <a:cubicBezTo>
                      <a:pt x="240" y="43"/>
                      <a:pt x="232" y="50"/>
                      <a:pt x="226" y="58"/>
                    </a:cubicBezTo>
                    <a:cubicBezTo>
                      <a:pt x="223" y="62"/>
                      <a:pt x="219" y="65"/>
                      <a:pt x="215" y="67"/>
                    </a:cubicBezTo>
                    <a:cubicBezTo>
                      <a:pt x="213" y="68"/>
                      <a:pt x="212" y="69"/>
                      <a:pt x="211" y="70"/>
                    </a:cubicBezTo>
                    <a:cubicBezTo>
                      <a:pt x="202" y="79"/>
                      <a:pt x="194" y="87"/>
                      <a:pt x="186" y="95"/>
                    </a:cubicBezTo>
                    <a:cubicBezTo>
                      <a:pt x="184" y="97"/>
                      <a:pt x="183" y="99"/>
                      <a:pt x="185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14"/>
              <p:cNvSpPr/>
              <p:nvPr/>
            </p:nvSpPr>
            <p:spPr bwMode="auto">
              <a:xfrm>
                <a:off x="9143222" y="3099837"/>
                <a:ext cx="797747" cy="506201"/>
              </a:xfrm>
              <a:custGeom>
                <a:avLst/>
                <a:gdLst>
                  <a:gd name="T0" fmla="*/ 16 w 280"/>
                  <a:gd name="T1" fmla="*/ 133 h 178"/>
                  <a:gd name="T2" fmla="*/ 14 w 280"/>
                  <a:gd name="T3" fmla="*/ 124 h 178"/>
                  <a:gd name="T4" fmla="*/ 2 w 280"/>
                  <a:gd name="T5" fmla="*/ 103 h 178"/>
                  <a:gd name="T6" fmla="*/ 6 w 280"/>
                  <a:gd name="T7" fmla="*/ 81 h 178"/>
                  <a:gd name="T8" fmla="*/ 16 w 280"/>
                  <a:gd name="T9" fmla="*/ 77 h 178"/>
                  <a:gd name="T10" fmla="*/ 22 w 280"/>
                  <a:gd name="T11" fmla="*/ 77 h 178"/>
                  <a:gd name="T12" fmla="*/ 40 w 280"/>
                  <a:gd name="T13" fmla="*/ 71 h 178"/>
                  <a:gd name="T14" fmla="*/ 54 w 280"/>
                  <a:gd name="T15" fmla="*/ 64 h 178"/>
                  <a:gd name="T16" fmla="*/ 63 w 280"/>
                  <a:gd name="T17" fmla="*/ 61 h 178"/>
                  <a:gd name="T18" fmla="*/ 144 w 280"/>
                  <a:gd name="T19" fmla="*/ 25 h 178"/>
                  <a:gd name="T20" fmla="*/ 169 w 280"/>
                  <a:gd name="T21" fmla="*/ 16 h 178"/>
                  <a:gd name="T22" fmla="*/ 186 w 280"/>
                  <a:gd name="T23" fmla="*/ 13 h 178"/>
                  <a:gd name="T24" fmla="*/ 209 w 280"/>
                  <a:gd name="T25" fmla="*/ 9 h 178"/>
                  <a:gd name="T26" fmla="*/ 224 w 280"/>
                  <a:gd name="T27" fmla="*/ 3 h 178"/>
                  <a:gd name="T28" fmla="*/ 233 w 280"/>
                  <a:gd name="T29" fmla="*/ 0 h 178"/>
                  <a:gd name="T30" fmla="*/ 265 w 280"/>
                  <a:gd name="T31" fmla="*/ 5 h 178"/>
                  <a:gd name="T32" fmla="*/ 274 w 280"/>
                  <a:gd name="T33" fmla="*/ 29 h 178"/>
                  <a:gd name="T34" fmla="*/ 256 w 280"/>
                  <a:gd name="T35" fmla="*/ 50 h 178"/>
                  <a:gd name="T36" fmla="*/ 245 w 280"/>
                  <a:gd name="T37" fmla="*/ 53 h 178"/>
                  <a:gd name="T38" fmla="*/ 220 w 280"/>
                  <a:gd name="T39" fmla="*/ 56 h 178"/>
                  <a:gd name="T40" fmla="*/ 213 w 280"/>
                  <a:gd name="T41" fmla="*/ 58 h 178"/>
                  <a:gd name="T42" fmla="*/ 208 w 280"/>
                  <a:gd name="T43" fmla="*/ 67 h 178"/>
                  <a:gd name="T44" fmla="*/ 210 w 280"/>
                  <a:gd name="T45" fmla="*/ 76 h 178"/>
                  <a:gd name="T46" fmla="*/ 218 w 280"/>
                  <a:gd name="T47" fmla="*/ 92 h 178"/>
                  <a:gd name="T48" fmla="*/ 224 w 280"/>
                  <a:gd name="T49" fmla="*/ 115 h 178"/>
                  <a:gd name="T50" fmla="*/ 220 w 280"/>
                  <a:gd name="T51" fmla="*/ 146 h 178"/>
                  <a:gd name="T52" fmla="*/ 197 w 280"/>
                  <a:gd name="T53" fmla="*/ 163 h 178"/>
                  <a:gd name="T54" fmla="*/ 189 w 280"/>
                  <a:gd name="T55" fmla="*/ 163 h 178"/>
                  <a:gd name="T56" fmla="*/ 181 w 280"/>
                  <a:gd name="T57" fmla="*/ 167 h 178"/>
                  <a:gd name="T58" fmla="*/ 178 w 280"/>
                  <a:gd name="T59" fmla="*/ 170 h 178"/>
                  <a:gd name="T60" fmla="*/ 156 w 280"/>
                  <a:gd name="T61" fmla="*/ 175 h 178"/>
                  <a:gd name="T62" fmla="*/ 140 w 280"/>
                  <a:gd name="T63" fmla="*/ 166 h 178"/>
                  <a:gd name="T64" fmla="*/ 126 w 280"/>
                  <a:gd name="T65" fmla="*/ 162 h 178"/>
                  <a:gd name="T66" fmla="*/ 119 w 280"/>
                  <a:gd name="T67" fmla="*/ 160 h 178"/>
                  <a:gd name="T68" fmla="*/ 113 w 280"/>
                  <a:gd name="T69" fmla="*/ 150 h 178"/>
                  <a:gd name="T70" fmla="*/ 115 w 280"/>
                  <a:gd name="T71" fmla="*/ 147 h 178"/>
                  <a:gd name="T72" fmla="*/ 122 w 280"/>
                  <a:gd name="T73" fmla="*/ 147 h 178"/>
                  <a:gd name="T74" fmla="*/ 166 w 280"/>
                  <a:gd name="T75" fmla="*/ 141 h 178"/>
                  <a:gd name="T76" fmla="*/ 185 w 280"/>
                  <a:gd name="T77" fmla="*/ 129 h 178"/>
                  <a:gd name="T78" fmla="*/ 188 w 280"/>
                  <a:gd name="T79" fmla="*/ 120 h 178"/>
                  <a:gd name="T80" fmla="*/ 185 w 280"/>
                  <a:gd name="T81" fmla="*/ 92 h 178"/>
                  <a:gd name="T82" fmla="*/ 184 w 280"/>
                  <a:gd name="T83" fmla="*/ 77 h 178"/>
                  <a:gd name="T84" fmla="*/ 179 w 280"/>
                  <a:gd name="T85" fmla="*/ 71 h 178"/>
                  <a:gd name="T86" fmla="*/ 163 w 280"/>
                  <a:gd name="T87" fmla="*/ 75 h 178"/>
                  <a:gd name="T88" fmla="*/ 158 w 280"/>
                  <a:gd name="T89" fmla="*/ 79 h 178"/>
                  <a:gd name="T90" fmla="*/ 145 w 280"/>
                  <a:gd name="T91" fmla="*/ 82 h 178"/>
                  <a:gd name="T92" fmla="*/ 116 w 280"/>
                  <a:gd name="T93" fmla="*/ 91 h 178"/>
                  <a:gd name="T94" fmla="*/ 80 w 280"/>
                  <a:gd name="T95" fmla="*/ 118 h 178"/>
                  <a:gd name="T96" fmla="*/ 52 w 280"/>
                  <a:gd name="T97" fmla="*/ 135 h 178"/>
                  <a:gd name="T98" fmla="*/ 22 w 280"/>
                  <a:gd name="T99" fmla="*/ 136 h 178"/>
                  <a:gd name="T100" fmla="*/ 18 w 280"/>
                  <a:gd name="T101" fmla="*/ 134 h 178"/>
                  <a:gd name="T102" fmla="*/ 16 w 280"/>
                  <a:gd name="T103" fmla="*/ 13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0" h="178">
                    <a:moveTo>
                      <a:pt x="16" y="133"/>
                    </a:moveTo>
                    <a:cubicBezTo>
                      <a:pt x="18" y="129"/>
                      <a:pt x="16" y="127"/>
                      <a:pt x="14" y="124"/>
                    </a:cubicBezTo>
                    <a:cubicBezTo>
                      <a:pt x="9" y="118"/>
                      <a:pt x="5" y="111"/>
                      <a:pt x="2" y="103"/>
                    </a:cubicBezTo>
                    <a:cubicBezTo>
                      <a:pt x="0" y="95"/>
                      <a:pt x="1" y="88"/>
                      <a:pt x="6" y="81"/>
                    </a:cubicBezTo>
                    <a:cubicBezTo>
                      <a:pt x="9" y="78"/>
                      <a:pt x="12" y="76"/>
                      <a:pt x="16" y="77"/>
                    </a:cubicBezTo>
                    <a:cubicBezTo>
                      <a:pt x="18" y="77"/>
                      <a:pt x="20" y="76"/>
                      <a:pt x="22" y="77"/>
                    </a:cubicBezTo>
                    <a:cubicBezTo>
                      <a:pt x="29" y="79"/>
                      <a:pt x="36" y="76"/>
                      <a:pt x="40" y="71"/>
                    </a:cubicBezTo>
                    <a:cubicBezTo>
                      <a:pt x="44" y="67"/>
                      <a:pt x="49" y="65"/>
                      <a:pt x="54" y="64"/>
                    </a:cubicBezTo>
                    <a:cubicBezTo>
                      <a:pt x="57" y="64"/>
                      <a:pt x="60" y="62"/>
                      <a:pt x="63" y="61"/>
                    </a:cubicBezTo>
                    <a:cubicBezTo>
                      <a:pt x="89" y="47"/>
                      <a:pt x="116" y="35"/>
                      <a:pt x="144" y="25"/>
                    </a:cubicBezTo>
                    <a:cubicBezTo>
                      <a:pt x="152" y="22"/>
                      <a:pt x="161" y="19"/>
                      <a:pt x="169" y="16"/>
                    </a:cubicBezTo>
                    <a:cubicBezTo>
                      <a:pt x="174" y="14"/>
                      <a:pt x="180" y="14"/>
                      <a:pt x="186" y="13"/>
                    </a:cubicBezTo>
                    <a:cubicBezTo>
                      <a:pt x="194" y="12"/>
                      <a:pt x="201" y="11"/>
                      <a:pt x="209" y="9"/>
                    </a:cubicBezTo>
                    <a:cubicBezTo>
                      <a:pt x="214" y="8"/>
                      <a:pt x="219" y="5"/>
                      <a:pt x="224" y="3"/>
                    </a:cubicBezTo>
                    <a:cubicBezTo>
                      <a:pt x="227" y="1"/>
                      <a:pt x="230" y="0"/>
                      <a:pt x="233" y="0"/>
                    </a:cubicBezTo>
                    <a:cubicBezTo>
                      <a:pt x="244" y="0"/>
                      <a:pt x="255" y="1"/>
                      <a:pt x="265" y="5"/>
                    </a:cubicBezTo>
                    <a:cubicBezTo>
                      <a:pt x="276" y="9"/>
                      <a:pt x="280" y="19"/>
                      <a:pt x="274" y="29"/>
                    </a:cubicBezTo>
                    <a:cubicBezTo>
                      <a:pt x="270" y="38"/>
                      <a:pt x="263" y="45"/>
                      <a:pt x="256" y="50"/>
                    </a:cubicBezTo>
                    <a:cubicBezTo>
                      <a:pt x="252" y="53"/>
                      <a:pt x="249" y="53"/>
                      <a:pt x="245" y="53"/>
                    </a:cubicBezTo>
                    <a:cubicBezTo>
                      <a:pt x="236" y="54"/>
                      <a:pt x="228" y="55"/>
                      <a:pt x="220" y="56"/>
                    </a:cubicBezTo>
                    <a:cubicBezTo>
                      <a:pt x="218" y="57"/>
                      <a:pt x="215" y="57"/>
                      <a:pt x="213" y="58"/>
                    </a:cubicBezTo>
                    <a:cubicBezTo>
                      <a:pt x="209" y="60"/>
                      <a:pt x="208" y="63"/>
                      <a:pt x="208" y="67"/>
                    </a:cubicBezTo>
                    <a:cubicBezTo>
                      <a:pt x="208" y="70"/>
                      <a:pt x="209" y="73"/>
                      <a:pt x="210" y="76"/>
                    </a:cubicBezTo>
                    <a:cubicBezTo>
                      <a:pt x="213" y="82"/>
                      <a:pt x="215" y="87"/>
                      <a:pt x="218" y="92"/>
                    </a:cubicBezTo>
                    <a:cubicBezTo>
                      <a:pt x="221" y="100"/>
                      <a:pt x="224" y="107"/>
                      <a:pt x="224" y="115"/>
                    </a:cubicBezTo>
                    <a:cubicBezTo>
                      <a:pt x="224" y="126"/>
                      <a:pt x="223" y="136"/>
                      <a:pt x="220" y="146"/>
                    </a:cubicBezTo>
                    <a:cubicBezTo>
                      <a:pt x="216" y="157"/>
                      <a:pt x="209" y="162"/>
                      <a:pt x="197" y="163"/>
                    </a:cubicBezTo>
                    <a:cubicBezTo>
                      <a:pt x="194" y="163"/>
                      <a:pt x="192" y="163"/>
                      <a:pt x="189" y="163"/>
                    </a:cubicBezTo>
                    <a:cubicBezTo>
                      <a:pt x="186" y="163"/>
                      <a:pt x="183" y="163"/>
                      <a:pt x="181" y="167"/>
                    </a:cubicBezTo>
                    <a:cubicBezTo>
                      <a:pt x="180" y="168"/>
                      <a:pt x="179" y="169"/>
                      <a:pt x="178" y="170"/>
                    </a:cubicBezTo>
                    <a:cubicBezTo>
                      <a:pt x="171" y="176"/>
                      <a:pt x="164" y="178"/>
                      <a:pt x="156" y="175"/>
                    </a:cubicBezTo>
                    <a:cubicBezTo>
                      <a:pt x="151" y="172"/>
                      <a:pt x="145" y="169"/>
                      <a:pt x="140" y="166"/>
                    </a:cubicBezTo>
                    <a:cubicBezTo>
                      <a:pt x="136" y="163"/>
                      <a:pt x="132" y="162"/>
                      <a:pt x="126" y="162"/>
                    </a:cubicBezTo>
                    <a:cubicBezTo>
                      <a:pt x="124" y="162"/>
                      <a:pt x="121" y="163"/>
                      <a:pt x="119" y="160"/>
                    </a:cubicBezTo>
                    <a:cubicBezTo>
                      <a:pt x="116" y="157"/>
                      <a:pt x="114" y="154"/>
                      <a:pt x="113" y="150"/>
                    </a:cubicBezTo>
                    <a:cubicBezTo>
                      <a:pt x="112" y="148"/>
                      <a:pt x="113" y="147"/>
                      <a:pt x="115" y="147"/>
                    </a:cubicBezTo>
                    <a:cubicBezTo>
                      <a:pt x="117" y="147"/>
                      <a:pt x="120" y="147"/>
                      <a:pt x="122" y="147"/>
                    </a:cubicBezTo>
                    <a:cubicBezTo>
                      <a:pt x="137" y="148"/>
                      <a:pt x="152" y="146"/>
                      <a:pt x="166" y="141"/>
                    </a:cubicBezTo>
                    <a:cubicBezTo>
                      <a:pt x="173" y="138"/>
                      <a:pt x="179" y="134"/>
                      <a:pt x="185" y="129"/>
                    </a:cubicBezTo>
                    <a:cubicBezTo>
                      <a:pt x="188" y="126"/>
                      <a:pt x="189" y="123"/>
                      <a:pt x="188" y="120"/>
                    </a:cubicBezTo>
                    <a:cubicBezTo>
                      <a:pt x="187" y="111"/>
                      <a:pt x="186" y="102"/>
                      <a:pt x="185" y="92"/>
                    </a:cubicBezTo>
                    <a:cubicBezTo>
                      <a:pt x="184" y="87"/>
                      <a:pt x="184" y="82"/>
                      <a:pt x="184" y="77"/>
                    </a:cubicBezTo>
                    <a:cubicBezTo>
                      <a:pt x="184" y="73"/>
                      <a:pt x="183" y="71"/>
                      <a:pt x="179" y="71"/>
                    </a:cubicBezTo>
                    <a:cubicBezTo>
                      <a:pt x="173" y="70"/>
                      <a:pt x="168" y="70"/>
                      <a:pt x="163" y="75"/>
                    </a:cubicBezTo>
                    <a:cubicBezTo>
                      <a:pt x="162" y="76"/>
                      <a:pt x="160" y="77"/>
                      <a:pt x="158" y="79"/>
                    </a:cubicBezTo>
                    <a:cubicBezTo>
                      <a:pt x="154" y="81"/>
                      <a:pt x="150" y="83"/>
                      <a:pt x="145" y="82"/>
                    </a:cubicBezTo>
                    <a:cubicBezTo>
                      <a:pt x="134" y="82"/>
                      <a:pt x="124" y="85"/>
                      <a:pt x="116" y="91"/>
                    </a:cubicBezTo>
                    <a:cubicBezTo>
                      <a:pt x="104" y="100"/>
                      <a:pt x="92" y="109"/>
                      <a:pt x="80" y="118"/>
                    </a:cubicBezTo>
                    <a:cubicBezTo>
                      <a:pt x="71" y="124"/>
                      <a:pt x="62" y="131"/>
                      <a:pt x="52" y="135"/>
                    </a:cubicBezTo>
                    <a:cubicBezTo>
                      <a:pt x="42" y="139"/>
                      <a:pt x="32" y="140"/>
                      <a:pt x="22" y="136"/>
                    </a:cubicBezTo>
                    <a:cubicBezTo>
                      <a:pt x="20" y="136"/>
                      <a:pt x="19" y="135"/>
                      <a:pt x="18" y="134"/>
                    </a:cubicBezTo>
                    <a:cubicBezTo>
                      <a:pt x="17" y="134"/>
                      <a:pt x="17" y="134"/>
                      <a:pt x="16" y="1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15"/>
              <p:cNvSpPr/>
              <p:nvPr/>
            </p:nvSpPr>
            <p:spPr bwMode="auto">
              <a:xfrm>
                <a:off x="6548140" y="2449465"/>
                <a:ext cx="605519" cy="323584"/>
              </a:xfrm>
              <a:custGeom>
                <a:avLst/>
                <a:gdLst>
                  <a:gd name="T0" fmla="*/ 197 w 212"/>
                  <a:gd name="T1" fmla="*/ 0 h 114"/>
                  <a:gd name="T2" fmla="*/ 205 w 212"/>
                  <a:gd name="T3" fmla="*/ 0 h 114"/>
                  <a:gd name="T4" fmla="*/ 211 w 212"/>
                  <a:gd name="T5" fmla="*/ 9 h 114"/>
                  <a:gd name="T6" fmla="*/ 191 w 212"/>
                  <a:gd name="T7" fmla="*/ 29 h 114"/>
                  <a:gd name="T8" fmla="*/ 187 w 212"/>
                  <a:gd name="T9" fmla="*/ 29 h 114"/>
                  <a:gd name="T10" fmla="*/ 174 w 212"/>
                  <a:gd name="T11" fmla="*/ 33 h 114"/>
                  <a:gd name="T12" fmla="*/ 132 w 212"/>
                  <a:gd name="T13" fmla="*/ 67 h 114"/>
                  <a:gd name="T14" fmla="*/ 109 w 212"/>
                  <a:gd name="T15" fmla="*/ 91 h 114"/>
                  <a:gd name="T16" fmla="*/ 71 w 212"/>
                  <a:gd name="T17" fmla="*/ 112 h 114"/>
                  <a:gd name="T18" fmla="*/ 40 w 212"/>
                  <a:gd name="T19" fmla="*/ 108 h 114"/>
                  <a:gd name="T20" fmla="*/ 9 w 212"/>
                  <a:gd name="T21" fmla="*/ 90 h 114"/>
                  <a:gd name="T22" fmla="*/ 8 w 212"/>
                  <a:gd name="T23" fmla="*/ 89 h 114"/>
                  <a:gd name="T24" fmla="*/ 11 w 212"/>
                  <a:gd name="T25" fmla="*/ 64 h 114"/>
                  <a:gd name="T26" fmla="*/ 15 w 212"/>
                  <a:gd name="T27" fmla="*/ 62 h 114"/>
                  <a:gd name="T28" fmla="*/ 114 w 212"/>
                  <a:gd name="T29" fmla="*/ 23 h 114"/>
                  <a:gd name="T30" fmla="*/ 130 w 212"/>
                  <a:gd name="T31" fmla="*/ 18 h 114"/>
                  <a:gd name="T32" fmla="*/ 164 w 212"/>
                  <a:gd name="T33" fmla="*/ 7 h 114"/>
                  <a:gd name="T34" fmla="*/ 197 w 212"/>
                  <a:gd name="T35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2" h="114">
                    <a:moveTo>
                      <a:pt x="197" y="0"/>
                    </a:moveTo>
                    <a:cubicBezTo>
                      <a:pt x="199" y="0"/>
                      <a:pt x="202" y="0"/>
                      <a:pt x="205" y="0"/>
                    </a:cubicBezTo>
                    <a:cubicBezTo>
                      <a:pt x="209" y="1"/>
                      <a:pt x="212" y="5"/>
                      <a:pt x="211" y="9"/>
                    </a:cubicBezTo>
                    <a:cubicBezTo>
                      <a:pt x="207" y="18"/>
                      <a:pt x="200" y="25"/>
                      <a:pt x="191" y="29"/>
                    </a:cubicBezTo>
                    <a:cubicBezTo>
                      <a:pt x="189" y="29"/>
                      <a:pt x="188" y="29"/>
                      <a:pt x="187" y="29"/>
                    </a:cubicBezTo>
                    <a:cubicBezTo>
                      <a:pt x="182" y="28"/>
                      <a:pt x="178" y="30"/>
                      <a:pt x="174" y="33"/>
                    </a:cubicBezTo>
                    <a:cubicBezTo>
                      <a:pt x="158" y="43"/>
                      <a:pt x="144" y="54"/>
                      <a:pt x="132" y="67"/>
                    </a:cubicBezTo>
                    <a:cubicBezTo>
                      <a:pt x="124" y="75"/>
                      <a:pt x="116" y="83"/>
                      <a:pt x="109" y="91"/>
                    </a:cubicBezTo>
                    <a:cubicBezTo>
                      <a:pt x="99" y="102"/>
                      <a:pt x="86" y="110"/>
                      <a:pt x="71" y="112"/>
                    </a:cubicBezTo>
                    <a:cubicBezTo>
                      <a:pt x="61" y="114"/>
                      <a:pt x="50" y="112"/>
                      <a:pt x="40" y="108"/>
                    </a:cubicBezTo>
                    <a:cubicBezTo>
                      <a:pt x="29" y="104"/>
                      <a:pt x="19" y="98"/>
                      <a:pt x="9" y="90"/>
                    </a:cubicBezTo>
                    <a:cubicBezTo>
                      <a:pt x="9" y="90"/>
                      <a:pt x="9" y="89"/>
                      <a:pt x="8" y="89"/>
                    </a:cubicBezTo>
                    <a:cubicBezTo>
                      <a:pt x="0" y="81"/>
                      <a:pt x="2" y="70"/>
                      <a:pt x="11" y="64"/>
                    </a:cubicBezTo>
                    <a:cubicBezTo>
                      <a:pt x="12" y="63"/>
                      <a:pt x="14" y="63"/>
                      <a:pt x="15" y="62"/>
                    </a:cubicBezTo>
                    <a:cubicBezTo>
                      <a:pt x="48" y="49"/>
                      <a:pt x="81" y="36"/>
                      <a:pt x="114" y="23"/>
                    </a:cubicBezTo>
                    <a:cubicBezTo>
                      <a:pt x="119" y="21"/>
                      <a:pt x="125" y="19"/>
                      <a:pt x="130" y="18"/>
                    </a:cubicBezTo>
                    <a:cubicBezTo>
                      <a:pt x="142" y="15"/>
                      <a:pt x="153" y="12"/>
                      <a:pt x="164" y="7"/>
                    </a:cubicBezTo>
                    <a:cubicBezTo>
                      <a:pt x="175" y="2"/>
                      <a:pt x="186" y="0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16"/>
              <p:cNvSpPr/>
              <p:nvPr/>
            </p:nvSpPr>
            <p:spPr bwMode="auto">
              <a:xfrm>
                <a:off x="6746776" y="2048989"/>
                <a:ext cx="323584" cy="358826"/>
              </a:xfrm>
              <a:custGeom>
                <a:avLst/>
                <a:gdLst>
                  <a:gd name="T0" fmla="*/ 114 w 114"/>
                  <a:gd name="T1" fmla="*/ 70 h 126"/>
                  <a:gd name="T2" fmla="*/ 101 w 114"/>
                  <a:gd name="T3" fmla="*/ 91 h 126"/>
                  <a:gd name="T4" fmla="*/ 78 w 114"/>
                  <a:gd name="T5" fmla="*/ 97 h 126"/>
                  <a:gd name="T6" fmla="*/ 58 w 114"/>
                  <a:gd name="T7" fmla="*/ 106 h 126"/>
                  <a:gd name="T8" fmla="*/ 40 w 114"/>
                  <a:gd name="T9" fmla="*/ 121 h 126"/>
                  <a:gd name="T10" fmla="*/ 31 w 114"/>
                  <a:gd name="T11" fmla="*/ 125 h 126"/>
                  <a:gd name="T12" fmla="*/ 23 w 114"/>
                  <a:gd name="T13" fmla="*/ 122 h 126"/>
                  <a:gd name="T14" fmla="*/ 23 w 114"/>
                  <a:gd name="T15" fmla="*/ 112 h 126"/>
                  <a:gd name="T16" fmla="*/ 26 w 114"/>
                  <a:gd name="T17" fmla="*/ 68 h 126"/>
                  <a:gd name="T18" fmla="*/ 16 w 114"/>
                  <a:gd name="T19" fmla="*/ 50 h 126"/>
                  <a:gd name="T20" fmla="*/ 11 w 114"/>
                  <a:gd name="T21" fmla="*/ 39 h 126"/>
                  <a:gd name="T22" fmla="*/ 3 w 114"/>
                  <a:gd name="T23" fmla="*/ 21 h 126"/>
                  <a:gd name="T24" fmla="*/ 3 w 114"/>
                  <a:gd name="T25" fmla="*/ 6 h 126"/>
                  <a:gd name="T26" fmla="*/ 12 w 114"/>
                  <a:gd name="T27" fmla="*/ 0 h 126"/>
                  <a:gd name="T28" fmla="*/ 18 w 114"/>
                  <a:gd name="T29" fmla="*/ 1 h 126"/>
                  <a:gd name="T30" fmla="*/ 50 w 114"/>
                  <a:gd name="T31" fmla="*/ 12 h 126"/>
                  <a:gd name="T32" fmla="*/ 86 w 114"/>
                  <a:gd name="T33" fmla="*/ 31 h 126"/>
                  <a:gd name="T34" fmla="*/ 106 w 114"/>
                  <a:gd name="T35" fmla="*/ 48 h 126"/>
                  <a:gd name="T36" fmla="*/ 114 w 114"/>
                  <a:gd name="T37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26">
                    <a:moveTo>
                      <a:pt x="114" y="70"/>
                    </a:moveTo>
                    <a:cubicBezTo>
                      <a:pt x="114" y="79"/>
                      <a:pt x="109" y="86"/>
                      <a:pt x="101" y="91"/>
                    </a:cubicBezTo>
                    <a:cubicBezTo>
                      <a:pt x="94" y="95"/>
                      <a:pt x="86" y="97"/>
                      <a:pt x="78" y="97"/>
                    </a:cubicBezTo>
                    <a:cubicBezTo>
                      <a:pt x="64" y="97"/>
                      <a:pt x="66" y="98"/>
                      <a:pt x="58" y="106"/>
                    </a:cubicBezTo>
                    <a:cubicBezTo>
                      <a:pt x="52" y="111"/>
                      <a:pt x="46" y="116"/>
                      <a:pt x="40" y="121"/>
                    </a:cubicBezTo>
                    <a:cubicBezTo>
                      <a:pt x="38" y="123"/>
                      <a:pt x="35" y="124"/>
                      <a:pt x="31" y="125"/>
                    </a:cubicBezTo>
                    <a:cubicBezTo>
                      <a:pt x="28" y="126"/>
                      <a:pt x="25" y="125"/>
                      <a:pt x="23" y="122"/>
                    </a:cubicBezTo>
                    <a:cubicBezTo>
                      <a:pt x="22" y="118"/>
                      <a:pt x="21" y="115"/>
                      <a:pt x="23" y="112"/>
                    </a:cubicBezTo>
                    <a:cubicBezTo>
                      <a:pt x="33" y="98"/>
                      <a:pt x="33" y="83"/>
                      <a:pt x="26" y="68"/>
                    </a:cubicBezTo>
                    <a:cubicBezTo>
                      <a:pt x="23" y="61"/>
                      <a:pt x="19" y="56"/>
                      <a:pt x="16" y="50"/>
                    </a:cubicBezTo>
                    <a:cubicBezTo>
                      <a:pt x="14" y="46"/>
                      <a:pt x="12" y="43"/>
                      <a:pt x="11" y="39"/>
                    </a:cubicBezTo>
                    <a:cubicBezTo>
                      <a:pt x="9" y="33"/>
                      <a:pt x="7" y="27"/>
                      <a:pt x="3" y="21"/>
                    </a:cubicBezTo>
                    <a:cubicBezTo>
                      <a:pt x="0" y="17"/>
                      <a:pt x="0" y="12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1"/>
                    </a:cubicBezTo>
                    <a:cubicBezTo>
                      <a:pt x="29" y="3"/>
                      <a:pt x="40" y="7"/>
                      <a:pt x="50" y="12"/>
                    </a:cubicBezTo>
                    <a:cubicBezTo>
                      <a:pt x="62" y="19"/>
                      <a:pt x="74" y="25"/>
                      <a:pt x="86" y="31"/>
                    </a:cubicBezTo>
                    <a:cubicBezTo>
                      <a:pt x="94" y="36"/>
                      <a:pt x="101" y="41"/>
                      <a:pt x="106" y="48"/>
                    </a:cubicBezTo>
                    <a:cubicBezTo>
                      <a:pt x="111" y="54"/>
                      <a:pt x="114" y="61"/>
                      <a:pt x="114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24"/>
              <p:cNvSpPr/>
              <p:nvPr/>
            </p:nvSpPr>
            <p:spPr bwMode="auto">
              <a:xfrm>
                <a:off x="9216909" y="2378981"/>
                <a:ext cx="317177" cy="429310"/>
              </a:xfrm>
              <a:custGeom>
                <a:avLst/>
                <a:gdLst>
                  <a:gd name="T0" fmla="*/ 111 w 111"/>
                  <a:gd name="T1" fmla="*/ 118 h 150"/>
                  <a:gd name="T2" fmla="*/ 108 w 111"/>
                  <a:gd name="T3" fmla="*/ 125 h 150"/>
                  <a:gd name="T4" fmla="*/ 94 w 111"/>
                  <a:gd name="T5" fmla="*/ 142 h 150"/>
                  <a:gd name="T6" fmla="*/ 80 w 111"/>
                  <a:gd name="T7" fmla="*/ 149 h 150"/>
                  <a:gd name="T8" fmla="*/ 72 w 111"/>
                  <a:gd name="T9" fmla="*/ 144 h 150"/>
                  <a:gd name="T10" fmla="*/ 66 w 111"/>
                  <a:gd name="T11" fmla="*/ 117 h 150"/>
                  <a:gd name="T12" fmla="*/ 59 w 111"/>
                  <a:gd name="T13" fmla="*/ 90 h 150"/>
                  <a:gd name="T14" fmla="*/ 50 w 111"/>
                  <a:gd name="T15" fmla="*/ 75 h 150"/>
                  <a:gd name="T16" fmla="*/ 19 w 111"/>
                  <a:gd name="T17" fmla="*/ 40 h 150"/>
                  <a:gd name="T18" fmla="*/ 6 w 111"/>
                  <a:gd name="T19" fmla="*/ 27 h 150"/>
                  <a:gd name="T20" fmla="*/ 0 w 111"/>
                  <a:gd name="T21" fmla="*/ 10 h 150"/>
                  <a:gd name="T22" fmla="*/ 0 w 111"/>
                  <a:gd name="T23" fmla="*/ 8 h 150"/>
                  <a:gd name="T24" fmla="*/ 9 w 111"/>
                  <a:gd name="T25" fmla="*/ 2 h 150"/>
                  <a:gd name="T26" fmla="*/ 18 w 111"/>
                  <a:gd name="T27" fmla="*/ 7 h 150"/>
                  <a:gd name="T28" fmla="*/ 27 w 111"/>
                  <a:gd name="T29" fmla="*/ 15 h 150"/>
                  <a:gd name="T30" fmla="*/ 44 w 111"/>
                  <a:gd name="T31" fmla="*/ 26 h 150"/>
                  <a:gd name="T32" fmla="*/ 85 w 111"/>
                  <a:gd name="T33" fmla="*/ 57 h 150"/>
                  <a:gd name="T34" fmla="*/ 110 w 111"/>
                  <a:gd name="T35" fmla="*/ 114 h 150"/>
                  <a:gd name="T36" fmla="*/ 110 w 111"/>
                  <a:gd name="T37" fmla="*/ 117 h 150"/>
                  <a:gd name="T38" fmla="*/ 111 w 111"/>
                  <a:gd name="T39" fmla="*/ 1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1" h="150">
                    <a:moveTo>
                      <a:pt x="111" y="118"/>
                    </a:moveTo>
                    <a:cubicBezTo>
                      <a:pt x="110" y="120"/>
                      <a:pt x="109" y="123"/>
                      <a:pt x="108" y="125"/>
                    </a:cubicBezTo>
                    <a:cubicBezTo>
                      <a:pt x="103" y="131"/>
                      <a:pt x="99" y="136"/>
                      <a:pt x="94" y="142"/>
                    </a:cubicBezTo>
                    <a:cubicBezTo>
                      <a:pt x="90" y="146"/>
                      <a:pt x="86" y="148"/>
                      <a:pt x="80" y="149"/>
                    </a:cubicBezTo>
                    <a:cubicBezTo>
                      <a:pt x="75" y="150"/>
                      <a:pt x="73" y="149"/>
                      <a:pt x="72" y="144"/>
                    </a:cubicBezTo>
                    <a:cubicBezTo>
                      <a:pt x="70" y="135"/>
                      <a:pt x="68" y="126"/>
                      <a:pt x="66" y="117"/>
                    </a:cubicBezTo>
                    <a:cubicBezTo>
                      <a:pt x="64" y="108"/>
                      <a:pt x="63" y="99"/>
                      <a:pt x="59" y="90"/>
                    </a:cubicBezTo>
                    <a:cubicBezTo>
                      <a:pt x="57" y="85"/>
                      <a:pt x="54" y="80"/>
                      <a:pt x="50" y="75"/>
                    </a:cubicBezTo>
                    <a:cubicBezTo>
                      <a:pt x="40" y="63"/>
                      <a:pt x="29" y="51"/>
                      <a:pt x="19" y="40"/>
                    </a:cubicBezTo>
                    <a:cubicBezTo>
                      <a:pt x="15" y="35"/>
                      <a:pt x="11" y="31"/>
                      <a:pt x="6" y="27"/>
                    </a:cubicBezTo>
                    <a:cubicBezTo>
                      <a:pt x="1" y="22"/>
                      <a:pt x="0" y="17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2" y="1"/>
                      <a:pt x="3" y="0"/>
                      <a:pt x="9" y="2"/>
                    </a:cubicBezTo>
                    <a:cubicBezTo>
                      <a:pt x="12" y="4"/>
                      <a:pt x="15" y="5"/>
                      <a:pt x="18" y="7"/>
                    </a:cubicBezTo>
                    <a:cubicBezTo>
                      <a:pt x="21" y="10"/>
                      <a:pt x="24" y="12"/>
                      <a:pt x="27" y="15"/>
                    </a:cubicBezTo>
                    <a:cubicBezTo>
                      <a:pt x="32" y="20"/>
                      <a:pt x="38" y="24"/>
                      <a:pt x="44" y="26"/>
                    </a:cubicBezTo>
                    <a:cubicBezTo>
                      <a:pt x="61" y="33"/>
                      <a:pt x="74" y="43"/>
                      <a:pt x="85" y="57"/>
                    </a:cubicBezTo>
                    <a:cubicBezTo>
                      <a:pt x="98" y="73"/>
                      <a:pt x="107" y="92"/>
                      <a:pt x="110" y="114"/>
                    </a:cubicBezTo>
                    <a:cubicBezTo>
                      <a:pt x="110" y="115"/>
                      <a:pt x="110" y="116"/>
                      <a:pt x="110" y="117"/>
                    </a:cubicBezTo>
                    <a:cubicBezTo>
                      <a:pt x="110" y="117"/>
                      <a:pt x="110" y="118"/>
                      <a:pt x="111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26"/>
              <p:cNvSpPr/>
              <p:nvPr/>
            </p:nvSpPr>
            <p:spPr bwMode="auto">
              <a:xfrm>
                <a:off x="7022303" y="3189544"/>
                <a:ext cx="230674" cy="281935"/>
              </a:xfrm>
              <a:custGeom>
                <a:avLst/>
                <a:gdLst>
                  <a:gd name="T0" fmla="*/ 0 w 81"/>
                  <a:gd name="T1" fmla="*/ 18 h 99"/>
                  <a:gd name="T2" fmla="*/ 1 w 81"/>
                  <a:gd name="T3" fmla="*/ 9 h 99"/>
                  <a:gd name="T4" fmla="*/ 11 w 81"/>
                  <a:gd name="T5" fmla="*/ 1 h 99"/>
                  <a:gd name="T6" fmla="*/ 50 w 81"/>
                  <a:gd name="T7" fmla="*/ 12 h 99"/>
                  <a:gd name="T8" fmla="*/ 78 w 81"/>
                  <a:gd name="T9" fmla="*/ 44 h 99"/>
                  <a:gd name="T10" fmla="*/ 80 w 81"/>
                  <a:gd name="T11" fmla="*/ 51 h 99"/>
                  <a:gd name="T12" fmla="*/ 77 w 81"/>
                  <a:gd name="T13" fmla="*/ 79 h 99"/>
                  <a:gd name="T14" fmla="*/ 43 w 81"/>
                  <a:gd name="T15" fmla="*/ 92 h 99"/>
                  <a:gd name="T16" fmla="*/ 30 w 81"/>
                  <a:gd name="T17" fmla="*/ 81 h 99"/>
                  <a:gd name="T18" fmla="*/ 12 w 81"/>
                  <a:gd name="T19" fmla="*/ 60 h 99"/>
                  <a:gd name="T20" fmla="*/ 1 w 81"/>
                  <a:gd name="T21" fmla="*/ 24 h 99"/>
                  <a:gd name="T22" fmla="*/ 1 w 81"/>
                  <a:gd name="T23" fmla="*/ 18 h 99"/>
                  <a:gd name="T24" fmla="*/ 0 w 81"/>
                  <a:gd name="T2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99">
                    <a:moveTo>
                      <a:pt x="0" y="18"/>
                    </a:moveTo>
                    <a:cubicBezTo>
                      <a:pt x="1" y="15"/>
                      <a:pt x="1" y="12"/>
                      <a:pt x="1" y="9"/>
                    </a:cubicBezTo>
                    <a:cubicBezTo>
                      <a:pt x="2" y="4"/>
                      <a:pt x="5" y="1"/>
                      <a:pt x="11" y="1"/>
                    </a:cubicBezTo>
                    <a:cubicBezTo>
                      <a:pt x="25" y="0"/>
                      <a:pt x="39" y="2"/>
                      <a:pt x="50" y="12"/>
                    </a:cubicBezTo>
                    <a:cubicBezTo>
                      <a:pt x="62" y="21"/>
                      <a:pt x="70" y="32"/>
                      <a:pt x="78" y="44"/>
                    </a:cubicBezTo>
                    <a:cubicBezTo>
                      <a:pt x="79" y="46"/>
                      <a:pt x="80" y="49"/>
                      <a:pt x="80" y="51"/>
                    </a:cubicBezTo>
                    <a:cubicBezTo>
                      <a:pt x="81" y="61"/>
                      <a:pt x="80" y="70"/>
                      <a:pt x="77" y="79"/>
                    </a:cubicBezTo>
                    <a:cubicBezTo>
                      <a:pt x="74" y="89"/>
                      <a:pt x="57" y="99"/>
                      <a:pt x="43" y="92"/>
                    </a:cubicBezTo>
                    <a:cubicBezTo>
                      <a:pt x="38" y="89"/>
                      <a:pt x="33" y="86"/>
                      <a:pt x="30" y="81"/>
                    </a:cubicBezTo>
                    <a:cubicBezTo>
                      <a:pt x="24" y="74"/>
                      <a:pt x="18" y="67"/>
                      <a:pt x="12" y="60"/>
                    </a:cubicBezTo>
                    <a:cubicBezTo>
                      <a:pt x="4" y="49"/>
                      <a:pt x="2" y="37"/>
                      <a:pt x="1" y="24"/>
                    </a:cubicBezTo>
                    <a:cubicBezTo>
                      <a:pt x="1" y="22"/>
                      <a:pt x="1" y="20"/>
                      <a:pt x="1" y="18"/>
                    </a:cubicBezTo>
                    <a:cubicBezTo>
                      <a:pt x="1" y="18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28"/>
              <p:cNvSpPr/>
              <p:nvPr/>
            </p:nvSpPr>
            <p:spPr bwMode="auto">
              <a:xfrm>
                <a:off x="8502460" y="3122264"/>
                <a:ext cx="246693" cy="285139"/>
              </a:xfrm>
              <a:custGeom>
                <a:avLst/>
                <a:gdLst>
                  <a:gd name="T0" fmla="*/ 38 w 87"/>
                  <a:gd name="T1" fmla="*/ 100 h 100"/>
                  <a:gd name="T2" fmla="*/ 27 w 87"/>
                  <a:gd name="T3" fmla="*/ 98 h 100"/>
                  <a:gd name="T4" fmla="*/ 22 w 87"/>
                  <a:gd name="T5" fmla="*/ 91 h 100"/>
                  <a:gd name="T6" fmla="*/ 17 w 87"/>
                  <a:gd name="T7" fmla="*/ 65 h 100"/>
                  <a:gd name="T8" fmla="*/ 1 w 87"/>
                  <a:gd name="T9" fmla="*/ 16 h 100"/>
                  <a:gd name="T10" fmla="*/ 0 w 87"/>
                  <a:gd name="T11" fmla="*/ 4 h 100"/>
                  <a:gd name="T12" fmla="*/ 4 w 87"/>
                  <a:gd name="T13" fmla="*/ 0 h 100"/>
                  <a:gd name="T14" fmla="*/ 12 w 87"/>
                  <a:gd name="T15" fmla="*/ 0 h 100"/>
                  <a:gd name="T16" fmla="*/ 20 w 87"/>
                  <a:gd name="T17" fmla="*/ 4 h 100"/>
                  <a:gd name="T18" fmla="*/ 31 w 87"/>
                  <a:gd name="T19" fmla="*/ 12 h 100"/>
                  <a:gd name="T20" fmla="*/ 65 w 87"/>
                  <a:gd name="T21" fmla="*/ 41 h 100"/>
                  <a:gd name="T22" fmla="*/ 78 w 87"/>
                  <a:gd name="T23" fmla="*/ 56 h 100"/>
                  <a:gd name="T24" fmla="*/ 73 w 87"/>
                  <a:gd name="T25" fmla="*/ 87 h 100"/>
                  <a:gd name="T26" fmla="*/ 38 w 87"/>
                  <a:gd name="T2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" h="100">
                    <a:moveTo>
                      <a:pt x="38" y="100"/>
                    </a:moveTo>
                    <a:cubicBezTo>
                      <a:pt x="34" y="99"/>
                      <a:pt x="31" y="99"/>
                      <a:pt x="27" y="98"/>
                    </a:cubicBezTo>
                    <a:cubicBezTo>
                      <a:pt x="24" y="97"/>
                      <a:pt x="22" y="94"/>
                      <a:pt x="22" y="91"/>
                    </a:cubicBezTo>
                    <a:cubicBezTo>
                      <a:pt x="23" y="81"/>
                      <a:pt x="20" y="73"/>
                      <a:pt x="17" y="65"/>
                    </a:cubicBezTo>
                    <a:cubicBezTo>
                      <a:pt x="11" y="49"/>
                      <a:pt x="4" y="33"/>
                      <a:pt x="1" y="16"/>
                    </a:cubicBezTo>
                    <a:cubicBezTo>
                      <a:pt x="0" y="12"/>
                      <a:pt x="0" y="8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5" y="1"/>
                      <a:pt x="18" y="2"/>
                      <a:pt x="20" y="4"/>
                    </a:cubicBezTo>
                    <a:cubicBezTo>
                      <a:pt x="24" y="7"/>
                      <a:pt x="28" y="9"/>
                      <a:pt x="31" y="12"/>
                    </a:cubicBezTo>
                    <a:cubicBezTo>
                      <a:pt x="42" y="22"/>
                      <a:pt x="54" y="31"/>
                      <a:pt x="65" y="41"/>
                    </a:cubicBezTo>
                    <a:cubicBezTo>
                      <a:pt x="70" y="45"/>
                      <a:pt x="74" y="51"/>
                      <a:pt x="78" y="56"/>
                    </a:cubicBezTo>
                    <a:cubicBezTo>
                      <a:pt x="87" y="69"/>
                      <a:pt x="85" y="78"/>
                      <a:pt x="73" y="87"/>
                    </a:cubicBezTo>
                    <a:cubicBezTo>
                      <a:pt x="64" y="95"/>
                      <a:pt x="50" y="100"/>
                      <a:pt x="38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36"/>
              <p:cNvSpPr/>
              <p:nvPr/>
            </p:nvSpPr>
            <p:spPr bwMode="auto">
              <a:xfrm>
                <a:off x="9207298" y="2724992"/>
                <a:ext cx="128152" cy="246693"/>
              </a:xfrm>
              <a:custGeom>
                <a:avLst/>
                <a:gdLst>
                  <a:gd name="T0" fmla="*/ 6 w 44"/>
                  <a:gd name="T1" fmla="*/ 57 h 87"/>
                  <a:gd name="T2" fmla="*/ 2 w 44"/>
                  <a:gd name="T3" fmla="*/ 8 h 87"/>
                  <a:gd name="T4" fmla="*/ 3 w 44"/>
                  <a:gd name="T5" fmla="*/ 2 h 87"/>
                  <a:gd name="T6" fmla="*/ 10 w 44"/>
                  <a:gd name="T7" fmla="*/ 2 h 87"/>
                  <a:gd name="T8" fmla="*/ 15 w 44"/>
                  <a:gd name="T9" fmla="*/ 6 h 87"/>
                  <a:gd name="T10" fmla="*/ 29 w 44"/>
                  <a:gd name="T11" fmla="*/ 22 h 87"/>
                  <a:gd name="T12" fmla="*/ 39 w 44"/>
                  <a:gd name="T13" fmla="*/ 36 h 87"/>
                  <a:gd name="T14" fmla="*/ 43 w 44"/>
                  <a:gd name="T15" fmla="*/ 52 h 87"/>
                  <a:gd name="T16" fmla="*/ 38 w 44"/>
                  <a:gd name="T17" fmla="*/ 74 h 87"/>
                  <a:gd name="T18" fmla="*/ 16 w 44"/>
                  <a:gd name="T19" fmla="*/ 87 h 87"/>
                  <a:gd name="T20" fmla="*/ 8 w 44"/>
                  <a:gd name="T21" fmla="*/ 81 h 87"/>
                  <a:gd name="T22" fmla="*/ 6 w 44"/>
                  <a:gd name="T23" fmla="*/ 65 h 87"/>
                  <a:gd name="T24" fmla="*/ 6 w 44"/>
                  <a:gd name="T25" fmla="*/ 5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7">
                    <a:moveTo>
                      <a:pt x="6" y="57"/>
                    </a:moveTo>
                    <a:cubicBezTo>
                      <a:pt x="7" y="39"/>
                      <a:pt x="5" y="23"/>
                      <a:pt x="2" y="8"/>
                    </a:cubicBezTo>
                    <a:cubicBezTo>
                      <a:pt x="1" y="6"/>
                      <a:pt x="0" y="3"/>
                      <a:pt x="3" y="2"/>
                    </a:cubicBezTo>
                    <a:cubicBezTo>
                      <a:pt x="5" y="0"/>
                      <a:pt x="7" y="0"/>
                      <a:pt x="10" y="2"/>
                    </a:cubicBezTo>
                    <a:cubicBezTo>
                      <a:pt x="12" y="3"/>
                      <a:pt x="14" y="4"/>
                      <a:pt x="15" y="6"/>
                    </a:cubicBezTo>
                    <a:cubicBezTo>
                      <a:pt x="20" y="11"/>
                      <a:pt x="25" y="17"/>
                      <a:pt x="29" y="22"/>
                    </a:cubicBezTo>
                    <a:cubicBezTo>
                      <a:pt x="33" y="27"/>
                      <a:pt x="36" y="32"/>
                      <a:pt x="39" y="36"/>
                    </a:cubicBezTo>
                    <a:cubicBezTo>
                      <a:pt x="42" y="41"/>
                      <a:pt x="44" y="46"/>
                      <a:pt x="43" y="52"/>
                    </a:cubicBezTo>
                    <a:cubicBezTo>
                      <a:pt x="42" y="59"/>
                      <a:pt x="41" y="67"/>
                      <a:pt x="38" y="74"/>
                    </a:cubicBezTo>
                    <a:cubicBezTo>
                      <a:pt x="33" y="83"/>
                      <a:pt x="27" y="87"/>
                      <a:pt x="16" y="87"/>
                    </a:cubicBezTo>
                    <a:cubicBezTo>
                      <a:pt x="12" y="87"/>
                      <a:pt x="10" y="85"/>
                      <a:pt x="8" y="81"/>
                    </a:cubicBezTo>
                    <a:cubicBezTo>
                      <a:pt x="6" y="76"/>
                      <a:pt x="6" y="71"/>
                      <a:pt x="6" y="65"/>
                    </a:cubicBezTo>
                    <a:cubicBezTo>
                      <a:pt x="6" y="62"/>
                      <a:pt x="6" y="59"/>
                      <a:pt x="6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9" name="组合 38"/>
            <p:cNvGrpSpPr/>
            <p:nvPr userDrawn="1"/>
          </p:nvGrpSpPr>
          <p:grpSpPr>
            <a:xfrm>
              <a:off x="9556201" y="498129"/>
              <a:ext cx="588050" cy="586680"/>
              <a:chOff x="2105799" y="20055838"/>
              <a:chExt cx="6748090" cy="6732363"/>
            </a:xfrm>
            <a:grpFill/>
          </p:grpSpPr>
          <p:sp>
            <p:nvSpPr>
              <p:cNvPr id="40" name="Freeform 8"/>
              <p:cNvSpPr>
                <a:spLocks noEditPoints="1"/>
              </p:cNvSpPr>
              <p:nvPr/>
            </p:nvSpPr>
            <p:spPr bwMode="auto">
              <a:xfrm>
                <a:off x="2105799" y="20055838"/>
                <a:ext cx="6748090" cy="6732363"/>
              </a:xfrm>
              <a:custGeom>
                <a:avLst/>
                <a:gdLst>
                  <a:gd name="T0" fmla="*/ 0 w 965"/>
                  <a:gd name="T1" fmla="*/ 465 h 963"/>
                  <a:gd name="T2" fmla="*/ 1 w 965"/>
                  <a:gd name="T3" fmla="*/ 453 h 963"/>
                  <a:gd name="T4" fmla="*/ 10 w 965"/>
                  <a:gd name="T5" fmla="*/ 384 h 963"/>
                  <a:gd name="T6" fmla="*/ 50 w 965"/>
                  <a:gd name="T7" fmla="*/ 269 h 963"/>
                  <a:gd name="T8" fmla="*/ 220 w 965"/>
                  <a:gd name="T9" fmla="*/ 78 h 963"/>
                  <a:gd name="T10" fmla="*/ 368 w 965"/>
                  <a:gd name="T11" fmla="*/ 14 h 963"/>
                  <a:gd name="T12" fmla="*/ 459 w 965"/>
                  <a:gd name="T13" fmla="*/ 1 h 963"/>
                  <a:gd name="T14" fmla="*/ 465 w 965"/>
                  <a:gd name="T15" fmla="*/ 0 h 963"/>
                  <a:gd name="T16" fmla="*/ 498 w 965"/>
                  <a:gd name="T17" fmla="*/ 0 h 963"/>
                  <a:gd name="T18" fmla="*/ 503 w 965"/>
                  <a:gd name="T19" fmla="*/ 1 h 963"/>
                  <a:gd name="T20" fmla="*/ 746 w 965"/>
                  <a:gd name="T21" fmla="*/ 80 h 963"/>
                  <a:gd name="T22" fmla="*/ 941 w 965"/>
                  <a:gd name="T23" fmla="*/ 338 h 963"/>
                  <a:gd name="T24" fmla="*/ 962 w 965"/>
                  <a:gd name="T25" fmla="*/ 447 h 963"/>
                  <a:gd name="T26" fmla="*/ 945 w 965"/>
                  <a:gd name="T27" fmla="*/ 612 h 963"/>
                  <a:gd name="T28" fmla="*/ 857 w 965"/>
                  <a:gd name="T29" fmla="*/ 782 h 963"/>
                  <a:gd name="T30" fmla="*/ 722 w 965"/>
                  <a:gd name="T31" fmla="*/ 897 h 963"/>
                  <a:gd name="T32" fmla="*/ 584 w 965"/>
                  <a:gd name="T33" fmla="*/ 951 h 963"/>
                  <a:gd name="T34" fmla="*/ 502 w 965"/>
                  <a:gd name="T35" fmla="*/ 962 h 963"/>
                  <a:gd name="T36" fmla="*/ 497 w 965"/>
                  <a:gd name="T37" fmla="*/ 963 h 963"/>
                  <a:gd name="T38" fmla="*/ 466 w 965"/>
                  <a:gd name="T39" fmla="*/ 963 h 963"/>
                  <a:gd name="T40" fmla="*/ 449 w 965"/>
                  <a:gd name="T41" fmla="*/ 961 h 963"/>
                  <a:gd name="T42" fmla="*/ 332 w 965"/>
                  <a:gd name="T43" fmla="*/ 938 h 963"/>
                  <a:gd name="T44" fmla="*/ 51 w 965"/>
                  <a:gd name="T45" fmla="*/ 695 h 963"/>
                  <a:gd name="T46" fmla="*/ 8 w 965"/>
                  <a:gd name="T47" fmla="*/ 564 h 963"/>
                  <a:gd name="T48" fmla="*/ 1 w 965"/>
                  <a:gd name="T49" fmla="*/ 510 h 963"/>
                  <a:gd name="T50" fmla="*/ 0 w 965"/>
                  <a:gd name="T51" fmla="*/ 497 h 963"/>
                  <a:gd name="T52" fmla="*/ 0 w 965"/>
                  <a:gd name="T53" fmla="*/ 465 h 963"/>
                  <a:gd name="T54" fmla="*/ 481 w 965"/>
                  <a:gd name="T55" fmla="*/ 946 h 963"/>
                  <a:gd name="T56" fmla="*/ 946 w 965"/>
                  <a:gd name="T57" fmla="*/ 481 h 963"/>
                  <a:gd name="T58" fmla="*/ 482 w 965"/>
                  <a:gd name="T59" fmla="*/ 17 h 963"/>
                  <a:gd name="T60" fmla="*/ 17 w 965"/>
                  <a:gd name="T61" fmla="*/ 480 h 963"/>
                  <a:gd name="T62" fmla="*/ 481 w 965"/>
                  <a:gd name="T63" fmla="*/ 946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5" h="963">
                    <a:moveTo>
                      <a:pt x="0" y="465"/>
                    </a:moveTo>
                    <a:cubicBezTo>
                      <a:pt x="0" y="461"/>
                      <a:pt x="1" y="457"/>
                      <a:pt x="1" y="453"/>
                    </a:cubicBezTo>
                    <a:cubicBezTo>
                      <a:pt x="3" y="430"/>
                      <a:pt x="6" y="407"/>
                      <a:pt x="10" y="384"/>
                    </a:cubicBezTo>
                    <a:cubicBezTo>
                      <a:pt x="19" y="344"/>
                      <a:pt x="32" y="306"/>
                      <a:pt x="50" y="269"/>
                    </a:cubicBezTo>
                    <a:cubicBezTo>
                      <a:pt x="89" y="190"/>
                      <a:pt x="146" y="127"/>
                      <a:pt x="220" y="78"/>
                    </a:cubicBezTo>
                    <a:cubicBezTo>
                      <a:pt x="265" y="48"/>
                      <a:pt x="315" y="27"/>
                      <a:pt x="368" y="14"/>
                    </a:cubicBezTo>
                    <a:cubicBezTo>
                      <a:pt x="398" y="6"/>
                      <a:pt x="429" y="2"/>
                      <a:pt x="459" y="1"/>
                    </a:cubicBezTo>
                    <a:cubicBezTo>
                      <a:pt x="461" y="1"/>
                      <a:pt x="463" y="0"/>
                      <a:pt x="465" y="0"/>
                    </a:cubicBezTo>
                    <a:cubicBezTo>
                      <a:pt x="476" y="0"/>
                      <a:pt x="487" y="0"/>
                      <a:pt x="498" y="0"/>
                    </a:cubicBezTo>
                    <a:cubicBezTo>
                      <a:pt x="500" y="0"/>
                      <a:pt x="501" y="1"/>
                      <a:pt x="503" y="1"/>
                    </a:cubicBezTo>
                    <a:cubicBezTo>
                      <a:pt x="592" y="5"/>
                      <a:pt x="673" y="31"/>
                      <a:pt x="746" y="80"/>
                    </a:cubicBezTo>
                    <a:cubicBezTo>
                      <a:pt x="841" y="143"/>
                      <a:pt x="906" y="229"/>
                      <a:pt x="941" y="338"/>
                    </a:cubicBezTo>
                    <a:cubicBezTo>
                      <a:pt x="952" y="373"/>
                      <a:pt x="959" y="410"/>
                      <a:pt x="962" y="447"/>
                    </a:cubicBezTo>
                    <a:cubicBezTo>
                      <a:pt x="965" y="503"/>
                      <a:pt x="960" y="558"/>
                      <a:pt x="945" y="612"/>
                    </a:cubicBezTo>
                    <a:cubicBezTo>
                      <a:pt x="927" y="674"/>
                      <a:pt x="897" y="731"/>
                      <a:pt x="857" y="782"/>
                    </a:cubicBezTo>
                    <a:cubicBezTo>
                      <a:pt x="819" y="829"/>
                      <a:pt x="774" y="867"/>
                      <a:pt x="722" y="897"/>
                    </a:cubicBezTo>
                    <a:cubicBezTo>
                      <a:pt x="679" y="923"/>
                      <a:pt x="633" y="940"/>
                      <a:pt x="584" y="951"/>
                    </a:cubicBezTo>
                    <a:cubicBezTo>
                      <a:pt x="557" y="957"/>
                      <a:pt x="530" y="960"/>
                      <a:pt x="502" y="962"/>
                    </a:cubicBezTo>
                    <a:cubicBezTo>
                      <a:pt x="500" y="962"/>
                      <a:pt x="498" y="962"/>
                      <a:pt x="497" y="963"/>
                    </a:cubicBezTo>
                    <a:cubicBezTo>
                      <a:pt x="487" y="963"/>
                      <a:pt x="476" y="963"/>
                      <a:pt x="466" y="963"/>
                    </a:cubicBezTo>
                    <a:cubicBezTo>
                      <a:pt x="460" y="962"/>
                      <a:pt x="455" y="961"/>
                      <a:pt x="449" y="961"/>
                    </a:cubicBezTo>
                    <a:cubicBezTo>
                      <a:pt x="409" y="958"/>
                      <a:pt x="370" y="951"/>
                      <a:pt x="332" y="938"/>
                    </a:cubicBezTo>
                    <a:cubicBezTo>
                      <a:pt x="206" y="895"/>
                      <a:pt x="112" y="814"/>
                      <a:pt x="51" y="695"/>
                    </a:cubicBezTo>
                    <a:cubicBezTo>
                      <a:pt x="30" y="654"/>
                      <a:pt x="16" y="610"/>
                      <a:pt x="8" y="564"/>
                    </a:cubicBezTo>
                    <a:cubicBezTo>
                      <a:pt x="4" y="546"/>
                      <a:pt x="2" y="528"/>
                      <a:pt x="1" y="510"/>
                    </a:cubicBezTo>
                    <a:cubicBezTo>
                      <a:pt x="1" y="506"/>
                      <a:pt x="0" y="501"/>
                      <a:pt x="0" y="497"/>
                    </a:cubicBezTo>
                    <a:cubicBezTo>
                      <a:pt x="0" y="486"/>
                      <a:pt x="0" y="475"/>
                      <a:pt x="0" y="465"/>
                    </a:cubicBezTo>
                    <a:close/>
                    <a:moveTo>
                      <a:pt x="481" y="946"/>
                    </a:moveTo>
                    <a:cubicBezTo>
                      <a:pt x="738" y="946"/>
                      <a:pt x="946" y="736"/>
                      <a:pt x="946" y="481"/>
                    </a:cubicBezTo>
                    <a:cubicBezTo>
                      <a:pt x="947" y="228"/>
                      <a:pt x="740" y="17"/>
                      <a:pt x="482" y="17"/>
                    </a:cubicBezTo>
                    <a:cubicBezTo>
                      <a:pt x="226" y="16"/>
                      <a:pt x="17" y="225"/>
                      <a:pt x="17" y="480"/>
                    </a:cubicBezTo>
                    <a:cubicBezTo>
                      <a:pt x="16" y="736"/>
                      <a:pt x="225" y="945"/>
                      <a:pt x="481" y="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2986668" y="20928842"/>
                <a:ext cx="4978486" cy="4970622"/>
              </a:xfrm>
              <a:custGeom>
                <a:avLst/>
                <a:gdLst>
                  <a:gd name="T0" fmla="*/ 711 w 711"/>
                  <a:gd name="T1" fmla="*/ 356 h 711"/>
                  <a:gd name="T2" fmla="*/ 355 w 711"/>
                  <a:gd name="T3" fmla="*/ 711 h 711"/>
                  <a:gd name="T4" fmla="*/ 0 w 711"/>
                  <a:gd name="T5" fmla="*/ 357 h 711"/>
                  <a:gd name="T6" fmla="*/ 354 w 711"/>
                  <a:gd name="T7" fmla="*/ 1 h 711"/>
                  <a:gd name="T8" fmla="*/ 711 w 711"/>
                  <a:gd name="T9" fmla="*/ 356 h 711"/>
                  <a:gd name="T10" fmla="*/ 355 w 711"/>
                  <a:gd name="T11" fmla="*/ 700 h 711"/>
                  <a:gd name="T12" fmla="*/ 700 w 711"/>
                  <a:gd name="T13" fmla="*/ 356 h 711"/>
                  <a:gd name="T14" fmla="*/ 355 w 711"/>
                  <a:gd name="T15" fmla="*/ 12 h 711"/>
                  <a:gd name="T16" fmla="*/ 11 w 711"/>
                  <a:gd name="T17" fmla="*/ 356 h 711"/>
                  <a:gd name="T18" fmla="*/ 355 w 711"/>
                  <a:gd name="T19" fmla="*/ 70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1" h="711">
                    <a:moveTo>
                      <a:pt x="711" y="356"/>
                    </a:moveTo>
                    <a:cubicBezTo>
                      <a:pt x="711" y="552"/>
                      <a:pt x="551" y="711"/>
                      <a:pt x="355" y="711"/>
                    </a:cubicBezTo>
                    <a:cubicBezTo>
                      <a:pt x="159" y="711"/>
                      <a:pt x="1" y="551"/>
                      <a:pt x="0" y="357"/>
                    </a:cubicBezTo>
                    <a:cubicBezTo>
                      <a:pt x="0" y="162"/>
                      <a:pt x="158" y="2"/>
                      <a:pt x="354" y="1"/>
                    </a:cubicBezTo>
                    <a:cubicBezTo>
                      <a:pt x="551" y="0"/>
                      <a:pt x="711" y="159"/>
                      <a:pt x="711" y="356"/>
                    </a:cubicBezTo>
                    <a:close/>
                    <a:moveTo>
                      <a:pt x="355" y="700"/>
                    </a:moveTo>
                    <a:cubicBezTo>
                      <a:pt x="545" y="701"/>
                      <a:pt x="700" y="546"/>
                      <a:pt x="700" y="356"/>
                    </a:cubicBezTo>
                    <a:cubicBezTo>
                      <a:pt x="700" y="166"/>
                      <a:pt x="545" y="12"/>
                      <a:pt x="355" y="12"/>
                    </a:cubicBezTo>
                    <a:cubicBezTo>
                      <a:pt x="166" y="12"/>
                      <a:pt x="11" y="166"/>
                      <a:pt x="11" y="356"/>
                    </a:cubicBezTo>
                    <a:cubicBezTo>
                      <a:pt x="11" y="545"/>
                      <a:pt x="166" y="700"/>
                      <a:pt x="355" y="7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7508990" y="21424332"/>
                <a:ext cx="550543" cy="660652"/>
              </a:xfrm>
              <a:custGeom>
                <a:avLst/>
                <a:gdLst>
                  <a:gd name="T0" fmla="*/ 37 w 79"/>
                  <a:gd name="T1" fmla="*/ 41 h 94"/>
                  <a:gd name="T2" fmla="*/ 21 w 79"/>
                  <a:gd name="T3" fmla="*/ 55 h 94"/>
                  <a:gd name="T4" fmla="*/ 19 w 79"/>
                  <a:gd name="T5" fmla="*/ 62 h 94"/>
                  <a:gd name="T6" fmla="*/ 20 w 79"/>
                  <a:gd name="T7" fmla="*/ 66 h 94"/>
                  <a:gd name="T8" fmla="*/ 0 w 79"/>
                  <a:gd name="T9" fmla="*/ 40 h 94"/>
                  <a:gd name="T10" fmla="*/ 3 w 79"/>
                  <a:gd name="T11" fmla="*/ 42 h 94"/>
                  <a:gd name="T12" fmla="*/ 12 w 79"/>
                  <a:gd name="T13" fmla="*/ 42 h 94"/>
                  <a:gd name="T14" fmla="*/ 48 w 79"/>
                  <a:gd name="T15" fmla="*/ 12 h 94"/>
                  <a:gd name="T16" fmla="*/ 50 w 79"/>
                  <a:gd name="T17" fmla="*/ 2 h 94"/>
                  <a:gd name="T18" fmla="*/ 50 w 79"/>
                  <a:gd name="T19" fmla="*/ 0 h 94"/>
                  <a:gd name="T20" fmla="*/ 52 w 79"/>
                  <a:gd name="T21" fmla="*/ 2 h 94"/>
                  <a:gd name="T22" fmla="*/ 70 w 79"/>
                  <a:gd name="T23" fmla="*/ 26 h 94"/>
                  <a:gd name="T24" fmla="*/ 77 w 79"/>
                  <a:gd name="T25" fmla="*/ 40 h 94"/>
                  <a:gd name="T26" fmla="*/ 75 w 79"/>
                  <a:gd name="T27" fmla="*/ 54 h 94"/>
                  <a:gd name="T28" fmla="*/ 57 w 79"/>
                  <a:gd name="T29" fmla="*/ 59 h 94"/>
                  <a:gd name="T30" fmla="*/ 50 w 79"/>
                  <a:gd name="T31" fmla="*/ 56 h 94"/>
                  <a:gd name="T32" fmla="*/ 40 w 79"/>
                  <a:gd name="T33" fmla="*/ 94 h 94"/>
                  <a:gd name="T34" fmla="*/ 38 w 79"/>
                  <a:gd name="T35" fmla="*/ 92 h 94"/>
                  <a:gd name="T36" fmla="*/ 31 w 79"/>
                  <a:gd name="T37" fmla="*/ 82 h 94"/>
                  <a:gd name="T38" fmla="*/ 29 w 79"/>
                  <a:gd name="T39" fmla="*/ 75 h 94"/>
                  <a:gd name="T40" fmla="*/ 38 w 79"/>
                  <a:gd name="T41" fmla="*/ 47 h 94"/>
                  <a:gd name="T42" fmla="*/ 37 w 79"/>
                  <a:gd name="T43" fmla="*/ 41 h 94"/>
                  <a:gd name="T44" fmla="*/ 40 w 79"/>
                  <a:gd name="T45" fmla="*/ 39 h 94"/>
                  <a:gd name="T46" fmla="*/ 45 w 79"/>
                  <a:gd name="T47" fmla="*/ 45 h 94"/>
                  <a:gd name="T48" fmla="*/ 61 w 79"/>
                  <a:gd name="T49" fmla="*/ 45 h 94"/>
                  <a:gd name="T50" fmla="*/ 65 w 79"/>
                  <a:gd name="T51" fmla="*/ 43 h 94"/>
                  <a:gd name="T52" fmla="*/ 65 w 79"/>
                  <a:gd name="T53" fmla="*/ 24 h 94"/>
                  <a:gd name="T54" fmla="*/ 59 w 79"/>
                  <a:gd name="T55" fmla="*/ 24 h 94"/>
                  <a:gd name="T56" fmla="*/ 45 w 79"/>
                  <a:gd name="T57" fmla="*/ 35 h 94"/>
                  <a:gd name="T58" fmla="*/ 40 w 79"/>
                  <a:gd name="T59" fmla="*/ 3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94">
                    <a:moveTo>
                      <a:pt x="37" y="41"/>
                    </a:moveTo>
                    <a:cubicBezTo>
                      <a:pt x="32" y="46"/>
                      <a:pt x="26" y="50"/>
                      <a:pt x="21" y="55"/>
                    </a:cubicBezTo>
                    <a:cubicBezTo>
                      <a:pt x="18" y="57"/>
                      <a:pt x="18" y="60"/>
                      <a:pt x="19" y="62"/>
                    </a:cubicBezTo>
                    <a:cubicBezTo>
                      <a:pt x="20" y="64"/>
                      <a:pt x="20" y="65"/>
                      <a:pt x="20" y="66"/>
                    </a:cubicBezTo>
                    <a:cubicBezTo>
                      <a:pt x="17" y="65"/>
                      <a:pt x="3" y="47"/>
                      <a:pt x="0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7" y="44"/>
                      <a:pt x="9" y="44"/>
                      <a:pt x="12" y="42"/>
                    </a:cubicBezTo>
                    <a:cubicBezTo>
                      <a:pt x="24" y="32"/>
                      <a:pt x="36" y="22"/>
                      <a:pt x="48" y="12"/>
                    </a:cubicBezTo>
                    <a:cubicBezTo>
                      <a:pt x="52" y="9"/>
                      <a:pt x="52" y="7"/>
                      <a:pt x="50" y="2"/>
                    </a:cubicBezTo>
                    <a:cubicBezTo>
                      <a:pt x="50" y="1"/>
                      <a:pt x="50" y="1"/>
                      <a:pt x="50" y="0"/>
                    </a:cubicBezTo>
                    <a:cubicBezTo>
                      <a:pt x="51" y="1"/>
                      <a:pt x="52" y="1"/>
                      <a:pt x="52" y="2"/>
                    </a:cubicBezTo>
                    <a:cubicBezTo>
                      <a:pt x="58" y="10"/>
                      <a:pt x="64" y="18"/>
                      <a:pt x="70" y="26"/>
                    </a:cubicBezTo>
                    <a:cubicBezTo>
                      <a:pt x="73" y="30"/>
                      <a:pt x="75" y="35"/>
                      <a:pt x="77" y="40"/>
                    </a:cubicBezTo>
                    <a:cubicBezTo>
                      <a:pt x="79" y="45"/>
                      <a:pt x="79" y="50"/>
                      <a:pt x="75" y="54"/>
                    </a:cubicBezTo>
                    <a:cubicBezTo>
                      <a:pt x="71" y="60"/>
                      <a:pt x="64" y="62"/>
                      <a:pt x="57" y="59"/>
                    </a:cubicBezTo>
                    <a:cubicBezTo>
                      <a:pt x="55" y="58"/>
                      <a:pt x="53" y="57"/>
                      <a:pt x="50" y="56"/>
                    </a:cubicBezTo>
                    <a:cubicBezTo>
                      <a:pt x="47" y="69"/>
                      <a:pt x="42" y="81"/>
                      <a:pt x="40" y="94"/>
                    </a:cubicBezTo>
                    <a:cubicBezTo>
                      <a:pt x="40" y="94"/>
                      <a:pt x="39" y="93"/>
                      <a:pt x="38" y="92"/>
                    </a:cubicBezTo>
                    <a:cubicBezTo>
                      <a:pt x="36" y="89"/>
                      <a:pt x="33" y="85"/>
                      <a:pt x="31" y="82"/>
                    </a:cubicBezTo>
                    <a:cubicBezTo>
                      <a:pt x="29" y="80"/>
                      <a:pt x="29" y="78"/>
                      <a:pt x="29" y="75"/>
                    </a:cubicBezTo>
                    <a:cubicBezTo>
                      <a:pt x="33" y="66"/>
                      <a:pt x="36" y="56"/>
                      <a:pt x="38" y="47"/>
                    </a:cubicBezTo>
                    <a:cubicBezTo>
                      <a:pt x="39" y="45"/>
                      <a:pt x="40" y="43"/>
                      <a:pt x="37" y="41"/>
                    </a:cubicBezTo>
                    <a:close/>
                    <a:moveTo>
                      <a:pt x="40" y="39"/>
                    </a:moveTo>
                    <a:cubicBezTo>
                      <a:pt x="42" y="41"/>
                      <a:pt x="43" y="43"/>
                      <a:pt x="45" y="45"/>
                    </a:cubicBezTo>
                    <a:cubicBezTo>
                      <a:pt x="50" y="50"/>
                      <a:pt x="55" y="50"/>
                      <a:pt x="61" y="45"/>
                    </a:cubicBezTo>
                    <a:cubicBezTo>
                      <a:pt x="63" y="45"/>
                      <a:pt x="64" y="44"/>
                      <a:pt x="65" y="43"/>
                    </a:cubicBezTo>
                    <a:cubicBezTo>
                      <a:pt x="71" y="37"/>
                      <a:pt x="71" y="31"/>
                      <a:pt x="65" y="24"/>
                    </a:cubicBezTo>
                    <a:cubicBezTo>
                      <a:pt x="63" y="22"/>
                      <a:pt x="62" y="21"/>
                      <a:pt x="59" y="24"/>
                    </a:cubicBezTo>
                    <a:cubicBezTo>
                      <a:pt x="54" y="27"/>
                      <a:pt x="50" y="31"/>
                      <a:pt x="45" y="35"/>
                    </a:cubicBezTo>
                    <a:cubicBezTo>
                      <a:pt x="44" y="36"/>
                      <a:pt x="42" y="38"/>
                      <a:pt x="40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2373206" y="22674853"/>
                <a:ext cx="526949" cy="566274"/>
              </a:xfrm>
              <a:custGeom>
                <a:avLst/>
                <a:gdLst>
                  <a:gd name="T0" fmla="*/ 0 w 76"/>
                  <a:gd name="T1" fmla="*/ 68 h 80"/>
                  <a:gd name="T2" fmla="*/ 5 w 76"/>
                  <a:gd name="T3" fmla="*/ 36 h 80"/>
                  <a:gd name="T4" fmla="*/ 7 w 76"/>
                  <a:gd name="T5" fmla="*/ 36 h 80"/>
                  <a:gd name="T6" fmla="*/ 7 w 76"/>
                  <a:gd name="T7" fmla="*/ 39 h 80"/>
                  <a:gd name="T8" fmla="*/ 13 w 76"/>
                  <a:gd name="T9" fmla="*/ 46 h 80"/>
                  <a:gd name="T10" fmla="*/ 35 w 76"/>
                  <a:gd name="T11" fmla="*/ 50 h 80"/>
                  <a:gd name="T12" fmla="*/ 33 w 76"/>
                  <a:gd name="T13" fmla="*/ 47 h 80"/>
                  <a:gd name="T14" fmla="*/ 18 w 76"/>
                  <a:gd name="T15" fmla="*/ 24 h 80"/>
                  <a:gd name="T16" fmla="*/ 17 w 76"/>
                  <a:gd name="T17" fmla="*/ 22 h 80"/>
                  <a:gd name="T18" fmla="*/ 10 w 76"/>
                  <a:gd name="T19" fmla="*/ 23 h 80"/>
                  <a:gd name="T20" fmla="*/ 8 w 76"/>
                  <a:gd name="T21" fmla="*/ 29 h 80"/>
                  <a:gd name="T22" fmla="*/ 12 w 76"/>
                  <a:gd name="T23" fmla="*/ 0 h 80"/>
                  <a:gd name="T24" fmla="*/ 13 w 76"/>
                  <a:gd name="T25" fmla="*/ 1 h 80"/>
                  <a:gd name="T26" fmla="*/ 19 w 76"/>
                  <a:gd name="T27" fmla="*/ 19 h 80"/>
                  <a:gd name="T28" fmla="*/ 29 w 76"/>
                  <a:gd name="T29" fmla="*/ 35 h 80"/>
                  <a:gd name="T30" fmla="*/ 33 w 76"/>
                  <a:gd name="T31" fmla="*/ 34 h 80"/>
                  <a:gd name="T32" fmla="*/ 69 w 76"/>
                  <a:gd name="T33" fmla="*/ 13 h 80"/>
                  <a:gd name="T34" fmla="*/ 75 w 76"/>
                  <a:gd name="T35" fmla="*/ 8 h 80"/>
                  <a:gd name="T36" fmla="*/ 74 w 76"/>
                  <a:gd name="T37" fmla="*/ 18 h 80"/>
                  <a:gd name="T38" fmla="*/ 72 w 76"/>
                  <a:gd name="T39" fmla="*/ 30 h 80"/>
                  <a:gd name="T40" fmla="*/ 70 w 76"/>
                  <a:gd name="T41" fmla="*/ 40 h 80"/>
                  <a:gd name="T42" fmla="*/ 69 w 76"/>
                  <a:gd name="T43" fmla="*/ 40 h 80"/>
                  <a:gd name="T44" fmla="*/ 68 w 76"/>
                  <a:gd name="T45" fmla="*/ 32 h 80"/>
                  <a:gd name="T46" fmla="*/ 64 w 76"/>
                  <a:gd name="T47" fmla="*/ 33 h 80"/>
                  <a:gd name="T48" fmla="*/ 39 w 76"/>
                  <a:gd name="T49" fmla="*/ 48 h 80"/>
                  <a:gd name="T50" fmla="*/ 42 w 76"/>
                  <a:gd name="T51" fmla="*/ 51 h 80"/>
                  <a:gd name="T52" fmla="*/ 60 w 76"/>
                  <a:gd name="T53" fmla="*/ 55 h 80"/>
                  <a:gd name="T54" fmla="*/ 66 w 76"/>
                  <a:gd name="T55" fmla="*/ 51 h 80"/>
                  <a:gd name="T56" fmla="*/ 68 w 76"/>
                  <a:gd name="T57" fmla="*/ 48 h 80"/>
                  <a:gd name="T58" fmla="*/ 63 w 76"/>
                  <a:gd name="T59" fmla="*/ 80 h 80"/>
                  <a:gd name="T60" fmla="*/ 62 w 76"/>
                  <a:gd name="T61" fmla="*/ 80 h 80"/>
                  <a:gd name="T62" fmla="*/ 62 w 76"/>
                  <a:gd name="T63" fmla="*/ 77 h 80"/>
                  <a:gd name="T64" fmla="*/ 55 w 76"/>
                  <a:gd name="T65" fmla="*/ 70 h 80"/>
                  <a:gd name="T66" fmla="*/ 11 w 76"/>
                  <a:gd name="T67" fmla="*/ 62 h 80"/>
                  <a:gd name="T68" fmla="*/ 3 w 76"/>
                  <a:gd name="T69" fmla="*/ 66 h 80"/>
                  <a:gd name="T70" fmla="*/ 1 w 76"/>
                  <a:gd name="T71" fmla="*/ 68 h 80"/>
                  <a:gd name="T72" fmla="*/ 0 w 76"/>
                  <a:gd name="T73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80">
                    <a:moveTo>
                      <a:pt x="0" y="68"/>
                    </a:moveTo>
                    <a:cubicBezTo>
                      <a:pt x="2" y="57"/>
                      <a:pt x="4" y="47"/>
                      <a:pt x="5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7"/>
                      <a:pt x="7" y="38"/>
                      <a:pt x="7" y="39"/>
                    </a:cubicBezTo>
                    <a:cubicBezTo>
                      <a:pt x="8" y="43"/>
                      <a:pt x="9" y="45"/>
                      <a:pt x="13" y="46"/>
                    </a:cubicBezTo>
                    <a:cubicBezTo>
                      <a:pt x="20" y="48"/>
                      <a:pt x="27" y="49"/>
                      <a:pt x="35" y="50"/>
                    </a:cubicBezTo>
                    <a:cubicBezTo>
                      <a:pt x="34" y="49"/>
                      <a:pt x="34" y="48"/>
                      <a:pt x="33" y="47"/>
                    </a:cubicBezTo>
                    <a:cubicBezTo>
                      <a:pt x="28" y="39"/>
                      <a:pt x="23" y="32"/>
                      <a:pt x="18" y="24"/>
                    </a:cubicBezTo>
                    <a:cubicBezTo>
                      <a:pt x="18" y="24"/>
                      <a:pt x="17" y="23"/>
                      <a:pt x="17" y="22"/>
                    </a:cubicBezTo>
                    <a:cubicBezTo>
                      <a:pt x="14" y="19"/>
                      <a:pt x="12" y="20"/>
                      <a:pt x="10" y="23"/>
                    </a:cubicBezTo>
                    <a:cubicBezTo>
                      <a:pt x="10" y="25"/>
                      <a:pt x="9" y="26"/>
                      <a:pt x="8" y="29"/>
                    </a:cubicBezTo>
                    <a:cubicBezTo>
                      <a:pt x="7" y="24"/>
                      <a:pt x="10" y="4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8"/>
                      <a:pt x="16" y="14"/>
                      <a:pt x="19" y="19"/>
                    </a:cubicBezTo>
                    <a:cubicBezTo>
                      <a:pt x="22" y="25"/>
                      <a:pt x="26" y="30"/>
                      <a:pt x="29" y="35"/>
                    </a:cubicBezTo>
                    <a:cubicBezTo>
                      <a:pt x="31" y="35"/>
                      <a:pt x="32" y="34"/>
                      <a:pt x="33" y="34"/>
                    </a:cubicBezTo>
                    <a:cubicBezTo>
                      <a:pt x="45" y="27"/>
                      <a:pt x="57" y="20"/>
                      <a:pt x="69" y="13"/>
                    </a:cubicBezTo>
                    <a:cubicBezTo>
                      <a:pt x="71" y="12"/>
                      <a:pt x="73" y="10"/>
                      <a:pt x="75" y="8"/>
                    </a:cubicBezTo>
                    <a:cubicBezTo>
                      <a:pt x="76" y="12"/>
                      <a:pt x="74" y="15"/>
                      <a:pt x="74" y="18"/>
                    </a:cubicBezTo>
                    <a:cubicBezTo>
                      <a:pt x="73" y="22"/>
                      <a:pt x="73" y="26"/>
                      <a:pt x="72" y="30"/>
                    </a:cubicBezTo>
                    <a:cubicBezTo>
                      <a:pt x="71" y="33"/>
                      <a:pt x="71" y="37"/>
                      <a:pt x="70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38"/>
                      <a:pt x="68" y="35"/>
                      <a:pt x="68" y="32"/>
                    </a:cubicBezTo>
                    <a:cubicBezTo>
                      <a:pt x="66" y="32"/>
                      <a:pt x="65" y="33"/>
                      <a:pt x="64" y="33"/>
                    </a:cubicBezTo>
                    <a:cubicBezTo>
                      <a:pt x="55" y="38"/>
                      <a:pt x="47" y="43"/>
                      <a:pt x="39" y="48"/>
                    </a:cubicBezTo>
                    <a:cubicBezTo>
                      <a:pt x="39" y="50"/>
                      <a:pt x="40" y="51"/>
                      <a:pt x="42" y="51"/>
                    </a:cubicBezTo>
                    <a:cubicBezTo>
                      <a:pt x="48" y="53"/>
                      <a:pt x="54" y="54"/>
                      <a:pt x="60" y="55"/>
                    </a:cubicBezTo>
                    <a:cubicBezTo>
                      <a:pt x="63" y="55"/>
                      <a:pt x="64" y="54"/>
                      <a:pt x="66" y="51"/>
                    </a:cubicBezTo>
                    <a:cubicBezTo>
                      <a:pt x="66" y="50"/>
                      <a:pt x="67" y="49"/>
                      <a:pt x="68" y="48"/>
                    </a:cubicBezTo>
                    <a:cubicBezTo>
                      <a:pt x="67" y="58"/>
                      <a:pt x="65" y="69"/>
                      <a:pt x="63" y="80"/>
                    </a:cubicBezTo>
                    <a:cubicBezTo>
                      <a:pt x="63" y="80"/>
                      <a:pt x="63" y="80"/>
                      <a:pt x="62" y="80"/>
                    </a:cubicBezTo>
                    <a:cubicBezTo>
                      <a:pt x="62" y="79"/>
                      <a:pt x="62" y="78"/>
                      <a:pt x="62" y="77"/>
                    </a:cubicBezTo>
                    <a:cubicBezTo>
                      <a:pt x="61" y="72"/>
                      <a:pt x="60" y="71"/>
                      <a:pt x="55" y="70"/>
                    </a:cubicBezTo>
                    <a:cubicBezTo>
                      <a:pt x="40" y="67"/>
                      <a:pt x="26" y="64"/>
                      <a:pt x="11" y="62"/>
                    </a:cubicBezTo>
                    <a:cubicBezTo>
                      <a:pt x="6" y="61"/>
                      <a:pt x="5" y="62"/>
                      <a:pt x="3" y="66"/>
                    </a:cubicBezTo>
                    <a:cubicBezTo>
                      <a:pt x="2" y="67"/>
                      <a:pt x="2" y="68"/>
                      <a:pt x="1" y="68"/>
                    </a:cubicBezTo>
                    <a:cubicBezTo>
                      <a:pt x="1" y="68"/>
                      <a:pt x="1" y="68"/>
                      <a:pt x="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6989906" y="20865924"/>
                <a:ext cx="574138" cy="613463"/>
              </a:xfrm>
              <a:custGeom>
                <a:avLst/>
                <a:gdLst>
                  <a:gd name="T0" fmla="*/ 61 w 82"/>
                  <a:gd name="T1" fmla="*/ 37 h 87"/>
                  <a:gd name="T2" fmla="*/ 42 w 82"/>
                  <a:gd name="T3" fmla="*/ 65 h 87"/>
                  <a:gd name="T4" fmla="*/ 44 w 82"/>
                  <a:gd name="T5" fmla="*/ 59 h 87"/>
                  <a:gd name="T6" fmla="*/ 37 w 82"/>
                  <a:gd name="T7" fmla="*/ 42 h 87"/>
                  <a:gd name="T8" fmla="*/ 36 w 82"/>
                  <a:gd name="T9" fmla="*/ 44 h 87"/>
                  <a:gd name="T10" fmla="*/ 24 w 82"/>
                  <a:gd name="T11" fmla="*/ 61 h 87"/>
                  <a:gd name="T12" fmla="*/ 25 w 82"/>
                  <a:gd name="T13" fmla="*/ 68 h 87"/>
                  <a:gd name="T14" fmla="*/ 54 w 82"/>
                  <a:gd name="T15" fmla="*/ 74 h 87"/>
                  <a:gd name="T16" fmla="*/ 59 w 82"/>
                  <a:gd name="T17" fmla="*/ 73 h 87"/>
                  <a:gd name="T18" fmla="*/ 45 w 82"/>
                  <a:gd name="T19" fmla="*/ 87 h 87"/>
                  <a:gd name="T20" fmla="*/ 0 w 82"/>
                  <a:gd name="T21" fmla="*/ 52 h 87"/>
                  <a:gd name="T22" fmla="*/ 4 w 82"/>
                  <a:gd name="T23" fmla="*/ 54 h 87"/>
                  <a:gd name="T24" fmla="*/ 12 w 82"/>
                  <a:gd name="T25" fmla="*/ 51 h 87"/>
                  <a:gd name="T26" fmla="*/ 39 w 82"/>
                  <a:gd name="T27" fmla="*/ 12 h 87"/>
                  <a:gd name="T28" fmla="*/ 39 w 82"/>
                  <a:gd name="T29" fmla="*/ 3 h 87"/>
                  <a:gd name="T30" fmla="*/ 37 w 82"/>
                  <a:gd name="T31" fmla="*/ 0 h 87"/>
                  <a:gd name="T32" fmla="*/ 82 w 82"/>
                  <a:gd name="T33" fmla="*/ 33 h 87"/>
                  <a:gd name="T34" fmla="*/ 70 w 82"/>
                  <a:gd name="T35" fmla="*/ 48 h 87"/>
                  <a:gd name="T36" fmla="*/ 70 w 82"/>
                  <a:gd name="T37" fmla="*/ 46 h 87"/>
                  <a:gd name="T38" fmla="*/ 65 w 82"/>
                  <a:gd name="T39" fmla="*/ 24 h 87"/>
                  <a:gd name="T40" fmla="*/ 58 w 82"/>
                  <a:gd name="T41" fmla="*/ 19 h 87"/>
                  <a:gd name="T42" fmla="*/ 53 w 82"/>
                  <a:gd name="T43" fmla="*/ 20 h 87"/>
                  <a:gd name="T44" fmla="*/ 41 w 82"/>
                  <a:gd name="T45" fmla="*/ 36 h 87"/>
                  <a:gd name="T46" fmla="*/ 40 w 82"/>
                  <a:gd name="T47" fmla="*/ 39 h 87"/>
                  <a:gd name="T48" fmla="*/ 51 w 82"/>
                  <a:gd name="T49" fmla="*/ 43 h 87"/>
                  <a:gd name="T50" fmla="*/ 61 w 82"/>
                  <a:gd name="T51" fmla="*/ 3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87">
                    <a:moveTo>
                      <a:pt x="61" y="37"/>
                    </a:moveTo>
                    <a:cubicBezTo>
                      <a:pt x="60" y="41"/>
                      <a:pt x="46" y="62"/>
                      <a:pt x="42" y="65"/>
                    </a:cubicBezTo>
                    <a:cubicBezTo>
                      <a:pt x="43" y="62"/>
                      <a:pt x="43" y="60"/>
                      <a:pt x="44" y="59"/>
                    </a:cubicBezTo>
                    <a:cubicBezTo>
                      <a:pt x="46" y="52"/>
                      <a:pt x="44" y="46"/>
                      <a:pt x="37" y="42"/>
                    </a:cubicBezTo>
                    <a:cubicBezTo>
                      <a:pt x="37" y="42"/>
                      <a:pt x="36" y="43"/>
                      <a:pt x="36" y="44"/>
                    </a:cubicBezTo>
                    <a:cubicBezTo>
                      <a:pt x="32" y="50"/>
                      <a:pt x="28" y="55"/>
                      <a:pt x="24" y="61"/>
                    </a:cubicBezTo>
                    <a:cubicBezTo>
                      <a:pt x="22" y="64"/>
                      <a:pt x="22" y="66"/>
                      <a:pt x="25" y="68"/>
                    </a:cubicBezTo>
                    <a:cubicBezTo>
                      <a:pt x="33" y="76"/>
                      <a:pt x="42" y="80"/>
                      <a:pt x="54" y="74"/>
                    </a:cubicBezTo>
                    <a:cubicBezTo>
                      <a:pt x="56" y="73"/>
                      <a:pt x="56" y="73"/>
                      <a:pt x="59" y="73"/>
                    </a:cubicBezTo>
                    <a:cubicBezTo>
                      <a:pt x="57" y="76"/>
                      <a:pt x="50" y="84"/>
                      <a:pt x="45" y="87"/>
                    </a:cubicBezTo>
                    <a:cubicBezTo>
                      <a:pt x="36" y="82"/>
                      <a:pt x="2" y="56"/>
                      <a:pt x="0" y="52"/>
                    </a:cubicBezTo>
                    <a:cubicBezTo>
                      <a:pt x="2" y="53"/>
                      <a:pt x="3" y="53"/>
                      <a:pt x="4" y="54"/>
                    </a:cubicBezTo>
                    <a:cubicBezTo>
                      <a:pt x="8" y="55"/>
                      <a:pt x="10" y="54"/>
                      <a:pt x="12" y="51"/>
                    </a:cubicBezTo>
                    <a:cubicBezTo>
                      <a:pt x="21" y="38"/>
                      <a:pt x="30" y="25"/>
                      <a:pt x="39" y="12"/>
                    </a:cubicBezTo>
                    <a:cubicBezTo>
                      <a:pt x="42" y="8"/>
                      <a:pt x="41" y="6"/>
                      <a:pt x="39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40" y="1"/>
                      <a:pt x="76" y="27"/>
                      <a:pt x="82" y="33"/>
                    </a:cubicBezTo>
                    <a:cubicBezTo>
                      <a:pt x="79" y="38"/>
                      <a:pt x="73" y="46"/>
                      <a:pt x="70" y="48"/>
                    </a:cubicBezTo>
                    <a:cubicBezTo>
                      <a:pt x="70" y="47"/>
                      <a:pt x="70" y="46"/>
                      <a:pt x="70" y="46"/>
                    </a:cubicBezTo>
                    <a:cubicBezTo>
                      <a:pt x="74" y="36"/>
                      <a:pt x="72" y="30"/>
                      <a:pt x="65" y="24"/>
                    </a:cubicBezTo>
                    <a:cubicBezTo>
                      <a:pt x="63" y="22"/>
                      <a:pt x="61" y="20"/>
                      <a:pt x="58" y="19"/>
                    </a:cubicBezTo>
                    <a:cubicBezTo>
                      <a:pt x="56" y="17"/>
                      <a:pt x="54" y="18"/>
                      <a:pt x="53" y="20"/>
                    </a:cubicBezTo>
                    <a:cubicBezTo>
                      <a:pt x="49" y="25"/>
                      <a:pt x="45" y="30"/>
                      <a:pt x="41" y="36"/>
                    </a:cubicBezTo>
                    <a:cubicBezTo>
                      <a:pt x="41" y="37"/>
                      <a:pt x="40" y="38"/>
                      <a:pt x="40" y="39"/>
                    </a:cubicBezTo>
                    <a:cubicBezTo>
                      <a:pt x="43" y="42"/>
                      <a:pt x="46" y="44"/>
                      <a:pt x="51" y="43"/>
                    </a:cubicBezTo>
                    <a:cubicBezTo>
                      <a:pt x="54" y="42"/>
                      <a:pt x="58" y="39"/>
                      <a:pt x="6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2373206" y="23555723"/>
                <a:ext cx="495489" cy="471895"/>
              </a:xfrm>
              <a:custGeom>
                <a:avLst/>
                <a:gdLst>
                  <a:gd name="T0" fmla="*/ 49 w 71"/>
                  <a:gd name="T1" fmla="*/ 20 h 68"/>
                  <a:gd name="T2" fmla="*/ 37 w 71"/>
                  <a:gd name="T3" fmla="*/ 29 h 68"/>
                  <a:gd name="T4" fmla="*/ 38 w 71"/>
                  <a:gd name="T5" fmla="*/ 39 h 68"/>
                  <a:gd name="T6" fmla="*/ 44 w 71"/>
                  <a:gd name="T7" fmla="*/ 38 h 68"/>
                  <a:gd name="T8" fmla="*/ 60 w 71"/>
                  <a:gd name="T9" fmla="*/ 36 h 68"/>
                  <a:gd name="T10" fmla="*/ 65 w 71"/>
                  <a:gd name="T11" fmla="*/ 30 h 68"/>
                  <a:gd name="T12" fmla="*/ 48 w 71"/>
                  <a:gd name="T13" fmla="*/ 4 h 68"/>
                  <a:gd name="T14" fmla="*/ 44 w 71"/>
                  <a:gd name="T15" fmla="*/ 0 h 68"/>
                  <a:gd name="T16" fmla="*/ 63 w 71"/>
                  <a:gd name="T17" fmla="*/ 1 h 68"/>
                  <a:gd name="T18" fmla="*/ 70 w 71"/>
                  <a:gd name="T19" fmla="*/ 59 h 68"/>
                  <a:gd name="T20" fmla="*/ 68 w 71"/>
                  <a:gd name="T21" fmla="*/ 55 h 68"/>
                  <a:gd name="T22" fmla="*/ 62 w 71"/>
                  <a:gd name="T23" fmla="*/ 51 h 68"/>
                  <a:gd name="T24" fmla="*/ 16 w 71"/>
                  <a:gd name="T25" fmla="*/ 58 h 68"/>
                  <a:gd name="T26" fmla="*/ 9 w 71"/>
                  <a:gd name="T27" fmla="*/ 65 h 68"/>
                  <a:gd name="T28" fmla="*/ 9 w 71"/>
                  <a:gd name="T29" fmla="*/ 68 h 68"/>
                  <a:gd name="T30" fmla="*/ 1 w 71"/>
                  <a:gd name="T31" fmla="*/ 11 h 68"/>
                  <a:gd name="T32" fmla="*/ 18 w 71"/>
                  <a:gd name="T33" fmla="*/ 9 h 68"/>
                  <a:gd name="T34" fmla="*/ 19 w 71"/>
                  <a:gd name="T35" fmla="*/ 10 h 68"/>
                  <a:gd name="T36" fmla="*/ 17 w 71"/>
                  <a:gd name="T37" fmla="*/ 11 h 68"/>
                  <a:gd name="T38" fmla="*/ 6 w 71"/>
                  <a:gd name="T39" fmla="*/ 30 h 68"/>
                  <a:gd name="T40" fmla="*/ 7 w 71"/>
                  <a:gd name="T41" fmla="*/ 38 h 68"/>
                  <a:gd name="T42" fmla="*/ 13 w 71"/>
                  <a:gd name="T43" fmla="*/ 42 h 68"/>
                  <a:gd name="T44" fmla="*/ 33 w 71"/>
                  <a:gd name="T45" fmla="*/ 39 h 68"/>
                  <a:gd name="T46" fmla="*/ 29 w 71"/>
                  <a:gd name="T47" fmla="*/ 28 h 68"/>
                  <a:gd name="T48" fmla="*/ 18 w 71"/>
                  <a:gd name="T49" fmla="*/ 24 h 68"/>
                  <a:gd name="T50" fmla="*/ 19 w 71"/>
                  <a:gd name="T51" fmla="*/ 22 h 68"/>
                  <a:gd name="T52" fmla="*/ 49 w 71"/>
                  <a:gd name="T53" fmla="*/ 18 h 68"/>
                  <a:gd name="T54" fmla="*/ 49 w 71"/>
                  <a:gd name="T5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68">
                    <a:moveTo>
                      <a:pt x="49" y="20"/>
                    </a:moveTo>
                    <a:cubicBezTo>
                      <a:pt x="44" y="22"/>
                      <a:pt x="39" y="24"/>
                      <a:pt x="37" y="29"/>
                    </a:cubicBezTo>
                    <a:cubicBezTo>
                      <a:pt x="36" y="32"/>
                      <a:pt x="36" y="35"/>
                      <a:pt x="38" y="39"/>
                    </a:cubicBezTo>
                    <a:cubicBezTo>
                      <a:pt x="40" y="38"/>
                      <a:pt x="42" y="38"/>
                      <a:pt x="44" y="38"/>
                    </a:cubicBezTo>
                    <a:cubicBezTo>
                      <a:pt x="49" y="37"/>
                      <a:pt x="54" y="36"/>
                      <a:pt x="60" y="36"/>
                    </a:cubicBezTo>
                    <a:cubicBezTo>
                      <a:pt x="63" y="35"/>
                      <a:pt x="64" y="34"/>
                      <a:pt x="65" y="30"/>
                    </a:cubicBezTo>
                    <a:cubicBezTo>
                      <a:pt x="65" y="18"/>
                      <a:pt x="59" y="8"/>
                      <a:pt x="48" y="4"/>
                    </a:cubicBezTo>
                    <a:cubicBezTo>
                      <a:pt x="47" y="3"/>
                      <a:pt x="45" y="3"/>
                      <a:pt x="44" y="0"/>
                    </a:cubicBezTo>
                    <a:cubicBezTo>
                      <a:pt x="51" y="0"/>
                      <a:pt x="57" y="1"/>
                      <a:pt x="63" y="1"/>
                    </a:cubicBezTo>
                    <a:cubicBezTo>
                      <a:pt x="65" y="5"/>
                      <a:pt x="71" y="54"/>
                      <a:pt x="70" y="59"/>
                    </a:cubicBezTo>
                    <a:cubicBezTo>
                      <a:pt x="69" y="57"/>
                      <a:pt x="69" y="56"/>
                      <a:pt x="68" y="55"/>
                    </a:cubicBezTo>
                    <a:cubicBezTo>
                      <a:pt x="67" y="52"/>
                      <a:pt x="65" y="51"/>
                      <a:pt x="62" y="51"/>
                    </a:cubicBezTo>
                    <a:cubicBezTo>
                      <a:pt x="46" y="53"/>
                      <a:pt x="31" y="55"/>
                      <a:pt x="16" y="58"/>
                    </a:cubicBezTo>
                    <a:cubicBezTo>
                      <a:pt x="12" y="58"/>
                      <a:pt x="10" y="60"/>
                      <a:pt x="9" y="65"/>
                    </a:cubicBezTo>
                    <a:cubicBezTo>
                      <a:pt x="9" y="66"/>
                      <a:pt x="9" y="67"/>
                      <a:pt x="9" y="68"/>
                    </a:cubicBezTo>
                    <a:cubicBezTo>
                      <a:pt x="7" y="65"/>
                      <a:pt x="0" y="17"/>
                      <a:pt x="1" y="11"/>
                    </a:cubicBezTo>
                    <a:cubicBezTo>
                      <a:pt x="7" y="10"/>
                      <a:pt x="12" y="9"/>
                      <a:pt x="18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18" y="10"/>
                      <a:pt x="18" y="11"/>
                      <a:pt x="17" y="11"/>
                    </a:cubicBezTo>
                    <a:cubicBezTo>
                      <a:pt x="8" y="14"/>
                      <a:pt x="5" y="21"/>
                      <a:pt x="6" y="30"/>
                    </a:cubicBezTo>
                    <a:cubicBezTo>
                      <a:pt x="6" y="32"/>
                      <a:pt x="6" y="35"/>
                      <a:pt x="7" y="38"/>
                    </a:cubicBezTo>
                    <a:cubicBezTo>
                      <a:pt x="7" y="42"/>
                      <a:pt x="8" y="43"/>
                      <a:pt x="13" y="42"/>
                    </a:cubicBezTo>
                    <a:cubicBezTo>
                      <a:pt x="20" y="41"/>
                      <a:pt x="26" y="40"/>
                      <a:pt x="33" y="39"/>
                    </a:cubicBezTo>
                    <a:cubicBezTo>
                      <a:pt x="34" y="34"/>
                      <a:pt x="33" y="30"/>
                      <a:pt x="29" y="28"/>
                    </a:cubicBezTo>
                    <a:cubicBezTo>
                      <a:pt x="26" y="26"/>
                      <a:pt x="22" y="25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29" y="21"/>
                      <a:pt x="39" y="20"/>
                      <a:pt x="49" y="18"/>
                    </a:cubicBezTo>
                    <a:cubicBezTo>
                      <a:pt x="49" y="19"/>
                      <a:pt x="49" y="19"/>
                      <a:pt x="4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47"/>
              <p:cNvSpPr>
                <a:spLocks noEditPoints="1"/>
              </p:cNvSpPr>
              <p:nvPr/>
            </p:nvSpPr>
            <p:spPr bwMode="auto">
              <a:xfrm>
                <a:off x="4897841" y="26009575"/>
                <a:ext cx="346056" cy="495489"/>
              </a:xfrm>
              <a:custGeom>
                <a:avLst/>
                <a:gdLst>
                  <a:gd name="T0" fmla="*/ 17 w 50"/>
                  <a:gd name="T1" fmla="*/ 35 h 70"/>
                  <a:gd name="T2" fmla="*/ 10 w 50"/>
                  <a:gd name="T3" fmla="*/ 27 h 70"/>
                  <a:gd name="T4" fmla="*/ 8 w 50"/>
                  <a:gd name="T5" fmla="*/ 11 h 70"/>
                  <a:gd name="T6" fmla="*/ 19 w 50"/>
                  <a:gd name="T7" fmla="*/ 1 h 70"/>
                  <a:gd name="T8" fmla="*/ 39 w 50"/>
                  <a:gd name="T9" fmla="*/ 3 h 70"/>
                  <a:gd name="T10" fmla="*/ 48 w 50"/>
                  <a:gd name="T11" fmla="*/ 12 h 70"/>
                  <a:gd name="T12" fmla="*/ 42 w 50"/>
                  <a:gd name="T13" fmla="*/ 27 h 70"/>
                  <a:gd name="T14" fmla="*/ 34 w 50"/>
                  <a:gd name="T15" fmla="*/ 30 h 70"/>
                  <a:gd name="T16" fmla="*/ 37 w 50"/>
                  <a:gd name="T17" fmla="*/ 33 h 70"/>
                  <a:gd name="T18" fmla="*/ 44 w 50"/>
                  <a:gd name="T19" fmla="*/ 44 h 70"/>
                  <a:gd name="T20" fmla="*/ 30 w 50"/>
                  <a:gd name="T21" fmla="*/ 69 h 70"/>
                  <a:gd name="T22" fmla="*/ 9 w 50"/>
                  <a:gd name="T23" fmla="*/ 65 h 70"/>
                  <a:gd name="T24" fmla="*/ 1 w 50"/>
                  <a:gd name="T25" fmla="*/ 51 h 70"/>
                  <a:gd name="T26" fmla="*/ 11 w 50"/>
                  <a:gd name="T27" fmla="*/ 38 h 70"/>
                  <a:gd name="T28" fmla="*/ 17 w 50"/>
                  <a:gd name="T29" fmla="*/ 35 h 70"/>
                  <a:gd name="T30" fmla="*/ 20 w 50"/>
                  <a:gd name="T31" fmla="*/ 38 h 70"/>
                  <a:gd name="T32" fmla="*/ 14 w 50"/>
                  <a:gd name="T33" fmla="*/ 61 h 70"/>
                  <a:gd name="T34" fmla="*/ 22 w 50"/>
                  <a:gd name="T35" fmla="*/ 67 h 70"/>
                  <a:gd name="T36" fmla="*/ 30 w 50"/>
                  <a:gd name="T37" fmla="*/ 61 h 70"/>
                  <a:gd name="T38" fmla="*/ 20 w 50"/>
                  <a:gd name="T39" fmla="*/ 38 h 70"/>
                  <a:gd name="T40" fmla="*/ 31 w 50"/>
                  <a:gd name="T41" fmla="*/ 27 h 70"/>
                  <a:gd name="T42" fmla="*/ 36 w 50"/>
                  <a:gd name="T43" fmla="*/ 8 h 70"/>
                  <a:gd name="T44" fmla="*/ 28 w 50"/>
                  <a:gd name="T45" fmla="*/ 3 h 70"/>
                  <a:gd name="T46" fmla="*/ 21 w 50"/>
                  <a:gd name="T47" fmla="*/ 8 h 70"/>
                  <a:gd name="T48" fmla="*/ 22 w 50"/>
                  <a:gd name="T49" fmla="*/ 18 h 70"/>
                  <a:gd name="T50" fmla="*/ 31 w 50"/>
                  <a:gd name="T51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70">
                    <a:moveTo>
                      <a:pt x="17" y="35"/>
                    </a:moveTo>
                    <a:cubicBezTo>
                      <a:pt x="15" y="33"/>
                      <a:pt x="12" y="30"/>
                      <a:pt x="10" y="27"/>
                    </a:cubicBezTo>
                    <a:cubicBezTo>
                      <a:pt x="7" y="22"/>
                      <a:pt x="6" y="17"/>
                      <a:pt x="8" y="11"/>
                    </a:cubicBezTo>
                    <a:cubicBezTo>
                      <a:pt x="10" y="6"/>
                      <a:pt x="14" y="3"/>
                      <a:pt x="19" y="1"/>
                    </a:cubicBezTo>
                    <a:cubicBezTo>
                      <a:pt x="26" y="0"/>
                      <a:pt x="33" y="0"/>
                      <a:pt x="39" y="3"/>
                    </a:cubicBezTo>
                    <a:cubicBezTo>
                      <a:pt x="43" y="5"/>
                      <a:pt x="46" y="8"/>
                      <a:pt x="48" y="12"/>
                    </a:cubicBezTo>
                    <a:cubicBezTo>
                      <a:pt x="50" y="18"/>
                      <a:pt x="48" y="24"/>
                      <a:pt x="42" y="27"/>
                    </a:cubicBezTo>
                    <a:cubicBezTo>
                      <a:pt x="39" y="28"/>
                      <a:pt x="37" y="29"/>
                      <a:pt x="34" y="30"/>
                    </a:cubicBezTo>
                    <a:cubicBezTo>
                      <a:pt x="35" y="31"/>
                      <a:pt x="36" y="32"/>
                      <a:pt x="37" y="33"/>
                    </a:cubicBezTo>
                    <a:cubicBezTo>
                      <a:pt x="40" y="37"/>
                      <a:pt x="43" y="40"/>
                      <a:pt x="44" y="44"/>
                    </a:cubicBezTo>
                    <a:cubicBezTo>
                      <a:pt x="48" y="55"/>
                      <a:pt x="42" y="66"/>
                      <a:pt x="30" y="69"/>
                    </a:cubicBezTo>
                    <a:cubicBezTo>
                      <a:pt x="23" y="70"/>
                      <a:pt x="16" y="69"/>
                      <a:pt x="9" y="65"/>
                    </a:cubicBezTo>
                    <a:cubicBezTo>
                      <a:pt x="3" y="62"/>
                      <a:pt x="0" y="57"/>
                      <a:pt x="1" y="51"/>
                    </a:cubicBezTo>
                    <a:cubicBezTo>
                      <a:pt x="1" y="44"/>
                      <a:pt x="5" y="40"/>
                      <a:pt x="11" y="38"/>
                    </a:cubicBezTo>
                    <a:cubicBezTo>
                      <a:pt x="13" y="37"/>
                      <a:pt x="15" y="36"/>
                      <a:pt x="17" y="35"/>
                    </a:cubicBezTo>
                    <a:close/>
                    <a:moveTo>
                      <a:pt x="20" y="38"/>
                    </a:moveTo>
                    <a:cubicBezTo>
                      <a:pt x="13" y="44"/>
                      <a:pt x="10" y="54"/>
                      <a:pt x="14" y="61"/>
                    </a:cubicBezTo>
                    <a:cubicBezTo>
                      <a:pt x="15" y="65"/>
                      <a:pt x="18" y="67"/>
                      <a:pt x="22" y="67"/>
                    </a:cubicBezTo>
                    <a:cubicBezTo>
                      <a:pt x="26" y="67"/>
                      <a:pt x="28" y="64"/>
                      <a:pt x="30" y="61"/>
                    </a:cubicBezTo>
                    <a:cubicBezTo>
                      <a:pt x="33" y="53"/>
                      <a:pt x="29" y="44"/>
                      <a:pt x="20" y="38"/>
                    </a:cubicBezTo>
                    <a:close/>
                    <a:moveTo>
                      <a:pt x="31" y="27"/>
                    </a:moveTo>
                    <a:cubicBezTo>
                      <a:pt x="37" y="23"/>
                      <a:pt x="39" y="14"/>
                      <a:pt x="36" y="8"/>
                    </a:cubicBezTo>
                    <a:cubicBezTo>
                      <a:pt x="35" y="4"/>
                      <a:pt x="32" y="3"/>
                      <a:pt x="28" y="3"/>
                    </a:cubicBezTo>
                    <a:cubicBezTo>
                      <a:pt x="25" y="3"/>
                      <a:pt x="23" y="5"/>
                      <a:pt x="21" y="8"/>
                    </a:cubicBezTo>
                    <a:cubicBezTo>
                      <a:pt x="20" y="11"/>
                      <a:pt x="20" y="15"/>
                      <a:pt x="22" y="18"/>
                    </a:cubicBezTo>
                    <a:cubicBezTo>
                      <a:pt x="24" y="22"/>
                      <a:pt x="27" y="25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48"/>
              <p:cNvSpPr>
                <a:spLocks noEditPoints="1"/>
              </p:cNvSpPr>
              <p:nvPr/>
            </p:nvSpPr>
            <p:spPr bwMode="auto">
              <a:xfrm>
                <a:off x="2569829" y="24342214"/>
                <a:ext cx="511219" cy="440435"/>
              </a:xfrm>
              <a:custGeom>
                <a:avLst/>
                <a:gdLst>
                  <a:gd name="T0" fmla="*/ 16 w 74"/>
                  <a:gd name="T1" fmla="*/ 63 h 63"/>
                  <a:gd name="T2" fmla="*/ 14 w 74"/>
                  <a:gd name="T3" fmla="*/ 60 h 63"/>
                  <a:gd name="T4" fmla="*/ 3 w 74"/>
                  <a:gd name="T5" fmla="*/ 34 h 63"/>
                  <a:gd name="T6" fmla="*/ 0 w 74"/>
                  <a:gd name="T7" fmla="*/ 18 h 63"/>
                  <a:gd name="T8" fmla="*/ 8 w 74"/>
                  <a:gd name="T9" fmla="*/ 3 h 63"/>
                  <a:gd name="T10" fmla="*/ 25 w 74"/>
                  <a:gd name="T11" fmla="*/ 4 h 63"/>
                  <a:gd name="T12" fmla="*/ 33 w 74"/>
                  <a:gd name="T13" fmla="*/ 13 h 63"/>
                  <a:gd name="T14" fmla="*/ 38 w 74"/>
                  <a:gd name="T15" fmla="*/ 26 h 63"/>
                  <a:gd name="T16" fmla="*/ 42 w 74"/>
                  <a:gd name="T17" fmla="*/ 25 h 63"/>
                  <a:gd name="T18" fmla="*/ 55 w 74"/>
                  <a:gd name="T19" fmla="*/ 19 h 63"/>
                  <a:gd name="T20" fmla="*/ 61 w 74"/>
                  <a:gd name="T21" fmla="*/ 9 h 63"/>
                  <a:gd name="T22" fmla="*/ 61 w 74"/>
                  <a:gd name="T23" fmla="*/ 6 h 63"/>
                  <a:gd name="T24" fmla="*/ 66 w 74"/>
                  <a:gd name="T25" fmla="*/ 16 h 63"/>
                  <a:gd name="T26" fmla="*/ 70 w 74"/>
                  <a:gd name="T27" fmla="*/ 27 h 63"/>
                  <a:gd name="T28" fmla="*/ 73 w 74"/>
                  <a:gd name="T29" fmla="*/ 38 h 63"/>
                  <a:gd name="T30" fmla="*/ 70 w 74"/>
                  <a:gd name="T31" fmla="*/ 34 h 63"/>
                  <a:gd name="T32" fmla="*/ 64 w 74"/>
                  <a:gd name="T33" fmla="*/ 32 h 63"/>
                  <a:gd name="T34" fmla="*/ 58 w 74"/>
                  <a:gd name="T35" fmla="*/ 35 h 63"/>
                  <a:gd name="T36" fmla="*/ 22 w 74"/>
                  <a:gd name="T37" fmla="*/ 50 h 63"/>
                  <a:gd name="T38" fmla="*/ 16 w 74"/>
                  <a:gd name="T39" fmla="*/ 61 h 63"/>
                  <a:gd name="T40" fmla="*/ 16 w 74"/>
                  <a:gd name="T41" fmla="*/ 63 h 63"/>
                  <a:gd name="T42" fmla="*/ 36 w 74"/>
                  <a:gd name="T43" fmla="*/ 27 h 63"/>
                  <a:gd name="T44" fmla="*/ 32 w 74"/>
                  <a:gd name="T45" fmla="*/ 20 h 63"/>
                  <a:gd name="T46" fmla="*/ 21 w 74"/>
                  <a:gd name="T47" fmla="*/ 16 h 63"/>
                  <a:gd name="T48" fmla="*/ 10 w 74"/>
                  <a:gd name="T49" fmla="*/ 21 h 63"/>
                  <a:gd name="T50" fmla="*/ 7 w 74"/>
                  <a:gd name="T51" fmla="*/ 35 h 63"/>
                  <a:gd name="T52" fmla="*/ 13 w 74"/>
                  <a:gd name="T53" fmla="*/ 38 h 63"/>
                  <a:gd name="T54" fmla="*/ 36 w 74"/>
                  <a:gd name="T55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63">
                    <a:moveTo>
                      <a:pt x="16" y="63"/>
                    </a:moveTo>
                    <a:cubicBezTo>
                      <a:pt x="15" y="62"/>
                      <a:pt x="14" y="61"/>
                      <a:pt x="14" y="60"/>
                    </a:cubicBezTo>
                    <a:cubicBezTo>
                      <a:pt x="10" y="51"/>
                      <a:pt x="7" y="42"/>
                      <a:pt x="3" y="34"/>
                    </a:cubicBezTo>
                    <a:cubicBezTo>
                      <a:pt x="1" y="29"/>
                      <a:pt x="0" y="23"/>
                      <a:pt x="0" y="18"/>
                    </a:cubicBezTo>
                    <a:cubicBezTo>
                      <a:pt x="0" y="11"/>
                      <a:pt x="2" y="6"/>
                      <a:pt x="8" y="3"/>
                    </a:cubicBezTo>
                    <a:cubicBezTo>
                      <a:pt x="14" y="0"/>
                      <a:pt x="19" y="1"/>
                      <a:pt x="25" y="4"/>
                    </a:cubicBezTo>
                    <a:cubicBezTo>
                      <a:pt x="28" y="6"/>
                      <a:pt x="31" y="10"/>
                      <a:pt x="33" y="13"/>
                    </a:cubicBezTo>
                    <a:cubicBezTo>
                      <a:pt x="35" y="17"/>
                      <a:pt x="36" y="22"/>
                      <a:pt x="38" y="26"/>
                    </a:cubicBezTo>
                    <a:cubicBezTo>
                      <a:pt x="40" y="25"/>
                      <a:pt x="41" y="25"/>
                      <a:pt x="42" y="25"/>
                    </a:cubicBezTo>
                    <a:cubicBezTo>
                      <a:pt x="46" y="23"/>
                      <a:pt x="51" y="21"/>
                      <a:pt x="55" y="19"/>
                    </a:cubicBezTo>
                    <a:cubicBezTo>
                      <a:pt x="61" y="16"/>
                      <a:pt x="62" y="15"/>
                      <a:pt x="61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4" y="9"/>
                      <a:pt x="64" y="13"/>
                      <a:pt x="66" y="16"/>
                    </a:cubicBezTo>
                    <a:cubicBezTo>
                      <a:pt x="67" y="20"/>
                      <a:pt x="69" y="23"/>
                      <a:pt x="70" y="27"/>
                    </a:cubicBezTo>
                    <a:cubicBezTo>
                      <a:pt x="71" y="30"/>
                      <a:pt x="74" y="33"/>
                      <a:pt x="73" y="38"/>
                    </a:cubicBezTo>
                    <a:cubicBezTo>
                      <a:pt x="72" y="36"/>
                      <a:pt x="71" y="35"/>
                      <a:pt x="70" y="34"/>
                    </a:cubicBezTo>
                    <a:cubicBezTo>
                      <a:pt x="68" y="32"/>
                      <a:pt x="66" y="31"/>
                      <a:pt x="64" y="32"/>
                    </a:cubicBezTo>
                    <a:cubicBezTo>
                      <a:pt x="62" y="33"/>
                      <a:pt x="60" y="34"/>
                      <a:pt x="58" y="35"/>
                    </a:cubicBezTo>
                    <a:cubicBezTo>
                      <a:pt x="46" y="40"/>
                      <a:pt x="34" y="45"/>
                      <a:pt x="22" y="50"/>
                    </a:cubicBezTo>
                    <a:cubicBezTo>
                      <a:pt x="16" y="53"/>
                      <a:pt x="16" y="54"/>
                      <a:pt x="16" y="61"/>
                    </a:cubicBezTo>
                    <a:cubicBezTo>
                      <a:pt x="16" y="62"/>
                      <a:pt x="16" y="62"/>
                      <a:pt x="16" y="63"/>
                    </a:cubicBezTo>
                    <a:close/>
                    <a:moveTo>
                      <a:pt x="36" y="27"/>
                    </a:moveTo>
                    <a:cubicBezTo>
                      <a:pt x="34" y="25"/>
                      <a:pt x="34" y="22"/>
                      <a:pt x="32" y="20"/>
                    </a:cubicBezTo>
                    <a:cubicBezTo>
                      <a:pt x="29" y="16"/>
                      <a:pt x="25" y="14"/>
                      <a:pt x="21" y="16"/>
                    </a:cubicBezTo>
                    <a:cubicBezTo>
                      <a:pt x="17" y="17"/>
                      <a:pt x="13" y="19"/>
                      <a:pt x="10" y="21"/>
                    </a:cubicBezTo>
                    <a:cubicBezTo>
                      <a:pt x="5" y="24"/>
                      <a:pt x="4" y="30"/>
                      <a:pt x="7" y="35"/>
                    </a:cubicBezTo>
                    <a:cubicBezTo>
                      <a:pt x="9" y="38"/>
                      <a:pt x="10" y="39"/>
                      <a:pt x="13" y="38"/>
                    </a:cubicBezTo>
                    <a:cubicBezTo>
                      <a:pt x="20" y="34"/>
                      <a:pt x="28" y="31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2868695" y="21353548"/>
                <a:ext cx="605598" cy="660652"/>
              </a:xfrm>
              <a:custGeom>
                <a:avLst/>
                <a:gdLst>
                  <a:gd name="T0" fmla="*/ 0 w 87"/>
                  <a:gd name="T1" fmla="*/ 51 h 95"/>
                  <a:gd name="T2" fmla="*/ 6 w 87"/>
                  <a:gd name="T3" fmla="*/ 43 h 95"/>
                  <a:gd name="T4" fmla="*/ 22 w 87"/>
                  <a:gd name="T5" fmla="*/ 36 h 95"/>
                  <a:gd name="T6" fmla="*/ 59 w 87"/>
                  <a:gd name="T7" fmla="*/ 36 h 95"/>
                  <a:gd name="T8" fmla="*/ 64 w 87"/>
                  <a:gd name="T9" fmla="*/ 36 h 95"/>
                  <a:gd name="T10" fmla="*/ 62 w 87"/>
                  <a:gd name="T11" fmla="*/ 33 h 95"/>
                  <a:gd name="T12" fmla="*/ 44 w 87"/>
                  <a:gd name="T13" fmla="*/ 18 h 95"/>
                  <a:gd name="T14" fmla="*/ 30 w 87"/>
                  <a:gd name="T15" fmla="*/ 16 h 95"/>
                  <a:gd name="T16" fmla="*/ 29 w 87"/>
                  <a:gd name="T17" fmla="*/ 16 h 95"/>
                  <a:gd name="T18" fmla="*/ 42 w 87"/>
                  <a:gd name="T19" fmla="*/ 0 h 95"/>
                  <a:gd name="T20" fmla="*/ 42 w 87"/>
                  <a:gd name="T21" fmla="*/ 3 h 95"/>
                  <a:gd name="T22" fmla="*/ 44 w 87"/>
                  <a:gd name="T23" fmla="*/ 13 h 95"/>
                  <a:gd name="T24" fmla="*/ 74 w 87"/>
                  <a:gd name="T25" fmla="*/ 38 h 95"/>
                  <a:gd name="T26" fmla="*/ 87 w 87"/>
                  <a:gd name="T27" fmla="*/ 50 h 95"/>
                  <a:gd name="T28" fmla="*/ 83 w 87"/>
                  <a:gd name="T29" fmla="*/ 52 h 95"/>
                  <a:gd name="T30" fmla="*/ 77 w 87"/>
                  <a:gd name="T31" fmla="*/ 52 h 95"/>
                  <a:gd name="T32" fmla="*/ 25 w 87"/>
                  <a:gd name="T33" fmla="*/ 51 h 95"/>
                  <a:gd name="T34" fmla="*/ 19 w 87"/>
                  <a:gd name="T35" fmla="*/ 51 h 95"/>
                  <a:gd name="T36" fmla="*/ 22 w 87"/>
                  <a:gd name="T37" fmla="*/ 55 h 95"/>
                  <a:gd name="T38" fmla="*/ 47 w 87"/>
                  <a:gd name="T39" fmla="*/ 77 h 95"/>
                  <a:gd name="T40" fmla="*/ 61 w 87"/>
                  <a:gd name="T41" fmla="*/ 78 h 95"/>
                  <a:gd name="T42" fmla="*/ 61 w 87"/>
                  <a:gd name="T43" fmla="*/ 77 h 95"/>
                  <a:gd name="T44" fmla="*/ 48 w 87"/>
                  <a:gd name="T45" fmla="*/ 95 h 95"/>
                  <a:gd name="T46" fmla="*/ 49 w 87"/>
                  <a:gd name="T47" fmla="*/ 91 h 95"/>
                  <a:gd name="T48" fmla="*/ 47 w 87"/>
                  <a:gd name="T49" fmla="*/ 82 h 95"/>
                  <a:gd name="T50" fmla="*/ 30 w 87"/>
                  <a:gd name="T51" fmla="*/ 67 h 95"/>
                  <a:gd name="T52" fmla="*/ 15 w 87"/>
                  <a:gd name="T53" fmla="*/ 54 h 95"/>
                  <a:gd name="T54" fmla="*/ 7 w 87"/>
                  <a:gd name="T55" fmla="*/ 51 h 95"/>
                  <a:gd name="T56" fmla="*/ 1 w 87"/>
                  <a:gd name="T57" fmla="*/ 52 h 95"/>
                  <a:gd name="T58" fmla="*/ 0 w 87"/>
                  <a:gd name="T59" fmla="*/ 5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7" h="95">
                    <a:moveTo>
                      <a:pt x="0" y="51"/>
                    </a:moveTo>
                    <a:cubicBezTo>
                      <a:pt x="2" y="49"/>
                      <a:pt x="5" y="46"/>
                      <a:pt x="6" y="43"/>
                    </a:cubicBezTo>
                    <a:cubicBezTo>
                      <a:pt x="10" y="37"/>
                      <a:pt x="15" y="35"/>
                      <a:pt x="22" y="36"/>
                    </a:cubicBezTo>
                    <a:cubicBezTo>
                      <a:pt x="34" y="36"/>
                      <a:pt x="47" y="36"/>
                      <a:pt x="59" y="36"/>
                    </a:cubicBezTo>
                    <a:cubicBezTo>
                      <a:pt x="61" y="36"/>
                      <a:pt x="62" y="36"/>
                      <a:pt x="64" y="36"/>
                    </a:cubicBezTo>
                    <a:cubicBezTo>
                      <a:pt x="63" y="35"/>
                      <a:pt x="63" y="34"/>
                      <a:pt x="62" y="33"/>
                    </a:cubicBezTo>
                    <a:cubicBezTo>
                      <a:pt x="56" y="28"/>
                      <a:pt x="50" y="23"/>
                      <a:pt x="44" y="18"/>
                    </a:cubicBezTo>
                    <a:cubicBezTo>
                      <a:pt x="38" y="12"/>
                      <a:pt x="37" y="12"/>
                      <a:pt x="30" y="16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30" y="13"/>
                      <a:pt x="38" y="3"/>
                      <a:pt x="42" y="0"/>
                    </a:cubicBezTo>
                    <a:cubicBezTo>
                      <a:pt x="42" y="2"/>
                      <a:pt x="42" y="2"/>
                      <a:pt x="42" y="3"/>
                    </a:cubicBezTo>
                    <a:cubicBezTo>
                      <a:pt x="40" y="7"/>
                      <a:pt x="41" y="10"/>
                      <a:pt x="44" y="13"/>
                    </a:cubicBezTo>
                    <a:cubicBezTo>
                      <a:pt x="54" y="21"/>
                      <a:pt x="64" y="30"/>
                      <a:pt x="74" y="38"/>
                    </a:cubicBezTo>
                    <a:cubicBezTo>
                      <a:pt x="78" y="42"/>
                      <a:pt x="82" y="46"/>
                      <a:pt x="87" y="50"/>
                    </a:cubicBezTo>
                    <a:cubicBezTo>
                      <a:pt x="85" y="51"/>
                      <a:pt x="84" y="52"/>
                      <a:pt x="83" y="52"/>
                    </a:cubicBezTo>
                    <a:cubicBezTo>
                      <a:pt x="81" y="52"/>
                      <a:pt x="79" y="52"/>
                      <a:pt x="77" y="52"/>
                    </a:cubicBezTo>
                    <a:cubicBezTo>
                      <a:pt x="60" y="52"/>
                      <a:pt x="42" y="52"/>
                      <a:pt x="25" y="51"/>
                    </a:cubicBezTo>
                    <a:cubicBezTo>
                      <a:pt x="23" y="51"/>
                      <a:pt x="22" y="51"/>
                      <a:pt x="19" y="51"/>
                    </a:cubicBezTo>
                    <a:cubicBezTo>
                      <a:pt x="20" y="53"/>
                      <a:pt x="21" y="54"/>
                      <a:pt x="22" y="55"/>
                    </a:cubicBezTo>
                    <a:cubicBezTo>
                      <a:pt x="30" y="62"/>
                      <a:pt x="39" y="69"/>
                      <a:pt x="47" y="77"/>
                    </a:cubicBezTo>
                    <a:cubicBezTo>
                      <a:pt x="51" y="81"/>
                      <a:pt x="55" y="83"/>
                      <a:pt x="61" y="78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80"/>
                      <a:pt x="52" y="92"/>
                      <a:pt x="48" y="95"/>
                    </a:cubicBezTo>
                    <a:cubicBezTo>
                      <a:pt x="48" y="93"/>
                      <a:pt x="48" y="92"/>
                      <a:pt x="49" y="91"/>
                    </a:cubicBezTo>
                    <a:cubicBezTo>
                      <a:pt x="51" y="87"/>
                      <a:pt x="50" y="85"/>
                      <a:pt x="47" y="82"/>
                    </a:cubicBezTo>
                    <a:cubicBezTo>
                      <a:pt x="41" y="77"/>
                      <a:pt x="35" y="72"/>
                      <a:pt x="30" y="67"/>
                    </a:cubicBezTo>
                    <a:cubicBezTo>
                      <a:pt x="25" y="62"/>
                      <a:pt x="20" y="58"/>
                      <a:pt x="15" y="54"/>
                    </a:cubicBezTo>
                    <a:cubicBezTo>
                      <a:pt x="12" y="51"/>
                      <a:pt x="10" y="51"/>
                      <a:pt x="7" y="51"/>
                    </a:cubicBezTo>
                    <a:cubicBezTo>
                      <a:pt x="5" y="52"/>
                      <a:pt x="3" y="52"/>
                      <a:pt x="1" y="52"/>
                    </a:cubicBezTo>
                    <a:cubicBezTo>
                      <a:pt x="0" y="52"/>
                      <a:pt x="0" y="52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50"/>
              <p:cNvSpPr>
                <a:spLocks noEditPoints="1"/>
              </p:cNvSpPr>
              <p:nvPr/>
            </p:nvSpPr>
            <p:spPr bwMode="auto">
              <a:xfrm>
                <a:off x="6423633" y="25797222"/>
                <a:ext cx="424705" cy="487624"/>
              </a:xfrm>
              <a:custGeom>
                <a:avLst/>
                <a:gdLst>
                  <a:gd name="T0" fmla="*/ 36 w 61"/>
                  <a:gd name="T1" fmla="*/ 26 h 70"/>
                  <a:gd name="T2" fmla="*/ 46 w 61"/>
                  <a:gd name="T3" fmla="*/ 29 h 70"/>
                  <a:gd name="T4" fmla="*/ 60 w 61"/>
                  <a:gd name="T5" fmla="*/ 45 h 70"/>
                  <a:gd name="T6" fmla="*/ 55 w 61"/>
                  <a:gd name="T7" fmla="*/ 59 h 70"/>
                  <a:gd name="T8" fmla="*/ 34 w 61"/>
                  <a:gd name="T9" fmla="*/ 69 h 70"/>
                  <a:gd name="T10" fmla="*/ 21 w 61"/>
                  <a:gd name="T11" fmla="*/ 62 h 70"/>
                  <a:gd name="T12" fmla="*/ 21 w 61"/>
                  <a:gd name="T13" fmla="*/ 46 h 70"/>
                  <a:gd name="T14" fmla="*/ 26 w 61"/>
                  <a:gd name="T15" fmla="*/ 39 h 70"/>
                  <a:gd name="T16" fmla="*/ 17 w 61"/>
                  <a:gd name="T17" fmla="*/ 37 h 70"/>
                  <a:gd name="T18" fmla="*/ 11 w 61"/>
                  <a:gd name="T19" fmla="*/ 8 h 70"/>
                  <a:gd name="T20" fmla="*/ 28 w 61"/>
                  <a:gd name="T21" fmla="*/ 0 h 70"/>
                  <a:gd name="T22" fmla="*/ 42 w 61"/>
                  <a:gd name="T23" fmla="*/ 7 h 70"/>
                  <a:gd name="T24" fmla="*/ 40 w 61"/>
                  <a:gd name="T25" fmla="*/ 21 h 70"/>
                  <a:gd name="T26" fmla="*/ 36 w 61"/>
                  <a:gd name="T27" fmla="*/ 26 h 70"/>
                  <a:gd name="T28" fmla="*/ 29 w 61"/>
                  <a:gd name="T29" fmla="*/ 40 h 70"/>
                  <a:gd name="T30" fmla="*/ 28 w 61"/>
                  <a:gd name="T31" fmla="*/ 48 h 70"/>
                  <a:gd name="T32" fmla="*/ 37 w 61"/>
                  <a:gd name="T33" fmla="*/ 63 h 70"/>
                  <a:gd name="T34" fmla="*/ 46 w 61"/>
                  <a:gd name="T35" fmla="*/ 64 h 70"/>
                  <a:gd name="T36" fmla="*/ 50 w 61"/>
                  <a:gd name="T37" fmla="*/ 55 h 70"/>
                  <a:gd name="T38" fmla="*/ 41 w 61"/>
                  <a:gd name="T39" fmla="*/ 43 h 70"/>
                  <a:gd name="T40" fmla="*/ 29 w 61"/>
                  <a:gd name="T41" fmla="*/ 40 h 70"/>
                  <a:gd name="T42" fmla="*/ 33 w 61"/>
                  <a:gd name="T43" fmla="*/ 26 h 70"/>
                  <a:gd name="T44" fmla="*/ 28 w 61"/>
                  <a:gd name="T45" fmla="*/ 7 h 70"/>
                  <a:gd name="T46" fmla="*/ 22 w 61"/>
                  <a:gd name="T47" fmla="*/ 5 h 70"/>
                  <a:gd name="T48" fmla="*/ 14 w 61"/>
                  <a:gd name="T49" fmla="*/ 10 h 70"/>
                  <a:gd name="T50" fmla="*/ 16 w 61"/>
                  <a:gd name="T51" fmla="*/ 19 h 70"/>
                  <a:gd name="T52" fmla="*/ 33 w 61"/>
                  <a:gd name="T53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70">
                    <a:moveTo>
                      <a:pt x="36" y="26"/>
                    </a:moveTo>
                    <a:cubicBezTo>
                      <a:pt x="40" y="27"/>
                      <a:pt x="43" y="28"/>
                      <a:pt x="46" y="29"/>
                    </a:cubicBezTo>
                    <a:cubicBezTo>
                      <a:pt x="54" y="31"/>
                      <a:pt x="59" y="37"/>
                      <a:pt x="60" y="45"/>
                    </a:cubicBezTo>
                    <a:cubicBezTo>
                      <a:pt x="61" y="51"/>
                      <a:pt x="59" y="55"/>
                      <a:pt x="55" y="59"/>
                    </a:cubicBezTo>
                    <a:cubicBezTo>
                      <a:pt x="50" y="65"/>
                      <a:pt x="42" y="69"/>
                      <a:pt x="34" y="69"/>
                    </a:cubicBezTo>
                    <a:cubicBezTo>
                      <a:pt x="28" y="70"/>
                      <a:pt x="24" y="67"/>
                      <a:pt x="21" y="62"/>
                    </a:cubicBezTo>
                    <a:cubicBezTo>
                      <a:pt x="17" y="57"/>
                      <a:pt x="17" y="51"/>
                      <a:pt x="21" y="46"/>
                    </a:cubicBezTo>
                    <a:cubicBezTo>
                      <a:pt x="22" y="44"/>
                      <a:pt x="24" y="42"/>
                      <a:pt x="26" y="39"/>
                    </a:cubicBezTo>
                    <a:cubicBezTo>
                      <a:pt x="23" y="39"/>
                      <a:pt x="20" y="38"/>
                      <a:pt x="17" y="37"/>
                    </a:cubicBezTo>
                    <a:cubicBezTo>
                      <a:pt x="3" y="32"/>
                      <a:pt x="0" y="17"/>
                      <a:pt x="11" y="8"/>
                    </a:cubicBezTo>
                    <a:cubicBezTo>
                      <a:pt x="16" y="4"/>
                      <a:pt x="22" y="1"/>
                      <a:pt x="28" y="0"/>
                    </a:cubicBezTo>
                    <a:cubicBezTo>
                      <a:pt x="34" y="0"/>
                      <a:pt x="39" y="2"/>
                      <a:pt x="42" y="7"/>
                    </a:cubicBezTo>
                    <a:cubicBezTo>
                      <a:pt x="45" y="12"/>
                      <a:pt x="43" y="17"/>
                      <a:pt x="40" y="21"/>
                    </a:cubicBezTo>
                    <a:cubicBezTo>
                      <a:pt x="39" y="23"/>
                      <a:pt x="38" y="24"/>
                      <a:pt x="36" y="26"/>
                    </a:cubicBezTo>
                    <a:close/>
                    <a:moveTo>
                      <a:pt x="29" y="40"/>
                    </a:moveTo>
                    <a:cubicBezTo>
                      <a:pt x="29" y="43"/>
                      <a:pt x="28" y="46"/>
                      <a:pt x="28" y="48"/>
                    </a:cubicBezTo>
                    <a:cubicBezTo>
                      <a:pt x="29" y="54"/>
                      <a:pt x="32" y="59"/>
                      <a:pt x="37" y="63"/>
                    </a:cubicBezTo>
                    <a:cubicBezTo>
                      <a:pt x="40" y="65"/>
                      <a:pt x="43" y="66"/>
                      <a:pt x="46" y="64"/>
                    </a:cubicBezTo>
                    <a:cubicBezTo>
                      <a:pt x="50" y="62"/>
                      <a:pt x="51" y="58"/>
                      <a:pt x="50" y="55"/>
                    </a:cubicBezTo>
                    <a:cubicBezTo>
                      <a:pt x="49" y="49"/>
                      <a:pt x="46" y="45"/>
                      <a:pt x="41" y="43"/>
                    </a:cubicBezTo>
                    <a:cubicBezTo>
                      <a:pt x="37" y="41"/>
                      <a:pt x="34" y="41"/>
                      <a:pt x="29" y="40"/>
                    </a:cubicBezTo>
                    <a:close/>
                    <a:moveTo>
                      <a:pt x="33" y="26"/>
                    </a:moveTo>
                    <a:cubicBezTo>
                      <a:pt x="35" y="18"/>
                      <a:pt x="33" y="12"/>
                      <a:pt x="28" y="7"/>
                    </a:cubicBezTo>
                    <a:cubicBezTo>
                      <a:pt x="26" y="5"/>
                      <a:pt x="24" y="5"/>
                      <a:pt x="22" y="5"/>
                    </a:cubicBezTo>
                    <a:cubicBezTo>
                      <a:pt x="18" y="5"/>
                      <a:pt x="16" y="7"/>
                      <a:pt x="14" y="10"/>
                    </a:cubicBezTo>
                    <a:cubicBezTo>
                      <a:pt x="13" y="13"/>
                      <a:pt x="14" y="16"/>
                      <a:pt x="16" y="19"/>
                    </a:cubicBezTo>
                    <a:cubicBezTo>
                      <a:pt x="21" y="24"/>
                      <a:pt x="26" y="25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442833" y="20803004"/>
                <a:ext cx="574138" cy="558409"/>
              </a:xfrm>
              <a:custGeom>
                <a:avLst/>
                <a:gdLst>
                  <a:gd name="T0" fmla="*/ 44 w 82"/>
                  <a:gd name="T1" fmla="*/ 0 h 80"/>
                  <a:gd name="T2" fmla="*/ 57 w 82"/>
                  <a:gd name="T3" fmla="*/ 19 h 80"/>
                  <a:gd name="T4" fmla="*/ 53 w 82"/>
                  <a:gd name="T5" fmla="*/ 18 h 80"/>
                  <a:gd name="T6" fmla="*/ 38 w 82"/>
                  <a:gd name="T7" fmla="*/ 14 h 80"/>
                  <a:gd name="T8" fmla="*/ 21 w 82"/>
                  <a:gd name="T9" fmla="*/ 35 h 80"/>
                  <a:gd name="T10" fmla="*/ 44 w 82"/>
                  <a:gd name="T11" fmla="*/ 68 h 80"/>
                  <a:gd name="T12" fmla="*/ 67 w 82"/>
                  <a:gd name="T13" fmla="*/ 66 h 80"/>
                  <a:gd name="T14" fmla="*/ 68 w 82"/>
                  <a:gd name="T15" fmla="*/ 56 h 80"/>
                  <a:gd name="T16" fmla="*/ 62 w 82"/>
                  <a:gd name="T17" fmla="*/ 48 h 80"/>
                  <a:gd name="T18" fmla="*/ 53 w 82"/>
                  <a:gd name="T19" fmla="*/ 46 h 80"/>
                  <a:gd name="T20" fmla="*/ 50 w 82"/>
                  <a:gd name="T21" fmla="*/ 47 h 80"/>
                  <a:gd name="T22" fmla="*/ 58 w 82"/>
                  <a:gd name="T23" fmla="*/ 40 h 80"/>
                  <a:gd name="T24" fmla="*/ 67 w 82"/>
                  <a:gd name="T25" fmla="*/ 33 h 80"/>
                  <a:gd name="T26" fmla="*/ 75 w 82"/>
                  <a:gd name="T27" fmla="*/ 27 h 80"/>
                  <a:gd name="T28" fmla="*/ 76 w 82"/>
                  <a:gd name="T29" fmla="*/ 28 h 80"/>
                  <a:gd name="T30" fmla="*/ 75 w 82"/>
                  <a:gd name="T31" fmla="*/ 29 h 80"/>
                  <a:gd name="T32" fmla="*/ 75 w 82"/>
                  <a:gd name="T33" fmla="*/ 40 h 80"/>
                  <a:gd name="T34" fmla="*/ 82 w 82"/>
                  <a:gd name="T35" fmla="*/ 50 h 80"/>
                  <a:gd name="T36" fmla="*/ 82 w 82"/>
                  <a:gd name="T37" fmla="*/ 52 h 80"/>
                  <a:gd name="T38" fmla="*/ 49 w 82"/>
                  <a:gd name="T39" fmla="*/ 78 h 80"/>
                  <a:gd name="T40" fmla="*/ 31 w 82"/>
                  <a:gd name="T41" fmla="*/ 76 h 80"/>
                  <a:gd name="T42" fmla="*/ 24 w 82"/>
                  <a:gd name="T43" fmla="*/ 15 h 80"/>
                  <a:gd name="T44" fmla="*/ 36 w 82"/>
                  <a:gd name="T45" fmla="*/ 10 h 80"/>
                  <a:gd name="T46" fmla="*/ 39 w 82"/>
                  <a:gd name="T47" fmla="*/ 9 h 80"/>
                  <a:gd name="T48" fmla="*/ 44 w 82"/>
                  <a:gd name="T49" fmla="*/ 2 h 80"/>
                  <a:gd name="T50" fmla="*/ 44 w 82"/>
                  <a:gd name="T51" fmla="*/ 1 h 80"/>
                  <a:gd name="T52" fmla="*/ 44 w 82"/>
                  <a:gd name="T5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0">
                    <a:moveTo>
                      <a:pt x="44" y="0"/>
                    </a:moveTo>
                    <a:cubicBezTo>
                      <a:pt x="47" y="2"/>
                      <a:pt x="56" y="14"/>
                      <a:pt x="57" y="19"/>
                    </a:cubicBezTo>
                    <a:cubicBezTo>
                      <a:pt x="56" y="20"/>
                      <a:pt x="55" y="18"/>
                      <a:pt x="53" y="18"/>
                    </a:cubicBezTo>
                    <a:cubicBezTo>
                      <a:pt x="48" y="15"/>
                      <a:pt x="43" y="14"/>
                      <a:pt x="38" y="14"/>
                    </a:cubicBezTo>
                    <a:cubicBezTo>
                      <a:pt x="26" y="14"/>
                      <a:pt x="18" y="23"/>
                      <a:pt x="21" y="35"/>
                    </a:cubicBezTo>
                    <a:cubicBezTo>
                      <a:pt x="25" y="48"/>
                      <a:pt x="33" y="60"/>
                      <a:pt x="44" y="68"/>
                    </a:cubicBezTo>
                    <a:cubicBezTo>
                      <a:pt x="52" y="74"/>
                      <a:pt x="60" y="73"/>
                      <a:pt x="67" y="66"/>
                    </a:cubicBezTo>
                    <a:cubicBezTo>
                      <a:pt x="70" y="63"/>
                      <a:pt x="71" y="60"/>
                      <a:pt x="68" y="56"/>
                    </a:cubicBezTo>
                    <a:cubicBezTo>
                      <a:pt x="66" y="54"/>
                      <a:pt x="64" y="51"/>
                      <a:pt x="62" y="48"/>
                    </a:cubicBezTo>
                    <a:cubicBezTo>
                      <a:pt x="59" y="44"/>
                      <a:pt x="58" y="44"/>
                      <a:pt x="53" y="46"/>
                    </a:cubicBezTo>
                    <a:cubicBezTo>
                      <a:pt x="52" y="47"/>
                      <a:pt x="51" y="47"/>
                      <a:pt x="50" y="47"/>
                    </a:cubicBezTo>
                    <a:cubicBezTo>
                      <a:pt x="52" y="44"/>
                      <a:pt x="55" y="42"/>
                      <a:pt x="58" y="40"/>
                    </a:cubicBezTo>
                    <a:cubicBezTo>
                      <a:pt x="61" y="38"/>
                      <a:pt x="64" y="35"/>
                      <a:pt x="67" y="33"/>
                    </a:cubicBezTo>
                    <a:cubicBezTo>
                      <a:pt x="70" y="31"/>
                      <a:pt x="72" y="29"/>
                      <a:pt x="75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5" y="29"/>
                      <a:pt x="75" y="29"/>
                    </a:cubicBezTo>
                    <a:cubicBezTo>
                      <a:pt x="72" y="34"/>
                      <a:pt x="71" y="36"/>
                      <a:pt x="75" y="40"/>
                    </a:cubicBezTo>
                    <a:cubicBezTo>
                      <a:pt x="77" y="44"/>
                      <a:pt x="80" y="47"/>
                      <a:pt x="82" y="50"/>
                    </a:cubicBezTo>
                    <a:cubicBezTo>
                      <a:pt x="82" y="51"/>
                      <a:pt x="82" y="51"/>
                      <a:pt x="82" y="52"/>
                    </a:cubicBezTo>
                    <a:cubicBezTo>
                      <a:pt x="74" y="64"/>
                      <a:pt x="64" y="74"/>
                      <a:pt x="49" y="78"/>
                    </a:cubicBezTo>
                    <a:cubicBezTo>
                      <a:pt x="43" y="80"/>
                      <a:pt x="37" y="79"/>
                      <a:pt x="31" y="76"/>
                    </a:cubicBezTo>
                    <a:cubicBezTo>
                      <a:pt x="11" y="66"/>
                      <a:pt x="0" y="35"/>
                      <a:pt x="24" y="15"/>
                    </a:cubicBezTo>
                    <a:cubicBezTo>
                      <a:pt x="27" y="13"/>
                      <a:pt x="32" y="12"/>
                      <a:pt x="36" y="10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4" y="7"/>
                      <a:pt x="44" y="7"/>
                      <a:pt x="44" y="2"/>
                    </a:cubicBezTo>
                    <a:cubicBezTo>
                      <a:pt x="44" y="2"/>
                      <a:pt x="44" y="2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5141653" y="20291785"/>
                <a:ext cx="456165" cy="495489"/>
              </a:xfrm>
              <a:custGeom>
                <a:avLst/>
                <a:gdLst>
                  <a:gd name="T0" fmla="*/ 58 w 65"/>
                  <a:gd name="T1" fmla="*/ 69 h 70"/>
                  <a:gd name="T2" fmla="*/ 53 w 65"/>
                  <a:gd name="T3" fmla="*/ 66 h 70"/>
                  <a:gd name="T4" fmla="*/ 25 w 65"/>
                  <a:gd name="T5" fmla="*/ 31 h 70"/>
                  <a:gd name="T6" fmla="*/ 13 w 65"/>
                  <a:gd name="T7" fmla="*/ 17 h 70"/>
                  <a:gd name="T8" fmla="*/ 12 w 65"/>
                  <a:gd name="T9" fmla="*/ 21 h 70"/>
                  <a:gd name="T10" fmla="*/ 12 w 65"/>
                  <a:gd name="T11" fmla="*/ 56 h 70"/>
                  <a:gd name="T12" fmla="*/ 20 w 65"/>
                  <a:gd name="T13" fmla="*/ 66 h 70"/>
                  <a:gd name="T14" fmla="*/ 21 w 65"/>
                  <a:gd name="T15" fmla="*/ 68 h 70"/>
                  <a:gd name="T16" fmla="*/ 0 w 65"/>
                  <a:gd name="T17" fmla="*/ 68 h 70"/>
                  <a:gd name="T18" fmla="*/ 3 w 65"/>
                  <a:gd name="T19" fmla="*/ 66 h 70"/>
                  <a:gd name="T20" fmla="*/ 9 w 65"/>
                  <a:gd name="T21" fmla="*/ 58 h 70"/>
                  <a:gd name="T22" fmla="*/ 9 w 65"/>
                  <a:gd name="T23" fmla="*/ 14 h 70"/>
                  <a:gd name="T24" fmla="*/ 6 w 65"/>
                  <a:gd name="T25" fmla="*/ 8 h 70"/>
                  <a:gd name="T26" fmla="*/ 0 w 65"/>
                  <a:gd name="T27" fmla="*/ 2 h 70"/>
                  <a:gd name="T28" fmla="*/ 10 w 65"/>
                  <a:gd name="T29" fmla="*/ 1 h 70"/>
                  <a:gd name="T30" fmla="*/ 27 w 65"/>
                  <a:gd name="T31" fmla="*/ 9 h 70"/>
                  <a:gd name="T32" fmla="*/ 50 w 65"/>
                  <a:gd name="T33" fmla="*/ 39 h 70"/>
                  <a:gd name="T34" fmla="*/ 54 w 65"/>
                  <a:gd name="T35" fmla="*/ 42 h 70"/>
                  <a:gd name="T36" fmla="*/ 54 w 65"/>
                  <a:gd name="T37" fmla="*/ 38 h 70"/>
                  <a:gd name="T38" fmla="*/ 54 w 65"/>
                  <a:gd name="T39" fmla="*/ 15 h 70"/>
                  <a:gd name="T40" fmla="*/ 46 w 65"/>
                  <a:gd name="T41" fmla="*/ 3 h 70"/>
                  <a:gd name="T42" fmla="*/ 45 w 65"/>
                  <a:gd name="T43" fmla="*/ 3 h 70"/>
                  <a:gd name="T44" fmla="*/ 65 w 65"/>
                  <a:gd name="T45" fmla="*/ 2 h 70"/>
                  <a:gd name="T46" fmla="*/ 63 w 65"/>
                  <a:gd name="T47" fmla="*/ 4 h 70"/>
                  <a:gd name="T48" fmla="*/ 58 w 65"/>
                  <a:gd name="T49" fmla="*/ 12 h 70"/>
                  <a:gd name="T50" fmla="*/ 58 w 65"/>
                  <a:gd name="T51" fmla="*/ 26 h 70"/>
                  <a:gd name="T52" fmla="*/ 58 w 65"/>
                  <a:gd name="T53" fmla="*/ 64 h 70"/>
                  <a:gd name="T54" fmla="*/ 58 w 65"/>
                  <a:gd name="T55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70">
                    <a:moveTo>
                      <a:pt x="58" y="69"/>
                    </a:moveTo>
                    <a:cubicBezTo>
                      <a:pt x="54" y="70"/>
                      <a:pt x="54" y="68"/>
                      <a:pt x="53" y="66"/>
                    </a:cubicBezTo>
                    <a:cubicBezTo>
                      <a:pt x="43" y="55"/>
                      <a:pt x="34" y="43"/>
                      <a:pt x="25" y="31"/>
                    </a:cubicBezTo>
                    <a:cubicBezTo>
                      <a:pt x="21" y="27"/>
                      <a:pt x="17" y="22"/>
                      <a:pt x="13" y="17"/>
                    </a:cubicBezTo>
                    <a:cubicBezTo>
                      <a:pt x="13" y="19"/>
                      <a:pt x="12" y="20"/>
                      <a:pt x="12" y="21"/>
                    </a:cubicBezTo>
                    <a:cubicBezTo>
                      <a:pt x="12" y="33"/>
                      <a:pt x="12" y="44"/>
                      <a:pt x="12" y="56"/>
                    </a:cubicBezTo>
                    <a:cubicBezTo>
                      <a:pt x="12" y="63"/>
                      <a:pt x="13" y="64"/>
                      <a:pt x="20" y="66"/>
                    </a:cubicBezTo>
                    <a:cubicBezTo>
                      <a:pt x="20" y="67"/>
                      <a:pt x="21" y="67"/>
                      <a:pt x="21" y="68"/>
                    </a:cubicBezTo>
                    <a:cubicBezTo>
                      <a:pt x="18" y="69"/>
                      <a:pt x="5" y="69"/>
                      <a:pt x="0" y="68"/>
                    </a:cubicBezTo>
                    <a:cubicBezTo>
                      <a:pt x="1" y="67"/>
                      <a:pt x="2" y="66"/>
                      <a:pt x="3" y="66"/>
                    </a:cubicBezTo>
                    <a:cubicBezTo>
                      <a:pt x="7" y="65"/>
                      <a:pt x="9" y="63"/>
                      <a:pt x="9" y="58"/>
                    </a:cubicBezTo>
                    <a:cubicBezTo>
                      <a:pt x="9" y="44"/>
                      <a:pt x="9" y="29"/>
                      <a:pt x="9" y="14"/>
                    </a:cubicBezTo>
                    <a:cubicBezTo>
                      <a:pt x="9" y="11"/>
                      <a:pt x="7" y="9"/>
                      <a:pt x="6" y="8"/>
                    </a:cubicBezTo>
                    <a:cubicBezTo>
                      <a:pt x="4" y="6"/>
                      <a:pt x="2" y="4"/>
                      <a:pt x="0" y="2"/>
                    </a:cubicBezTo>
                    <a:cubicBezTo>
                      <a:pt x="4" y="1"/>
                      <a:pt x="7" y="2"/>
                      <a:pt x="10" y="1"/>
                    </a:cubicBezTo>
                    <a:cubicBezTo>
                      <a:pt x="18" y="0"/>
                      <a:pt x="22" y="3"/>
                      <a:pt x="27" y="9"/>
                    </a:cubicBezTo>
                    <a:cubicBezTo>
                      <a:pt x="34" y="19"/>
                      <a:pt x="42" y="29"/>
                      <a:pt x="50" y="39"/>
                    </a:cubicBezTo>
                    <a:cubicBezTo>
                      <a:pt x="51" y="40"/>
                      <a:pt x="52" y="41"/>
                      <a:pt x="54" y="42"/>
                    </a:cubicBezTo>
                    <a:cubicBezTo>
                      <a:pt x="54" y="41"/>
                      <a:pt x="54" y="39"/>
                      <a:pt x="54" y="38"/>
                    </a:cubicBezTo>
                    <a:cubicBezTo>
                      <a:pt x="54" y="30"/>
                      <a:pt x="54" y="23"/>
                      <a:pt x="54" y="15"/>
                    </a:cubicBezTo>
                    <a:cubicBezTo>
                      <a:pt x="54" y="9"/>
                      <a:pt x="53" y="4"/>
                      <a:pt x="46" y="3"/>
                    </a:cubicBezTo>
                    <a:cubicBezTo>
                      <a:pt x="46" y="3"/>
                      <a:pt x="45" y="3"/>
                      <a:pt x="45" y="3"/>
                    </a:cubicBezTo>
                    <a:cubicBezTo>
                      <a:pt x="48" y="1"/>
                      <a:pt x="61" y="1"/>
                      <a:pt x="65" y="2"/>
                    </a:cubicBezTo>
                    <a:cubicBezTo>
                      <a:pt x="64" y="3"/>
                      <a:pt x="64" y="3"/>
                      <a:pt x="63" y="4"/>
                    </a:cubicBezTo>
                    <a:cubicBezTo>
                      <a:pt x="59" y="5"/>
                      <a:pt x="57" y="8"/>
                      <a:pt x="58" y="12"/>
                    </a:cubicBezTo>
                    <a:cubicBezTo>
                      <a:pt x="58" y="17"/>
                      <a:pt x="58" y="22"/>
                      <a:pt x="58" y="26"/>
                    </a:cubicBezTo>
                    <a:cubicBezTo>
                      <a:pt x="58" y="39"/>
                      <a:pt x="58" y="51"/>
                      <a:pt x="58" y="64"/>
                    </a:cubicBezTo>
                    <a:cubicBezTo>
                      <a:pt x="58" y="66"/>
                      <a:pt x="58" y="67"/>
                      <a:pt x="5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53"/>
              <p:cNvSpPr>
                <a:spLocks noEditPoints="1"/>
              </p:cNvSpPr>
              <p:nvPr/>
            </p:nvSpPr>
            <p:spPr bwMode="auto">
              <a:xfrm>
                <a:off x="5700062" y="26009575"/>
                <a:ext cx="353921" cy="503354"/>
              </a:xfrm>
              <a:custGeom>
                <a:avLst/>
                <a:gdLst>
                  <a:gd name="T0" fmla="*/ 9 w 50"/>
                  <a:gd name="T1" fmla="*/ 71 h 71"/>
                  <a:gd name="T2" fmla="*/ 31 w 50"/>
                  <a:gd name="T3" fmla="*/ 41 h 71"/>
                  <a:gd name="T4" fmla="*/ 23 w 50"/>
                  <a:gd name="T5" fmla="*/ 44 h 71"/>
                  <a:gd name="T6" fmla="*/ 3 w 50"/>
                  <a:gd name="T7" fmla="*/ 33 h 71"/>
                  <a:gd name="T8" fmla="*/ 3 w 50"/>
                  <a:gd name="T9" fmla="*/ 13 h 71"/>
                  <a:gd name="T10" fmla="*/ 21 w 50"/>
                  <a:gd name="T11" fmla="*/ 1 h 71"/>
                  <a:gd name="T12" fmla="*/ 41 w 50"/>
                  <a:gd name="T13" fmla="*/ 11 h 71"/>
                  <a:gd name="T14" fmla="*/ 34 w 50"/>
                  <a:gd name="T15" fmla="*/ 59 h 71"/>
                  <a:gd name="T16" fmla="*/ 9 w 50"/>
                  <a:gd name="T17" fmla="*/ 71 h 71"/>
                  <a:gd name="T18" fmla="*/ 31 w 50"/>
                  <a:gd name="T19" fmla="*/ 32 h 71"/>
                  <a:gd name="T20" fmla="*/ 32 w 50"/>
                  <a:gd name="T21" fmla="*/ 32 h 71"/>
                  <a:gd name="T22" fmla="*/ 28 w 50"/>
                  <a:gd name="T23" fmla="*/ 12 h 71"/>
                  <a:gd name="T24" fmla="*/ 25 w 50"/>
                  <a:gd name="T25" fmla="*/ 6 h 71"/>
                  <a:gd name="T26" fmla="*/ 19 w 50"/>
                  <a:gd name="T27" fmla="*/ 3 h 71"/>
                  <a:gd name="T28" fmla="*/ 15 w 50"/>
                  <a:gd name="T29" fmla="*/ 8 h 71"/>
                  <a:gd name="T30" fmla="*/ 14 w 50"/>
                  <a:gd name="T31" fmla="*/ 10 h 71"/>
                  <a:gd name="T32" fmla="*/ 18 w 50"/>
                  <a:gd name="T33" fmla="*/ 32 h 71"/>
                  <a:gd name="T34" fmla="*/ 21 w 50"/>
                  <a:gd name="T35" fmla="*/ 37 h 71"/>
                  <a:gd name="T36" fmla="*/ 29 w 50"/>
                  <a:gd name="T37" fmla="*/ 39 h 71"/>
                  <a:gd name="T38" fmla="*/ 31 w 50"/>
                  <a:gd name="T39" fmla="*/ 33 h 71"/>
                  <a:gd name="T40" fmla="*/ 31 w 50"/>
                  <a:gd name="T41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71">
                    <a:moveTo>
                      <a:pt x="9" y="71"/>
                    </a:moveTo>
                    <a:cubicBezTo>
                      <a:pt x="22" y="66"/>
                      <a:pt x="29" y="55"/>
                      <a:pt x="31" y="41"/>
                    </a:cubicBezTo>
                    <a:cubicBezTo>
                      <a:pt x="28" y="42"/>
                      <a:pt x="26" y="43"/>
                      <a:pt x="23" y="44"/>
                    </a:cubicBezTo>
                    <a:cubicBezTo>
                      <a:pt x="14" y="46"/>
                      <a:pt x="7" y="42"/>
                      <a:pt x="3" y="33"/>
                    </a:cubicBezTo>
                    <a:cubicBezTo>
                      <a:pt x="0" y="26"/>
                      <a:pt x="1" y="19"/>
                      <a:pt x="3" y="13"/>
                    </a:cubicBezTo>
                    <a:cubicBezTo>
                      <a:pt x="7" y="5"/>
                      <a:pt x="13" y="1"/>
                      <a:pt x="21" y="1"/>
                    </a:cubicBezTo>
                    <a:cubicBezTo>
                      <a:pt x="29" y="0"/>
                      <a:pt x="36" y="3"/>
                      <a:pt x="41" y="11"/>
                    </a:cubicBezTo>
                    <a:cubicBezTo>
                      <a:pt x="50" y="26"/>
                      <a:pt x="47" y="47"/>
                      <a:pt x="34" y="59"/>
                    </a:cubicBezTo>
                    <a:cubicBezTo>
                      <a:pt x="28" y="65"/>
                      <a:pt x="17" y="70"/>
                      <a:pt x="9" y="71"/>
                    </a:cubicBezTo>
                    <a:close/>
                    <a:moveTo>
                      <a:pt x="31" y="32"/>
                    </a:moveTo>
                    <a:cubicBezTo>
                      <a:pt x="31" y="32"/>
                      <a:pt x="31" y="32"/>
                      <a:pt x="32" y="32"/>
                    </a:cubicBezTo>
                    <a:cubicBezTo>
                      <a:pt x="30" y="25"/>
                      <a:pt x="29" y="19"/>
                      <a:pt x="28" y="12"/>
                    </a:cubicBezTo>
                    <a:cubicBezTo>
                      <a:pt x="27" y="10"/>
                      <a:pt x="26" y="8"/>
                      <a:pt x="25" y="6"/>
                    </a:cubicBezTo>
                    <a:cubicBezTo>
                      <a:pt x="24" y="4"/>
                      <a:pt x="22" y="3"/>
                      <a:pt x="19" y="3"/>
                    </a:cubicBezTo>
                    <a:cubicBezTo>
                      <a:pt x="17" y="4"/>
                      <a:pt x="15" y="5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5" y="18"/>
                      <a:pt x="16" y="25"/>
                      <a:pt x="18" y="32"/>
                    </a:cubicBezTo>
                    <a:cubicBezTo>
                      <a:pt x="19" y="34"/>
                      <a:pt x="20" y="35"/>
                      <a:pt x="21" y="37"/>
                    </a:cubicBezTo>
                    <a:cubicBezTo>
                      <a:pt x="23" y="39"/>
                      <a:pt x="25" y="39"/>
                      <a:pt x="29" y="39"/>
                    </a:cubicBezTo>
                    <a:cubicBezTo>
                      <a:pt x="32" y="38"/>
                      <a:pt x="31" y="35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4323703" y="20386164"/>
                <a:ext cx="471894" cy="534814"/>
              </a:xfrm>
              <a:custGeom>
                <a:avLst/>
                <a:gdLst>
                  <a:gd name="T0" fmla="*/ 42 w 68"/>
                  <a:gd name="T1" fmla="*/ 7 h 77"/>
                  <a:gd name="T2" fmla="*/ 62 w 68"/>
                  <a:gd name="T3" fmla="*/ 0 h 77"/>
                  <a:gd name="T4" fmla="*/ 60 w 68"/>
                  <a:gd name="T5" fmla="*/ 3 h 77"/>
                  <a:gd name="T6" fmla="*/ 57 w 68"/>
                  <a:gd name="T7" fmla="*/ 12 h 77"/>
                  <a:gd name="T8" fmla="*/ 65 w 68"/>
                  <a:gd name="T9" fmla="*/ 40 h 77"/>
                  <a:gd name="T10" fmla="*/ 67 w 68"/>
                  <a:gd name="T11" fmla="*/ 55 h 77"/>
                  <a:gd name="T12" fmla="*/ 62 w 68"/>
                  <a:gd name="T13" fmla="*/ 68 h 77"/>
                  <a:gd name="T14" fmla="*/ 34 w 68"/>
                  <a:gd name="T15" fmla="*/ 76 h 77"/>
                  <a:gd name="T16" fmla="*/ 21 w 68"/>
                  <a:gd name="T17" fmla="*/ 66 h 77"/>
                  <a:gd name="T18" fmla="*/ 19 w 68"/>
                  <a:gd name="T19" fmla="*/ 60 h 77"/>
                  <a:gd name="T20" fmla="*/ 10 w 68"/>
                  <a:gd name="T21" fmla="*/ 27 h 77"/>
                  <a:gd name="T22" fmla="*/ 9 w 68"/>
                  <a:gd name="T23" fmla="*/ 25 h 77"/>
                  <a:gd name="T24" fmla="*/ 2 w 68"/>
                  <a:gd name="T25" fmla="*/ 20 h 77"/>
                  <a:gd name="T26" fmla="*/ 0 w 68"/>
                  <a:gd name="T27" fmla="*/ 19 h 77"/>
                  <a:gd name="T28" fmla="*/ 27 w 68"/>
                  <a:gd name="T29" fmla="*/ 10 h 77"/>
                  <a:gd name="T30" fmla="*/ 30 w 68"/>
                  <a:gd name="T31" fmla="*/ 10 h 77"/>
                  <a:gd name="T32" fmla="*/ 30 w 68"/>
                  <a:gd name="T33" fmla="*/ 11 h 77"/>
                  <a:gd name="T34" fmla="*/ 27 w 68"/>
                  <a:gd name="T35" fmla="*/ 12 h 77"/>
                  <a:gd name="T36" fmla="*/ 24 w 68"/>
                  <a:gd name="T37" fmla="*/ 20 h 77"/>
                  <a:gd name="T38" fmla="*/ 34 w 68"/>
                  <a:gd name="T39" fmla="*/ 59 h 77"/>
                  <a:gd name="T40" fmla="*/ 35 w 68"/>
                  <a:gd name="T41" fmla="*/ 61 h 77"/>
                  <a:gd name="T42" fmla="*/ 50 w 68"/>
                  <a:gd name="T43" fmla="*/ 70 h 77"/>
                  <a:gd name="T44" fmla="*/ 64 w 68"/>
                  <a:gd name="T45" fmla="*/ 55 h 77"/>
                  <a:gd name="T46" fmla="*/ 63 w 68"/>
                  <a:gd name="T47" fmla="*/ 45 h 77"/>
                  <a:gd name="T48" fmla="*/ 54 w 68"/>
                  <a:gd name="T49" fmla="*/ 15 h 77"/>
                  <a:gd name="T50" fmla="*/ 44 w 68"/>
                  <a:gd name="T51" fmla="*/ 7 h 77"/>
                  <a:gd name="T52" fmla="*/ 42 w 68"/>
                  <a:gd name="T5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42" y="7"/>
                    </a:moveTo>
                    <a:cubicBezTo>
                      <a:pt x="45" y="4"/>
                      <a:pt x="57" y="1"/>
                      <a:pt x="62" y="0"/>
                    </a:cubicBezTo>
                    <a:cubicBezTo>
                      <a:pt x="61" y="1"/>
                      <a:pt x="61" y="2"/>
                      <a:pt x="60" y="3"/>
                    </a:cubicBezTo>
                    <a:cubicBezTo>
                      <a:pt x="57" y="5"/>
                      <a:pt x="56" y="8"/>
                      <a:pt x="57" y="12"/>
                    </a:cubicBezTo>
                    <a:cubicBezTo>
                      <a:pt x="60" y="21"/>
                      <a:pt x="63" y="31"/>
                      <a:pt x="65" y="40"/>
                    </a:cubicBezTo>
                    <a:cubicBezTo>
                      <a:pt x="66" y="45"/>
                      <a:pt x="67" y="50"/>
                      <a:pt x="67" y="55"/>
                    </a:cubicBezTo>
                    <a:cubicBezTo>
                      <a:pt x="68" y="61"/>
                      <a:pt x="66" y="65"/>
                      <a:pt x="62" y="68"/>
                    </a:cubicBezTo>
                    <a:cubicBezTo>
                      <a:pt x="54" y="74"/>
                      <a:pt x="44" y="77"/>
                      <a:pt x="34" y="76"/>
                    </a:cubicBezTo>
                    <a:cubicBezTo>
                      <a:pt x="28" y="75"/>
                      <a:pt x="24" y="72"/>
                      <a:pt x="21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6" y="49"/>
                      <a:pt x="13" y="38"/>
                      <a:pt x="10" y="27"/>
                    </a:cubicBezTo>
                    <a:cubicBezTo>
                      <a:pt x="10" y="27"/>
                      <a:pt x="9" y="26"/>
                      <a:pt x="9" y="25"/>
                    </a:cubicBezTo>
                    <a:cubicBezTo>
                      <a:pt x="8" y="22"/>
                      <a:pt x="6" y="20"/>
                      <a:pt x="2" y="20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8" y="15"/>
                      <a:pt x="18" y="13"/>
                      <a:pt x="27" y="10"/>
                    </a:cubicBezTo>
                    <a:cubicBezTo>
                      <a:pt x="28" y="10"/>
                      <a:pt x="29" y="10"/>
                      <a:pt x="30" y="10"/>
                    </a:cubicBezTo>
                    <a:cubicBezTo>
                      <a:pt x="30" y="10"/>
                      <a:pt x="30" y="10"/>
                      <a:pt x="30" y="11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4" y="14"/>
                      <a:pt x="23" y="16"/>
                      <a:pt x="24" y="20"/>
                    </a:cubicBezTo>
                    <a:cubicBezTo>
                      <a:pt x="27" y="33"/>
                      <a:pt x="31" y="46"/>
                      <a:pt x="34" y="59"/>
                    </a:cubicBezTo>
                    <a:cubicBezTo>
                      <a:pt x="35" y="60"/>
                      <a:pt x="35" y="60"/>
                      <a:pt x="35" y="61"/>
                    </a:cubicBezTo>
                    <a:cubicBezTo>
                      <a:pt x="38" y="68"/>
                      <a:pt x="43" y="71"/>
                      <a:pt x="50" y="70"/>
                    </a:cubicBezTo>
                    <a:cubicBezTo>
                      <a:pt x="59" y="68"/>
                      <a:pt x="64" y="63"/>
                      <a:pt x="64" y="55"/>
                    </a:cubicBezTo>
                    <a:cubicBezTo>
                      <a:pt x="64" y="51"/>
                      <a:pt x="63" y="48"/>
                      <a:pt x="63" y="45"/>
                    </a:cubicBezTo>
                    <a:cubicBezTo>
                      <a:pt x="60" y="35"/>
                      <a:pt x="57" y="25"/>
                      <a:pt x="54" y="15"/>
                    </a:cubicBezTo>
                    <a:cubicBezTo>
                      <a:pt x="52" y="8"/>
                      <a:pt x="51" y="7"/>
                      <a:pt x="44" y="7"/>
                    </a:cubicBezTo>
                    <a:cubicBezTo>
                      <a:pt x="43" y="7"/>
                      <a:pt x="43" y="7"/>
                      <a:pt x="4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7894371" y="22195094"/>
                <a:ext cx="550543" cy="440435"/>
              </a:xfrm>
              <a:custGeom>
                <a:avLst/>
                <a:gdLst>
                  <a:gd name="T0" fmla="*/ 0 w 79"/>
                  <a:gd name="T1" fmla="*/ 22 h 63"/>
                  <a:gd name="T2" fmla="*/ 20 w 79"/>
                  <a:gd name="T3" fmla="*/ 13 h 63"/>
                  <a:gd name="T4" fmla="*/ 20 w 79"/>
                  <a:gd name="T5" fmla="*/ 17 h 63"/>
                  <a:gd name="T6" fmla="*/ 12 w 79"/>
                  <a:gd name="T7" fmla="*/ 26 h 63"/>
                  <a:gd name="T8" fmla="*/ 13 w 79"/>
                  <a:gd name="T9" fmla="*/ 46 h 63"/>
                  <a:gd name="T10" fmla="*/ 24 w 79"/>
                  <a:gd name="T11" fmla="*/ 50 h 63"/>
                  <a:gd name="T12" fmla="*/ 32 w 79"/>
                  <a:gd name="T13" fmla="*/ 42 h 63"/>
                  <a:gd name="T14" fmla="*/ 32 w 79"/>
                  <a:gd name="T15" fmla="*/ 35 h 63"/>
                  <a:gd name="T16" fmla="*/ 35 w 79"/>
                  <a:gd name="T17" fmla="*/ 14 h 63"/>
                  <a:gd name="T18" fmla="*/ 51 w 79"/>
                  <a:gd name="T19" fmla="*/ 1 h 63"/>
                  <a:gd name="T20" fmla="*/ 66 w 79"/>
                  <a:gd name="T21" fmla="*/ 7 h 63"/>
                  <a:gd name="T22" fmla="*/ 73 w 79"/>
                  <a:gd name="T23" fmla="*/ 24 h 63"/>
                  <a:gd name="T24" fmla="*/ 73 w 79"/>
                  <a:gd name="T25" fmla="*/ 28 h 63"/>
                  <a:gd name="T26" fmla="*/ 76 w 79"/>
                  <a:gd name="T27" fmla="*/ 32 h 63"/>
                  <a:gd name="T28" fmla="*/ 79 w 79"/>
                  <a:gd name="T29" fmla="*/ 34 h 63"/>
                  <a:gd name="T30" fmla="*/ 59 w 79"/>
                  <a:gd name="T31" fmla="*/ 42 h 63"/>
                  <a:gd name="T32" fmla="*/ 62 w 79"/>
                  <a:gd name="T33" fmla="*/ 38 h 63"/>
                  <a:gd name="T34" fmla="*/ 69 w 79"/>
                  <a:gd name="T35" fmla="*/ 26 h 63"/>
                  <a:gd name="T36" fmla="*/ 65 w 79"/>
                  <a:gd name="T37" fmla="*/ 12 h 63"/>
                  <a:gd name="T38" fmla="*/ 50 w 79"/>
                  <a:gd name="T39" fmla="*/ 14 h 63"/>
                  <a:gd name="T40" fmla="*/ 49 w 79"/>
                  <a:gd name="T41" fmla="*/ 21 h 63"/>
                  <a:gd name="T42" fmla="*/ 48 w 79"/>
                  <a:gd name="T43" fmla="*/ 39 h 63"/>
                  <a:gd name="T44" fmla="*/ 45 w 79"/>
                  <a:gd name="T45" fmla="*/ 50 h 63"/>
                  <a:gd name="T46" fmla="*/ 15 w 79"/>
                  <a:gd name="T47" fmla="*/ 53 h 63"/>
                  <a:gd name="T48" fmla="*/ 7 w 79"/>
                  <a:gd name="T49" fmla="*/ 34 h 63"/>
                  <a:gd name="T50" fmla="*/ 0 w 79"/>
                  <a:gd name="T5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63">
                    <a:moveTo>
                      <a:pt x="0" y="22"/>
                    </a:moveTo>
                    <a:cubicBezTo>
                      <a:pt x="7" y="19"/>
                      <a:pt x="14" y="16"/>
                      <a:pt x="20" y="13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7" y="20"/>
                      <a:pt x="14" y="23"/>
                      <a:pt x="12" y="26"/>
                    </a:cubicBezTo>
                    <a:cubicBezTo>
                      <a:pt x="8" y="33"/>
                      <a:pt x="9" y="39"/>
                      <a:pt x="13" y="46"/>
                    </a:cubicBezTo>
                    <a:cubicBezTo>
                      <a:pt x="16" y="50"/>
                      <a:pt x="19" y="51"/>
                      <a:pt x="24" y="50"/>
                    </a:cubicBezTo>
                    <a:cubicBezTo>
                      <a:pt x="28" y="49"/>
                      <a:pt x="31" y="46"/>
                      <a:pt x="32" y="42"/>
                    </a:cubicBezTo>
                    <a:cubicBezTo>
                      <a:pt x="32" y="40"/>
                      <a:pt x="32" y="37"/>
                      <a:pt x="32" y="35"/>
                    </a:cubicBezTo>
                    <a:cubicBezTo>
                      <a:pt x="33" y="28"/>
                      <a:pt x="33" y="21"/>
                      <a:pt x="35" y="14"/>
                    </a:cubicBezTo>
                    <a:cubicBezTo>
                      <a:pt x="37" y="6"/>
                      <a:pt x="43" y="2"/>
                      <a:pt x="51" y="1"/>
                    </a:cubicBezTo>
                    <a:cubicBezTo>
                      <a:pt x="57" y="0"/>
                      <a:pt x="62" y="3"/>
                      <a:pt x="66" y="7"/>
                    </a:cubicBezTo>
                    <a:cubicBezTo>
                      <a:pt x="70" y="12"/>
                      <a:pt x="72" y="18"/>
                      <a:pt x="73" y="24"/>
                    </a:cubicBezTo>
                    <a:cubicBezTo>
                      <a:pt x="73" y="26"/>
                      <a:pt x="73" y="27"/>
                      <a:pt x="73" y="28"/>
                    </a:cubicBezTo>
                    <a:cubicBezTo>
                      <a:pt x="73" y="30"/>
                      <a:pt x="74" y="32"/>
                      <a:pt x="76" y="32"/>
                    </a:cubicBezTo>
                    <a:cubicBezTo>
                      <a:pt x="77" y="32"/>
                      <a:pt x="78" y="33"/>
                      <a:pt x="79" y="34"/>
                    </a:cubicBezTo>
                    <a:cubicBezTo>
                      <a:pt x="75" y="37"/>
                      <a:pt x="63" y="42"/>
                      <a:pt x="59" y="42"/>
                    </a:cubicBezTo>
                    <a:cubicBezTo>
                      <a:pt x="60" y="40"/>
                      <a:pt x="61" y="39"/>
                      <a:pt x="62" y="38"/>
                    </a:cubicBezTo>
                    <a:cubicBezTo>
                      <a:pt x="65" y="34"/>
                      <a:pt x="68" y="31"/>
                      <a:pt x="69" y="26"/>
                    </a:cubicBezTo>
                    <a:cubicBezTo>
                      <a:pt x="70" y="21"/>
                      <a:pt x="69" y="16"/>
                      <a:pt x="65" y="12"/>
                    </a:cubicBezTo>
                    <a:cubicBezTo>
                      <a:pt x="61" y="7"/>
                      <a:pt x="53" y="8"/>
                      <a:pt x="50" y="14"/>
                    </a:cubicBezTo>
                    <a:cubicBezTo>
                      <a:pt x="49" y="16"/>
                      <a:pt x="49" y="19"/>
                      <a:pt x="49" y="21"/>
                    </a:cubicBezTo>
                    <a:cubicBezTo>
                      <a:pt x="48" y="27"/>
                      <a:pt x="49" y="33"/>
                      <a:pt x="48" y="39"/>
                    </a:cubicBezTo>
                    <a:cubicBezTo>
                      <a:pt x="47" y="42"/>
                      <a:pt x="47" y="46"/>
                      <a:pt x="45" y="50"/>
                    </a:cubicBezTo>
                    <a:cubicBezTo>
                      <a:pt x="39" y="60"/>
                      <a:pt x="24" y="63"/>
                      <a:pt x="15" y="53"/>
                    </a:cubicBezTo>
                    <a:cubicBezTo>
                      <a:pt x="11" y="47"/>
                      <a:pt x="8" y="41"/>
                      <a:pt x="7" y="34"/>
                    </a:cubicBezTo>
                    <a:cubicBezTo>
                      <a:pt x="5" y="27"/>
                      <a:pt x="5" y="27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7902235" y="24263565"/>
                <a:ext cx="542679" cy="503354"/>
              </a:xfrm>
              <a:custGeom>
                <a:avLst/>
                <a:gdLst>
                  <a:gd name="T0" fmla="*/ 64 w 77"/>
                  <a:gd name="T1" fmla="*/ 40 h 72"/>
                  <a:gd name="T2" fmla="*/ 65 w 77"/>
                  <a:gd name="T3" fmla="*/ 37 h 72"/>
                  <a:gd name="T4" fmla="*/ 59 w 77"/>
                  <a:gd name="T5" fmla="*/ 30 h 72"/>
                  <a:gd name="T6" fmla="*/ 45 w 77"/>
                  <a:gd name="T7" fmla="*/ 32 h 72"/>
                  <a:gd name="T8" fmla="*/ 37 w 77"/>
                  <a:gd name="T9" fmla="*/ 32 h 72"/>
                  <a:gd name="T10" fmla="*/ 33 w 77"/>
                  <a:gd name="T11" fmla="*/ 33 h 72"/>
                  <a:gd name="T12" fmla="*/ 39 w 77"/>
                  <a:gd name="T13" fmla="*/ 41 h 72"/>
                  <a:gd name="T14" fmla="*/ 47 w 77"/>
                  <a:gd name="T15" fmla="*/ 52 h 72"/>
                  <a:gd name="T16" fmla="*/ 50 w 77"/>
                  <a:gd name="T17" fmla="*/ 56 h 72"/>
                  <a:gd name="T18" fmla="*/ 57 w 77"/>
                  <a:gd name="T19" fmla="*/ 55 h 72"/>
                  <a:gd name="T20" fmla="*/ 60 w 77"/>
                  <a:gd name="T21" fmla="*/ 51 h 72"/>
                  <a:gd name="T22" fmla="*/ 53 w 77"/>
                  <a:gd name="T23" fmla="*/ 72 h 72"/>
                  <a:gd name="T24" fmla="*/ 52 w 77"/>
                  <a:gd name="T25" fmla="*/ 71 h 72"/>
                  <a:gd name="T26" fmla="*/ 48 w 77"/>
                  <a:gd name="T27" fmla="*/ 60 h 72"/>
                  <a:gd name="T28" fmla="*/ 31 w 77"/>
                  <a:gd name="T29" fmla="*/ 37 h 72"/>
                  <a:gd name="T30" fmla="*/ 26 w 77"/>
                  <a:gd name="T31" fmla="*/ 33 h 72"/>
                  <a:gd name="T32" fmla="*/ 13 w 77"/>
                  <a:gd name="T33" fmla="*/ 27 h 72"/>
                  <a:gd name="T34" fmla="*/ 2 w 77"/>
                  <a:gd name="T35" fmla="*/ 31 h 72"/>
                  <a:gd name="T36" fmla="*/ 1 w 77"/>
                  <a:gd name="T37" fmla="*/ 32 h 72"/>
                  <a:gd name="T38" fmla="*/ 0 w 77"/>
                  <a:gd name="T39" fmla="*/ 30 h 72"/>
                  <a:gd name="T40" fmla="*/ 12 w 77"/>
                  <a:gd name="T41" fmla="*/ 1 h 72"/>
                  <a:gd name="T42" fmla="*/ 13 w 77"/>
                  <a:gd name="T43" fmla="*/ 0 h 72"/>
                  <a:gd name="T44" fmla="*/ 13 w 77"/>
                  <a:gd name="T45" fmla="*/ 3 h 72"/>
                  <a:gd name="T46" fmla="*/ 18 w 77"/>
                  <a:gd name="T47" fmla="*/ 12 h 72"/>
                  <a:gd name="T48" fmla="*/ 30 w 77"/>
                  <a:gd name="T49" fmla="*/ 17 h 72"/>
                  <a:gd name="T50" fmla="*/ 34 w 77"/>
                  <a:gd name="T51" fmla="*/ 18 h 72"/>
                  <a:gd name="T52" fmla="*/ 67 w 77"/>
                  <a:gd name="T53" fmla="*/ 14 h 72"/>
                  <a:gd name="T54" fmla="*/ 76 w 77"/>
                  <a:gd name="T55" fmla="*/ 8 h 72"/>
                  <a:gd name="T56" fmla="*/ 77 w 77"/>
                  <a:gd name="T57" fmla="*/ 10 h 72"/>
                  <a:gd name="T58" fmla="*/ 66 w 77"/>
                  <a:gd name="T59" fmla="*/ 39 h 72"/>
                  <a:gd name="T60" fmla="*/ 64 w 77"/>
                  <a:gd name="T61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2">
                    <a:moveTo>
                      <a:pt x="64" y="40"/>
                    </a:moveTo>
                    <a:cubicBezTo>
                      <a:pt x="65" y="39"/>
                      <a:pt x="65" y="38"/>
                      <a:pt x="65" y="37"/>
                    </a:cubicBezTo>
                    <a:cubicBezTo>
                      <a:pt x="67" y="31"/>
                      <a:pt x="66" y="30"/>
                      <a:pt x="59" y="30"/>
                    </a:cubicBezTo>
                    <a:cubicBezTo>
                      <a:pt x="54" y="31"/>
                      <a:pt x="50" y="31"/>
                      <a:pt x="45" y="32"/>
                    </a:cubicBezTo>
                    <a:cubicBezTo>
                      <a:pt x="42" y="32"/>
                      <a:pt x="40" y="32"/>
                      <a:pt x="37" y="32"/>
                    </a:cubicBezTo>
                    <a:cubicBezTo>
                      <a:pt x="36" y="33"/>
                      <a:pt x="35" y="33"/>
                      <a:pt x="33" y="33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41" y="45"/>
                      <a:pt x="44" y="48"/>
                      <a:pt x="47" y="52"/>
                    </a:cubicBezTo>
                    <a:cubicBezTo>
                      <a:pt x="48" y="53"/>
                      <a:pt x="49" y="55"/>
                      <a:pt x="50" y="56"/>
                    </a:cubicBezTo>
                    <a:cubicBezTo>
                      <a:pt x="53" y="58"/>
                      <a:pt x="55" y="58"/>
                      <a:pt x="57" y="55"/>
                    </a:cubicBezTo>
                    <a:cubicBezTo>
                      <a:pt x="58" y="54"/>
                      <a:pt x="59" y="53"/>
                      <a:pt x="60" y="51"/>
                    </a:cubicBezTo>
                    <a:cubicBezTo>
                      <a:pt x="60" y="55"/>
                      <a:pt x="56" y="68"/>
                      <a:pt x="53" y="72"/>
                    </a:cubicBezTo>
                    <a:cubicBezTo>
                      <a:pt x="53" y="71"/>
                      <a:pt x="52" y="71"/>
                      <a:pt x="52" y="71"/>
                    </a:cubicBezTo>
                    <a:cubicBezTo>
                      <a:pt x="52" y="67"/>
                      <a:pt x="50" y="64"/>
                      <a:pt x="48" y="60"/>
                    </a:cubicBezTo>
                    <a:cubicBezTo>
                      <a:pt x="42" y="53"/>
                      <a:pt x="37" y="45"/>
                      <a:pt x="31" y="37"/>
                    </a:cubicBezTo>
                    <a:cubicBezTo>
                      <a:pt x="30" y="35"/>
                      <a:pt x="29" y="34"/>
                      <a:pt x="26" y="33"/>
                    </a:cubicBezTo>
                    <a:cubicBezTo>
                      <a:pt x="22" y="31"/>
                      <a:pt x="17" y="29"/>
                      <a:pt x="13" y="27"/>
                    </a:cubicBezTo>
                    <a:cubicBezTo>
                      <a:pt x="7" y="25"/>
                      <a:pt x="6" y="25"/>
                      <a:pt x="2" y="31"/>
                    </a:cubicBezTo>
                    <a:cubicBezTo>
                      <a:pt x="2" y="31"/>
                      <a:pt x="1" y="31"/>
                      <a:pt x="1" y="32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4" y="20"/>
                      <a:pt x="8" y="11"/>
                      <a:pt x="12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2" y="8"/>
                      <a:pt x="13" y="10"/>
                      <a:pt x="18" y="12"/>
                    </a:cubicBezTo>
                    <a:cubicBezTo>
                      <a:pt x="22" y="14"/>
                      <a:pt x="26" y="16"/>
                      <a:pt x="30" y="17"/>
                    </a:cubicBezTo>
                    <a:cubicBezTo>
                      <a:pt x="31" y="18"/>
                      <a:pt x="33" y="18"/>
                      <a:pt x="34" y="18"/>
                    </a:cubicBezTo>
                    <a:cubicBezTo>
                      <a:pt x="45" y="17"/>
                      <a:pt x="56" y="15"/>
                      <a:pt x="67" y="14"/>
                    </a:cubicBezTo>
                    <a:cubicBezTo>
                      <a:pt x="70" y="13"/>
                      <a:pt x="74" y="12"/>
                      <a:pt x="76" y="8"/>
                    </a:cubicBezTo>
                    <a:cubicBezTo>
                      <a:pt x="77" y="9"/>
                      <a:pt x="77" y="10"/>
                      <a:pt x="77" y="10"/>
                    </a:cubicBezTo>
                    <a:cubicBezTo>
                      <a:pt x="74" y="20"/>
                      <a:pt x="70" y="29"/>
                      <a:pt x="66" y="39"/>
                    </a:cubicBezTo>
                    <a:cubicBezTo>
                      <a:pt x="66" y="39"/>
                      <a:pt x="66" y="39"/>
                      <a:pt x="64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8098858" y="23484939"/>
                <a:ext cx="479759" cy="424705"/>
              </a:xfrm>
              <a:custGeom>
                <a:avLst/>
                <a:gdLst>
                  <a:gd name="T0" fmla="*/ 5 w 68"/>
                  <a:gd name="T1" fmla="*/ 10 h 61"/>
                  <a:gd name="T2" fmla="*/ 5 w 68"/>
                  <a:gd name="T3" fmla="*/ 13 h 61"/>
                  <a:gd name="T4" fmla="*/ 12 w 68"/>
                  <a:gd name="T5" fmla="*/ 20 h 61"/>
                  <a:gd name="T6" fmla="*/ 37 w 68"/>
                  <a:gd name="T7" fmla="*/ 22 h 61"/>
                  <a:gd name="T8" fmla="*/ 61 w 68"/>
                  <a:gd name="T9" fmla="*/ 23 h 61"/>
                  <a:gd name="T10" fmla="*/ 64 w 68"/>
                  <a:gd name="T11" fmla="*/ 23 h 61"/>
                  <a:gd name="T12" fmla="*/ 63 w 68"/>
                  <a:gd name="T13" fmla="*/ 14 h 61"/>
                  <a:gd name="T14" fmla="*/ 58 w 68"/>
                  <a:gd name="T15" fmla="*/ 6 h 61"/>
                  <a:gd name="T16" fmla="*/ 50 w 68"/>
                  <a:gd name="T17" fmla="*/ 1 h 61"/>
                  <a:gd name="T18" fmla="*/ 68 w 68"/>
                  <a:gd name="T19" fmla="*/ 2 h 61"/>
                  <a:gd name="T20" fmla="*/ 64 w 68"/>
                  <a:gd name="T21" fmla="*/ 61 h 61"/>
                  <a:gd name="T22" fmla="*/ 46 w 68"/>
                  <a:gd name="T23" fmla="*/ 60 h 61"/>
                  <a:gd name="T24" fmla="*/ 47 w 68"/>
                  <a:gd name="T25" fmla="*/ 57 h 61"/>
                  <a:gd name="T26" fmla="*/ 49 w 68"/>
                  <a:gd name="T27" fmla="*/ 57 h 61"/>
                  <a:gd name="T28" fmla="*/ 63 w 68"/>
                  <a:gd name="T29" fmla="*/ 40 h 61"/>
                  <a:gd name="T30" fmla="*/ 60 w 68"/>
                  <a:gd name="T31" fmla="*/ 39 h 61"/>
                  <a:gd name="T32" fmla="*/ 17 w 68"/>
                  <a:gd name="T33" fmla="*/ 36 h 61"/>
                  <a:gd name="T34" fmla="*/ 12 w 68"/>
                  <a:gd name="T35" fmla="*/ 35 h 61"/>
                  <a:gd name="T36" fmla="*/ 3 w 68"/>
                  <a:gd name="T37" fmla="*/ 41 h 61"/>
                  <a:gd name="T38" fmla="*/ 2 w 68"/>
                  <a:gd name="T39" fmla="*/ 45 h 61"/>
                  <a:gd name="T40" fmla="*/ 2 w 68"/>
                  <a:gd name="T41" fmla="*/ 36 h 61"/>
                  <a:gd name="T42" fmla="*/ 2 w 68"/>
                  <a:gd name="T43" fmla="*/ 27 h 61"/>
                  <a:gd name="T44" fmla="*/ 3 w 68"/>
                  <a:gd name="T45" fmla="*/ 18 h 61"/>
                  <a:gd name="T46" fmla="*/ 4 w 68"/>
                  <a:gd name="T47" fmla="*/ 9 h 61"/>
                  <a:gd name="T48" fmla="*/ 5 w 68"/>
                  <a:gd name="T4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1">
                    <a:moveTo>
                      <a:pt x="5" y="10"/>
                    </a:moveTo>
                    <a:cubicBezTo>
                      <a:pt x="5" y="11"/>
                      <a:pt x="5" y="12"/>
                      <a:pt x="5" y="13"/>
                    </a:cubicBezTo>
                    <a:cubicBezTo>
                      <a:pt x="6" y="17"/>
                      <a:pt x="8" y="19"/>
                      <a:pt x="12" y="20"/>
                    </a:cubicBezTo>
                    <a:cubicBezTo>
                      <a:pt x="20" y="20"/>
                      <a:pt x="29" y="21"/>
                      <a:pt x="37" y="22"/>
                    </a:cubicBezTo>
                    <a:cubicBezTo>
                      <a:pt x="45" y="22"/>
                      <a:pt x="53" y="23"/>
                      <a:pt x="61" y="23"/>
                    </a:cubicBezTo>
                    <a:cubicBezTo>
                      <a:pt x="62" y="23"/>
                      <a:pt x="63" y="23"/>
                      <a:pt x="64" y="23"/>
                    </a:cubicBezTo>
                    <a:cubicBezTo>
                      <a:pt x="65" y="20"/>
                      <a:pt x="64" y="17"/>
                      <a:pt x="63" y="14"/>
                    </a:cubicBezTo>
                    <a:cubicBezTo>
                      <a:pt x="62" y="10"/>
                      <a:pt x="61" y="8"/>
                      <a:pt x="58" y="6"/>
                    </a:cubicBezTo>
                    <a:cubicBezTo>
                      <a:pt x="55" y="4"/>
                      <a:pt x="52" y="3"/>
                      <a:pt x="50" y="1"/>
                    </a:cubicBezTo>
                    <a:cubicBezTo>
                      <a:pt x="56" y="0"/>
                      <a:pt x="62" y="1"/>
                      <a:pt x="68" y="2"/>
                    </a:cubicBezTo>
                    <a:cubicBezTo>
                      <a:pt x="67" y="21"/>
                      <a:pt x="65" y="41"/>
                      <a:pt x="64" y="61"/>
                    </a:cubicBezTo>
                    <a:cubicBezTo>
                      <a:pt x="58" y="61"/>
                      <a:pt x="52" y="61"/>
                      <a:pt x="46" y="60"/>
                    </a:cubicBezTo>
                    <a:cubicBezTo>
                      <a:pt x="46" y="59"/>
                      <a:pt x="46" y="58"/>
                      <a:pt x="47" y="57"/>
                    </a:cubicBezTo>
                    <a:cubicBezTo>
                      <a:pt x="47" y="57"/>
                      <a:pt x="48" y="57"/>
                      <a:pt x="49" y="57"/>
                    </a:cubicBezTo>
                    <a:cubicBezTo>
                      <a:pt x="58" y="55"/>
                      <a:pt x="63" y="50"/>
                      <a:pt x="63" y="40"/>
                    </a:cubicBezTo>
                    <a:cubicBezTo>
                      <a:pt x="62" y="39"/>
                      <a:pt x="61" y="39"/>
                      <a:pt x="60" y="39"/>
                    </a:cubicBezTo>
                    <a:cubicBezTo>
                      <a:pt x="46" y="38"/>
                      <a:pt x="31" y="37"/>
                      <a:pt x="17" y="36"/>
                    </a:cubicBezTo>
                    <a:cubicBezTo>
                      <a:pt x="15" y="36"/>
                      <a:pt x="13" y="35"/>
                      <a:pt x="12" y="35"/>
                    </a:cubicBezTo>
                    <a:cubicBezTo>
                      <a:pt x="7" y="35"/>
                      <a:pt x="4" y="36"/>
                      <a:pt x="3" y="41"/>
                    </a:cubicBezTo>
                    <a:cubicBezTo>
                      <a:pt x="3" y="42"/>
                      <a:pt x="3" y="43"/>
                      <a:pt x="2" y="45"/>
                    </a:cubicBezTo>
                    <a:cubicBezTo>
                      <a:pt x="0" y="41"/>
                      <a:pt x="2" y="38"/>
                      <a:pt x="2" y="36"/>
                    </a:cubicBezTo>
                    <a:cubicBezTo>
                      <a:pt x="2" y="33"/>
                      <a:pt x="2" y="30"/>
                      <a:pt x="2" y="27"/>
                    </a:cubicBezTo>
                    <a:cubicBezTo>
                      <a:pt x="2" y="24"/>
                      <a:pt x="2" y="21"/>
                      <a:pt x="3" y="18"/>
                    </a:cubicBezTo>
                    <a:cubicBezTo>
                      <a:pt x="3" y="15"/>
                      <a:pt x="2" y="12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6510147" y="20480543"/>
                <a:ext cx="432570" cy="542679"/>
              </a:xfrm>
              <a:custGeom>
                <a:avLst/>
                <a:gdLst>
                  <a:gd name="T0" fmla="*/ 6 w 61"/>
                  <a:gd name="T1" fmla="*/ 77 h 77"/>
                  <a:gd name="T2" fmla="*/ 5 w 61"/>
                  <a:gd name="T3" fmla="*/ 71 h 77"/>
                  <a:gd name="T4" fmla="*/ 5 w 61"/>
                  <a:gd name="T5" fmla="*/ 14 h 77"/>
                  <a:gd name="T6" fmla="*/ 0 w 61"/>
                  <a:gd name="T7" fmla="*/ 1 h 77"/>
                  <a:gd name="T8" fmla="*/ 29 w 61"/>
                  <a:gd name="T9" fmla="*/ 14 h 77"/>
                  <a:gd name="T10" fmla="*/ 25 w 61"/>
                  <a:gd name="T11" fmla="*/ 13 h 77"/>
                  <a:gd name="T12" fmla="*/ 20 w 61"/>
                  <a:gd name="T13" fmla="*/ 16 h 77"/>
                  <a:gd name="T14" fmla="*/ 20 w 61"/>
                  <a:gd name="T15" fmla="*/ 19 h 77"/>
                  <a:gd name="T16" fmla="*/ 19 w 61"/>
                  <a:gd name="T17" fmla="*/ 55 h 77"/>
                  <a:gd name="T18" fmla="*/ 20 w 61"/>
                  <a:gd name="T19" fmla="*/ 57 h 77"/>
                  <a:gd name="T20" fmla="*/ 21 w 61"/>
                  <a:gd name="T21" fmla="*/ 57 h 77"/>
                  <a:gd name="T22" fmla="*/ 45 w 61"/>
                  <a:gd name="T23" fmla="*/ 31 h 77"/>
                  <a:gd name="T24" fmla="*/ 45 w 61"/>
                  <a:gd name="T25" fmla="*/ 31 h 77"/>
                  <a:gd name="T26" fmla="*/ 44 w 61"/>
                  <a:gd name="T27" fmla="*/ 21 h 77"/>
                  <a:gd name="T28" fmla="*/ 43 w 61"/>
                  <a:gd name="T29" fmla="*/ 19 h 77"/>
                  <a:gd name="T30" fmla="*/ 61 w 61"/>
                  <a:gd name="T31" fmla="*/ 26 h 77"/>
                  <a:gd name="T32" fmla="*/ 59 w 61"/>
                  <a:gd name="T33" fmla="*/ 27 h 77"/>
                  <a:gd name="T34" fmla="*/ 49 w 61"/>
                  <a:gd name="T35" fmla="*/ 32 h 77"/>
                  <a:gd name="T36" fmla="*/ 10 w 61"/>
                  <a:gd name="T37" fmla="*/ 73 h 77"/>
                  <a:gd name="T38" fmla="*/ 6 w 61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77">
                    <a:moveTo>
                      <a:pt x="6" y="77"/>
                    </a:moveTo>
                    <a:cubicBezTo>
                      <a:pt x="5" y="74"/>
                      <a:pt x="5" y="73"/>
                      <a:pt x="5" y="71"/>
                    </a:cubicBezTo>
                    <a:cubicBezTo>
                      <a:pt x="5" y="52"/>
                      <a:pt x="5" y="33"/>
                      <a:pt x="5" y="14"/>
                    </a:cubicBezTo>
                    <a:cubicBezTo>
                      <a:pt x="5" y="9"/>
                      <a:pt x="5" y="4"/>
                      <a:pt x="0" y="1"/>
                    </a:cubicBezTo>
                    <a:cubicBezTo>
                      <a:pt x="4" y="0"/>
                      <a:pt x="26" y="10"/>
                      <a:pt x="29" y="14"/>
                    </a:cubicBezTo>
                    <a:cubicBezTo>
                      <a:pt x="28" y="13"/>
                      <a:pt x="27" y="13"/>
                      <a:pt x="25" y="13"/>
                    </a:cubicBezTo>
                    <a:cubicBezTo>
                      <a:pt x="22" y="12"/>
                      <a:pt x="21" y="13"/>
                      <a:pt x="20" y="16"/>
                    </a:cubicBezTo>
                    <a:cubicBezTo>
                      <a:pt x="20" y="17"/>
                      <a:pt x="20" y="18"/>
                      <a:pt x="20" y="19"/>
                    </a:cubicBezTo>
                    <a:cubicBezTo>
                      <a:pt x="19" y="31"/>
                      <a:pt x="19" y="43"/>
                      <a:pt x="19" y="55"/>
                    </a:cubicBezTo>
                    <a:cubicBezTo>
                      <a:pt x="19" y="55"/>
                      <a:pt x="19" y="56"/>
                      <a:pt x="20" y="57"/>
                    </a:cubicBezTo>
                    <a:cubicBezTo>
                      <a:pt x="20" y="57"/>
                      <a:pt x="21" y="57"/>
                      <a:pt x="21" y="57"/>
                    </a:cubicBezTo>
                    <a:cubicBezTo>
                      <a:pt x="29" y="48"/>
                      <a:pt x="37" y="40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26"/>
                      <a:pt x="49" y="24"/>
                      <a:pt x="44" y="21"/>
                    </a:cubicBezTo>
                    <a:cubicBezTo>
                      <a:pt x="43" y="20"/>
                      <a:pt x="43" y="20"/>
                      <a:pt x="43" y="19"/>
                    </a:cubicBezTo>
                    <a:cubicBezTo>
                      <a:pt x="49" y="20"/>
                      <a:pt x="55" y="23"/>
                      <a:pt x="61" y="26"/>
                    </a:cubicBezTo>
                    <a:cubicBezTo>
                      <a:pt x="60" y="27"/>
                      <a:pt x="60" y="27"/>
                      <a:pt x="59" y="27"/>
                    </a:cubicBezTo>
                    <a:cubicBezTo>
                      <a:pt x="55" y="27"/>
                      <a:pt x="52" y="29"/>
                      <a:pt x="49" y="32"/>
                    </a:cubicBezTo>
                    <a:cubicBezTo>
                      <a:pt x="36" y="46"/>
                      <a:pt x="23" y="60"/>
                      <a:pt x="10" y="73"/>
                    </a:cubicBezTo>
                    <a:cubicBezTo>
                      <a:pt x="9" y="74"/>
                      <a:pt x="8" y="75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2585558" y="22053525"/>
                <a:ext cx="495489" cy="432570"/>
              </a:xfrm>
              <a:custGeom>
                <a:avLst/>
                <a:gdLst>
                  <a:gd name="T0" fmla="*/ 0 w 71"/>
                  <a:gd name="T1" fmla="*/ 32 h 61"/>
                  <a:gd name="T2" fmla="*/ 15 w 71"/>
                  <a:gd name="T3" fmla="*/ 0 h 61"/>
                  <a:gd name="T4" fmla="*/ 14 w 71"/>
                  <a:gd name="T5" fmla="*/ 3 h 61"/>
                  <a:gd name="T6" fmla="*/ 19 w 71"/>
                  <a:gd name="T7" fmla="*/ 13 h 61"/>
                  <a:gd name="T8" fmla="*/ 58 w 71"/>
                  <a:gd name="T9" fmla="*/ 33 h 61"/>
                  <a:gd name="T10" fmla="*/ 68 w 71"/>
                  <a:gd name="T11" fmla="*/ 31 h 61"/>
                  <a:gd name="T12" fmla="*/ 71 w 71"/>
                  <a:gd name="T13" fmla="*/ 28 h 61"/>
                  <a:gd name="T14" fmla="*/ 56 w 71"/>
                  <a:gd name="T15" fmla="*/ 61 h 61"/>
                  <a:gd name="T16" fmla="*/ 56 w 71"/>
                  <a:gd name="T17" fmla="*/ 57 h 61"/>
                  <a:gd name="T18" fmla="*/ 52 w 71"/>
                  <a:gd name="T19" fmla="*/ 47 h 61"/>
                  <a:gd name="T20" fmla="*/ 13 w 71"/>
                  <a:gd name="T21" fmla="*/ 28 h 61"/>
                  <a:gd name="T22" fmla="*/ 1 w 71"/>
                  <a:gd name="T23" fmla="*/ 30 h 61"/>
                  <a:gd name="T24" fmla="*/ 0 w 71"/>
                  <a:gd name="T25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0" y="32"/>
                    </a:moveTo>
                    <a:cubicBezTo>
                      <a:pt x="0" y="27"/>
                      <a:pt x="11" y="4"/>
                      <a:pt x="15" y="0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3" y="9"/>
                      <a:pt x="14" y="11"/>
                      <a:pt x="19" y="13"/>
                    </a:cubicBezTo>
                    <a:cubicBezTo>
                      <a:pt x="32" y="20"/>
                      <a:pt x="45" y="27"/>
                      <a:pt x="58" y="33"/>
                    </a:cubicBezTo>
                    <a:cubicBezTo>
                      <a:pt x="63" y="36"/>
                      <a:pt x="65" y="35"/>
                      <a:pt x="68" y="31"/>
                    </a:cubicBezTo>
                    <a:cubicBezTo>
                      <a:pt x="69" y="30"/>
                      <a:pt x="70" y="29"/>
                      <a:pt x="71" y="28"/>
                    </a:cubicBezTo>
                    <a:cubicBezTo>
                      <a:pt x="70" y="32"/>
                      <a:pt x="60" y="56"/>
                      <a:pt x="56" y="61"/>
                    </a:cubicBezTo>
                    <a:cubicBezTo>
                      <a:pt x="56" y="59"/>
                      <a:pt x="56" y="58"/>
                      <a:pt x="56" y="57"/>
                    </a:cubicBezTo>
                    <a:cubicBezTo>
                      <a:pt x="57" y="52"/>
                      <a:pt x="56" y="50"/>
                      <a:pt x="52" y="47"/>
                    </a:cubicBezTo>
                    <a:cubicBezTo>
                      <a:pt x="39" y="41"/>
                      <a:pt x="26" y="34"/>
                      <a:pt x="13" y="28"/>
                    </a:cubicBezTo>
                    <a:cubicBezTo>
                      <a:pt x="7" y="25"/>
                      <a:pt x="6" y="25"/>
                      <a:pt x="1" y="30"/>
                    </a:cubicBezTo>
                    <a:cubicBezTo>
                      <a:pt x="1" y="31"/>
                      <a:pt x="1" y="31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8090993" y="22863611"/>
                <a:ext cx="479759" cy="314596"/>
              </a:xfrm>
              <a:custGeom>
                <a:avLst/>
                <a:gdLst>
                  <a:gd name="T0" fmla="*/ 5 w 69"/>
                  <a:gd name="T1" fmla="*/ 45 h 45"/>
                  <a:gd name="T2" fmla="*/ 0 w 69"/>
                  <a:gd name="T3" fmla="*/ 13 h 45"/>
                  <a:gd name="T4" fmla="*/ 1 w 69"/>
                  <a:gd name="T5" fmla="*/ 11 h 45"/>
                  <a:gd name="T6" fmla="*/ 3 w 69"/>
                  <a:gd name="T7" fmla="*/ 15 h 45"/>
                  <a:gd name="T8" fmla="*/ 11 w 69"/>
                  <a:gd name="T9" fmla="*/ 19 h 45"/>
                  <a:gd name="T10" fmla="*/ 47 w 69"/>
                  <a:gd name="T11" fmla="*/ 13 h 45"/>
                  <a:gd name="T12" fmla="*/ 55 w 69"/>
                  <a:gd name="T13" fmla="*/ 12 h 45"/>
                  <a:gd name="T14" fmla="*/ 62 w 69"/>
                  <a:gd name="T15" fmla="*/ 5 h 45"/>
                  <a:gd name="T16" fmla="*/ 62 w 69"/>
                  <a:gd name="T17" fmla="*/ 0 h 45"/>
                  <a:gd name="T18" fmla="*/ 64 w 69"/>
                  <a:gd name="T19" fmla="*/ 3 h 45"/>
                  <a:gd name="T20" fmla="*/ 69 w 69"/>
                  <a:gd name="T21" fmla="*/ 35 h 45"/>
                  <a:gd name="T22" fmla="*/ 67 w 69"/>
                  <a:gd name="T23" fmla="*/ 35 h 45"/>
                  <a:gd name="T24" fmla="*/ 66 w 69"/>
                  <a:gd name="T25" fmla="*/ 33 h 45"/>
                  <a:gd name="T26" fmla="*/ 57 w 69"/>
                  <a:gd name="T27" fmla="*/ 27 h 45"/>
                  <a:gd name="T28" fmla="*/ 14 w 69"/>
                  <a:gd name="T29" fmla="*/ 35 h 45"/>
                  <a:gd name="T30" fmla="*/ 7 w 69"/>
                  <a:gd name="T31" fmla="*/ 42 h 45"/>
                  <a:gd name="T32" fmla="*/ 6 w 69"/>
                  <a:gd name="T33" fmla="*/ 45 h 45"/>
                  <a:gd name="T34" fmla="*/ 5 w 69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45">
                    <a:moveTo>
                      <a:pt x="5" y="45"/>
                    </a:moveTo>
                    <a:cubicBezTo>
                      <a:pt x="3" y="35"/>
                      <a:pt x="2" y="24"/>
                      <a:pt x="0" y="13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5" y="19"/>
                      <a:pt x="6" y="20"/>
                      <a:pt x="11" y="19"/>
                    </a:cubicBezTo>
                    <a:cubicBezTo>
                      <a:pt x="23" y="17"/>
                      <a:pt x="35" y="15"/>
                      <a:pt x="47" y="13"/>
                    </a:cubicBezTo>
                    <a:cubicBezTo>
                      <a:pt x="50" y="13"/>
                      <a:pt x="52" y="12"/>
                      <a:pt x="55" y="12"/>
                    </a:cubicBezTo>
                    <a:cubicBezTo>
                      <a:pt x="60" y="11"/>
                      <a:pt x="61" y="9"/>
                      <a:pt x="62" y="5"/>
                    </a:cubicBezTo>
                    <a:cubicBezTo>
                      <a:pt x="62" y="4"/>
                      <a:pt x="62" y="3"/>
                      <a:pt x="62" y="0"/>
                    </a:cubicBezTo>
                    <a:cubicBezTo>
                      <a:pt x="63" y="2"/>
                      <a:pt x="64" y="3"/>
                      <a:pt x="64" y="3"/>
                    </a:cubicBezTo>
                    <a:cubicBezTo>
                      <a:pt x="65" y="14"/>
                      <a:pt x="67" y="24"/>
                      <a:pt x="69" y="35"/>
                    </a:cubicBezTo>
                    <a:cubicBezTo>
                      <a:pt x="68" y="35"/>
                      <a:pt x="68" y="35"/>
                      <a:pt x="67" y="35"/>
                    </a:cubicBezTo>
                    <a:cubicBezTo>
                      <a:pt x="67" y="35"/>
                      <a:pt x="66" y="34"/>
                      <a:pt x="66" y="33"/>
                    </a:cubicBezTo>
                    <a:cubicBezTo>
                      <a:pt x="64" y="28"/>
                      <a:pt x="62" y="27"/>
                      <a:pt x="57" y="27"/>
                    </a:cubicBezTo>
                    <a:cubicBezTo>
                      <a:pt x="43" y="30"/>
                      <a:pt x="28" y="32"/>
                      <a:pt x="14" y="35"/>
                    </a:cubicBezTo>
                    <a:cubicBezTo>
                      <a:pt x="9" y="35"/>
                      <a:pt x="7" y="37"/>
                      <a:pt x="7" y="42"/>
                    </a:cubicBezTo>
                    <a:cubicBezTo>
                      <a:pt x="7" y="43"/>
                      <a:pt x="6" y="44"/>
                      <a:pt x="6" y="45"/>
                    </a:cubicBezTo>
                    <a:cubicBezTo>
                      <a:pt x="6" y="45"/>
                      <a:pt x="5" y="45"/>
                      <a:pt x="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5865225" y="20346840"/>
                <a:ext cx="291002" cy="487624"/>
              </a:xfrm>
              <a:custGeom>
                <a:avLst/>
                <a:gdLst>
                  <a:gd name="T0" fmla="*/ 1 w 42"/>
                  <a:gd name="T1" fmla="*/ 64 h 70"/>
                  <a:gd name="T2" fmla="*/ 4 w 42"/>
                  <a:gd name="T3" fmla="*/ 64 h 70"/>
                  <a:gd name="T4" fmla="*/ 10 w 42"/>
                  <a:gd name="T5" fmla="*/ 57 h 70"/>
                  <a:gd name="T6" fmla="*/ 13 w 42"/>
                  <a:gd name="T7" fmla="*/ 41 h 70"/>
                  <a:gd name="T8" fmla="*/ 16 w 42"/>
                  <a:gd name="T9" fmla="*/ 14 h 70"/>
                  <a:gd name="T10" fmla="*/ 17 w 42"/>
                  <a:gd name="T11" fmla="*/ 10 h 70"/>
                  <a:gd name="T12" fmla="*/ 11 w 42"/>
                  <a:gd name="T13" fmla="*/ 2 h 70"/>
                  <a:gd name="T14" fmla="*/ 9 w 42"/>
                  <a:gd name="T15" fmla="*/ 0 h 70"/>
                  <a:gd name="T16" fmla="*/ 42 w 42"/>
                  <a:gd name="T17" fmla="*/ 4 h 70"/>
                  <a:gd name="T18" fmla="*/ 42 w 42"/>
                  <a:gd name="T19" fmla="*/ 5 h 70"/>
                  <a:gd name="T20" fmla="*/ 39 w 42"/>
                  <a:gd name="T21" fmla="*/ 6 h 70"/>
                  <a:gd name="T22" fmla="*/ 32 w 42"/>
                  <a:gd name="T23" fmla="*/ 13 h 70"/>
                  <a:gd name="T24" fmla="*/ 27 w 42"/>
                  <a:gd name="T25" fmla="*/ 47 h 70"/>
                  <a:gd name="T26" fmla="*/ 25 w 42"/>
                  <a:gd name="T27" fmla="*/ 58 h 70"/>
                  <a:gd name="T28" fmla="*/ 31 w 42"/>
                  <a:gd name="T29" fmla="*/ 68 h 70"/>
                  <a:gd name="T30" fmla="*/ 33 w 42"/>
                  <a:gd name="T31" fmla="*/ 69 h 70"/>
                  <a:gd name="T32" fmla="*/ 33 w 42"/>
                  <a:gd name="T33" fmla="*/ 70 h 70"/>
                  <a:gd name="T34" fmla="*/ 0 w 42"/>
                  <a:gd name="T35" fmla="*/ 66 h 70"/>
                  <a:gd name="T36" fmla="*/ 1 w 42"/>
                  <a:gd name="T37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0">
                    <a:moveTo>
                      <a:pt x="1" y="64"/>
                    </a:moveTo>
                    <a:cubicBezTo>
                      <a:pt x="2" y="64"/>
                      <a:pt x="3" y="64"/>
                      <a:pt x="4" y="64"/>
                    </a:cubicBezTo>
                    <a:cubicBezTo>
                      <a:pt x="8" y="63"/>
                      <a:pt x="10" y="62"/>
                      <a:pt x="10" y="57"/>
                    </a:cubicBezTo>
                    <a:cubicBezTo>
                      <a:pt x="11" y="52"/>
                      <a:pt x="12" y="47"/>
                      <a:pt x="13" y="41"/>
                    </a:cubicBezTo>
                    <a:cubicBezTo>
                      <a:pt x="14" y="32"/>
                      <a:pt x="15" y="23"/>
                      <a:pt x="16" y="14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5"/>
                      <a:pt x="16" y="4"/>
                      <a:pt x="11" y="2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20" y="1"/>
                      <a:pt x="31" y="2"/>
                      <a:pt x="42" y="4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9" y="6"/>
                    </a:cubicBezTo>
                    <a:cubicBezTo>
                      <a:pt x="34" y="6"/>
                      <a:pt x="32" y="7"/>
                      <a:pt x="32" y="13"/>
                    </a:cubicBezTo>
                    <a:cubicBezTo>
                      <a:pt x="30" y="24"/>
                      <a:pt x="28" y="36"/>
                      <a:pt x="27" y="47"/>
                    </a:cubicBezTo>
                    <a:cubicBezTo>
                      <a:pt x="26" y="51"/>
                      <a:pt x="26" y="55"/>
                      <a:pt x="25" y="58"/>
                    </a:cubicBezTo>
                    <a:cubicBezTo>
                      <a:pt x="25" y="64"/>
                      <a:pt x="26" y="66"/>
                      <a:pt x="31" y="68"/>
                    </a:cubicBezTo>
                    <a:cubicBezTo>
                      <a:pt x="32" y="68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22" y="69"/>
                      <a:pt x="11" y="68"/>
                      <a:pt x="0" y="66"/>
                    </a:cubicBezTo>
                    <a:cubicBezTo>
                      <a:pt x="1" y="65"/>
                      <a:pt x="1" y="65"/>
                      <a:pt x="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4087756" y="25828682"/>
                <a:ext cx="361786" cy="471895"/>
              </a:xfrm>
              <a:custGeom>
                <a:avLst/>
                <a:gdLst>
                  <a:gd name="T0" fmla="*/ 1 w 52"/>
                  <a:gd name="T1" fmla="*/ 51 h 67"/>
                  <a:gd name="T2" fmla="*/ 5 w 52"/>
                  <a:gd name="T3" fmla="*/ 52 h 67"/>
                  <a:gd name="T4" fmla="*/ 16 w 52"/>
                  <a:gd name="T5" fmla="*/ 47 h 67"/>
                  <a:gd name="T6" fmla="*/ 32 w 52"/>
                  <a:gd name="T7" fmla="*/ 12 h 67"/>
                  <a:gd name="T8" fmla="*/ 33 w 52"/>
                  <a:gd name="T9" fmla="*/ 9 h 67"/>
                  <a:gd name="T10" fmla="*/ 29 w 52"/>
                  <a:gd name="T11" fmla="*/ 2 h 67"/>
                  <a:gd name="T12" fmla="*/ 23 w 52"/>
                  <a:gd name="T13" fmla="*/ 1 h 67"/>
                  <a:gd name="T14" fmla="*/ 52 w 52"/>
                  <a:gd name="T15" fmla="*/ 1 h 67"/>
                  <a:gd name="T16" fmla="*/ 51 w 52"/>
                  <a:gd name="T17" fmla="*/ 4 h 67"/>
                  <a:gd name="T18" fmla="*/ 29 w 52"/>
                  <a:gd name="T19" fmla="*/ 52 h 67"/>
                  <a:gd name="T20" fmla="*/ 33 w 52"/>
                  <a:gd name="T21" fmla="*/ 65 h 67"/>
                  <a:gd name="T22" fmla="*/ 34 w 52"/>
                  <a:gd name="T23" fmla="*/ 66 h 67"/>
                  <a:gd name="T24" fmla="*/ 34 w 52"/>
                  <a:gd name="T25" fmla="*/ 67 h 67"/>
                  <a:gd name="T26" fmla="*/ 33 w 52"/>
                  <a:gd name="T27" fmla="*/ 67 h 67"/>
                  <a:gd name="T28" fmla="*/ 2 w 52"/>
                  <a:gd name="T29" fmla="*/ 53 h 67"/>
                  <a:gd name="T30" fmla="*/ 0 w 52"/>
                  <a:gd name="T31" fmla="*/ 52 h 67"/>
                  <a:gd name="T32" fmla="*/ 1 w 52"/>
                  <a:gd name="T3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67">
                    <a:moveTo>
                      <a:pt x="1" y="51"/>
                    </a:moveTo>
                    <a:cubicBezTo>
                      <a:pt x="2" y="51"/>
                      <a:pt x="4" y="51"/>
                      <a:pt x="5" y="52"/>
                    </a:cubicBezTo>
                    <a:cubicBezTo>
                      <a:pt x="10" y="53"/>
                      <a:pt x="13" y="52"/>
                      <a:pt x="16" y="47"/>
                    </a:cubicBezTo>
                    <a:cubicBezTo>
                      <a:pt x="21" y="35"/>
                      <a:pt x="27" y="23"/>
                      <a:pt x="32" y="12"/>
                    </a:cubicBezTo>
                    <a:cubicBezTo>
                      <a:pt x="33" y="11"/>
                      <a:pt x="33" y="10"/>
                      <a:pt x="33" y="9"/>
                    </a:cubicBezTo>
                    <a:cubicBezTo>
                      <a:pt x="34" y="5"/>
                      <a:pt x="33" y="3"/>
                      <a:pt x="29" y="2"/>
                    </a:cubicBezTo>
                    <a:cubicBezTo>
                      <a:pt x="28" y="2"/>
                      <a:pt x="26" y="2"/>
                      <a:pt x="23" y="1"/>
                    </a:cubicBezTo>
                    <a:cubicBezTo>
                      <a:pt x="27" y="0"/>
                      <a:pt x="44" y="0"/>
                      <a:pt x="52" y="1"/>
                    </a:cubicBezTo>
                    <a:cubicBezTo>
                      <a:pt x="52" y="2"/>
                      <a:pt x="52" y="3"/>
                      <a:pt x="51" y="4"/>
                    </a:cubicBezTo>
                    <a:cubicBezTo>
                      <a:pt x="44" y="20"/>
                      <a:pt x="37" y="36"/>
                      <a:pt x="29" y="52"/>
                    </a:cubicBezTo>
                    <a:cubicBezTo>
                      <a:pt x="26" y="59"/>
                      <a:pt x="26" y="61"/>
                      <a:pt x="33" y="65"/>
                    </a:cubicBezTo>
                    <a:cubicBezTo>
                      <a:pt x="33" y="65"/>
                      <a:pt x="34" y="66"/>
                      <a:pt x="34" y="66"/>
                    </a:cubicBezTo>
                    <a:cubicBezTo>
                      <a:pt x="34" y="66"/>
                      <a:pt x="34" y="67"/>
                      <a:pt x="34" y="67"/>
                    </a:cubicBezTo>
                    <a:cubicBezTo>
                      <a:pt x="34" y="67"/>
                      <a:pt x="33" y="67"/>
                      <a:pt x="33" y="67"/>
                    </a:cubicBezTo>
                    <a:cubicBezTo>
                      <a:pt x="23" y="62"/>
                      <a:pt x="13" y="58"/>
                      <a:pt x="2" y="53"/>
                    </a:cubicBezTo>
                    <a:cubicBezTo>
                      <a:pt x="1" y="53"/>
                      <a:pt x="1" y="52"/>
                      <a:pt x="0" y="52"/>
                    </a:cubicBezTo>
                    <a:cubicBezTo>
                      <a:pt x="1" y="51"/>
                      <a:pt x="1" y="51"/>
                      <a:pt x="1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71"/>
              <p:cNvSpPr>
                <a:spLocks noEditPoints="1"/>
              </p:cNvSpPr>
              <p:nvPr/>
            </p:nvSpPr>
            <p:spPr bwMode="auto">
              <a:xfrm>
                <a:off x="3199023" y="21141194"/>
                <a:ext cx="4561646" cy="4553784"/>
              </a:xfrm>
              <a:custGeom>
                <a:avLst/>
                <a:gdLst>
                  <a:gd name="T0" fmla="*/ 326 w 652"/>
                  <a:gd name="T1" fmla="*/ 652 h 652"/>
                  <a:gd name="T2" fmla="*/ 326 w 652"/>
                  <a:gd name="T3" fmla="*/ 0 h 652"/>
                  <a:gd name="T4" fmla="*/ 300 w 652"/>
                  <a:gd name="T5" fmla="*/ 368 h 652"/>
                  <a:gd name="T6" fmla="*/ 300 w 652"/>
                  <a:gd name="T7" fmla="*/ 408 h 652"/>
                  <a:gd name="T8" fmla="*/ 292 w 652"/>
                  <a:gd name="T9" fmla="*/ 425 h 652"/>
                  <a:gd name="T10" fmla="*/ 239 w 652"/>
                  <a:gd name="T11" fmla="*/ 475 h 652"/>
                  <a:gd name="T12" fmla="*/ 208 w 652"/>
                  <a:gd name="T13" fmla="*/ 558 h 652"/>
                  <a:gd name="T14" fmla="*/ 256 w 652"/>
                  <a:gd name="T15" fmla="*/ 566 h 652"/>
                  <a:gd name="T16" fmla="*/ 264 w 652"/>
                  <a:gd name="T17" fmla="*/ 540 h 652"/>
                  <a:gd name="T18" fmla="*/ 312 w 652"/>
                  <a:gd name="T19" fmla="*/ 473 h 652"/>
                  <a:gd name="T20" fmla="*/ 346 w 652"/>
                  <a:gd name="T21" fmla="*/ 477 h 652"/>
                  <a:gd name="T22" fmla="*/ 390 w 652"/>
                  <a:gd name="T23" fmla="*/ 550 h 652"/>
                  <a:gd name="T24" fmla="*/ 410 w 652"/>
                  <a:gd name="T25" fmla="*/ 582 h 652"/>
                  <a:gd name="T26" fmla="*/ 439 w 652"/>
                  <a:gd name="T27" fmla="*/ 536 h 652"/>
                  <a:gd name="T28" fmla="*/ 360 w 652"/>
                  <a:gd name="T29" fmla="*/ 425 h 652"/>
                  <a:gd name="T30" fmla="*/ 351 w 652"/>
                  <a:gd name="T31" fmla="*/ 372 h 652"/>
                  <a:gd name="T32" fmla="*/ 357 w 652"/>
                  <a:gd name="T33" fmla="*/ 369 h 652"/>
                  <a:gd name="T34" fmla="*/ 453 w 652"/>
                  <a:gd name="T35" fmla="*/ 459 h 652"/>
                  <a:gd name="T36" fmla="*/ 489 w 652"/>
                  <a:gd name="T37" fmla="*/ 522 h 652"/>
                  <a:gd name="T38" fmla="*/ 526 w 652"/>
                  <a:gd name="T39" fmla="*/ 508 h 652"/>
                  <a:gd name="T40" fmla="*/ 512 w 652"/>
                  <a:gd name="T41" fmla="*/ 460 h 652"/>
                  <a:gd name="T42" fmla="*/ 373 w 652"/>
                  <a:gd name="T43" fmla="*/ 322 h 652"/>
                  <a:gd name="T44" fmla="*/ 351 w 652"/>
                  <a:gd name="T45" fmla="*/ 304 h 652"/>
                  <a:gd name="T46" fmla="*/ 306 w 652"/>
                  <a:gd name="T47" fmla="*/ 286 h 652"/>
                  <a:gd name="T48" fmla="*/ 300 w 652"/>
                  <a:gd name="T49" fmla="*/ 316 h 652"/>
                  <a:gd name="T50" fmla="*/ 210 w 652"/>
                  <a:gd name="T51" fmla="*/ 361 h 652"/>
                  <a:gd name="T52" fmla="*/ 128 w 652"/>
                  <a:gd name="T53" fmla="*/ 483 h 652"/>
                  <a:gd name="T54" fmla="*/ 140 w 652"/>
                  <a:gd name="T55" fmla="*/ 526 h 652"/>
                  <a:gd name="T56" fmla="*/ 172 w 652"/>
                  <a:gd name="T57" fmla="*/ 509 h 652"/>
                  <a:gd name="T58" fmla="*/ 246 w 652"/>
                  <a:gd name="T59" fmla="*/ 399 h 652"/>
                  <a:gd name="T60" fmla="*/ 300 w 652"/>
                  <a:gd name="T61" fmla="*/ 368 h 652"/>
                  <a:gd name="T62" fmla="*/ 249 w 652"/>
                  <a:gd name="T63" fmla="*/ 114 h 652"/>
                  <a:gd name="T64" fmla="*/ 123 w 652"/>
                  <a:gd name="T65" fmla="*/ 169 h 652"/>
                  <a:gd name="T66" fmla="*/ 75 w 652"/>
                  <a:gd name="T67" fmla="*/ 214 h 652"/>
                  <a:gd name="T68" fmla="*/ 108 w 652"/>
                  <a:gd name="T69" fmla="*/ 242 h 652"/>
                  <a:gd name="T70" fmla="*/ 158 w 652"/>
                  <a:gd name="T71" fmla="*/ 210 h 652"/>
                  <a:gd name="T72" fmla="*/ 253 w 652"/>
                  <a:gd name="T73" fmla="*/ 164 h 652"/>
                  <a:gd name="T74" fmla="*/ 250 w 652"/>
                  <a:gd name="T75" fmla="*/ 222 h 652"/>
                  <a:gd name="T76" fmla="*/ 65 w 652"/>
                  <a:gd name="T77" fmla="*/ 383 h 652"/>
                  <a:gd name="T78" fmla="*/ 80 w 652"/>
                  <a:gd name="T79" fmla="*/ 422 h 652"/>
                  <a:gd name="T80" fmla="*/ 113 w 652"/>
                  <a:gd name="T81" fmla="*/ 400 h 652"/>
                  <a:gd name="T82" fmla="*/ 215 w 652"/>
                  <a:gd name="T83" fmla="*/ 296 h 652"/>
                  <a:gd name="T84" fmla="*/ 304 w 652"/>
                  <a:gd name="T85" fmla="*/ 240 h 652"/>
                  <a:gd name="T86" fmla="*/ 303 w 652"/>
                  <a:gd name="T87" fmla="*/ 78 h 652"/>
                  <a:gd name="T88" fmla="*/ 269 w 652"/>
                  <a:gd name="T89" fmla="*/ 56 h 652"/>
                  <a:gd name="T90" fmla="*/ 253 w 652"/>
                  <a:gd name="T91" fmla="*/ 90 h 652"/>
                  <a:gd name="T92" fmla="*/ 398 w 652"/>
                  <a:gd name="T93" fmla="*/ 112 h 652"/>
                  <a:gd name="T94" fmla="*/ 398 w 652"/>
                  <a:gd name="T95" fmla="*/ 82 h 652"/>
                  <a:gd name="T96" fmla="*/ 368 w 652"/>
                  <a:gd name="T97" fmla="*/ 54 h 652"/>
                  <a:gd name="T98" fmla="*/ 347 w 652"/>
                  <a:gd name="T99" fmla="*/ 85 h 652"/>
                  <a:gd name="T100" fmla="*/ 347 w 652"/>
                  <a:gd name="T101" fmla="*/ 243 h 652"/>
                  <a:gd name="T102" fmla="*/ 369 w 652"/>
                  <a:gd name="T103" fmla="*/ 264 h 652"/>
                  <a:gd name="T104" fmla="*/ 493 w 652"/>
                  <a:gd name="T105" fmla="*/ 344 h 652"/>
                  <a:gd name="T106" fmla="*/ 549 w 652"/>
                  <a:gd name="T107" fmla="*/ 416 h 652"/>
                  <a:gd name="T108" fmla="*/ 587 w 652"/>
                  <a:gd name="T109" fmla="*/ 384 h 652"/>
                  <a:gd name="T110" fmla="*/ 407 w 652"/>
                  <a:gd name="T111" fmla="*/ 224 h 652"/>
                  <a:gd name="T112" fmla="*/ 398 w 652"/>
                  <a:gd name="T113" fmla="*/ 164 h 652"/>
                  <a:gd name="T114" fmla="*/ 403 w 652"/>
                  <a:gd name="T115" fmla="*/ 165 h 652"/>
                  <a:gd name="T116" fmla="*/ 532 w 652"/>
                  <a:gd name="T117" fmla="*/ 236 h 652"/>
                  <a:gd name="T118" fmla="*/ 575 w 652"/>
                  <a:gd name="T119" fmla="*/ 211 h 652"/>
                  <a:gd name="T120" fmla="*/ 509 w 652"/>
                  <a:gd name="T121" fmla="*/ 157 h 652"/>
                  <a:gd name="T122" fmla="*/ 398 w 652"/>
                  <a:gd name="T123" fmla="*/ 1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652">
                    <a:moveTo>
                      <a:pt x="652" y="326"/>
                    </a:moveTo>
                    <a:cubicBezTo>
                      <a:pt x="652" y="505"/>
                      <a:pt x="506" y="652"/>
                      <a:pt x="326" y="652"/>
                    </a:cubicBezTo>
                    <a:cubicBezTo>
                      <a:pt x="147" y="652"/>
                      <a:pt x="0" y="507"/>
                      <a:pt x="0" y="326"/>
                    </a:cubicBezTo>
                    <a:cubicBezTo>
                      <a:pt x="0" y="146"/>
                      <a:pt x="146" y="0"/>
                      <a:pt x="326" y="0"/>
                    </a:cubicBezTo>
                    <a:cubicBezTo>
                      <a:pt x="506" y="0"/>
                      <a:pt x="652" y="147"/>
                      <a:pt x="652" y="326"/>
                    </a:cubicBezTo>
                    <a:close/>
                    <a:moveTo>
                      <a:pt x="300" y="368"/>
                    </a:moveTo>
                    <a:cubicBezTo>
                      <a:pt x="300" y="370"/>
                      <a:pt x="300" y="371"/>
                      <a:pt x="300" y="373"/>
                    </a:cubicBezTo>
                    <a:cubicBezTo>
                      <a:pt x="300" y="385"/>
                      <a:pt x="300" y="396"/>
                      <a:pt x="300" y="408"/>
                    </a:cubicBezTo>
                    <a:cubicBezTo>
                      <a:pt x="300" y="409"/>
                      <a:pt x="300" y="410"/>
                      <a:pt x="300" y="411"/>
                    </a:cubicBezTo>
                    <a:cubicBezTo>
                      <a:pt x="300" y="417"/>
                      <a:pt x="297" y="422"/>
                      <a:pt x="292" y="425"/>
                    </a:cubicBezTo>
                    <a:cubicBezTo>
                      <a:pt x="290" y="426"/>
                      <a:pt x="288" y="428"/>
                      <a:pt x="285" y="429"/>
                    </a:cubicBezTo>
                    <a:cubicBezTo>
                      <a:pt x="267" y="441"/>
                      <a:pt x="252" y="457"/>
                      <a:pt x="239" y="475"/>
                    </a:cubicBezTo>
                    <a:cubicBezTo>
                      <a:pt x="225" y="496"/>
                      <a:pt x="216" y="520"/>
                      <a:pt x="210" y="544"/>
                    </a:cubicBezTo>
                    <a:cubicBezTo>
                      <a:pt x="209" y="549"/>
                      <a:pt x="208" y="553"/>
                      <a:pt x="208" y="558"/>
                    </a:cubicBezTo>
                    <a:cubicBezTo>
                      <a:pt x="207" y="571"/>
                      <a:pt x="215" y="581"/>
                      <a:pt x="228" y="583"/>
                    </a:cubicBezTo>
                    <a:cubicBezTo>
                      <a:pt x="239" y="585"/>
                      <a:pt x="252" y="581"/>
                      <a:pt x="256" y="566"/>
                    </a:cubicBezTo>
                    <a:cubicBezTo>
                      <a:pt x="256" y="565"/>
                      <a:pt x="257" y="563"/>
                      <a:pt x="257" y="562"/>
                    </a:cubicBezTo>
                    <a:cubicBezTo>
                      <a:pt x="260" y="555"/>
                      <a:pt x="262" y="547"/>
                      <a:pt x="264" y="540"/>
                    </a:cubicBezTo>
                    <a:cubicBezTo>
                      <a:pt x="270" y="523"/>
                      <a:pt x="278" y="508"/>
                      <a:pt x="289" y="493"/>
                    </a:cubicBezTo>
                    <a:cubicBezTo>
                      <a:pt x="295" y="485"/>
                      <a:pt x="303" y="478"/>
                      <a:pt x="312" y="473"/>
                    </a:cubicBezTo>
                    <a:cubicBezTo>
                      <a:pt x="321" y="468"/>
                      <a:pt x="330" y="468"/>
                      <a:pt x="339" y="473"/>
                    </a:cubicBezTo>
                    <a:cubicBezTo>
                      <a:pt x="341" y="474"/>
                      <a:pt x="344" y="475"/>
                      <a:pt x="346" y="477"/>
                    </a:cubicBezTo>
                    <a:cubicBezTo>
                      <a:pt x="355" y="483"/>
                      <a:pt x="362" y="491"/>
                      <a:pt x="368" y="500"/>
                    </a:cubicBezTo>
                    <a:cubicBezTo>
                      <a:pt x="378" y="516"/>
                      <a:pt x="385" y="533"/>
                      <a:pt x="390" y="550"/>
                    </a:cubicBezTo>
                    <a:cubicBezTo>
                      <a:pt x="392" y="556"/>
                      <a:pt x="394" y="563"/>
                      <a:pt x="396" y="569"/>
                    </a:cubicBezTo>
                    <a:cubicBezTo>
                      <a:pt x="399" y="576"/>
                      <a:pt x="403" y="580"/>
                      <a:pt x="410" y="582"/>
                    </a:cubicBezTo>
                    <a:cubicBezTo>
                      <a:pt x="425" y="588"/>
                      <a:pt x="446" y="577"/>
                      <a:pt x="443" y="555"/>
                    </a:cubicBezTo>
                    <a:cubicBezTo>
                      <a:pt x="442" y="548"/>
                      <a:pt x="440" y="542"/>
                      <a:pt x="439" y="536"/>
                    </a:cubicBezTo>
                    <a:cubicBezTo>
                      <a:pt x="433" y="515"/>
                      <a:pt x="426" y="496"/>
                      <a:pt x="414" y="478"/>
                    </a:cubicBezTo>
                    <a:cubicBezTo>
                      <a:pt x="400" y="456"/>
                      <a:pt x="382" y="439"/>
                      <a:pt x="360" y="425"/>
                    </a:cubicBezTo>
                    <a:cubicBezTo>
                      <a:pt x="354" y="422"/>
                      <a:pt x="351" y="417"/>
                      <a:pt x="351" y="410"/>
                    </a:cubicBezTo>
                    <a:cubicBezTo>
                      <a:pt x="351" y="397"/>
                      <a:pt x="351" y="385"/>
                      <a:pt x="351" y="372"/>
                    </a:cubicBezTo>
                    <a:cubicBezTo>
                      <a:pt x="351" y="371"/>
                      <a:pt x="351" y="370"/>
                      <a:pt x="352" y="368"/>
                    </a:cubicBezTo>
                    <a:cubicBezTo>
                      <a:pt x="354" y="368"/>
                      <a:pt x="355" y="369"/>
                      <a:pt x="357" y="369"/>
                    </a:cubicBezTo>
                    <a:cubicBezTo>
                      <a:pt x="376" y="376"/>
                      <a:pt x="392" y="386"/>
                      <a:pt x="406" y="400"/>
                    </a:cubicBezTo>
                    <a:cubicBezTo>
                      <a:pt x="425" y="417"/>
                      <a:pt x="439" y="437"/>
                      <a:pt x="453" y="459"/>
                    </a:cubicBezTo>
                    <a:cubicBezTo>
                      <a:pt x="462" y="475"/>
                      <a:pt x="471" y="492"/>
                      <a:pt x="479" y="509"/>
                    </a:cubicBezTo>
                    <a:cubicBezTo>
                      <a:pt x="481" y="514"/>
                      <a:pt x="484" y="518"/>
                      <a:pt x="489" y="522"/>
                    </a:cubicBezTo>
                    <a:cubicBezTo>
                      <a:pt x="494" y="526"/>
                      <a:pt x="501" y="529"/>
                      <a:pt x="508" y="527"/>
                    </a:cubicBezTo>
                    <a:cubicBezTo>
                      <a:pt x="518" y="524"/>
                      <a:pt x="524" y="518"/>
                      <a:pt x="526" y="508"/>
                    </a:cubicBezTo>
                    <a:cubicBezTo>
                      <a:pt x="528" y="500"/>
                      <a:pt x="527" y="493"/>
                      <a:pt x="524" y="486"/>
                    </a:cubicBezTo>
                    <a:cubicBezTo>
                      <a:pt x="520" y="477"/>
                      <a:pt x="516" y="469"/>
                      <a:pt x="512" y="460"/>
                    </a:cubicBezTo>
                    <a:cubicBezTo>
                      <a:pt x="498" y="429"/>
                      <a:pt x="480" y="400"/>
                      <a:pt x="456" y="375"/>
                    </a:cubicBezTo>
                    <a:cubicBezTo>
                      <a:pt x="432" y="351"/>
                      <a:pt x="405" y="333"/>
                      <a:pt x="373" y="322"/>
                    </a:cubicBezTo>
                    <a:cubicBezTo>
                      <a:pt x="366" y="320"/>
                      <a:pt x="359" y="318"/>
                      <a:pt x="351" y="316"/>
                    </a:cubicBezTo>
                    <a:cubicBezTo>
                      <a:pt x="351" y="312"/>
                      <a:pt x="351" y="308"/>
                      <a:pt x="351" y="304"/>
                    </a:cubicBezTo>
                    <a:cubicBezTo>
                      <a:pt x="350" y="298"/>
                      <a:pt x="349" y="291"/>
                      <a:pt x="345" y="286"/>
                    </a:cubicBezTo>
                    <a:cubicBezTo>
                      <a:pt x="335" y="271"/>
                      <a:pt x="316" y="271"/>
                      <a:pt x="306" y="286"/>
                    </a:cubicBezTo>
                    <a:cubicBezTo>
                      <a:pt x="302" y="292"/>
                      <a:pt x="301" y="299"/>
                      <a:pt x="301" y="305"/>
                    </a:cubicBezTo>
                    <a:cubicBezTo>
                      <a:pt x="300" y="309"/>
                      <a:pt x="300" y="312"/>
                      <a:pt x="300" y="316"/>
                    </a:cubicBezTo>
                    <a:cubicBezTo>
                      <a:pt x="299" y="317"/>
                      <a:pt x="298" y="317"/>
                      <a:pt x="296" y="317"/>
                    </a:cubicBezTo>
                    <a:cubicBezTo>
                      <a:pt x="264" y="325"/>
                      <a:pt x="235" y="339"/>
                      <a:pt x="210" y="361"/>
                    </a:cubicBezTo>
                    <a:cubicBezTo>
                      <a:pt x="191" y="378"/>
                      <a:pt x="175" y="398"/>
                      <a:pt x="161" y="420"/>
                    </a:cubicBezTo>
                    <a:cubicBezTo>
                      <a:pt x="148" y="440"/>
                      <a:pt x="138" y="462"/>
                      <a:pt x="128" y="483"/>
                    </a:cubicBezTo>
                    <a:cubicBezTo>
                      <a:pt x="126" y="490"/>
                      <a:pt x="124" y="497"/>
                      <a:pt x="125" y="504"/>
                    </a:cubicBezTo>
                    <a:cubicBezTo>
                      <a:pt x="126" y="515"/>
                      <a:pt x="130" y="522"/>
                      <a:pt x="140" y="526"/>
                    </a:cubicBezTo>
                    <a:cubicBezTo>
                      <a:pt x="150" y="530"/>
                      <a:pt x="159" y="526"/>
                      <a:pt x="165" y="519"/>
                    </a:cubicBezTo>
                    <a:cubicBezTo>
                      <a:pt x="168" y="516"/>
                      <a:pt x="170" y="512"/>
                      <a:pt x="172" y="509"/>
                    </a:cubicBezTo>
                    <a:cubicBezTo>
                      <a:pt x="181" y="493"/>
                      <a:pt x="189" y="476"/>
                      <a:pt x="198" y="461"/>
                    </a:cubicBezTo>
                    <a:cubicBezTo>
                      <a:pt x="211" y="438"/>
                      <a:pt x="227" y="417"/>
                      <a:pt x="246" y="399"/>
                    </a:cubicBezTo>
                    <a:cubicBezTo>
                      <a:pt x="260" y="386"/>
                      <a:pt x="276" y="376"/>
                      <a:pt x="294" y="370"/>
                    </a:cubicBezTo>
                    <a:cubicBezTo>
                      <a:pt x="296" y="369"/>
                      <a:pt x="298" y="368"/>
                      <a:pt x="300" y="368"/>
                    </a:cubicBezTo>
                    <a:close/>
                    <a:moveTo>
                      <a:pt x="253" y="112"/>
                    </a:moveTo>
                    <a:cubicBezTo>
                      <a:pt x="252" y="113"/>
                      <a:pt x="250" y="113"/>
                      <a:pt x="249" y="114"/>
                    </a:cubicBezTo>
                    <a:cubicBezTo>
                      <a:pt x="240" y="117"/>
                      <a:pt x="231" y="119"/>
                      <a:pt x="222" y="122"/>
                    </a:cubicBezTo>
                    <a:cubicBezTo>
                      <a:pt x="187" y="134"/>
                      <a:pt x="154" y="149"/>
                      <a:pt x="123" y="169"/>
                    </a:cubicBezTo>
                    <a:cubicBezTo>
                      <a:pt x="110" y="178"/>
                      <a:pt x="97" y="188"/>
                      <a:pt x="85" y="200"/>
                    </a:cubicBezTo>
                    <a:cubicBezTo>
                      <a:pt x="81" y="204"/>
                      <a:pt x="77" y="208"/>
                      <a:pt x="75" y="214"/>
                    </a:cubicBezTo>
                    <a:cubicBezTo>
                      <a:pt x="71" y="225"/>
                      <a:pt x="76" y="237"/>
                      <a:pt x="87" y="241"/>
                    </a:cubicBezTo>
                    <a:cubicBezTo>
                      <a:pt x="94" y="244"/>
                      <a:pt x="101" y="244"/>
                      <a:pt x="108" y="242"/>
                    </a:cubicBezTo>
                    <a:cubicBezTo>
                      <a:pt x="114" y="240"/>
                      <a:pt x="118" y="237"/>
                      <a:pt x="123" y="234"/>
                    </a:cubicBezTo>
                    <a:cubicBezTo>
                      <a:pt x="134" y="226"/>
                      <a:pt x="146" y="217"/>
                      <a:pt x="158" y="210"/>
                    </a:cubicBezTo>
                    <a:cubicBezTo>
                      <a:pt x="186" y="191"/>
                      <a:pt x="216" y="176"/>
                      <a:pt x="249" y="165"/>
                    </a:cubicBezTo>
                    <a:cubicBezTo>
                      <a:pt x="250" y="165"/>
                      <a:pt x="252" y="164"/>
                      <a:pt x="253" y="164"/>
                    </a:cubicBezTo>
                    <a:cubicBezTo>
                      <a:pt x="253" y="183"/>
                      <a:pt x="253" y="202"/>
                      <a:pt x="253" y="220"/>
                    </a:cubicBezTo>
                    <a:cubicBezTo>
                      <a:pt x="252" y="221"/>
                      <a:pt x="251" y="221"/>
                      <a:pt x="250" y="222"/>
                    </a:cubicBezTo>
                    <a:cubicBezTo>
                      <a:pt x="185" y="247"/>
                      <a:pt x="131" y="288"/>
                      <a:pt x="90" y="345"/>
                    </a:cubicBezTo>
                    <a:cubicBezTo>
                      <a:pt x="81" y="357"/>
                      <a:pt x="73" y="370"/>
                      <a:pt x="65" y="383"/>
                    </a:cubicBezTo>
                    <a:cubicBezTo>
                      <a:pt x="62" y="387"/>
                      <a:pt x="60" y="391"/>
                      <a:pt x="60" y="395"/>
                    </a:cubicBezTo>
                    <a:cubicBezTo>
                      <a:pt x="60" y="408"/>
                      <a:pt x="68" y="419"/>
                      <a:pt x="80" y="422"/>
                    </a:cubicBezTo>
                    <a:cubicBezTo>
                      <a:pt x="90" y="425"/>
                      <a:pt x="98" y="422"/>
                      <a:pt x="104" y="413"/>
                    </a:cubicBezTo>
                    <a:cubicBezTo>
                      <a:pt x="107" y="409"/>
                      <a:pt x="110" y="404"/>
                      <a:pt x="113" y="400"/>
                    </a:cubicBezTo>
                    <a:cubicBezTo>
                      <a:pt x="127" y="380"/>
                      <a:pt x="143" y="361"/>
                      <a:pt x="160" y="343"/>
                    </a:cubicBezTo>
                    <a:cubicBezTo>
                      <a:pt x="177" y="325"/>
                      <a:pt x="195" y="309"/>
                      <a:pt x="215" y="296"/>
                    </a:cubicBezTo>
                    <a:cubicBezTo>
                      <a:pt x="237" y="282"/>
                      <a:pt x="261" y="271"/>
                      <a:pt x="286" y="264"/>
                    </a:cubicBezTo>
                    <a:cubicBezTo>
                      <a:pt x="300" y="260"/>
                      <a:pt x="304" y="253"/>
                      <a:pt x="304" y="240"/>
                    </a:cubicBezTo>
                    <a:cubicBezTo>
                      <a:pt x="304" y="189"/>
                      <a:pt x="304" y="138"/>
                      <a:pt x="304" y="88"/>
                    </a:cubicBezTo>
                    <a:cubicBezTo>
                      <a:pt x="304" y="84"/>
                      <a:pt x="304" y="81"/>
                      <a:pt x="303" y="78"/>
                    </a:cubicBezTo>
                    <a:cubicBezTo>
                      <a:pt x="303" y="74"/>
                      <a:pt x="302" y="69"/>
                      <a:pt x="299" y="65"/>
                    </a:cubicBezTo>
                    <a:cubicBezTo>
                      <a:pt x="293" y="55"/>
                      <a:pt x="280" y="51"/>
                      <a:pt x="269" y="56"/>
                    </a:cubicBezTo>
                    <a:cubicBezTo>
                      <a:pt x="261" y="61"/>
                      <a:pt x="256" y="68"/>
                      <a:pt x="254" y="77"/>
                    </a:cubicBezTo>
                    <a:cubicBezTo>
                      <a:pt x="254" y="81"/>
                      <a:pt x="254" y="85"/>
                      <a:pt x="253" y="90"/>
                    </a:cubicBezTo>
                    <a:cubicBezTo>
                      <a:pt x="253" y="97"/>
                      <a:pt x="253" y="105"/>
                      <a:pt x="253" y="112"/>
                    </a:cubicBezTo>
                    <a:close/>
                    <a:moveTo>
                      <a:pt x="398" y="112"/>
                    </a:moveTo>
                    <a:cubicBezTo>
                      <a:pt x="398" y="110"/>
                      <a:pt x="398" y="108"/>
                      <a:pt x="398" y="106"/>
                    </a:cubicBezTo>
                    <a:cubicBezTo>
                      <a:pt x="398" y="98"/>
                      <a:pt x="398" y="90"/>
                      <a:pt x="398" y="82"/>
                    </a:cubicBezTo>
                    <a:cubicBezTo>
                      <a:pt x="397" y="76"/>
                      <a:pt x="396" y="70"/>
                      <a:pt x="392" y="65"/>
                    </a:cubicBezTo>
                    <a:cubicBezTo>
                      <a:pt x="386" y="57"/>
                      <a:pt x="378" y="53"/>
                      <a:pt x="368" y="54"/>
                    </a:cubicBezTo>
                    <a:cubicBezTo>
                      <a:pt x="358" y="56"/>
                      <a:pt x="352" y="62"/>
                      <a:pt x="349" y="71"/>
                    </a:cubicBezTo>
                    <a:cubicBezTo>
                      <a:pt x="348" y="75"/>
                      <a:pt x="347" y="80"/>
                      <a:pt x="347" y="85"/>
                    </a:cubicBezTo>
                    <a:cubicBezTo>
                      <a:pt x="347" y="137"/>
                      <a:pt x="347" y="189"/>
                      <a:pt x="347" y="242"/>
                    </a:cubicBezTo>
                    <a:cubicBezTo>
                      <a:pt x="347" y="242"/>
                      <a:pt x="347" y="243"/>
                      <a:pt x="347" y="243"/>
                    </a:cubicBezTo>
                    <a:cubicBezTo>
                      <a:pt x="347" y="251"/>
                      <a:pt x="351" y="257"/>
                      <a:pt x="358" y="260"/>
                    </a:cubicBezTo>
                    <a:cubicBezTo>
                      <a:pt x="361" y="262"/>
                      <a:pt x="365" y="263"/>
                      <a:pt x="369" y="264"/>
                    </a:cubicBezTo>
                    <a:cubicBezTo>
                      <a:pt x="387" y="270"/>
                      <a:pt x="405" y="277"/>
                      <a:pt x="421" y="286"/>
                    </a:cubicBezTo>
                    <a:cubicBezTo>
                      <a:pt x="449" y="301"/>
                      <a:pt x="473" y="321"/>
                      <a:pt x="493" y="344"/>
                    </a:cubicBezTo>
                    <a:cubicBezTo>
                      <a:pt x="513" y="365"/>
                      <a:pt x="530" y="388"/>
                      <a:pt x="546" y="412"/>
                    </a:cubicBezTo>
                    <a:cubicBezTo>
                      <a:pt x="547" y="413"/>
                      <a:pt x="548" y="415"/>
                      <a:pt x="549" y="416"/>
                    </a:cubicBezTo>
                    <a:cubicBezTo>
                      <a:pt x="553" y="421"/>
                      <a:pt x="558" y="423"/>
                      <a:pt x="564" y="423"/>
                    </a:cubicBezTo>
                    <a:cubicBezTo>
                      <a:pt x="584" y="423"/>
                      <a:pt x="598" y="402"/>
                      <a:pt x="587" y="384"/>
                    </a:cubicBezTo>
                    <a:cubicBezTo>
                      <a:pt x="581" y="374"/>
                      <a:pt x="576" y="365"/>
                      <a:pt x="569" y="355"/>
                    </a:cubicBezTo>
                    <a:cubicBezTo>
                      <a:pt x="528" y="296"/>
                      <a:pt x="474" y="251"/>
                      <a:pt x="407" y="224"/>
                    </a:cubicBezTo>
                    <a:cubicBezTo>
                      <a:pt x="404" y="223"/>
                      <a:pt x="401" y="222"/>
                      <a:pt x="398" y="220"/>
                    </a:cubicBezTo>
                    <a:cubicBezTo>
                      <a:pt x="398" y="201"/>
                      <a:pt x="398" y="183"/>
                      <a:pt x="398" y="164"/>
                    </a:cubicBezTo>
                    <a:cubicBezTo>
                      <a:pt x="399" y="164"/>
                      <a:pt x="399" y="164"/>
                      <a:pt x="399" y="164"/>
                    </a:cubicBezTo>
                    <a:cubicBezTo>
                      <a:pt x="401" y="165"/>
                      <a:pt x="402" y="165"/>
                      <a:pt x="403" y="165"/>
                    </a:cubicBezTo>
                    <a:cubicBezTo>
                      <a:pt x="439" y="177"/>
                      <a:pt x="473" y="195"/>
                      <a:pt x="504" y="217"/>
                    </a:cubicBezTo>
                    <a:cubicBezTo>
                      <a:pt x="513" y="223"/>
                      <a:pt x="522" y="230"/>
                      <a:pt x="532" y="236"/>
                    </a:cubicBezTo>
                    <a:cubicBezTo>
                      <a:pt x="539" y="242"/>
                      <a:pt x="547" y="244"/>
                      <a:pt x="556" y="243"/>
                    </a:cubicBezTo>
                    <a:cubicBezTo>
                      <a:pt x="573" y="242"/>
                      <a:pt x="582" y="226"/>
                      <a:pt x="575" y="211"/>
                    </a:cubicBezTo>
                    <a:cubicBezTo>
                      <a:pt x="572" y="206"/>
                      <a:pt x="569" y="202"/>
                      <a:pt x="566" y="199"/>
                    </a:cubicBezTo>
                    <a:cubicBezTo>
                      <a:pt x="549" y="182"/>
                      <a:pt x="529" y="169"/>
                      <a:pt x="509" y="157"/>
                    </a:cubicBezTo>
                    <a:cubicBezTo>
                      <a:pt x="480" y="141"/>
                      <a:pt x="450" y="129"/>
                      <a:pt x="418" y="119"/>
                    </a:cubicBezTo>
                    <a:cubicBezTo>
                      <a:pt x="412" y="116"/>
                      <a:pt x="405" y="114"/>
                      <a:pt x="398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7783925" y="2751038"/>
            <a:ext cx="3521498" cy="922020"/>
            <a:chOff x="621125" y="2487402"/>
            <a:chExt cx="3521498" cy="922020"/>
          </a:xfrm>
        </p:grpSpPr>
        <p:sp>
          <p:nvSpPr>
            <p:cNvPr id="4" name="文本框 3"/>
            <p:cNvSpPr txBox="1"/>
            <p:nvPr/>
          </p:nvSpPr>
          <p:spPr>
            <a:xfrm>
              <a:off x="872775" y="2487402"/>
              <a:ext cx="3269848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玄三M W05" panose="02020400000000000000" charset="-128"/>
                  <a:ea typeface="仓耳玄三M W05" panose="02020400000000000000" charset="-128"/>
                  <a:cs typeface="Lucky One" panose="00000500000000000000" charset="0"/>
                  <a:sym typeface="仓耳玄三M W05" panose="02020400000000000000" charset="-128"/>
                </a:rPr>
                <a:t>PART 03</a:t>
              </a:r>
              <a:endParaRPr kumimoji="0" lang="en-US" altLang="zh-CN" sz="5400" b="0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仓耳玄三M W05" panose="02020400000000000000" charset="-128"/>
                <a:ea typeface="仓耳玄三M W05" panose="02020400000000000000" charset="-128"/>
                <a:cs typeface="Lucky One" panose="00000500000000000000" charset="0"/>
                <a:sym typeface="仓耳玄三M W05" panose="02020400000000000000" charset="-128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16200000" flipH="1">
              <a:off x="607812" y="2865863"/>
              <a:ext cx="193033" cy="166408"/>
            </a:xfrm>
            <a:prstGeom prst="triangle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1372850" y="153670"/>
            <a:ext cx="720000" cy="720000"/>
            <a:chOff x="2105799" y="20055838"/>
            <a:chExt cx="6748090" cy="6732363"/>
          </a:xfrm>
          <a:solidFill>
            <a:srgbClr val="F1D5A4">
              <a:alpha val="53000"/>
            </a:srgbClr>
          </a:solidFill>
        </p:grpSpPr>
        <p:sp>
          <p:nvSpPr>
            <p:cNvPr id="100" name="Freeform 8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2105799" y="20055838"/>
              <a:ext cx="6748090" cy="6732363"/>
            </a:xfrm>
            <a:custGeom>
              <a:avLst/>
              <a:gdLst>
                <a:gd name="T0" fmla="*/ 0 w 965"/>
                <a:gd name="T1" fmla="*/ 465 h 963"/>
                <a:gd name="T2" fmla="*/ 1 w 965"/>
                <a:gd name="T3" fmla="*/ 453 h 963"/>
                <a:gd name="T4" fmla="*/ 10 w 965"/>
                <a:gd name="T5" fmla="*/ 384 h 963"/>
                <a:gd name="T6" fmla="*/ 50 w 965"/>
                <a:gd name="T7" fmla="*/ 269 h 963"/>
                <a:gd name="T8" fmla="*/ 220 w 965"/>
                <a:gd name="T9" fmla="*/ 78 h 963"/>
                <a:gd name="T10" fmla="*/ 368 w 965"/>
                <a:gd name="T11" fmla="*/ 14 h 963"/>
                <a:gd name="T12" fmla="*/ 459 w 965"/>
                <a:gd name="T13" fmla="*/ 1 h 963"/>
                <a:gd name="T14" fmla="*/ 465 w 965"/>
                <a:gd name="T15" fmla="*/ 0 h 963"/>
                <a:gd name="T16" fmla="*/ 498 w 965"/>
                <a:gd name="T17" fmla="*/ 0 h 963"/>
                <a:gd name="T18" fmla="*/ 503 w 965"/>
                <a:gd name="T19" fmla="*/ 1 h 963"/>
                <a:gd name="T20" fmla="*/ 746 w 965"/>
                <a:gd name="T21" fmla="*/ 80 h 963"/>
                <a:gd name="T22" fmla="*/ 941 w 965"/>
                <a:gd name="T23" fmla="*/ 338 h 963"/>
                <a:gd name="T24" fmla="*/ 962 w 965"/>
                <a:gd name="T25" fmla="*/ 447 h 963"/>
                <a:gd name="T26" fmla="*/ 945 w 965"/>
                <a:gd name="T27" fmla="*/ 612 h 963"/>
                <a:gd name="T28" fmla="*/ 857 w 965"/>
                <a:gd name="T29" fmla="*/ 782 h 963"/>
                <a:gd name="T30" fmla="*/ 722 w 965"/>
                <a:gd name="T31" fmla="*/ 897 h 963"/>
                <a:gd name="T32" fmla="*/ 584 w 965"/>
                <a:gd name="T33" fmla="*/ 951 h 963"/>
                <a:gd name="T34" fmla="*/ 502 w 965"/>
                <a:gd name="T35" fmla="*/ 962 h 963"/>
                <a:gd name="T36" fmla="*/ 497 w 965"/>
                <a:gd name="T37" fmla="*/ 963 h 963"/>
                <a:gd name="T38" fmla="*/ 466 w 965"/>
                <a:gd name="T39" fmla="*/ 963 h 963"/>
                <a:gd name="T40" fmla="*/ 449 w 965"/>
                <a:gd name="T41" fmla="*/ 961 h 963"/>
                <a:gd name="T42" fmla="*/ 332 w 965"/>
                <a:gd name="T43" fmla="*/ 938 h 963"/>
                <a:gd name="T44" fmla="*/ 51 w 965"/>
                <a:gd name="T45" fmla="*/ 695 h 963"/>
                <a:gd name="T46" fmla="*/ 8 w 965"/>
                <a:gd name="T47" fmla="*/ 564 h 963"/>
                <a:gd name="T48" fmla="*/ 1 w 965"/>
                <a:gd name="T49" fmla="*/ 510 h 963"/>
                <a:gd name="T50" fmla="*/ 0 w 965"/>
                <a:gd name="T51" fmla="*/ 497 h 963"/>
                <a:gd name="T52" fmla="*/ 0 w 965"/>
                <a:gd name="T53" fmla="*/ 465 h 963"/>
                <a:gd name="T54" fmla="*/ 481 w 965"/>
                <a:gd name="T55" fmla="*/ 946 h 963"/>
                <a:gd name="T56" fmla="*/ 946 w 965"/>
                <a:gd name="T57" fmla="*/ 481 h 963"/>
                <a:gd name="T58" fmla="*/ 482 w 965"/>
                <a:gd name="T59" fmla="*/ 17 h 963"/>
                <a:gd name="T60" fmla="*/ 17 w 965"/>
                <a:gd name="T61" fmla="*/ 480 h 963"/>
                <a:gd name="T62" fmla="*/ 481 w 965"/>
                <a:gd name="T63" fmla="*/ 94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0" y="465"/>
                  </a:moveTo>
                  <a:cubicBezTo>
                    <a:pt x="0" y="461"/>
                    <a:pt x="1" y="457"/>
                    <a:pt x="1" y="453"/>
                  </a:cubicBezTo>
                  <a:cubicBezTo>
                    <a:pt x="3" y="430"/>
                    <a:pt x="6" y="407"/>
                    <a:pt x="10" y="384"/>
                  </a:cubicBezTo>
                  <a:cubicBezTo>
                    <a:pt x="19" y="344"/>
                    <a:pt x="32" y="306"/>
                    <a:pt x="50" y="269"/>
                  </a:cubicBezTo>
                  <a:cubicBezTo>
                    <a:pt x="89" y="190"/>
                    <a:pt x="146" y="127"/>
                    <a:pt x="220" y="78"/>
                  </a:cubicBezTo>
                  <a:cubicBezTo>
                    <a:pt x="265" y="48"/>
                    <a:pt x="315" y="27"/>
                    <a:pt x="368" y="14"/>
                  </a:cubicBezTo>
                  <a:cubicBezTo>
                    <a:pt x="398" y="6"/>
                    <a:pt x="429" y="2"/>
                    <a:pt x="459" y="1"/>
                  </a:cubicBezTo>
                  <a:cubicBezTo>
                    <a:pt x="461" y="1"/>
                    <a:pt x="463" y="0"/>
                    <a:pt x="465" y="0"/>
                  </a:cubicBezTo>
                  <a:cubicBezTo>
                    <a:pt x="476" y="0"/>
                    <a:pt x="487" y="0"/>
                    <a:pt x="498" y="0"/>
                  </a:cubicBezTo>
                  <a:cubicBezTo>
                    <a:pt x="500" y="0"/>
                    <a:pt x="501" y="1"/>
                    <a:pt x="503" y="1"/>
                  </a:cubicBezTo>
                  <a:cubicBezTo>
                    <a:pt x="592" y="5"/>
                    <a:pt x="673" y="31"/>
                    <a:pt x="746" y="80"/>
                  </a:cubicBezTo>
                  <a:cubicBezTo>
                    <a:pt x="841" y="143"/>
                    <a:pt x="906" y="229"/>
                    <a:pt x="941" y="338"/>
                  </a:cubicBezTo>
                  <a:cubicBezTo>
                    <a:pt x="952" y="373"/>
                    <a:pt x="959" y="410"/>
                    <a:pt x="962" y="447"/>
                  </a:cubicBezTo>
                  <a:cubicBezTo>
                    <a:pt x="965" y="503"/>
                    <a:pt x="960" y="558"/>
                    <a:pt x="945" y="612"/>
                  </a:cubicBezTo>
                  <a:cubicBezTo>
                    <a:pt x="927" y="674"/>
                    <a:pt x="897" y="731"/>
                    <a:pt x="857" y="782"/>
                  </a:cubicBezTo>
                  <a:cubicBezTo>
                    <a:pt x="819" y="829"/>
                    <a:pt x="774" y="867"/>
                    <a:pt x="722" y="897"/>
                  </a:cubicBezTo>
                  <a:cubicBezTo>
                    <a:pt x="679" y="923"/>
                    <a:pt x="633" y="940"/>
                    <a:pt x="584" y="951"/>
                  </a:cubicBezTo>
                  <a:cubicBezTo>
                    <a:pt x="557" y="957"/>
                    <a:pt x="530" y="960"/>
                    <a:pt x="502" y="962"/>
                  </a:cubicBezTo>
                  <a:cubicBezTo>
                    <a:pt x="500" y="962"/>
                    <a:pt x="498" y="962"/>
                    <a:pt x="497" y="963"/>
                  </a:cubicBezTo>
                  <a:cubicBezTo>
                    <a:pt x="487" y="963"/>
                    <a:pt x="476" y="963"/>
                    <a:pt x="466" y="963"/>
                  </a:cubicBezTo>
                  <a:cubicBezTo>
                    <a:pt x="460" y="962"/>
                    <a:pt x="455" y="961"/>
                    <a:pt x="449" y="961"/>
                  </a:cubicBezTo>
                  <a:cubicBezTo>
                    <a:pt x="409" y="958"/>
                    <a:pt x="370" y="951"/>
                    <a:pt x="332" y="938"/>
                  </a:cubicBezTo>
                  <a:cubicBezTo>
                    <a:pt x="206" y="895"/>
                    <a:pt x="112" y="814"/>
                    <a:pt x="51" y="695"/>
                  </a:cubicBezTo>
                  <a:cubicBezTo>
                    <a:pt x="30" y="654"/>
                    <a:pt x="16" y="610"/>
                    <a:pt x="8" y="564"/>
                  </a:cubicBezTo>
                  <a:cubicBezTo>
                    <a:pt x="4" y="546"/>
                    <a:pt x="2" y="528"/>
                    <a:pt x="1" y="510"/>
                  </a:cubicBezTo>
                  <a:cubicBezTo>
                    <a:pt x="1" y="506"/>
                    <a:pt x="0" y="501"/>
                    <a:pt x="0" y="497"/>
                  </a:cubicBezTo>
                  <a:cubicBezTo>
                    <a:pt x="0" y="486"/>
                    <a:pt x="0" y="475"/>
                    <a:pt x="0" y="465"/>
                  </a:cubicBezTo>
                  <a:close/>
                  <a:moveTo>
                    <a:pt x="481" y="946"/>
                  </a:moveTo>
                  <a:cubicBezTo>
                    <a:pt x="738" y="946"/>
                    <a:pt x="946" y="736"/>
                    <a:pt x="946" y="481"/>
                  </a:cubicBezTo>
                  <a:cubicBezTo>
                    <a:pt x="947" y="228"/>
                    <a:pt x="740" y="17"/>
                    <a:pt x="482" y="17"/>
                  </a:cubicBezTo>
                  <a:cubicBezTo>
                    <a:pt x="226" y="16"/>
                    <a:pt x="17" y="225"/>
                    <a:pt x="17" y="480"/>
                  </a:cubicBezTo>
                  <a:cubicBezTo>
                    <a:pt x="16" y="736"/>
                    <a:pt x="225" y="945"/>
                    <a:pt x="481" y="9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1" name="Freeform 42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986668" y="20928842"/>
              <a:ext cx="4978486" cy="4970622"/>
            </a:xfrm>
            <a:custGeom>
              <a:avLst/>
              <a:gdLst>
                <a:gd name="T0" fmla="*/ 711 w 711"/>
                <a:gd name="T1" fmla="*/ 356 h 711"/>
                <a:gd name="T2" fmla="*/ 355 w 711"/>
                <a:gd name="T3" fmla="*/ 711 h 711"/>
                <a:gd name="T4" fmla="*/ 0 w 711"/>
                <a:gd name="T5" fmla="*/ 357 h 711"/>
                <a:gd name="T6" fmla="*/ 354 w 711"/>
                <a:gd name="T7" fmla="*/ 1 h 711"/>
                <a:gd name="T8" fmla="*/ 711 w 711"/>
                <a:gd name="T9" fmla="*/ 356 h 711"/>
                <a:gd name="T10" fmla="*/ 355 w 711"/>
                <a:gd name="T11" fmla="*/ 700 h 711"/>
                <a:gd name="T12" fmla="*/ 700 w 711"/>
                <a:gd name="T13" fmla="*/ 356 h 711"/>
                <a:gd name="T14" fmla="*/ 355 w 711"/>
                <a:gd name="T15" fmla="*/ 12 h 711"/>
                <a:gd name="T16" fmla="*/ 11 w 711"/>
                <a:gd name="T17" fmla="*/ 356 h 711"/>
                <a:gd name="T18" fmla="*/ 355 w 711"/>
                <a:gd name="T19" fmla="*/ 70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1" h="711">
                  <a:moveTo>
                    <a:pt x="711" y="356"/>
                  </a:moveTo>
                  <a:cubicBezTo>
                    <a:pt x="711" y="552"/>
                    <a:pt x="551" y="711"/>
                    <a:pt x="355" y="711"/>
                  </a:cubicBezTo>
                  <a:cubicBezTo>
                    <a:pt x="159" y="711"/>
                    <a:pt x="1" y="551"/>
                    <a:pt x="0" y="357"/>
                  </a:cubicBezTo>
                  <a:cubicBezTo>
                    <a:pt x="0" y="162"/>
                    <a:pt x="158" y="2"/>
                    <a:pt x="354" y="1"/>
                  </a:cubicBezTo>
                  <a:cubicBezTo>
                    <a:pt x="551" y="0"/>
                    <a:pt x="711" y="159"/>
                    <a:pt x="711" y="356"/>
                  </a:cubicBezTo>
                  <a:close/>
                  <a:moveTo>
                    <a:pt x="355" y="700"/>
                  </a:moveTo>
                  <a:cubicBezTo>
                    <a:pt x="545" y="701"/>
                    <a:pt x="700" y="546"/>
                    <a:pt x="700" y="356"/>
                  </a:cubicBezTo>
                  <a:cubicBezTo>
                    <a:pt x="700" y="166"/>
                    <a:pt x="545" y="12"/>
                    <a:pt x="355" y="12"/>
                  </a:cubicBezTo>
                  <a:cubicBezTo>
                    <a:pt x="166" y="12"/>
                    <a:pt x="11" y="166"/>
                    <a:pt x="11" y="356"/>
                  </a:cubicBezTo>
                  <a:cubicBezTo>
                    <a:pt x="11" y="545"/>
                    <a:pt x="166" y="700"/>
                    <a:pt x="355" y="7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2" name="Freeform 43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7508990" y="21424332"/>
              <a:ext cx="550543" cy="660652"/>
            </a:xfrm>
            <a:custGeom>
              <a:avLst/>
              <a:gdLst>
                <a:gd name="T0" fmla="*/ 37 w 79"/>
                <a:gd name="T1" fmla="*/ 41 h 94"/>
                <a:gd name="T2" fmla="*/ 21 w 79"/>
                <a:gd name="T3" fmla="*/ 55 h 94"/>
                <a:gd name="T4" fmla="*/ 19 w 79"/>
                <a:gd name="T5" fmla="*/ 62 h 94"/>
                <a:gd name="T6" fmla="*/ 20 w 79"/>
                <a:gd name="T7" fmla="*/ 66 h 94"/>
                <a:gd name="T8" fmla="*/ 0 w 79"/>
                <a:gd name="T9" fmla="*/ 40 h 94"/>
                <a:gd name="T10" fmla="*/ 3 w 79"/>
                <a:gd name="T11" fmla="*/ 42 h 94"/>
                <a:gd name="T12" fmla="*/ 12 w 79"/>
                <a:gd name="T13" fmla="*/ 42 h 94"/>
                <a:gd name="T14" fmla="*/ 48 w 79"/>
                <a:gd name="T15" fmla="*/ 12 h 94"/>
                <a:gd name="T16" fmla="*/ 50 w 79"/>
                <a:gd name="T17" fmla="*/ 2 h 94"/>
                <a:gd name="T18" fmla="*/ 50 w 79"/>
                <a:gd name="T19" fmla="*/ 0 h 94"/>
                <a:gd name="T20" fmla="*/ 52 w 79"/>
                <a:gd name="T21" fmla="*/ 2 h 94"/>
                <a:gd name="T22" fmla="*/ 70 w 79"/>
                <a:gd name="T23" fmla="*/ 26 h 94"/>
                <a:gd name="T24" fmla="*/ 77 w 79"/>
                <a:gd name="T25" fmla="*/ 40 h 94"/>
                <a:gd name="T26" fmla="*/ 75 w 79"/>
                <a:gd name="T27" fmla="*/ 54 h 94"/>
                <a:gd name="T28" fmla="*/ 57 w 79"/>
                <a:gd name="T29" fmla="*/ 59 h 94"/>
                <a:gd name="T30" fmla="*/ 50 w 79"/>
                <a:gd name="T31" fmla="*/ 56 h 94"/>
                <a:gd name="T32" fmla="*/ 40 w 79"/>
                <a:gd name="T33" fmla="*/ 94 h 94"/>
                <a:gd name="T34" fmla="*/ 38 w 79"/>
                <a:gd name="T35" fmla="*/ 92 h 94"/>
                <a:gd name="T36" fmla="*/ 31 w 79"/>
                <a:gd name="T37" fmla="*/ 82 h 94"/>
                <a:gd name="T38" fmla="*/ 29 w 79"/>
                <a:gd name="T39" fmla="*/ 75 h 94"/>
                <a:gd name="T40" fmla="*/ 38 w 79"/>
                <a:gd name="T41" fmla="*/ 47 h 94"/>
                <a:gd name="T42" fmla="*/ 37 w 79"/>
                <a:gd name="T43" fmla="*/ 41 h 94"/>
                <a:gd name="T44" fmla="*/ 40 w 79"/>
                <a:gd name="T45" fmla="*/ 39 h 94"/>
                <a:gd name="T46" fmla="*/ 45 w 79"/>
                <a:gd name="T47" fmla="*/ 45 h 94"/>
                <a:gd name="T48" fmla="*/ 61 w 79"/>
                <a:gd name="T49" fmla="*/ 45 h 94"/>
                <a:gd name="T50" fmla="*/ 65 w 79"/>
                <a:gd name="T51" fmla="*/ 43 h 94"/>
                <a:gd name="T52" fmla="*/ 65 w 79"/>
                <a:gd name="T53" fmla="*/ 24 h 94"/>
                <a:gd name="T54" fmla="*/ 59 w 79"/>
                <a:gd name="T55" fmla="*/ 24 h 94"/>
                <a:gd name="T56" fmla="*/ 45 w 79"/>
                <a:gd name="T57" fmla="*/ 35 h 94"/>
                <a:gd name="T58" fmla="*/ 40 w 79"/>
                <a:gd name="T59" fmla="*/ 3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9" h="94">
                  <a:moveTo>
                    <a:pt x="37" y="41"/>
                  </a:moveTo>
                  <a:cubicBezTo>
                    <a:pt x="32" y="46"/>
                    <a:pt x="26" y="50"/>
                    <a:pt x="21" y="55"/>
                  </a:cubicBezTo>
                  <a:cubicBezTo>
                    <a:pt x="18" y="57"/>
                    <a:pt x="18" y="60"/>
                    <a:pt x="19" y="62"/>
                  </a:cubicBezTo>
                  <a:cubicBezTo>
                    <a:pt x="20" y="64"/>
                    <a:pt x="20" y="65"/>
                    <a:pt x="20" y="66"/>
                  </a:cubicBezTo>
                  <a:cubicBezTo>
                    <a:pt x="17" y="65"/>
                    <a:pt x="3" y="47"/>
                    <a:pt x="0" y="40"/>
                  </a:cubicBezTo>
                  <a:cubicBezTo>
                    <a:pt x="2" y="41"/>
                    <a:pt x="2" y="41"/>
                    <a:pt x="3" y="42"/>
                  </a:cubicBezTo>
                  <a:cubicBezTo>
                    <a:pt x="7" y="44"/>
                    <a:pt x="9" y="44"/>
                    <a:pt x="12" y="42"/>
                  </a:cubicBezTo>
                  <a:cubicBezTo>
                    <a:pt x="24" y="32"/>
                    <a:pt x="36" y="22"/>
                    <a:pt x="48" y="12"/>
                  </a:cubicBezTo>
                  <a:cubicBezTo>
                    <a:pt x="52" y="9"/>
                    <a:pt x="52" y="7"/>
                    <a:pt x="50" y="2"/>
                  </a:cubicBezTo>
                  <a:cubicBezTo>
                    <a:pt x="50" y="1"/>
                    <a:pt x="50" y="1"/>
                    <a:pt x="50" y="0"/>
                  </a:cubicBezTo>
                  <a:cubicBezTo>
                    <a:pt x="51" y="1"/>
                    <a:pt x="52" y="1"/>
                    <a:pt x="52" y="2"/>
                  </a:cubicBezTo>
                  <a:cubicBezTo>
                    <a:pt x="58" y="10"/>
                    <a:pt x="64" y="18"/>
                    <a:pt x="70" y="26"/>
                  </a:cubicBezTo>
                  <a:cubicBezTo>
                    <a:pt x="73" y="30"/>
                    <a:pt x="75" y="35"/>
                    <a:pt x="77" y="40"/>
                  </a:cubicBezTo>
                  <a:cubicBezTo>
                    <a:pt x="79" y="45"/>
                    <a:pt x="79" y="50"/>
                    <a:pt x="75" y="54"/>
                  </a:cubicBezTo>
                  <a:cubicBezTo>
                    <a:pt x="71" y="60"/>
                    <a:pt x="64" y="62"/>
                    <a:pt x="57" y="59"/>
                  </a:cubicBezTo>
                  <a:cubicBezTo>
                    <a:pt x="55" y="58"/>
                    <a:pt x="53" y="57"/>
                    <a:pt x="50" y="56"/>
                  </a:cubicBezTo>
                  <a:cubicBezTo>
                    <a:pt x="47" y="69"/>
                    <a:pt x="42" y="81"/>
                    <a:pt x="40" y="94"/>
                  </a:cubicBezTo>
                  <a:cubicBezTo>
                    <a:pt x="40" y="94"/>
                    <a:pt x="39" y="93"/>
                    <a:pt x="38" y="92"/>
                  </a:cubicBezTo>
                  <a:cubicBezTo>
                    <a:pt x="36" y="89"/>
                    <a:pt x="33" y="85"/>
                    <a:pt x="31" y="82"/>
                  </a:cubicBezTo>
                  <a:cubicBezTo>
                    <a:pt x="29" y="80"/>
                    <a:pt x="29" y="78"/>
                    <a:pt x="29" y="75"/>
                  </a:cubicBezTo>
                  <a:cubicBezTo>
                    <a:pt x="33" y="66"/>
                    <a:pt x="36" y="56"/>
                    <a:pt x="38" y="47"/>
                  </a:cubicBezTo>
                  <a:cubicBezTo>
                    <a:pt x="39" y="45"/>
                    <a:pt x="40" y="43"/>
                    <a:pt x="37" y="41"/>
                  </a:cubicBezTo>
                  <a:close/>
                  <a:moveTo>
                    <a:pt x="40" y="39"/>
                  </a:moveTo>
                  <a:cubicBezTo>
                    <a:pt x="42" y="41"/>
                    <a:pt x="43" y="43"/>
                    <a:pt x="45" y="45"/>
                  </a:cubicBezTo>
                  <a:cubicBezTo>
                    <a:pt x="50" y="50"/>
                    <a:pt x="55" y="50"/>
                    <a:pt x="61" y="45"/>
                  </a:cubicBezTo>
                  <a:cubicBezTo>
                    <a:pt x="63" y="45"/>
                    <a:pt x="64" y="44"/>
                    <a:pt x="65" y="43"/>
                  </a:cubicBezTo>
                  <a:cubicBezTo>
                    <a:pt x="71" y="37"/>
                    <a:pt x="71" y="31"/>
                    <a:pt x="65" y="24"/>
                  </a:cubicBezTo>
                  <a:cubicBezTo>
                    <a:pt x="63" y="22"/>
                    <a:pt x="62" y="21"/>
                    <a:pt x="59" y="24"/>
                  </a:cubicBezTo>
                  <a:cubicBezTo>
                    <a:pt x="54" y="27"/>
                    <a:pt x="50" y="31"/>
                    <a:pt x="45" y="35"/>
                  </a:cubicBezTo>
                  <a:cubicBezTo>
                    <a:pt x="44" y="36"/>
                    <a:pt x="42" y="38"/>
                    <a:pt x="40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3" name="Freeform 44"/>
            <p:cNvSpPr/>
            <p:nvPr>
              <p:custDataLst>
                <p:tags r:id="rId6"/>
              </p:custDataLst>
            </p:nvPr>
          </p:nvSpPr>
          <p:spPr bwMode="auto">
            <a:xfrm>
              <a:off x="2373206" y="22674853"/>
              <a:ext cx="526949" cy="566274"/>
            </a:xfrm>
            <a:custGeom>
              <a:avLst/>
              <a:gdLst>
                <a:gd name="T0" fmla="*/ 0 w 76"/>
                <a:gd name="T1" fmla="*/ 68 h 80"/>
                <a:gd name="T2" fmla="*/ 5 w 76"/>
                <a:gd name="T3" fmla="*/ 36 h 80"/>
                <a:gd name="T4" fmla="*/ 7 w 76"/>
                <a:gd name="T5" fmla="*/ 36 h 80"/>
                <a:gd name="T6" fmla="*/ 7 w 76"/>
                <a:gd name="T7" fmla="*/ 39 h 80"/>
                <a:gd name="T8" fmla="*/ 13 w 76"/>
                <a:gd name="T9" fmla="*/ 46 h 80"/>
                <a:gd name="T10" fmla="*/ 35 w 76"/>
                <a:gd name="T11" fmla="*/ 50 h 80"/>
                <a:gd name="T12" fmla="*/ 33 w 76"/>
                <a:gd name="T13" fmla="*/ 47 h 80"/>
                <a:gd name="T14" fmla="*/ 18 w 76"/>
                <a:gd name="T15" fmla="*/ 24 h 80"/>
                <a:gd name="T16" fmla="*/ 17 w 76"/>
                <a:gd name="T17" fmla="*/ 22 h 80"/>
                <a:gd name="T18" fmla="*/ 10 w 76"/>
                <a:gd name="T19" fmla="*/ 23 h 80"/>
                <a:gd name="T20" fmla="*/ 8 w 76"/>
                <a:gd name="T21" fmla="*/ 29 h 80"/>
                <a:gd name="T22" fmla="*/ 12 w 76"/>
                <a:gd name="T23" fmla="*/ 0 h 80"/>
                <a:gd name="T24" fmla="*/ 13 w 76"/>
                <a:gd name="T25" fmla="*/ 1 h 80"/>
                <a:gd name="T26" fmla="*/ 19 w 76"/>
                <a:gd name="T27" fmla="*/ 19 h 80"/>
                <a:gd name="T28" fmla="*/ 29 w 76"/>
                <a:gd name="T29" fmla="*/ 35 h 80"/>
                <a:gd name="T30" fmla="*/ 33 w 76"/>
                <a:gd name="T31" fmla="*/ 34 h 80"/>
                <a:gd name="T32" fmla="*/ 69 w 76"/>
                <a:gd name="T33" fmla="*/ 13 h 80"/>
                <a:gd name="T34" fmla="*/ 75 w 76"/>
                <a:gd name="T35" fmla="*/ 8 h 80"/>
                <a:gd name="T36" fmla="*/ 74 w 76"/>
                <a:gd name="T37" fmla="*/ 18 h 80"/>
                <a:gd name="T38" fmla="*/ 72 w 76"/>
                <a:gd name="T39" fmla="*/ 30 h 80"/>
                <a:gd name="T40" fmla="*/ 70 w 76"/>
                <a:gd name="T41" fmla="*/ 40 h 80"/>
                <a:gd name="T42" fmla="*/ 69 w 76"/>
                <a:gd name="T43" fmla="*/ 40 h 80"/>
                <a:gd name="T44" fmla="*/ 68 w 76"/>
                <a:gd name="T45" fmla="*/ 32 h 80"/>
                <a:gd name="T46" fmla="*/ 64 w 76"/>
                <a:gd name="T47" fmla="*/ 33 h 80"/>
                <a:gd name="T48" fmla="*/ 39 w 76"/>
                <a:gd name="T49" fmla="*/ 48 h 80"/>
                <a:gd name="T50" fmla="*/ 42 w 76"/>
                <a:gd name="T51" fmla="*/ 51 h 80"/>
                <a:gd name="T52" fmla="*/ 60 w 76"/>
                <a:gd name="T53" fmla="*/ 55 h 80"/>
                <a:gd name="T54" fmla="*/ 66 w 76"/>
                <a:gd name="T55" fmla="*/ 51 h 80"/>
                <a:gd name="T56" fmla="*/ 68 w 76"/>
                <a:gd name="T57" fmla="*/ 48 h 80"/>
                <a:gd name="T58" fmla="*/ 63 w 76"/>
                <a:gd name="T59" fmla="*/ 80 h 80"/>
                <a:gd name="T60" fmla="*/ 62 w 76"/>
                <a:gd name="T61" fmla="*/ 80 h 80"/>
                <a:gd name="T62" fmla="*/ 62 w 76"/>
                <a:gd name="T63" fmla="*/ 77 h 80"/>
                <a:gd name="T64" fmla="*/ 55 w 76"/>
                <a:gd name="T65" fmla="*/ 70 h 80"/>
                <a:gd name="T66" fmla="*/ 11 w 76"/>
                <a:gd name="T67" fmla="*/ 62 h 80"/>
                <a:gd name="T68" fmla="*/ 3 w 76"/>
                <a:gd name="T69" fmla="*/ 66 h 80"/>
                <a:gd name="T70" fmla="*/ 1 w 76"/>
                <a:gd name="T71" fmla="*/ 68 h 80"/>
                <a:gd name="T72" fmla="*/ 0 w 76"/>
                <a:gd name="T73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80">
                  <a:moveTo>
                    <a:pt x="0" y="68"/>
                  </a:moveTo>
                  <a:cubicBezTo>
                    <a:pt x="2" y="57"/>
                    <a:pt x="4" y="47"/>
                    <a:pt x="5" y="36"/>
                  </a:cubicBezTo>
                  <a:cubicBezTo>
                    <a:pt x="6" y="36"/>
                    <a:pt x="6" y="36"/>
                    <a:pt x="7" y="36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8" y="43"/>
                    <a:pt x="9" y="45"/>
                    <a:pt x="13" y="46"/>
                  </a:cubicBezTo>
                  <a:cubicBezTo>
                    <a:pt x="20" y="48"/>
                    <a:pt x="27" y="49"/>
                    <a:pt x="35" y="50"/>
                  </a:cubicBezTo>
                  <a:cubicBezTo>
                    <a:pt x="34" y="49"/>
                    <a:pt x="34" y="48"/>
                    <a:pt x="33" y="47"/>
                  </a:cubicBezTo>
                  <a:cubicBezTo>
                    <a:pt x="28" y="39"/>
                    <a:pt x="23" y="32"/>
                    <a:pt x="18" y="24"/>
                  </a:cubicBezTo>
                  <a:cubicBezTo>
                    <a:pt x="18" y="24"/>
                    <a:pt x="17" y="23"/>
                    <a:pt x="17" y="22"/>
                  </a:cubicBezTo>
                  <a:cubicBezTo>
                    <a:pt x="14" y="19"/>
                    <a:pt x="12" y="20"/>
                    <a:pt x="10" y="23"/>
                  </a:cubicBezTo>
                  <a:cubicBezTo>
                    <a:pt x="10" y="25"/>
                    <a:pt x="9" y="26"/>
                    <a:pt x="8" y="29"/>
                  </a:cubicBezTo>
                  <a:cubicBezTo>
                    <a:pt x="7" y="24"/>
                    <a:pt x="10" y="4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8"/>
                    <a:pt x="16" y="14"/>
                    <a:pt x="19" y="19"/>
                  </a:cubicBezTo>
                  <a:cubicBezTo>
                    <a:pt x="22" y="25"/>
                    <a:pt x="26" y="30"/>
                    <a:pt x="29" y="35"/>
                  </a:cubicBezTo>
                  <a:cubicBezTo>
                    <a:pt x="31" y="35"/>
                    <a:pt x="32" y="34"/>
                    <a:pt x="33" y="34"/>
                  </a:cubicBezTo>
                  <a:cubicBezTo>
                    <a:pt x="45" y="27"/>
                    <a:pt x="57" y="20"/>
                    <a:pt x="69" y="13"/>
                  </a:cubicBezTo>
                  <a:cubicBezTo>
                    <a:pt x="71" y="12"/>
                    <a:pt x="73" y="10"/>
                    <a:pt x="75" y="8"/>
                  </a:cubicBezTo>
                  <a:cubicBezTo>
                    <a:pt x="76" y="12"/>
                    <a:pt x="74" y="15"/>
                    <a:pt x="74" y="18"/>
                  </a:cubicBezTo>
                  <a:cubicBezTo>
                    <a:pt x="73" y="22"/>
                    <a:pt x="73" y="26"/>
                    <a:pt x="72" y="30"/>
                  </a:cubicBezTo>
                  <a:cubicBezTo>
                    <a:pt x="71" y="33"/>
                    <a:pt x="71" y="37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8"/>
                    <a:pt x="68" y="35"/>
                    <a:pt x="68" y="32"/>
                  </a:cubicBezTo>
                  <a:cubicBezTo>
                    <a:pt x="66" y="32"/>
                    <a:pt x="65" y="33"/>
                    <a:pt x="64" y="33"/>
                  </a:cubicBezTo>
                  <a:cubicBezTo>
                    <a:pt x="55" y="38"/>
                    <a:pt x="47" y="43"/>
                    <a:pt x="39" y="48"/>
                  </a:cubicBezTo>
                  <a:cubicBezTo>
                    <a:pt x="39" y="50"/>
                    <a:pt x="40" y="51"/>
                    <a:pt x="42" y="51"/>
                  </a:cubicBezTo>
                  <a:cubicBezTo>
                    <a:pt x="48" y="53"/>
                    <a:pt x="54" y="54"/>
                    <a:pt x="60" y="55"/>
                  </a:cubicBezTo>
                  <a:cubicBezTo>
                    <a:pt x="63" y="55"/>
                    <a:pt x="64" y="54"/>
                    <a:pt x="66" y="51"/>
                  </a:cubicBezTo>
                  <a:cubicBezTo>
                    <a:pt x="66" y="50"/>
                    <a:pt x="67" y="49"/>
                    <a:pt x="68" y="48"/>
                  </a:cubicBezTo>
                  <a:cubicBezTo>
                    <a:pt x="67" y="58"/>
                    <a:pt x="65" y="69"/>
                    <a:pt x="63" y="80"/>
                  </a:cubicBezTo>
                  <a:cubicBezTo>
                    <a:pt x="63" y="80"/>
                    <a:pt x="63" y="80"/>
                    <a:pt x="62" y="80"/>
                  </a:cubicBezTo>
                  <a:cubicBezTo>
                    <a:pt x="62" y="79"/>
                    <a:pt x="62" y="78"/>
                    <a:pt x="62" y="77"/>
                  </a:cubicBezTo>
                  <a:cubicBezTo>
                    <a:pt x="61" y="72"/>
                    <a:pt x="60" y="71"/>
                    <a:pt x="55" y="70"/>
                  </a:cubicBezTo>
                  <a:cubicBezTo>
                    <a:pt x="40" y="67"/>
                    <a:pt x="26" y="64"/>
                    <a:pt x="11" y="62"/>
                  </a:cubicBezTo>
                  <a:cubicBezTo>
                    <a:pt x="6" y="61"/>
                    <a:pt x="5" y="62"/>
                    <a:pt x="3" y="66"/>
                  </a:cubicBezTo>
                  <a:cubicBezTo>
                    <a:pt x="2" y="67"/>
                    <a:pt x="2" y="68"/>
                    <a:pt x="1" y="68"/>
                  </a:cubicBezTo>
                  <a:cubicBezTo>
                    <a:pt x="1" y="68"/>
                    <a:pt x="1" y="68"/>
                    <a:pt x="0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" name="Freeform 45"/>
            <p:cNvSpPr/>
            <p:nvPr>
              <p:custDataLst>
                <p:tags r:id="rId7"/>
              </p:custDataLst>
            </p:nvPr>
          </p:nvSpPr>
          <p:spPr bwMode="auto">
            <a:xfrm>
              <a:off x="6989906" y="20865924"/>
              <a:ext cx="574138" cy="613463"/>
            </a:xfrm>
            <a:custGeom>
              <a:avLst/>
              <a:gdLst>
                <a:gd name="T0" fmla="*/ 61 w 82"/>
                <a:gd name="T1" fmla="*/ 37 h 87"/>
                <a:gd name="T2" fmla="*/ 42 w 82"/>
                <a:gd name="T3" fmla="*/ 65 h 87"/>
                <a:gd name="T4" fmla="*/ 44 w 82"/>
                <a:gd name="T5" fmla="*/ 59 h 87"/>
                <a:gd name="T6" fmla="*/ 37 w 82"/>
                <a:gd name="T7" fmla="*/ 42 h 87"/>
                <a:gd name="T8" fmla="*/ 36 w 82"/>
                <a:gd name="T9" fmla="*/ 44 h 87"/>
                <a:gd name="T10" fmla="*/ 24 w 82"/>
                <a:gd name="T11" fmla="*/ 61 h 87"/>
                <a:gd name="T12" fmla="*/ 25 w 82"/>
                <a:gd name="T13" fmla="*/ 68 h 87"/>
                <a:gd name="T14" fmla="*/ 54 w 82"/>
                <a:gd name="T15" fmla="*/ 74 h 87"/>
                <a:gd name="T16" fmla="*/ 59 w 82"/>
                <a:gd name="T17" fmla="*/ 73 h 87"/>
                <a:gd name="T18" fmla="*/ 45 w 82"/>
                <a:gd name="T19" fmla="*/ 87 h 87"/>
                <a:gd name="T20" fmla="*/ 0 w 82"/>
                <a:gd name="T21" fmla="*/ 52 h 87"/>
                <a:gd name="T22" fmla="*/ 4 w 82"/>
                <a:gd name="T23" fmla="*/ 54 h 87"/>
                <a:gd name="T24" fmla="*/ 12 w 82"/>
                <a:gd name="T25" fmla="*/ 51 h 87"/>
                <a:gd name="T26" fmla="*/ 39 w 82"/>
                <a:gd name="T27" fmla="*/ 12 h 87"/>
                <a:gd name="T28" fmla="*/ 39 w 82"/>
                <a:gd name="T29" fmla="*/ 3 h 87"/>
                <a:gd name="T30" fmla="*/ 37 w 82"/>
                <a:gd name="T31" fmla="*/ 0 h 87"/>
                <a:gd name="T32" fmla="*/ 82 w 82"/>
                <a:gd name="T33" fmla="*/ 33 h 87"/>
                <a:gd name="T34" fmla="*/ 70 w 82"/>
                <a:gd name="T35" fmla="*/ 48 h 87"/>
                <a:gd name="T36" fmla="*/ 70 w 82"/>
                <a:gd name="T37" fmla="*/ 46 h 87"/>
                <a:gd name="T38" fmla="*/ 65 w 82"/>
                <a:gd name="T39" fmla="*/ 24 h 87"/>
                <a:gd name="T40" fmla="*/ 58 w 82"/>
                <a:gd name="T41" fmla="*/ 19 h 87"/>
                <a:gd name="T42" fmla="*/ 53 w 82"/>
                <a:gd name="T43" fmla="*/ 20 h 87"/>
                <a:gd name="T44" fmla="*/ 41 w 82"/>
                <a:gd name="T45" fmla="*/ 36 h 87"/>
                <a:gd name="T46" fmla="*/ 40 w 82"/>
                <a:gd name="T47" fmla="*/ 39 h 87"/>
                <a:gd name="T48" fmla="*/ 51 w 82"/>
                <a:gd name="T49" fmla="*/ 43 h 87"/>
                <a:gd name="T50" fmla="*/ 61 w 82"/>
                <a:gd name="T51" fmla="*/ 3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87">
                  <a:moveTo>
                    <a:pt x="61" y="37"/>
                  </a:moveTo>
                  <a:cubicBezTo>
                    <a:pt x="60" y="41"/>
                    <a:pt x="46" y="62"/>
                    <a:pt x="42" y="65"/>
                  </a:cubicBezTo>
                  <a:cubicBezTo>
                    <a:pt x="43" y="62"/>
                    <a:pt x="43" y="60"/>
                    <a:pt x="44" y="59"/>
                  </a:cubicBezTo>
                  <a:cubicBezTo>
                    <a:pt x="46" y="52"/>
                    <a:pt x="44" y="46"/>
                    <a:pt x="37" y="42"/>
                  </a:cubicBezTo>
                  <a:cubicBezTo>
                    <a:pt x="37" y="42"/>
                    <a:pt x="36" y="43"/>
                    <a:pt x="36" y="44"/>
                  </a:cubicBezTo>
                  <a:cubicBezTo>
                    <a:pt x="32" y="50"/>
                    <a:pt x="28" y="55"/>
                    <a:pt x="24" y="61"/>
                  </a:cubicBezTo>
                  <a:cubicBezTo>
                    <a:pt x="22" y="64"/>
                    <a:pt x="22" y="66"/>
                    <a:pt x="25" y="68"/>
                  </a:cubicBezTo>
                  <a:cubicBezTo>
                    <a:pt x="33" y="76"/>
                    <a:pt x="42" y="80"/>
                    <a:pt x="54" y="74"/>
                  </a:cubicBezTo>
                  <a:cubicBezTo>
                    <a:pt x="56" y="73"/>
                    <a:pt x="56" y="73"/>
                    <a:pt x="59" y="73"/>
                  </a:cubicBezTo>
                  <a:cubicBezTo>
                    <a:pt x="57" y="76"/>
                    <a:pt x="50" y="84"/>
                    <a:pt x="45" y="87"/>
                  </a:cubicBezTo>
                  <a:cubicBezTo>
                    <a:pt x="36" y="82"/>
                    <a:pt x="2" y="56"/>
                    <a:pt x="0" y="52"/>
                  </a:cubicBezTo>
                  <a:cubicBezTo>
                    <a:pt x="2" y="53"/>
                    <a:pt x="3" y="53"/>
                    <a:pt x="4" y="54"/>
                  </a:cubicBezTo>
                  <a:cubicBezTo>
                    <a:pt x="8" y="55"/>
                    <a:pt x="10" y="54"/>
                    <a:pt x="12" y="51"/>
                  </a:cubicBezTo>
                  <a:cubicBezTo>
                    <a:pt x="21" y="38"/>
                    <a:pt x="30" y="25"/>
                    <a:pt x="39" y="12"/>
                  </a:cubicBezTo>
                  <a:cubicBezTo>
                    <a:pt x="42" y="8"/>
                    <a:pt x="41" y="6"/>
                    <a:pt x="39" y="3"/>
                  </a:cubicBezTo>
                  <a:cubicBezTo>
                    <a:pt x="38" y="2"/>
                    <a:pt x="38" y="1"/>
                    <a:pt x="37" y="0"/>
                  </a:cubicBezTo>
                  <a:cubicBezTo>
                    <a:pt x="40" y="1"/>
                    <a:pt x="76" y="27"/>
                    <a:pt x="82" y="33"/>
                  </a:cubicBezTo>
                  <a:cubicBezTo>
                    <a:pt x="79" y="38"/>
                    <a:pt x="73" y="46"/>
                    <a:pt x="70" y="48"/>
                  </a:cubicBezTo>
                  <a:cubicBezTo>
                    <a:pt x="70" y="47"/>
                    <a:pt x="70" y="46"/>
                    <a:pt x="70" y="46"/>
                  </a:cubicBezTo>
                  <a:cubicBezTo>
                    <a:pt x="74" y="36"/>
                    <a:pt x="72" y="30"/>
                    <a:pt x="65" y="24"/>
                  </a:cubicBezTo>
                  <a:cubicBezTo>
                    <a:pt x="63" y="22"/>
                    <a:pt x="61" y="20"/>
                    <a:pt x="58" y="19"/>
                  </a:cubicBezTo>
                  <a:cubicBezTo>
                    <a:pt x="56" y="17"/>
                    <a:pt x="54" y="18"/>
                    <a:pt x="53" y="20"/>
                  </a:cubicBezTo>
                  <a:cubicBezTo>
                    <a:pt x="49" y="25"/>
                    <a:pt x="45" y="30"/>
                    <a:pt x="41" y="36"/>
                  </a:cubicBezTo>
                  <a:cubicBezTo>
                    <a:pt x="41" y="37"/>
                    <a:pt x="40" y="38"/>
                    <a:pt x="40" y="39"/>
                  </a:cubicBezTo>
                  <a:cubicBezTo>
                    <a:pt x="43" y="42"/>
                    <a:pt x="46" y="44"/>
                    <a:pt x="51" y="43"/>
                  </a:cubicBezTo>
                  <a:cubicBezTo>
                    <a:pt x="54" y="42"/>
                    <a:pt x="58" y="39"/>
                    <a:pt x="6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5" name="Freeform 46"/>
            <p:cNvSpPr/>
            <p:nvPr>
              <p:custDataLst>
                <p:tags r:id="rId8"/>
              </p:custDataLst>
            </p:nvPr>
          </p:nvSpPr>
          <p:spPr bwMode="auto">
            <a:xfrm>
              <a:off x="2373206" y="23555723"/>
              <a:ext cx="495489" cy="471895"/>
            </a:xfrm>
            <a:custGeom>
              <a:avLst/>
              <a:gdLst>
                <a:gd name="T0" fmla="*/ 49 w 71"/>
                <a:gd name="T1" fmla="*/ 20 h 68"/>
                <a:gd name="T2" fmla="*/ 37 w 71"/>
                <a:gd name="T3" fmla="*/ 29 h 68"/>
                <a:gd name="T4" fmla="*/ 38 w 71"/>
                <a:gd name="T5" fmla="*/ 39 h 68"/>
                <a:gd name="T6" fmla="*/ 44 w 71"/>
                <a:gd name="T7" fmla="*/ 38 h 68"/>
                <a:gd name="T8" fmla="*/ 60 w 71"/>
                <a:gd name="T9" fmla="*/ 36 h 68"/>
                <a:gd name="T10" fmla="*/ 65 w 71"/>
                <a:gd name="T11" fmla="*/ 30 h 68"/>
                <a:gd name="T12" fmla="*/ 48 w 71"/>
                <a:gd name="T13" fmla="*/ 4 h 68"/>
                <a:gd name="T14" fmla="*/ 44 w 71"/>
                <a:gd name="T15" fmla="*/ 0 h 68"/>
                <a:gd name="T16" fmla="*/ 63 w 71"/>
                <a:gd name="T17" fmla="*/ 1 h 68"/>
                <a:gd name="T18" fmla="*/ 70 w 71"/>
                <a:gd name="T19" fmla="*/ 59 h 68"/>
                <a:gd name="T20" fmla="*/ 68 w 71"/>
                <a:gd name="T21" fmla="*/ 55 h 68"/>
                <a:gd name="T22" fmla="*/ 62 w 71"/>
                <a:gd name="T23" fmla="*/ 51 h 68"/>
                <a:gd name="T24" fmla="*/ 16 w 71"/>
                <a:gd name="T25" fmla="*/ 58 h 68"/>
                <a:gd name="T26" fmla="*/ 9 w 71"/>
                <a:gd name="T27" fmla="*/ 65 h 68"/>
                <a:gd name="T28" fmla="*/ 9 w 71"/>
                <a:gd name="T29" fmla="*/ 68 h 68"/>
                <a:gd name="T30" fmla="*/ 1 w 71"/>
                <a:gd name="T31" fmla="*/ 11 h 68"/>
                <a:gd name="T32" fmla="*/ 18 w 71"/>
                <a:gd name="T33" fmla="*/ 9 h 68"/>
                <a:gd name="T34" fmla="*/ 19 w 71"/>
                <a:gd name="T35" fmla="*/ 10 h 68"/>
                <a:gd name="T36" fmla="*/ 17 w 71"/>
                <a:gd name="T37" fmla="*/ 11 h 68"/>
                <a:gd name="T38" fmla="*/ 6 w 71"/>
                <a:gd name="T39" fmla="*/ 30 h 68"/>
                <a:gd name="T40" fmla="*/ 7 w 71"/>
                <a:gd name="T41" fmla="*/ 38 h 68"/>
                <a:gd name="T42" fmla="*/ 13 w 71"/>
                <a:gd name="T43" fmla="*/ 42 h 68"/>
                <a:gd name="T44" fmla="*/ 33 w 71"/>
                <a:gd name="T45" fmla="*/ 39 h 68"/>
                <a:gd name="T46" fmla="*/ 29 w 71"/>
                <a:gd name="T47" fmla="*/ 28 h 68"/>
                <a:gd name="T48" fmla="*/ 18 w 71"/>
                <a:gd name="T49" fmla="*/ 24 h 68"/>
                <a:gd name="T50" fmla="*/ 19 w 71"/>
                <a:gd name="T51" fmla="*/ 22 h 68"/>
                <a:gd name="T52" fmla="*/ 49 w 71"/>
                <a:gd name="T53" fmla="*/ 18 h 68"/>
                <a:gd name="T54" fmla="*/ 49 w 71"/>
                <a:gd name="T55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" h="68">
                  <a:moveTo>
                    <a:pt x="49" y="20"/>
                  </a:moveTo>
                  <a:cubicBezTo>
                    <a:pt x="44" y="22"/>
                    <a:pt x="39" y="24"/>
                    <a:pt x="37" y="29"/>
                  </a:cubicBezTo>
                  <a:cubicBezTo>
                    <a:pt x="36" y="32"/>
                    <a:pt x="36" y="35"/>
                    <a:pt x="38" y="39"/>
                  </a:cubicBezTo>
                  <a:cubicBezTo>
                    <a:pt x="40" y="38"/>
                    <a:pt x="42" y="38"/>
                    <a:pt x="44" y="38"/>
                  </a:cubicBezTo>
                  <a:cubicBezTo>
                    <a:pt x="49" y="37"/>
                    <a:pt x="54" y="36"/>
                    <a:pt x="60" y="36"/>
                  </a:cubicBezTo>
                  <a:cubicBezTo>
                    <a:pt x="63" y="35"/>
                    <a:pt x="64" y="34"/>
                    <a:pt x="65" y="30"/>
                  </a:cubicBezTo>
                  <a:cubicBezTo>
                    <a:pt x="65" y="18"/>
                    <a:pt x="59" y="8"/>
                    <a:pt x="48" y="4"/>
                  </a:cubicBezTo>
                  <a:cubicBezTo>
                    <a:pt x="47" y="3"/>
                    <a:pt x="45" y="3"/>
                    <a:pt x="44" y="0"/>
                  </a:cubicBezTo>
                  <a:cubicBezTo>
                    <a:pt x="51" y="0"/>
                    <a:pt x="57" y="1"/>
                    <a:pt x="63" y="1"/>
                  </a:cubicBezTo>
                  <a:cubicBezTo>
                    <a:pt x="65" y="5"/>
                    <a:pt x="71" y="54"/>
                    <a:pt x="70" y="59"/>
                  </a:cubicBezTo>
                  <a:cubicBezTo>
                    <a:pt x="69" y="57"/>
                    <a:pt x="69" y="56"/>
                    <a:pt x="68" y="55"/>
                  </a:cubicBezTo>
                  <a:cubicBezTo>
                    <a:pt x="67" y="52"/>
                    <a:pt x="65" y="51"/>
                    <a:pt x="62" y="51"/>
                  </a:cubicBezTo>
                  <a:cubicBezTo>
                    <a:pt x="46" y="53"/>
                    <a:pt x="31" y="55"/>
                    <a:pt x="16" y="58"/>
                  </a:cubicBezTo>
                  <a:cubicBezTo>
                    <a:pt x="12" y="58"/>
                    <a:pt x="10" y="60"/>
                    <a:pt x="9" y="65"/>
                  </a:cubicBezTo>
                  <a:cubicBezTo>
                    <a:pt x="9" y="66"/>
                    <a:pt x="9" y="67"/>
                    <a:pt x="9" y="68"/>
                  </a:cubicBezTo>
                  <a:cubicBezTo>
                    <a:pt x="7" y="65"/>
                    <a:pt x="0" y="17"/>
                    <a:pt x="1" y="11"/>
                  </a:cubicBezTo>
                  <a:cubicBezTo>
                    <a:pt x="7" y="10"/>
                    <a:pt x="12" y="9"/>
                    <a:pt x="18" y="9"/>
                  </a:cubicBezTo>
                  <a:cubicBezTo>
                    <a:pt x="18" y="9"/>
                    <a:pt x="19" y="9"/>
                    <a:pt x="19" y="10"/>
                  </a:cubicBezTo>
                  <a:cubicBezTo>
                    <a:pt x="18" y="10"/>
                    <a:pt x="18" y="11"/>
                    <a:pt x="17" y="11"/>
                  </a:cubicBezTo>
                  <a:cubicBezTo>
                    <a:pt x="8" y="14"/>
                    <a:pt x="5" y="21"/>
                    <a:pt x="6" y="30"/>
                  </a:cubicBezTo>
                  <a:cubicBezTo>
                    <a:pt x="6" y="32"/>
                    <a:pt x="6" y="35"/>
                    <a:pt x="7" y="38"/>
                  </a:cubicBezTo>
                  <a:cubicBezTo>
                    <a:pt x="7" y="42"/>
                    <a:pt x="8" y="43"/>
                    <a:pt x="13" y="42"/>
                  </a:cubicBezTo>
                  <a:cubicBezTo>
                    <a:pt x="20" y="41"/>
                    <a:pt x="26" y="40"/>
                    <a:pt x="33" y="39"/>
                  </a:cubicBezTo>
                  <a:cubicBezTo>
                    <a:pt x="34" y="34"/>
                    <a:pt x="33" y="30"/>
                    <a:pt x="29" y="28"/>
                  </a:cubicBezTo>
                  <a:cubicBezTo>
                    <a:pt x="26" y="26"/>
                    <a:pt x="22" y="25"/>
                    <a:pt x="18" y="24"/>
                  </a:cubicBezTo>
                  <a:cubicBezTo>
                    <a:pt x="18" y="23"/>
                    <a:pt x="19" y="23"/>
                    <a:pt x="19" y="22"/>
                  </a:cubicBezTo>
                  <a:cubicBezTo>
                    <a:pt x="29" y="21"/>
                    <a:pt x="39" y="20"/>
                    <a:pt x="49" y="18"/>
                  </a:cubicBezTo>
                  <a:cubicBezTo>
                    <a:pt x="49" y="19"/>
                    <a:pt x="49" y="19"/>
                    <a:pt x="49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6" name="Freeform 47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4897841" y="26009575"/>
              <a:ext cx="346056" cy="495489"/>
            </a:xfrm>
            <a:custGeom>
              <a:avLst/>
              <a:gdLst>
                <a:gd name="T0" fmla="*/ 17 w 50"/>
                <a:gd name="T1" fmla="*/ 35 h 70"/>
                <a:gd name="T2" fmla="*/ 10 w 50"/>
                <a:gd name="T3" fmla="*/ 27 h 70"/>
                <a:gd name="T4" fmla="*/ 8 w 50"/>
                <a:gd name="T5" fmla="*/ 11 h 70"/>
                <a:gd name="T6" fmla="*/ 19 w 50"/>
                <a:gd name="T7" fmla="*/ 1 h 70"/>
                <a:gd name="T8" fmla="*/ 39 w 50"/>
                <a:gd name="T9" fmla="*/ 3 h 70"/>
                <a:gd name="T10" fmla="*/ 48 w 50"/>
                <a:gd name="T11" fmla="*/ 12 h 70"/>
                <a:gd name="T12" fmla="*/ 42 w 50"/>
                <a:gd name="T13" fmla="*/ 27 h 70"/>
                <a:gd name="T14" fmla="*/ 34 w 50"/>
                <a:gd name="T15" fmla="*/ 30 h 70"/>
                <a:gd name="T16" fmla="*/ 37 w 50"/>
                <a:gd name="T17" fmla="*/ 33 h 70"/>
                <a:gd name="T18" fmla="*/ 44 w 50"/>
                <a:gd name="T19" fmla="*/ 44 h 70"/>
                <a:gd name="T20" fmla="*/ 30 w 50"/>
                <a:gd name="T21" fmla="*/ 69 h 70"/>
                <a:gd name="T22" fmla="*/ 9 w 50"/>
                <a:gd name="T23" fmla="*/ 65 h 70"/>
                <a:gd name="T24" fmla="*/ 1 w 50"/>
                <a:gd name="T25" fmla="*/ 51 h 70"/>
                <a:gd name="T26" fmla="*/ 11 w 50"/>
                <a:gd name="T27" fmla="*/ 38 h 70"/>
                <a:gd name="T28" fmla="*/ 17 w 50"/>
                <a:gd name="T29" fmla="*/ 35 h 70"/>
                <a:gd name="T30" fmla="*/ 20 w 50"/>
                <a:gd name="T31" fmla="*/ 38 h 70"/>
                <a:gd name="T32" fmla="*/ 14 w 50"/>
                <a:gd name="T33" fmla="*/ 61 h 70"/>
                <a:gd name="T34" fmla="*/ 22 w 50"/>
                <a:gd name="T35" fmla="*/ 67 h 70"/>
                <a:gd name="T36" fmla="*/ 30 w 50"/>
                <a:gd name="T37" fmla="*/ 61 h 70"/>
                <a:gd name="T38" fmla="*/ 20 w 50"/>
                <a:gd name="T39" fmla="*/ 38 h 70"/>
                <a:gd name="T40" fmla="*/ 31 w 50"/>
                <a:gd name="T41" fmla="*/ 27 h 70"/>
                <a:gd name="T42" fmla="*/ 36 w 50"/>
                <a:gd name="T43" fmla="*/ 8 h 70"/>
                <a:gd name="T44" fmla="*/ 28 w 50"/>
                <a:gd name="T45" fmla="*/ 3 h 70"/>
                <a:gd name="T46" fmla="*/ 21 w 50"/>
                <a:gd name="T47" fmla="*/ 8 h 70"/>
                <a:gd name="T48" fmla="*/ 22 w 50"/>
                <a:gd name="T49" fmla="*/ 18 h 70"/>
                <a:gd name="T50" fmla="*/ 31 w 50"/>
                <a:gd name="T5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70">
                  <a:moveTo>
                    <a:pt x="17" y="35"/>
                  </a:moveTo>
                  <a:cubicBezTo>
                    <a:pt x="15" y="33"/>
                    <a:pt x="12" y="30"/>
                    <a:pt x="10" y="27"/>
                  </a:cubicBezTo>
                  <a:cubicBezTo>
                    <a:pt x="7" y="22"/>
                    <a:pt x="6" y="17"/>
                    <a:pt x="8" y="11"/>
                  </a:cubicBezTo>
                  <a:cubicBezTo>
                    <a:pt x="10" y="6"/>
                    <a:pt x="14" y="3"/>
                    <a:pt x="19" y="1"/>
                  </a:cubicBezTo>
                  <a:cubicBezTo>
                    <a:pt x="26" y="0"/>
                    <a:pt x="33" y="0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8"/>
                    <a:pt x="48" y="24"/>
                    <a:pt x="42" y="27"/>
                  </a:cubicBezTo>
                  <a:cubicBezTo>
                    <a:pt x="39" y="28"/>
                    <a:pt x="37" y="29"/>
                    <a:pt x="34" y="30"/>
                  </a:cubicBezTo>
                  <a:cubicBezTo>
                    <a:pt x="35" y="31"/>
                    <a:pt x="36" y="32"/>
                    <a:pt x="37" y="33"/>
                  </a:cubicBezTo>
                  <a:cubicBezTo>
                    <a:pt x="40" y="37"/>
                    <a:pt x="43" y="40"/>
                    <a:pt x="44" y="44"/>
                  </a:cubicBezTo>
                  <a:cubicBezTo>
                    <a:pt x="48" y="55"/>
                    <a:pt x="42" y="66"/>
                    <a:pt x="30" y="69"/>
                  </a:cubicBezTo>
                  <a:cubicBezTo>
                    <a:pt x="23" y="70"/>
                    <a:pt x="16" y="69"/>
                    <a:pt x="9" y="65"/>
                  </a:cubicBezTo>
                  <a:cubicBezTo>
                    <a:pt x="3" y="62"/>
                    <a:pt x="0" y="57"/>
                    <a:pt x="1" y="51"/>
                  </a:cubicBezTo>
                  <a:cubicBezTo>
                    <a:pt x="1" y="44"/>
                    <a:pt x="5" y="40"/>
                    <a:pt x="11" y="38"/>
                  </a:cubicBezTo>
                  <a:cubicBezTo>
                    <a:pt x="13" y="37"/>
                    <a:pt x="15" y="36"/>
                    <a:pt x="17" y="35"/>
                  </a:cubicBezTo>
                  <a:close/>
                  <a:moveTo>
                    <a:pt x="20" y="38"/>
                  </a:moveTo>
                  <a:cubicBezTo>
                    <a:pt x="13" y="44"/>
                    <a:pt x="10" y="54"/>
                    <a:pt x="14" y="61"/>
                  </a:cubicBezTo>
                  <a:cubicBezTo>
                    <a:pt x="15" y="65"/>
                    <a:pt x="18" y="67"/>
                    <a:pt x="22" y="67"/>
                  </a:cubicBezTo>
                  <a:cubicBezTo>
                    <a:pt x="26" y="67"/>
                    <a:pt x="28" y="64"/>
                    <a:pt x="30" y="61"/>
                  </a:cubicBezTo>
                  <a:cubicBezTo>
                    <a:pt x="33" y="53"/>
                    <a:pt x="29" y="44"/>
                    <a:pt x="20" y="38"/>
                  </a:cubicBezTo>
                  <a:close/>
                  <a:moveTo>
                    <a:pt x="31" y="27"/>
                  </a:moveTo>
                  <a:cubicBezTo>
                    <a:pt x="37" y="23"/>
                    <a:pt x="39" y="14"/>
                    <a:pt x="36" y="8"/>
                  </a:cubicBezTo>
                  <a:cubicBezTo>
                    <a:pt x="35" y="4"/>
                    <a:pt x="32" y="3"/>
                    <a:pt x="28" y="3"/>
                  </a:cubicBezTo>
                  <a:cubicBezTo>
                    <a:pt x="25" y="3"/>
                    <a:pt x="23" y="5"/>
                    <a:pt x="21" y="8"/>
                  </a:cubicBezTo>
                  <a:cubicBezTo>
                    <a:pt x="20" y="11"/>
                    <a:pt x="20" y="15"/>
                    <a:pt x="22" y="18"/>
                  </a:cubicBezTo>
                  <a:cubicBezTo>
                    <a:pt x="24" y="22"/>
                    <a:pt x="27" y="25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7" name="Freeform 48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2569829" y="24342214"/>
              <a:ext cx="511219" cy="440435"/>
            </a:xfrm>
            <a:custGeom>
              <a:avLst/>
              <a:gdLst>
                <a:gd name="T0" fmla="*/ 16 w 74"/>
                <a:gd name="T1" fmla="*/ 63 h 63"/>
                <a:gd name="T2" fmla="*/ 14 w 74"/>
                <a:gd name="T3" fmla="*/ 60 h 63"/>
                <a:gd name="T4" fmla="*/ 3 w 74"/>
                <a:gd name="T5" fmla="*/ 34 h 63"/>
                <a:gd name="T6" fmla="*/ 0 w 74"/>
                <a:gd name="T7" fmla="*/ 18 h 63"/>
                <a:gd name="T8" fmla="*/ 8 w 74"/>
                <a:gd name="T9" fmla="*/ 3 h 63"/>
                <a:gd name="T10" fmla="*/ 25 w 74"/>
                <a:gd name="T11" fmla="*/ 4 h 63"/>
                <a:gd name="T12" fmla="*/ 33 w 74"/>
                <a:gd name="T13" fmla="*/ 13 h 63"/>
                <a:gd name="T14" fmla="*/ 38 w 74"/>
                <a:gd name="T15" fmla="*/ 26 h 63"/>
                <a:gd name="T16" fmla="*/ 42 w 74"/>
                <a:gd name="T17" fmla="*/ 25 h 63"/>
                <a:gd name="T18" fmla="*/ 55 w 74"/>
                <a:gd name="T19" fmla="*/ 19 h 63"/>
                <a:gd name="T20" fmla="*/ 61 w 74"/>
                <a:gd name="T21" fmla="*/ 9 h 63"/>
                <a:gd name="T22" fmla="*/ 61 w 74"/>
                <a:gd name="T23" fmla="*/ 6 h 63"/>
                <a:gd name="T24" fmla="*/ 66 w 74"/>
                <a:gd name="T25" fmla="*/ 16 h 63"/>
                <a:gd name="T26" fmla="*/ 70 w 74"/>
                <a:gd name="T27" fmla="*/ 27 h 63"/>
                <a:gd name="T28" fmla="*/ 73 w 74"/>
                <a:gd name="T29" fmla="*/ 38 h 63"/>
                <a:gd name="T30" fmla="*/ 70 w 74"/>
                <a:gd name="T31" fmla="*/ 34 h 63"/>
                <a:gd name="T32" fmla="*/ 64 w 74"/>
                <a:gd name="T33" fmla="*/ 32 h 63"/>
                <a:gd name="T34" fmla="*/ 58 w 74"/>
                <a:gd name="T35" fmla="*/ 35 h 63"/>
                <a:gd name="T36" fmla="*/ 22 w 74"/>
                <a:gd name="T37" fmla="*/ 50 h 63"/>
                <a:gd name="T38" fmla="*/ 16 w 74"/>
                <a:gd name="T39" fmla="*/ 61 h 63"/>
                <a:gd name="T40" fmla="*/ 16 w 74"/>
                <a:gd name="T41" fmla="*/ 63 h 63"/>
                <a:gd name="T42" fmla="*/ 36 w 74"/>
                <a:gd name="T43" fmla="*/ 27 h 63"/>
                <a:gd name="T44" fmla="*/ 32 w 74"/>
                <a:gd name="T45" fmla="*/ 20 h 63"/>
                <a:gd name="T46" fmla="*/ 21 w 74"/>
                <a:gd name="T47" fmla="*/ 16 h 63"/>
                <a:gd name="T48" fmla="*/ 10 w 74"/>
                <a:gd name="T49" fmla="*/ 21 h 63"/>
                <a:gd name="T50" fmla="*/ 7 w 74"/>
                <a:gd name="T51" fmla="*/ 35 h 63"/>
                <a:gd name="T52" fmla="*/ 13 w 74"/>
                <a:gd name="T53" fmla="*/ 38 h 63"/>
                <a:gd name="T54" fmla="*/ 36 w 74"/>
                <a:gd name="T5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4" h="63">
                  <a:moveTo>
                    <a:pt x="16" y="63"/>
                  </a:moveTo>
                  <a:cubicBezTo>
                    <a:pt x="15" y="62"/>
                    <a:pt x="14" y="61"/>
                    <a:pt x="14" y="60"/>
                  </a:cubicBezTo>
                  <a:cubicBezTo>
                    <a:pt x="10" y="51"/>
                    <a:pt x="7" y="42"/>
                    <a:pt x="3" y="34"/>
                  </a:cubicBezTo>
                  <a:cubicBezTo>
                    <a:pt x="1" y="29"/>
                    <a:pt x="0" y="23"/>
                    <a:pt x="0" y="18"/>
                  </a:cubicBezTo>
                  <a:cubicBezTo>
                    <a:pt x="0" y="11"/>
                    <a:pt x="2" y="6"/>
                    <a:pt x="8" y="3"/>
                  </a:cubicBezTo>
                  <a:cubicBezTo>
                    <a:pt x="14" y="0"/>
                    <a:pt x="19" y="1"/>
                    <a:pt x="25" y="4"/>
                  </a:cubicBezTo>
                  <a:cubicBezTo>
                    <a:pt x="28" y="6"/>
                    <a:pt x="31" y="10"/>
                    <a:pt x="33" y="13"/>
                  </a:cubicBezTo>
                  <a:cubicBezTo>
                    <a:pt x="35" y="17"/>
                    <a:pt x="36" y="22"/>
                    <a:pt x="38" y="26"/>
                  </a:cubicBezTo>
                  <a:cubicBezTo>
                    <a:pt x="40" y="25"/>
                    <a:pt x="41" y="25"/>
                    <a:pt x="42" y="25"/>
                  </a:cubicBezTo>
                  <a:cubicBezTo>
                    <a:pt x="46" y="23"/>
                    <a:pt x="51" y="21"/>
                    <a:pt x="55" y="19"/>
                  </a:cubicBezTo>
                  <a:cubicBezTo>
                    <a:pt x="61" y="16"/>
                    <a:pt x="62" y="15"/>
                    <a:pt x="61" y="9"/>
                  </a:cubicBezTo>
                  <a:cubicBezTo>
                    <a:pt x="61" y="8"/>
                    <a:pt x="61" y="7"/>
                    <a:pt x="61" y="6"/>
                  </a:cubicBezTo>
                  <a:cubicBezTo>
                    <a:pt x="64" y="9"/>
                    <a:pt x="64" y="13"/>
                    <a:pt x="66" y="16"/>
                  </a:cubicBezTo>
                  <a:cubicBezTo>
                    <a:pt x="67" y="20"/>
                    <a:pt x="69" y="23"/>
                    <a:pt x="70" y="27"/>
                  </a:cubicBezTo>
                  <a:cubicBezTo>
                    <a:pt x="71" y="30"/>
                    <a:pt x="74" y="33"/>
                    <a:pt x="73" y="38"/>
                  </a:cubicBezTo>
                  <a:cubicBezTo>
                    <a:pt x="72" y="36"/>
                    <a:pt x="71" y="35"/>
                    <a:pt x="70" y="34"/>
                  </a:cubicBezTo>
                  <a:cubicBezTo>
                    <a:pt x="68" y="32"/>
                    <a:pt x="66" y="31"/>
                    <a:pt x="64" y="32"/>
                  </a:cubicBezTo>
                  <a:cubicBezTo>
                    <a:pt x="62" y="33"/>
                    <a:pt x="60" y="34"/>
                    <a:pt x="58" y="35"/>
                  </a:cubicBezTo>
                  <a:cubicBezTo>
                    <a:pt x="46" y="40"/>
                    <a:pt x="34" y="45"/>
                    <a:pt x="22" y="50"/>
                  </a:cubicBezTo>
                  <a:cubicBezTo>
                    <a:pt x="16" y="53"/>
                    <a:pt x="16" y="54"/>
                    <a:pt x="16" y="61"/>
                  </a:cubicBezTo>
                  <a:cubicBezTo>
                    <a:pt x="16" y="62"/>
                    <a:pt x="16" y="62"/>
                    <a:pt x="16" y="63"/>
                  </a:cubicBezTo>
                  <a:close/>
                  <a:moveTo>
                    <a:pt x="36" y="27"/>
                  </a:moveTo>
                  <a:cubicBezTo>
                    <a:pt x="34" y="25"/>
                    <a:pt x="34" y="22"/>
                    <a:pt x="32" y="20"/>
                  </a:cubicBezTo>
                  <a:cubicBezTo>
                    <a:pt x="29" y="16"/>
                    <a:pt x="25" y="14"/>
                    <a:pt x="21" y="16"/>
                  </a:cubicBezTo>
                  <a:cubicBezTo>
                    <a:pt x="17" y="17"/>
                    <a:pt x="13" y="19"/>
                    <a:pt x="10" y="21"/>
                  </a:cubicBezTo>
                  <a:cubicBezTo>
                    <a:pt x="5" y="24"/>
                    <a:pt x="4" y="30"/>
                    <a:pt x="7" y="35"/>
                  </a:cubicBezTo>
                  <a:cubicBezTo>
                    <a:pt x="9" y="38"/>
                    <a:pt x="10" y="39"/>
                    <a:pt x="13" y="38"/>
                  </a:cubicBezTo>
                  <a:cubicBezTo>
                    <a:pt x="20" y="34"/>
                    <a:pt x="28" y="31"/>
                    <a:pt x="36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8" name="Freeform 49"/>
            <p:cNvSpPr/>
            <p:nvPr>
              <p:custDataLst>
                <p:tags r:id="rId11"/>
              </p:custDataLst>
            </p:nvPr>
          </p:nvSpPr>
          <p:spPr bwMode="auto">
            <a:xfrm>
              <a:off x="2868695" y="21353548"/>
              <a:ext cx="605598" cy="660652"/>
            </a:xfrm>
            <a:custGeom>
              <a:avLst/>
              <a:gdLst>
                <a:gd name="T0" fmla="*/ 0 w 87"/>
                <a:gd name="T1" fmla="*/ 51 h 95"/>
                <a:gd name="T2" fmla="*/ 6 w 87"/>
                <a:gd name="T3" fmla="*/ 43 h 95"/>
                <a:gd name="T4" fmla="*/ 22 w 87"/>
                <a:gd name="T5" fmla="*/ 36 h 95"/>
                <a:gd name="T6" fmla="*/ 59 w 87"/>
                <a:gd name="T7" fmla="*/ 36 h 95"/>
                <a:gd name="T8" fmla="*/ 64 w 87"/>
                <a:gd name="T9" fmla="*/ 36 h 95"/>
                <a:gd name="T10" fmla="*/ 62 w 87"/>
                <a:gd name="T11" fmla="*/ 33 h 95"/>
                <a:gd name="T12" fmla="*/ 44 w 87"/>
                <a:gd name="T13" fmla="*/ 18 h 95"/>
                <a:gd name="T14" fmla="*/ 30 w 87"/>
                <a:gd name="T15" fmla="*/ 16 h 95"/>
                <a:gd name="T16" fmla="*/ 29 w 87"/>
                <a:gd name="T17" fmla="*/ 16 h 95"/>
                <a:gd name="T18" fmla="*/ 42 w 87"/>
                <a:gd name="T19" fmla="*/ 0 h 95"/>
                <a:gd name="T20" fmla="*/ 42 w 87"/>
                <a:gd name="T21" fmla="*/ 3 h 95"/>
                <a:gd name="T22" fmla="*/ 44 w 87"/>
                <a:gd name="T23" fmla="*/ 13 h 95"/>
                <a:gd name="T24" fmla="*/ 74 w 87"/>
                <a:gd name="T25" fmla="*/ 38 h 95"/>
                <a:gd name="T26" fmla="*/ 87 w 87"/>
                <a:gd name="T27" fmla="*/ 50 h 95"/>
                <a:gd name="T28" fmla="*/ 83 w 87"/>
                <a:gd name="T29" fmla="*/ 52 h 95"/>
                <a:gd name="T30" fmla="*/ 77 w 87"/>
                <a:gd name="T31" fmla="*/ 52 h 95"/>
                <a:gd name="T32" fmla="*/ 25 w 87"/>
                <a:gd name="T33" fmla="*/ 51 h 95"/>
                <a:gd name="T34" fmla="*/ 19 w 87"/>
                <a:gd name="T35" fmla="*/ 51 h 95"/>
                <a:gd name="T36" fmla="*/ 22 w 87"/>
                <a:gd name="T37" fmla="*/ 55 h 95"/>
                <a:gd name="T38" fmla="*/ 47 w 87"/>
                <a:gd name="T39" fmla="*/ 77 h 95"/>
                <a:gd name="T40" fmla="*/ 61 w 87"/>
                <a:gd name="T41" fmla="*/ 78 h 95"/>
                <a:gd name="T42" fmla="*/ 61 w 87"/>
                <a:gd name="T43" fmla="*/ 77 h 95"/>
                <a:gd name="T44" fmla="*/ 48 w 87"/>
                <a:gd name="T45" fmla="*/ 95 h 95"/>
                <a:gd name="T46" fmla="*/ 49 w 87"/>
                <a:gd name="T47" fmla="*/ 91 h 95"/>
                <a:gd name="T48" fmla="*/ 47 w 87"/>
                <a:gd name="T49" fmla="*/ 82 h 95"/>
                <a:gd name="T50" fmla="*/ 30 w 87"/>
                <a:gd name="T51" fmla="*/ 67 h 95"/>
                <a:gd name="T52" fmla="*/ 15 w 87"/>
                <a:gd name="T53" fmla="*/ 54 h 95"/>
                <a:gd name="T54" fmla="*/ 7 w 87"/>
                <a:gd name="T55" fmla="*/ 51 h 95"/>
                <a:gd name="T56" fmla="*/ 1 w 87"/>
                <a:gd name="T57" fmla="*/ 52 h 95"/>
                <a:gd name="T58" fmla="*/ 0 w 87"/>
                <a:gd name="T59" fmla="*/ 5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7" h="95">
                  <a:moveTo>
                    <a:pt x="0" y="51"/>
                  </a:moveTo>
                  <a:cubicBezTo>
                    <a:pt x="2" y="49"/>
                    <a:pt x="5" y="46"/>
                    <a:pt x="6" y="43"/>
                  </a:cubicBezTo>
                  <a:cubicBezTo>
                    <a:pt x="10" y="37"/>
                    <a:pt x="15" y="35"/>
                    <a:pt x="22" y="36"/>
                  </a:cubicBezTo>
                  <a:cubicBezTo>
                    <a:pt x="34" y="36"/>
                    <a:pt x="47" y="36"/>
                    <a:pt x="59" y="36"/>
                  </a:cubicBezTo>
                  <a:cubicBezTo>
                    <a:pt x="61" y="36"/>
                    <a:pt x="62" y="36"/>
                    <a:pt x="64" y="36"/>
                  </a:cubicBezTo>
                  <a:cubicBezTo>
                    <a:pt x="63" y="35"/>
                    <a:pt x="63" y="34"/>
                    <a:pt x="62" y="33"/>
                  </a:cubicBezTo>
                  <a:cubicBezTo>
                    <a:pt x="56" y="28"/>
                    <a:pt x="50" y="23"/>
                    <a:pt x="44" y="18"/>
                  </a:cubicBezTo>
                  <a:cubicBezTo>
                    <a:pt x="38" y="12"/>
                    <a:pt x="37" y="12"/>
                    <a:pt x="30" y="16"/>
                  </a:cubicBezTo>
                  <a:cubicBezTo>
                    <a:pt x="30" y="17"/>
                    <a:pt x="30" y="16"/>
                    <a:pt x="29" y="16"/>
                  </a:cubicBezTo>
                  <a:cubicBezTo>
                    <a:pt x="30" y="13"/>
                    <a:pt x="38" y="3"/>
                    <a:pt x="42" y="0"/>
                  </a:cubicBezTo>
                  <a:cubicBezTo>
                    <a:pt x="42" y="2"/>
                    <a:pt x="42" y="2"/>
                    <a:pt x="42" y="3"/>
                  </a:cubicBezTo>
                  <a:cubicBezTo>
                    <a:pt x="40" y="7"/>
                    <a:pt x="41" y="10"/>
                    <a:pt x="44" y="13"/>
                  </a:cubicBezTo>
                  <a:cubicBezTo>
                    <a:pt x="54" y="21"/>
                    <a:pt x="64" y="30"/>
                    <a:pt x="74" y="38"/>
                  </a:cubicBezTo>
                  <a:cubicBezTo>
                    <a:pt x="78" y="42"/>
                    <a:pt x="82" y="46"/>
                    <a:pt x="87" y="50"/>
                  </a:cubicBezTo>
                  <a:cubicBezTo>
                    <a:pt x="85" y="51"/>
                    <a:pt x="84" y="52"/>
                    <a:pt x="83" y="52"/>
                  </a:cubicBezTo>
                  <a:cubicBezTo>
                    <a:pt x="81" y="52"/>
                    <a:pt x="79" y="52"/>
                    <a:pt x="77" y="52"/>
                  </a:cubicBezTo>
                  <a:cubicBezTo>
                    <a:pt x="60" y="52"/>
                    <a:pt x="42" y="52"/>
                    <a:pt x="25" y="51"/>
                  </a:cubicBezTo>
                  <a:cubicBezTo>
                    <a:pt x="23" y="51"/>
                    <a:pt x="22" y="51"/>
                    <a:pt x="19" y="51"/>
                  </a:cubicBezTo>
                  <a:cubicBezTo>
                    <a:pt x="20" y="53"/>
                    <a:pt x="21" y="54"/>
                    <a:pt x="22" y="55"/>
                  </a:cubicBezTo>
                  <a:cubicBezTo>
                    <a:pt x="30" y="62"/>
                    <a:pt x="39" y="69"/>
                    <a:pt x="47" y="77"/>
                  </a:cubicBezTo>
                  <a:cubicBezTo>
                    <a:pt x="51" y="81"/>
                    <a:pt x="55" y="83"/>
                    <a:pt x="61" y="78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80"/>
                    <a:pt x="52" y="92"/>
                    <a:pt x="48" y="95"/>
                  </a:cubicBezTo>
                  <a:cubicBezTo>
                    <a:pt x="48" y="93"/>
                    <a:pt x="48" y="92"/>
                    <a:pt x="49" y="91"/>
                  </a:cubicBezTo>
                  <a:cubicBezTo>
                    <a:pt x="51" y="87"/>
                    <a:pt x="50" y="85"/>
                    <a:pt x="47" y="82"/>
                  </a:cubicBezTo>
                  <a:cubicBezTo>
                    <a:pt x="41" y="77"/>
                    <a:pt x="35" y="72"/>
                    <a:pt x="30" y="67"/>
                  </a:cubicBezTo>
                  <a:cubicBezTo>
                    <a:pt x="25" y="62"/>
                    <a:pt x="20" y="58"/>
                    <a:pt x="15" y="54"/>
                  </a:cubicBezTo>
                  <a:cubicBezTo>
                    <a:pt x="12" y="51"/>
                    <a:pt x="10" y="51"/>
                    <a:pt x="7" y="51"/>
                  </a:cubicBezTo>
                  <a:cubicBezTo>
                    <a:pt x="5" y="52"/>
                    <a:pt x="3" y="52"/>
                    <a:pt x="1" y="52"/>
                  </a:cubicBezTo>
                  <a:cubicBezTo>
                    <a:pt x="0" y="52"/>
                    <a:pt x="0" y="52"/>
                    <a:pt x="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9" name="Freeform 50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423633" y="25797222"/>
              <a:ext cx="424705" cy="487624"/>
            </a:xfrm>
            <a:custGeom>
              <a:avLst/>
              <a:gdLst>
                <a:gd name="T0" fmla="*/ 36 w 61"/>
                <a:gd name="T1" fmla="*/ 26 h 70"/>
                <a:gd name="T2" fmla="*/ 46 w 61"/>
                <a:gd name="T3" fmla="*/ 29 h 70"/>
                <a:gd name="T4" fmla="*/ 60 w 61"/>
                <a:gd name="T5" fmla="*/ 45 h 70"/>
                <a:gd name="T6" fmla="*/ 55 w 61"/>
                <a:gd name="T7" fmla="*/ 59 h 70"/>
                <a:gd name="T8" fmla="*/ 34 w 61"/>
                <a:gd name="T9" fmla="*/ 69 h 70"/>
                <a:gd name="T10" fmla="*/ 21 w 61"/>
                <a:gd name="T11" fmla="*/ 62 h 70"/>
                <a:gd name="T12" fmla="*/ 21 w 61"/>
                <a:gd name="T13" fmla="*/ 46 h 70"/>
                <a:gd name="T14" fmla="*/ 26 w 61"/>
                <a:gd name="T15" fmla="*/ 39 h 70"/>
                <a:gd name="T16" fmla="*/ 17 w 61"/>
                <a:gd name="T17" fmla="*/ 37 h 70"/>
                <a:gd name="T18" fmla="*/ 11 w 61"/>
                <a:gd name="T19" fmla="*/ 8 h 70"/>
                <a:gd name="T20" fmla="*/ 28 w 61"/>
                <a:gd name="T21" fmla="*/ 0 h 70"/>
                <a:gd name="T22" fmla="*/ 42 w 61"/>
                <a:gd name="T23" fmla="*/ 7 h 70"/>
                <a:gd name="T24" fmla="*/ 40 w 61"/>
                <a:gd name="T25" fmla="*/ 21 h 70"/>
                <a:gd name="T26" fmla="*/ 36 w 61"/>
                <a:gd name="T27" fmla="*/ 26 h 70"/>
                <a:gd name="T28" fmla="*/ 29 w 61"/>
                <a:gd name="T29" fmla="*/ 40 h 70"/>
                <a:gd name="T30" fmla="*/ 28 w 61"/>
                <a:gd name="T31" fmla="*/ 48 h 70"/>
                <a:gd name="T32" fmla="*/ 37 w 61"/>
                <a:gd name="T33" fmla="*/ 63 h 70"/>
                <a:gd name="T34" fmla="*/ 46 w 61"/>
                <a:gd name="T35" fmla="*/ 64 h 70"/>
                <a:gd name="T36" fmla="*/ 50 w 61"/>
                <a:gd name="T37" fmla="*/ 55 h 70"/>
                <a:gd name="T38" fmla="*/ 41 w 61"/>
                <a:gd name="T39" fmla="*/ 43 h 70"/>
                <a:gd name="T40" fmla="*/ 29 w 61"/>
                <a:gd name="T41" fmla="*/ 40 h 70"/>
                <a:gd name="T42" fmla="*/ 33 w 61"/>
                <a:gd name="T43" fmla="*/ 26 h 70"/>
                <a:gd name="T44" fmla="*/ 28 w 61"/>
                <a:gd name="T45" fmla="*/ 7 h 70"/>
                <a:gd name="T46" fmla="*/ 22 w 61"/>
                <a:gd name="T47" fmla="*/ 5 h 70"/>
                <a:gd name="T48" fmla="*/ 14 w 61"/>
                <a:gd name="T49" fmla="*/ 10 h 70"/>
                <a:gd name="T50" fmla="*/ 16 w 61"/>
                <a:gd name="T51" fmla="*/ 19 h 70"/>
                <a:gd name="T52" fmla="*/ 33 w 61"/>
                <a:gd name="T53" fmla="*/ 2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" h="70">
                  <a:moveTo>
                    <a:pt x="36" y="26"/>
                  </a:moveTo>
                  <a:cubicBezTo>
                    <a:pt x="40" y="27"/>
                    <a:pt x="43" y="28"/>
                    <a:pt x="46" y="29"/>
                  </a:cubicBezTo>
                  <a:cubicBezTo>
                    <a:pt x="54" y="31"/>
                    <a:pt x="59" y="37"/>
                    <a:pt x="60" y="45"/>
                  </a:cubicBezTo>
                  <a:cubicBezTo>
                    <a:pt x="61" y="51"/>
                    <a:pt x="59" y="55"/>
                    <a:pt x="55" y="59"/>
                  </a:cubicBezTo>
                  <a:cubicBezTo>
                    <a:pt x="50" y="65"/>
                    <a:pt x="42" y="69"/>
                    <a:pt x="34" y="69"/>
                  </a:cubicBezTo>
                  <a:cubicBezTo>
                    <a:pt x="28" y="70"/>
                    <a:pt x="24" y="67"/>
                    <a:pt x="21" y="62"/>
                  </a:cubicBezTo>
                  <a:cubicBezTo>
                    <a:pt x="17" y="57"/>
                    <a:pt x="17" y="51"/>
                    <a:pt x="21" y="46"/>
                  </a:cubicBezTo>
                  <a:cubicBezTo>
                    <a:pt x="22" y="44"/>
                    <a:pt x="24" y="42"/>
                    <a:pt x="26" y="39"/>
                  </a:cubicBezTo>
                  <a:cubicBezTo>
                    <a:pt x="23" y="39"/>
                    <a:pt x="20" y="38"/>
                    <a:pt x="17" y="37"/>
                  </a:cubicBezTo>
                  <a:cubicBezTo>
                    <a:pt x="3" y="32"/>
                    <a:pt x="0" y="17"/>
                    <a:pt x="11" y="8"/>
                  </a:cubicBezTo>
                  <a:cubicBezTo>
                    <a:pt x="16" y="4"/>
                    <a:pt x="22" y="1"/>
                    <a:pt x="28" y="0"/>
                  </a:cubicBezTo>
                  <a:cubicBezTo>
                    <a:pt x="34" y="0"/>
                    <a:pt x="39" y="2"/>
                    <a:pt x="42" y="7"/>
                  </a:cubicBezTo>
                  <a:cubicBezTo>
                    <a:pt x="45" y="12"/>
                    <a:pt x="43" y="17"/>
                    <a:pt x="40" y="21"/>
                  </a:cubicBezTo>
                  <a:cubicBezTo>
                    <a:pt x="39" y="23"/>
                    <a:pt x="38" y="24"/>
                    <a:pt x="36" y="26"/>
                  </a:cubicBezTo>
                  <a:close/>
                  <a:moveTo>
                    <a:pt x="29" y="40"/>
                  </a:moveTo>
                  <a:cubicBezTo>
                    <a:pt x="29" y="43"/>
                    <a:pt x="28" y="46"/>
                    <a:pt x="28" y="48"/>
                  </a:cubicBezTo>
                  <a:cubicBezTo>
                    <a:pt x="29" y="54"/>
                    <a:pt x="32" y="59"/>
                    <a:pt x="37" y="63"/>
                  </a:cubicBezTo>
                  <a:cubicBezTo>
                    <a:pt x="40" y="65"/>
                    <a:pt x="43" y="66"/>
                    <a:pt x="46" y="64"/>
                  </a:cubicBezTo>
                  <a:cubicBezTo>
                    <a:pt x="50" y="62"/>
                    <a:pt x="51" y="58"/>
                    <a:pt x="50" y="55"/>
                  </a:cubicBezTo>
                  <a:cubicBezTo>
                    <a:pt x="49" y="49"/>
                    <a:pt x="46" y="45"/>
                    <a:pt x="41" y="43"/>
                  </a:cubicBezTo>
                  <a:cubicBezTo>
                    <a:pt x="37" y="41"/>
                    <a:pt x="34" y="41"/>
                    <a:pt x="29" y="40"/>
                  </a:cubicBezTo>
                  <a:close/>
                  <a:moveTo>
                    <a:pt x="33" y="26"/>
                  </a:moveTo>
                  <a:cubicBezTo>
                    <a:pt x="35" y="18"/>
                    <a:pt x="33" y="12"/>
                    <a:pt x="28" y="7"/>
                  </a:cubicBezTo>
                  <a:cubicBezTo>
                    <a:pt x="26" y="5"/>
                    <a:pt x="24" y="5"/>
                    <a:pt x="22" y="5"/>
                  </a:cubicBezTo>
                  <a:cubicBezTo>
                    <a:pt x="18" y="5"/>
                    <a:pt x="16" y="7"/>
                    <a:pt x="14" y="10"/>
                  </a:cubicBezTo>
                  <a:cubicBezTo>
                    <a:pt x="13" y="13"/>
                    <a:pt x="14" y="16"/>
                    <a:pt x="16" y="19"/>
                  </a:cubicBezTo>
                  <a:cubicBezTo>
                    <a:pt x="21" y="24"/>
                    <a:pt x="26" y="25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0" name="Freeform 51"/>
            <p:cNvSpPr/>
            <p:nvPr>
              <p:custDataLst>
                <p:tags r:id="rId13"/>
              </p:custDataLst>
            </p:nvPr>
          </p:nvSpPr>
          <p:spPr bwMode="auto">
            <a:xfrm>
              <a:off x="3442833" y="20803004"/>
              <a:ext cx="574138" cy="558409"/>
            </a:xfrm>
            <a:custGeom>
              <a:avLst/>
              <a:gdLst>
                <a:gd name="T0" fmla="*/ 44 w 82"/>
                <a:gd name="T1" fmla="*/ 0 h 80"/>
                <a:gd name="T2" fmla="*/ 57 w 82"/>
                <a:gd name="T3" fmla="*/ 19 h 80"/>
                <a:gd name="T4" fmla="*/ 53 w 82"/>
                <a:gd name="T5" fmla="*/ 18 h 80"/>
                <a:gd name="T6" fmla="*/ 38 w 82"/>
                <a:gd name="T7" fmla="*/ 14 h 80"/>
                <a:gd name="T8" fmla="*/ 21 w 82"/>
                <a:gd name="T9" fmla="*/ 35 h 80"/>
                <a:gd name="T10" fmla="*/ 44 w 82"/>
                <a:gd name="T11" fmla="*/ 68 h 80"/>
                <a:gd name="T12" fmla="*/ 67 w 82"/>
                <a:gd name="T13" fmla="*/ 66 h 80"/>
                <a:gd name="T14" fmla="*/ 68 w 82"/>
                <a:gd name="T15" fmla="*/ 56 h 80"/>
                <a:gd name="T16" fmla="*/ 62 w 82"/>
                <a:gd name="T17" fmla="*/ 48 h 80"/>
                <a:gd name="T18" fmla="*/ 53 w 82"/>
                <a:gd name="T19" fmla="*/ 46 h 80"/>
                <a:gd name="T20" fmla="*/ 50 w 82"/>
                <a:gd name="T21" fmla="*/ 47 h 80"/>
                <a:gd name="T22" fmla="*/ 58 w 82"/>
                <a:gd name="T23" fmla="*/ 40 h 80"/>
                <a:gd name="T24" fmla="*/ 67 w 82"/>
                <a:gd name="T25" fmla="*/ 33 h 80"/>
                <a:gd name="T26" fmla="*/ 75 w 82"/>
                <a:gd name="T27" fmla="*/ 27 h 80"/>
                <a:gd name="T28" fmla="*/ 76 w 82"/>
                <a:gd name="T29" fmla="*/ 28 h 80"/>
                <a:gd name="T30" fmla="*/ 75 w 82"/>
                <a:gd name="T31" fmla="*/ 29 h 80"/>
                <a:gd name="T32" fmla="*/ 75 w 82"/>
                <a:gd name="T33" fmla="*/ 40 h 80"/>
                <a:gd name="T34" fmla="*/ 82 w 82"/>
                <a:gd name="T35" fmla="*/ 50 h 80"/>
                <a:gd name="T36" fmla="*/ 82 w 82"/>
                <a:gd name="T37" fmla="*/ 52 h 80"/>
                <a:gd name="T38" fmla="*/ 49 w 82"/>
                <a:gd name="T39" fmla="*/ 78 h 80"/>
                <a:gd name="T40" fmla="*/ 31 w 82"/>
                <a:gd name="T41" fmla="*/ 76 h 80"/>
                <a:gd name="T42" fmla="*/ 24 w 82"/>
                <a:gd name="T43" fmla="*/ 15 h 80"/>
                <a:gd name="T44" fmla="*/ 36 w 82"/>
                <a:gd name="T45" fmla="*/ 10 h 80"/>
                <a:gd name="T46" fmla="*/ 39 w 82"/>
                <a:gd name="T47" fmla="*/ 9 h 80"/>
                <a:gd name="T48" fmla="*/ 44 w 82"/>
                <a:gd name="T49" fmla="*/ 2 h 80"/>
                <a:gd name="T50" fmla="*/ 44 w 82"/>
                <a:gd name="T51" fmla="*/ 1 h 80"/>
                <a:gd name="T52" fmla="*/ 44 w 82"/>
                <a:gd name="T5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44" y="0"/>
                  </a:moveTo>
                  <a:cubicBezTo>
                    <a:pt x="47" y="2"/>
                    <a:pt x="56" y="14"/>
                    <a:pt x="57" y="19"/>
                  </a:cubicBezTo>
                  <a:cubicBezTo>
                    <a:pt x="56" y="20"/>
                    <a:pt x="55" y="18"/>
                    <a:pt x="53" y="18"/>
                  </a:cubicBezTo>
                  <a:cubicBezTo>
                    <a:pt x="48" y="15"/>
                    <a:pt x="43" y="14"/>
                    <a:pt x="38" y="14"/>
                  </a:cubicBezTo>
                  <a:cubicBezTo>
                    <a:pt x="26" y="14"/>
                    <a:pt x="18" y="23"/>
                    <a:pt x="21" y="35"/>
                  </a:cubicBezTo>
                  <a:cubicBezTo>
                    <a:pt x="25" y="48"/>
                    <a:pt x="33" y="60"/>
                    <a:pt x="44" y="68"/>
                  </a:cubicBezTo>
                  <a:cubicBezTo>
                    <a:pt x="52" y="74"/>
                    <a:pt x="60" y="73"/>
                    <a:pt x="67" y="66"/>
                  </a:cubicBezTo>
                  <a:cubicBezTo>
                    <a:pt x="70" y="63"/>
                    <a:pt x="71" y="60"/>
                    <a:pt x="68" y="56"/>
                  </a:cubicBezTo>
                  <a:cubicBezTo>
                    <a:pt x="66" y="54"/>
                    <a:pt x="64" y="51"/>
                    <a:pt x="62" y="48"/>
                  </a:cubicBezTo>
                  <a:cubicBezTo>
                    <a:pt x="59" y="44"/>
                    <a:pt x="58" y="44"/>
                    <a:pt x="53" y="46"/>
                  </a:cubicBezTo>
                  <a:cubicBezTo>
                    <a:pt x="52" y="47"/>
                    <a:pt x="51" y="47"/>
                    <a:pt x="50" y="47"/>
                  </a:cubicBezTo>
                  <a:cubicBezTo>
                    <a:pt x="52" y="44"/>
                    <a:pt x="55" y="42"/>
                    <a:pt x="58" y="40"/>
                  </a:cubicBezTo>
                  <a:cubicBezTo>
                    <a:pt x="61" y="38"/>
                    <a:pt x="64" y="35"/>
                    <a:pt x="67" y="33"/>
                  </a:cubicBezTo>
                  <a:cubicBezTo>
                    <a:pt x="70" y="31"/>
                    <a:pt x="72" y="29"/>
                    <a:pt x="75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8"/>
                    <a:pt x="75" y="29"/>
                    <a:pt x="75" y="29"/>
                  </a:cubicBezTo>
                  <a:cubicBezTo>
                    <a:pt x="72" y="34"/>
                    <a:pt x="71" y="36"/>
                    <a:pt x="75" y="40"/>
                  </a:cubicBezTo>
                  <a:cubicBezTo>
                    <a:pt x="77" y="44"/>
                    <a:pt x="80" y="47"/>
                    <a:pt x="82" y="50"/>
                  </a:cubicBezTo>
                  <a:cubicBezTo>
                    <a:pt x="82" y="51"/>
                    <a:pt x="82" y="51"/>
                    <a:pt x="82" y="52"/>
                  </a:cubicBezTo>
                  <a:cubicBezTo>
                    <a:pt x="74" y="64"/>
                    <a:pt x="64" y="74"/>
                    <a:pt x="49" y="78"/>
                  </a:cubicBezTo>
                  <a:cubicBezTo>
                    <a:pt x="43" y="80"/>
                    <a:pt x="37" y="79"/>
                    <a:pt x="31" y="76"/>
                  </a:cubicBezTo>
                  <a:cubicBezTo>
                    <a:pt x="11" y="66"/>
                    <a:pt x="0" y="35"/>
                    <a:pt x="24" y="15"/>
                  </a:cubicBezTo>
                  <a:cubicBezTo>
                    <a:pt x="27" y="13"/>
                    <a:pt x="32" y="12"/>
                    <a:pt x="36" y="10"/>
                  </a:cubicBezTo>
                  <a:cubicBezTo>
                    <a:pt x="37" y="9"/>
                    <a:pt x="38" y="9"/>
                    <a:pt x="39" y="9"/>
                  </a:cubicBezTo>
                  <a:cubicBezTo>
                    <a:pt x="44" y="7"/>
                    <a:pt x="44" y="7"/>
                    <a:pt x="44" y="2"/>
                  </a:cubicBezTo>
                  <a:cubicBezTo>
                    <a:pt x="44" y="2"/>
                    <a:pt x="44" y="2"/>
                    <a:pt x="44" y="1"/>
                  </a:cubicBezTo>
                  <a:cubicBezTo>
                    <a:pt x="44" y="1"/>
                    <a:pt x="44" y="1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1" name="Freeform 52"/>
            <p:cNvSpPr/>
            <p:nvPr>
              <p:custDataLst>
                <p:tags r:id="rId14"/>
              </p:custDataLst>
            </p:nvPr>
          </p:nvSpPr>
          <p:spPr bwMode="auto">
            <a:xfrm>
              <a:off x="5141653" y="20291785"/>
              <a:ext cx="456165" cy="495489"/>
            </a:xfrm>
            <a:custGeom>
              <a:avLst/>
              <a:gdLst>
                <a:gd name="T0" fmla="*/ 58 w 65"/>
                <a:gd name="T1" fmla="*/ 69 h 70"/>
                <a:gd name="T2" fmla="*/ 53 w 65"/>
                <a:gd name="T3" fmla="*/ 66 h 70"/>
                <a:gd name="T4" fmla="*/ 25 w 65"/>
                <a:gd name="T5" fmla="*/ 31 h 70"/>
                <a:gd name="T6" fmla="*/ 13 w 65"/>
                <a:gd name="T7" fmla="*/ 17 h 70"/>
                <a:gd name="T8" fmla="*/ 12 w 65"/>
                <a:gd name="T9" fmla="*/ 21 h 70"/>
                <a:gd name="T10" fmla="*/ 12 w 65"/>
                <a:gd name="T11" fmla="*/ 56 h 70"/>
                <a:gd name="T12" fmla="*/ 20 w 65"/>
                <a:gd name="T13" fmla="*/ 66 h 70"/>
                <a:gd name="T14" fmla="*/ 21 w 65"/>
                <a:gd name="T15" fmla="*/ 68 h 70"/>
                <a:gd name="T16" fmla="*/ 0 w 65"/>
                <a:gd name="T17" fmla="*/ 68 h 70"/>
                <a:gd name="T18" fmla="*/ 3 w 65"/>
                <a:gd name="T19" fmla="*/ 66 h 70"/>
                <a:gd name="T20" fmla="*/ 9 w 65"/>
                <a:gd name="T21" fmla="*/ 58 h 70"/>
                <a:gd name="T22" fmla="*/ 9 w 65"/>
                <a:gd name="T23" fmla="*/ 14 h 70"/>
                <a:gd name="T24" fmla="*/ 6 w 65"/>
                <a:gd name="T25" fmla="*/ 8 h 70"/>
                <a:gd name="T26" fmla="*/ 0 w 65"/>
                <a:gd name="T27" fmla="*/ 2 h 70"/>
                <a:gd name="T28" fmla="*/ 10 w 65"/>
                <a:gd name="T29" fmla="*/ 1 h 70"/>
                <a:gd name="T30" fmla="*/ 27 w 65"/>
                <a:gd name="T31" fmla="*/ 9 h 70"/>
                <a:gd name="T32" fmla="*/ 50 w 65"/>
                <a:gd name="T33" fmla="*/ 39 h 70"/>
                <a:gd name="T34" fmla="*/ 54 w 65"/>
                <a:gd name="T35" fmla="*/ 42 h 70"/>
                <a:gd name="T36" fmla="*/ 54 w 65"/>
                <a:gd name="T37" fmla="*/ 38 h 70"/>
                <a:gd name="T38" fmla="*/ 54 w 65"/>
                <a:gd name="T39" fmla="*/ 15 h 70"/>
                <a:gd name="T40" fmla="*/ 46 w 65"/>
                <a:gd name="T41" fmla="*/ 3 h 70"/>
                <a:gd name="T42" fmla="*/ 45 w 65"/>
                <a:gd name="T43" fmla="*/ 3 h 70"/>
                <a:gd name="T44" fmla="*/ 65 w 65"/>
                <a:gd name="T45" fmla="*/ 2 h 70"/>
                <a:gd name="T46" fmla="*/ 63 w 65"/>
                <a:gd name="T47" fmla="*/ 4 h 70"/>
                <a:gd name="T48" fmla="*/ 58 w 65"/>
                <a:gd name="T49" fmla="*/ 12 h 70"/>
                <a:gd name="T50" fmla="*/ 58 w 65"/>
                <a:gd name="T51" fmla="*/ 26 h 70"/>
                <a:gd name="T52" fmla="*/ 58 w 65"/>
                <a:gd name="T53" fmla="*/ 64 h 70"/>
                <a:gd name="T54" fmla="*/ 58 w 65"/>
                <a:gd name="T55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70">
                  <a:moveTo>
                    <a:pt x="58" y="69"/>
                  </a:moveTo>
                  <a:cubicBezTo>
                    <a:pt x="54" y="70"/>
                    <a:pt x="54" y="68"/>
                    <a:pt x="53" y="66"/>
                  </a:cubicBezTo>
                  <a:cubicBezTo>
                    <a:pt x="43" y="55"/>
                    <a:pt x="34" y="43"/>
                    <a:pt x="25" y="31"/>
                  </a:cubicBezTo>
                  <a:cubicBezTo>
                    <a:pt x="21" y="27"/>
                    <a:pt x="17" y="22"/>
                    <a:pt x="13" y="17"/>
                  </a:cubicBezTo>
                  <a:cubicBezTo>
                    <a:pt x="13" y="19"/>
                    <a:pt x="12" y="20"/>
                    <a:pt x="12" y="21"/>
                  </a:cubicBezTo>
                  <a:cubicBezTo>
                    <a:pt x="12" y="33"/>
                    <a:pt x="12" y="44"/>
                    <a:pt x="12" y="56"/>
                  </a:cubicBezTo>
                  <a:cubicBezTo>
                    <a:pt x="12" y="63"/>
                    <a:pt x="13" y="64"/>
                    <a:pt x="20" y="66"/>
                  </a:cubicBezTo>
                  <a:cubicBezTo>
                    <a:pt x="20" y="67"/>
                    <a:pt x="21" y="67"/>
                    <a:pt x="21" y="68"/>
                  </a:cubicBezTo>
                  <a:cubicBezTo>
                    <a:pt x="18" y="69"/>
                    <a:pt x="5" y="69"/>
                    <a:pt x="0" y="68"/>
                  </a:cubicBezTo>
                  <a:cubicBezTo>
                    <a:pt x="1" y="67"/>
                    <a:pt x="2" y="66"/>
                    <a:pt x="3" y="66"/>
                  </a:cubicBezTo>
                  <a:cubicBezTo>
                    <a:pt x="7" y="65"/>
                    <a:pt x="9" y="63"/>
                    <a:pt x="9" y="58"/>
                  </a:cubicBezTo>
                  <a:cubicBezTo>
                    <a:pt x="9" y="44"/>
                    <a:pt x="9" y="29"/>
                    <a:pt x="9" y="14"/>
                  </a:cubicBezTo>
                  <a:cubicBezTo>
                    <a:pt x="9" y="11"/>
                    <a:pt x="7" y="9"/>
                    <a:pt x="6" y="8"/>
                  </a:cubicBezTo>
                  <a:cubicBezTo>
                    <a:pt x="4" y="6"/>
                    <a:pt x="2" y="4"/>
                    <a:pt x="0" y="2"/>
                  </a:cubicBezTo>
                  <a:cubicBezTo>
                    <a:pt x="4" y="1"/>
                    <a:pt x="7" y="2"/>
                    <a:pt x="10" y="1"/>
                  </a:cubicBezTo>
                  <a:cubicBezTo>
                    <a:pt x="18" y="0"/>
                    <a:pt x="22" y="3"/>
                    <a:pt x="27" y="9"/>
                  </a:cubicBezTo>
                  <a:cubicBezTo>
                    <a:pt x="34" y="19"/>
                    <a:pt x="42" y="29"/>
                    <a:pt x="50" y="39"/>
                  </a:cubicBezTo>
                  <a:cubicBezTo>
                    <a:pt x="51" y="40"/>
                    <a:pt x="52" y="41"/>
                    <a:pt x="54" y="42"/>
                  </a:cubicBezTo>
                  <a:cubicBezTo>
                    <a:pt x="54" y="41"/>
                    <a:pt x="54" y="39"/>
                    <a:pt x="54" y="38"/>
                  </a:cubicBezTo>
                  <a:cubicBezTo>
                    <a:pt x="54" y="30"/>
                    <a:pt x="54" y="23"/>
                    <a:pt x="54" y="15"/>
                  </a:cubicBezTo>
                  <a:cubicBezTo>
                    <a:pt x="54" y="9"/>
                    <a:pt x="53" y="4"/>
                    <a:pt x="46" y="3"/>
                  </a:cubicBezTo>
                  <a:cubicBezTo>
                    <a:pt x="46" y="3"/>
                    <a:pt x="45" y="3"/>
                    <a:pt x="45" y="3"/>
                  </a:cubicBezTo>
                  <a:cubicBezTo>
                    <a:pt x="48" y="1"/>
                    <a:pt x="61" y="1"/>
                    <a:pt x="65" y="2"/>
                  </a:cubicBezTo>
                  <a:cubicBezTo>
                    <a:pt x="64" y="3"/>
                    <a:pt x="64" y="3"/>
                    <a:pt x="63" y="4"/>
                  </a:cubicBezTo>
                  <a:cubicBezTo>
                    <a:pt x="59" y="5"/>
                    <a:pt x="57" y="8"/>
                    <a:pt x="58" y="12"/>
                  </a:cubicBezTo>
                  <a:cubicBezTo>
                    <a:pt x="58" y="17"/>
                    <a:pt x="58" y="22"/>
                    <a:pt x="58" y="26"/>
                  </a:cubicBezTo>
                  <a:cubicBezTo>
                    <a:pt x="58" y="39"/>
                    <a:pt x="58" y="51"/>
                    <a:pt x="58" y="64"/>
                  </a:cubicBezTo>
                  <a:cubicBezTo>
                    <a:pt x="58" y="66"/>
                    <a:pt x="58" y="67"/>
                    <a:pt x="5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2" name="Freeform 53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5700062" y="26009575"/>
              <a:ext cx="353921" cy="503354"/>
            </a:xfrm>
            <a:custGeom>
              <a:avLst/>
              <a:gdLst>
                <a:gd name="T0" fmla="*/ 9 w 50"/>
                <a:gd name="T1" fmla="*/ 71 h 71"/>
                <a:gd name="T2" fmla="*/ 31 w 50"/>
                <a:gd name="T3" fmla="*/ 41 h 71"/>
                <a:gd name="T4" fmla="*/ 23 w 50"/>
                <a:gd name="T5" fmla="*/ 44 h 71"/>
                <a:gd name="T6" fmla="*/ 3 w 50"/>
                <a:gd name="T7" fmla="*/ 33 h 71"/>
                <a:gd name="T8" fmla="*/ 3 w 50"/>
                <a:gd name="T9" fmla="*/ 13 h 71"/>
                <a:gd name="T10" fmla="*/ 21 w 50"/>
                <a:gd name="T11" fmla="*/ 1 h 71"/>
                <a:gd name="T12" fmla="*/ 41 w 50"/>
                <a:gd name="T13" fmla="*/ 11 h 71"/>
                <a:gd name="T14" fmla="*/ 34 w 50"/>
                <a:gd name="T15" fmla="*/ 59 h 71"/>
                <a:gd name="T16" fmla="*/ 9 w 50"/>
                <a:gd name="T17" fmla="*/ 71 h 71"/>
                <a:gd name="T18" fmla="*/ 31 w 50"/>
                <a:gd name="T19" fmla="*/ 32 h 71"/>
                <a:gd name="T20" fmla="*/ 32 w 50"/>
                <a:gd name="T21" fmla="*/ 32 h 71"/>
                <a:gd name="T22" fmla="*/ 28 w 50"/>
                <a:gd name="T23" fmla="*/ 12 h 71"/>
                <a:gd name="T24" fmla="*/ 25 w 50"/>
                <a:gd name="T25" fmla="*/ 6 h 71"/>
                <a:gd name="T26" fmla="*/ 19 w 50"/>
                <a:gd name="T27" fmla="*/ 3 h 71"/>
                <a:gd name="T28" fmla="*/ 15 w 50"/>
                <a:gd name="T29" fmla="*/ 8 h 71"/>
                <a:gd name="T30" fmla="*/ 14 w 50"/>
                <a:gd name="T31" fmla="*/ 10 h 71"/>
                <a:gd name="T32" fmla="*/ 18 w 50"/>
                <a:gd name="T33" fmla="*/ 32 h 71"/>
                <a:gd name="T34" fmla="*/ 21 w 50"/>
                <a:gd name="T35" fmla="*/ 37 h 71"/>
                <a:gd name="T36" fmla="*/ 29 w 50"/>
                <a:gd name="T37" fmla="*/ 39 h 71"/>
                <a:gd name="T38" fmla="*/ 31 w 50"/>
                <a:gd name="T39" fmla="*/ 33 h 71"/>
                <a:gd name="T40" fmla="*/ 31 w 50"/>
                <a:gd name="T41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1">
                  <a:moveTo>
                    <a:pt x="9" y="71"/>
                  </a:moveTo>
                  <a:cubicBezTo>
                    <a:pt x="22" y="66"/>
                    <a:pt x="29" y="55"/>
                    <a:pt x="31" y="41"/>
                  </a:cubicBezTo>
                  <a:cubicBezTo>
                    <a:pt x="28" y="42"/>
                    <a:pt x="26" y="43"/>
                    <a:pt x="23" y="44"/>
                  </a:cubicBezTo>
                  <a:cubicBezTo>
                    <a:pt x="14" y="46"/>
                    <a:pt x="7" y="42"/>
                    <a:pt x="3" y="33"/>
                  </a:cubicBezTo>
                  <a:cubicBezTo>
                    <a:pt x="0" y="26"/>
                    <a:pt x="1" y="19"/>
                    <a:pt x="3" y="13"/>
                  </a:cubicBezTo>
                  <a:cubicBezTo>
                    <a:pt x="7" y="5"/>
                    <a:pt x="13" y="1"/>
                    <a:pt x="21" y="1"/>
                  </a:cubicBezTo>
                  <a:cubicBezTo>
                    <a:pt x="29" y="0"/>
                    <a:pt x="36" y="3"/>
                    <a:pt x="41" y="11"/>
                  </a:cubicBezTo>
                  <a:cubicBezTo>
                    <a:pt x="50" y="26"/>
                    <a:pt x="47" y="47"/>
                    <a:pt x="34" y="59"/>
                  </a:cubicBezTo>
                  <a:cubicBezTo>
                    <a:pt x="28" y="65"/>
                    <a:pt x="17" y="70"/>
                    <a:pt x="9" y="71"/>
                  </a:cubicBezTo>
                  <a:close/>
                  <a:moveTo>
                    <a:pt x="31" y="32"/>
                  </a:moveTo>
                  <a:cubicBezTo>
                    <a:pt x="31" y="32"/>
                    <a:pt x="31" y="32"/>
                    <a:pt x="32" y="32"/>
                  </a:cubicBezTo>
                  <a:cubicBezTo>
                    <a:pt x="30" y="25"/>
                    <a:pt x="29" y="19"/>
                    <a:pt x="28" y="12"/>
                  </a:cubicBezTo>
                  <a:cubicBezTo>
                    <a:pt x="27" y="10"/>
                    <a:pt x="26" y="8"/>
                    <a:pt x="25" y="6"/>
                  </a:cubicBezTo>
                  <a:cubicBezTo>
                    <a:pt x="24" y="4"/>
                    <a:pt x="22" y="3"/>
                    <a:pt x="19" y="3"/>
                  </a:cubicBezTo>
                  <a:cubicBezTo>
                    <a:pt x="17" y="4"/>
                    <a:pt x="15" y="5"/>
                    <a:pt x="15" y="8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5" y="18"/>
                    <a:pt x="16" y="25"/>
                    <a:pt x="18" y="32"/>
                  </a:cubicBezTo>
                  <a:cubicBezTo>
                    <a:pt x="19" y="34"/>
                    <a:pt x="20" y="35"/>
                    <a:pt x="21" y="37"/>
                  </a:cubicBezTo>
                  <a:cubicBezTo>
                    <a:pt x="23" y="39"/>
                    <a:pt x="25" y="39"/>
                    <a:pt x="29" y="39"/>
                  </a:cubicBezTo>
                  <a:cubicBezTo>
                    <a:pt x="32" y="38"/>
                    <a:pt x="31" y="35"/>
                    <a:pt x="31" y="33"/>
                  </a:cubicBezTo>
                  <a:cubicBezTo>
                    <a:pt x="31" y="33"/>
                    <a:pt x="31" y="32"/>
                    <a:pt x="3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3" name="Freeform 54"/>
            <p:cNvSpPr/>
            <p:nvPr>
              <p:custDataLst>
                <p:tags r:id="rId16"/>
              </p:custDataLst>
            </p:nvPr>
          </p:nvSpPr>
          <p:spPr bwMode="auto">
            <a:xfrm>
              <a:off x="4323703" y="20386164"/>
              <a:ext cx="471894" cy="534814"/>
            </a:xfrm>
            <a:custGeom>
              <a:avLst/>
              <a:gdLst>
                <a:gd name="T0" fmla="*/ 42 w 68"/>
                <a:gd name="T1" fmla="*/ 7 h 77"/>
                <a:gd name="T2" fmla="*/ 62 w 68"/>
                <a:gd name="T3" fmla="*/ 0 h 77"/>
                <a:gd name="T4" fmla="*/ 60 w 68"/>
                <a:gd name="T5" fmla="*/ 3 h 77"/>
                <a:gd name="T6" fmla="*/ 57 w 68"/>
                <a:gd name="T7" fmla="*/ 12 h 77"/>
                <a:gd name="T8" fmla="*/ 65 w 68"/>
                <a:gd name="T9" fmla="*/ 40 h 77"/>
                <a:gd name="T10" fmla="*/ 67 w 68"/>
                <a:gd name="T11" fmla="*/ 55 h 77"/>
                <a:gd name="T12" fmla="*/ 62 w 68"/>
                <a:gd name="T13" fmla="*/ 68 h 77"/>
                <a:gd name="T14" fmla="*/ 34 w 68"/>
                <a:gd name="T15" fmla="*/ 76 h 77"/>
                <a:gd name="T16" fmla="*/ 21 w 68"/>
                <a:gd name="T17" fmla="*/ 66 h 77"/>
                <a:gd name="T18" fmla="*/ 19 w 68"/>
                <a:gd name="T19" fmla="*/ 60 h 77"/>
                <a:gd name="T20" fmla="*/ 10 w 68"/>
                <a:gd name="T21" fmla="*/ 27 h 77"/>
                <a:gd name="T22" fmla="*/ 9 w 68"/>
                <a:gd name="T23" fmla="*/ 25 h 77"/>
                <a:gd name="T24" fmla="*/ 2 w 68"/>
                <a:gd name="T25" fmla="*/ 20 h 77"/>
                <a:gd name="T26" fmla="*/ 0 w 68"/>
                <a:gd name="T27" fmla="*/ 19 h 77"/>
                <a:gd name="T28" fmla="*/ 27 w 68"/>
                <a:gd name="T29" fmla="*/ 10 h 77"/>
                <a:gd name="T30" fmla="*/ 30 w 68"/>
                <a:gd name="T31" fmla="*/ 10 h 77"/>
                <a:gd name="T32" fmla="*/ 30 w 68"/>
                <a:gd name="T33" fmla="*/ 11 h 77"/>
                <a:gd name="T34" fmla="*/ 27 w 68"/>
                <a:gd name="T35" fmla="*/ 12 h 77"/>
                <a:gd name="T36" fmla="*/ 24 w 68"/>
                <a:gd name="T37" fmla="*/ 20 h 77"/>
                <a:gd name="T38" fmla="*/ 34 w 68"/>
                <a:gd name="T39" fmla="*/ 59 h 77"/>
                <a:gd name="T40" fmla="*/ 35 w 68"/>
                <a:gd name="T41" fmla="*/ 61 h 77"/>
                <a:gd name="T42" fmla="*/ 50 w 68"/>
                <a:gd name="T43" fmla="*/ 70 h 77"/>
                <a:gd name="T44" fmla="*/ 64 w 68"/>
                <a:gd name="T45" fmla="*/ 55 h 77"/>
                <a:gd name="T46" fmla="*/ 63 w 68"/>
                <a:gd name="T47" fmla="*/ 45 h 77"/>
                <a:gd name="T48" fmla="*/ 54 w 68"/>
                <a:gd name="T49" fmla="*/ 15 h 77"/>
                <a:gd name="T50" fmla="*/ 44 w 68"/>
                <a:gd name="T51" fmla="*/ 7 h 77"/>
                <a:gd name="T52" fmla="*/ 42 w 68"/>
                <a:gd name="T53" fmla="*/ 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77">
                  <a:moveTo>
                    <a:pt x="42" y="7"/>
                  </a:moveTo>
                  <a:cubicBezTo>
                    <a:pt x="45" y="4"/>
                    <a:pt x="57" y="1"/>
                    <a:pt x="62" y="0"/>
                  </a:cubicBezTo>
                  <a:cubicBezTo>
                    <a:pt x="61" y="1"/>
                    <a:pt x="61" y="2"/>
                    <a:pt x="60" y="3"/>
                  </a:cubicBezTo>
                  <a:cubicBezTo>
                    <a:pt x="57" y="5"/>
                    <a:pt x="56" y="8"/>
                    <a:pt x="57" y="12"/>
                  </a:cubicBezTo>
                  <a:cubicBezTo>
                    <a:pt x="60" y="21"/>
                    <a:pt x="63" y="31"/>
                    <a:pt x="65" y="40"/>
                  </a:cubicBezTo>
                  <a:cubicBezTo>
                    <a:pt x="66" y="45"/>
                    <a:pt x="67" y="50"/>
                    <a:pt x="67" y="55"/>
                  </a:cubicBezTo>
                  <a:cubicBezTo>
                    <a:pt x="68" y="61"/>
                    <a:pt x="66" y="65"/>
                    <a:pt x="62" y="68"/>
                  </a:cubicBezTo>
                  <a:cubicBezTo>
                    <a:pt x="54" y="74"/>
                    <a:pt x="44" y="77"/>
                    <a:pt x="34" y="76"/>
                  </a:cubicBezTo>
                  <a:cubicBezTo>
                    <a:pt x="28" y="75"/>
                    <a:pt x="24" y="72"/>
                    <a:pt x="21" y="66"/>
                  </a:cubicBezTo>
                  <a:cubicBezTo>
                    <a:pt x="20" y="64"/>
                    <a:pt x="19" y="62"/>
                    <a:pt x="19" y="60"/>
                  </a:cubicBezTo>
                  <a:cubicBezTo>
                    <a:pt x="16" y="49"/>
                    <a:pt x="13" y="38"/>
                    <a:pt x="10" y="27"/>
                  </a:cubicBezTo>
                  <a:cubicBezTo>
                    <a:pt x="10" y="27"/>
                    <a:pt x="9" y="26"/>
                    <a:pt x="9" y="25"/>
                  </a:cubicBezTo>
                  <a:cubicBezTo>
                    <a:pt x="8" y="22"/>
                    <a:pt x="6" y="20"/>
                    <a:pt x="2" y="20"/>
                  </a:cubicBezTo>
                  <a:cubicBezTo>
                    <a:pt x="1" y="20"/>
                    <a:pt x="1" y="20"/>
                    <a:pt x="0" y="19"/>
                  </a:cubicBezTo>
                  <a:cubicBezTo>
                    <a:pt x="8" y="15"/>
                    <a:pt x="18" y="13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0" y="10"/>
                    <a:pt x="30" y="10"/>
                    <a:pt x="30" y="11"/>
                  </a:cubicBezTo>
                  <a:cubicBezTo>
                    <a:pt x="29" y="11"/>
                    <a:pt x="28" y="12"/>
                    <a:pt x="27" y="12"/>
                  </a:cubicBezTo>
                  <a:cubicBezTo>
                    <a:pt x="24" y="14"/>
                    <a:pt x="23" y="16"/>
                    <a:pt x="24" y="20"/>
                  </a:cubicBezTo>
                  <a:cubicBezTo>
                    <a:pt x="27" y="33"/>
                    <a:pt x="31" y="46"/>
                    <a:pt x="34" y="59"/>
                  </a:cubicBezTo>
                  <a:cubicBezTo>
                    <a:pt x="35" y="60"/>
                    <a:pt x="35" y="60"/>
                    <a:pt x="35" y="61"/>
                  </a:cubicBezTo>
                  <a:cubicBezTo>
                    <a:pt x="38" y="68"/>
                    <a:pt x="43" y="71"/>
                    <a:pt x="50" y="70"/>
                  </a:cubicBezTo>
                  <a:cubicBezTo>
                    <a:pt x="59" y="68"/>
                    <a:pt x="64" y="63"/>
                    <a:pt x="64" y="55"/>
                  </a:cubicBezTo>
                  <a:cubicBezTo>
                    <a:pt x="64" y="51"/>
                    <a:pt x="63" y="48"/>
                    <a:pt x="63" y="45"/>
                  </a:cubicBezTo>
                  <a:cubicBezTo>
                    <a:pt x="60" y="35"/>
                    <a:pt x="57" y="25"/>
                    <a:pt x="54" y="15"/>
                  </a:cubicBezTo>
                  <a:cubicBezTo>
                    <a:pt x="52" y="8"/>
                    <a:pt x="51" y="7"/>
                    <a:pt x="44" y="7"/>
                  </a:cubicBezTo>
                  <a:cubicBezTo>
                    <a:pt x="43" y="7"/>
                    <a:pt x="43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4" name="Freeform 55"/>
            <p:cNvSpPr/>
            <p:nvPr>
              <p:custDataLst>
                <p:tags r:id="rId17"/>
              </p:custDataLst>
            </p:nvPr>
          </p:nvSpPr>
          <p:spPr bwMode="auto">
            <a:xfrm>
              <a:off x="7894371" y="22195094"/>
              <a:ext cx="550543" cy="440435"/>
            </a:xfrm>
            <a:custGeom>
              <a:avLst/>
              <a:gdLst>
                <a:gd name="T0" fmla="*/ 0 w 79"/>
                <a:gd name="T1" fmla="*/ 22 h 63"/>
                <a:gd name="T2" fmla="*/ 20 w 79"/>
                <a:gd name="T3" fmla="*/ 13 h 63"/>
                <a:gd name="T4" fmla="*/ 20 w 79"/>
                <a:gd name="T5" fmla="*/ 17 h 63"/>
                <a:gd name="T6" fmla="*/ 12 w 79"/>
                <a:gd name="T7" fmla="*/ 26 h 63"/>
                <a:gd name="T8" fmla="*/ 13 w 79"/>
                <a:gd name="T9" fmla="*/ 46 h 63"/>
                <a:gd name="T10" fmla="*/ 24 w 79"/>
                <a:gd name="T11" fmla="*/ 50 h 63"/>
                <a:gd name="T12" fmla="*/ 32 w 79"/>
                <a:gd name="T13" fmla="*/ 42 h 63"/>
                <a:gd name="T14" fmla="*/ 32 w 79"/>
                <a:gd name="T15" fmla="*/ 35 h 63"/>
                <a:gd name="T16" fmla="*/ 35 w 79"/>
                <a:gd name="T17" fmla="*/ 14 h 63"/>
                <a:gd name="T18" fmla="*/ 51 w 79"/>
                <a:gd name="T19" fmla="*/ 1 h 63"/>
                <a:gd name="T20" fmla="*/ 66 w 79"/>
                <a:gd name="T21" fmla="*/ 7 h 63"/>
                <a:gd name="T22" fmla="*/ 73 w 79"/>
                <a:gd name="T23" fmla="*/ 24 h 63"/>
                <a:gd name="T24" fmla="*/ 73 w 79"/>
                <a:gd name="T25" fmla="*/ 28 h 63"/>
                <a:gd name="T26" fmla="*/ 76 w 79"/>
                <a:gd name="T27" fmla="*/ 32 h 63"/>
                <a:gd name="T28" fmla="*/ 79 w 79"/>
                <a:gd name="T29" fmla="*/ 34 h 63"/>
                <a:gd name="T30" fmla="*/ 59 w 79"/>
                <a:gd name="T31" fmla="*/ 42 h 63"/>
                <a:gd name="T32" fmla="*/ 62 w 79"/>
                <a:gd name="T33" fmla="*/ 38 h 63"/>
                <a:gd name="T34" fmla="*/ 69 w 79"/>
                <a:gd name="T35" fmla="*/ 26 h 63"/>
                <a:gd name="T36" fmla="*/ 65 w 79"/>
                <a:gd name="T37" fmla="*/ 12 h 63"/>
                <a:gd name="T38" fmla="*/ 50 w 79"/>
                <a:gd name="T39" fmla="*/ 14 h 63"/>
                <a:gd name="T40" fmla="*/ 49 w 79"/>
                <a:gd name="T41" fmla="*/ 21 h 63"/>
                <a:gd name="T42" fmla="*/ 48 w 79"/>
                <a:gd name="T43" fmla="*/ 39 h 63"/>
                <a:gd name="T44" fmla="*/ 45 w 79"/>
                <a:gd name="T45" fmla="*/ 50 h 63"/>
                <a:gd name="T46" fmla="*/ 15 w 79"/>
                <a:gd name="T47" fmla="*/ 53 h 63"/>
                <a:gd name="T48" fmla="*/ 7 w 79"/>
                <a:gd name="T49" fmla="*/ 34 h 63"/>
                <a:gd name="T50" fmla="*/ 0 w 79"/>
                <a:gd name="T51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9" h="63">
                  <a:moveTo>
                    <a:pt x="0" y="22"/>
                  </a:moveTo>
                  <a:cubicBezTo>
                    <a:pt x="7" y="19"/>
                    <a:pt x="14" y="16"/>
                    <a:pt x="20" y="13"/>
                  </a:cubicBezTo>
                  <a:cubicBezTo>
                    <a:pt x="22" y="15"/>
                    <a:pt x="21" y="16"/>
                    <a:pt x="20" y="17"/>
                  </a:cubicBezTo>
                  <a:cubicBezTo>
                    <a:pt x="17" y="20"/>
                    <a:pt x="14" y="23"/>
                    <a:pt x="12" y="26"/>
                  </a:cubicBezTo>
                  <a:cubicBezTo>
                    <a:pt x="8" y="33"/>
                    <a:pt x="9" y="39"/>
                    <a:pt x="13" y="46"/>
                  </a:cubicBezTo>
                  <a:cubicBezTo>
                    <a:pt x="16" y="50"/>
                    <a:pt x="19" y="51"/>
                    <a:pt x="24" y="50"/>
                  </a:cubicBezTo>
                  <a:cubicBezTo>
                    <a:pt x="28" y="49"/>
                    <a:pt x="31" y="46"/>
                    <a:pt x="32" y="42"/>
                  </a:cubicBezTo>
                  <a:cubicBezTo>
                    <a:pt x="32" y="40"/>
                    <a:pt x="32" y="37"/>
                    <a:pt x="32" y="35"/>
                  </a:cubicBezTo>
                  <a:cubicBezTo>
                    <a:pt x="33" y="28"/>
                    <a:pt x="33" y="21"/>
                    <a:pt x="35" y="14"/>
                  </a:cubicBezTo>
                  <a:cubicBezTo>
                    <a:pt x="37" y="6"/>
                    <a:pt x="43" y="2"/>
                    <a:pt x="51" y="1"/>
                  </a:cubicBezTo>
                  <a:cubicBezTo>
                    <a:pt x="57" y="0"/>
                    <a:pt x="62" y="3"/>
                    <a:pt x="66" y="7"/>
                  </a:cubicBezTo>
                  <a:cubicBezTo>
                    <a:pt x="70" y="12"/>
                    <a:pt x="72" y="18"/>
                    <a:pt x="73" y="24"/>
                  </a:cubicBezTo>
                  <a:cubicBezTo>
                    <a:pt x="73" y="26"/>
                    <a:pt x="73" y="27"/>
                    <a:pt x="73" y="28"/>
                  </a:cubicBezTo>
                  <a:cubicBezTo>
                    <a:pt x="73" y="30"/>
                    <a:pt x="74" y="32"/>
                    <a:pt x="76" y="32"/>
                  </a:cubicBezTo>
                  <a:cubicBezTo>
                    <a:pt x="77" y="32"/>
                    <a:pt x="78" y="33"/>
                    <a:pt x="79" y="34"/>
                  </a:cubicBezTo>
                  <a:cubicBezTo>
                    <a:pt x="75" y="37"/>
                    <a:pt x="63" y="42"/>
                    <a:pt x="59" y="42"/>
                  </a:cubicBezTo>
                  <a:cubicBezTo>
                    <a:pt x="60" y="40"/>
                    <a:pt x="61" y="39"/>
                    <a:pt x="62" y="38"/>
                  </a:cubicBezTo>
                  <a:cubicBezTo>
                    <a:pt x="65" y="34"/>
                    <a:pt x="68" y="31"/>
                    <a:pt x="69" y="26"/>
                  </a:cubicBezTo>
                  <a:cubicBezTo>
                    <a:pt x="70" y="21"/>
                    <a:pt x="69" y="16"/>
                    <a:pt x="65" y="12"/>
                  </a:cubicBezTo>
                  <a:cubicBezTo>
                    <a:pt x="61" y="7"/>
                    <a:pt x="53" y="8"/>
                    <a:pt x="50" y="14"/>
                  </a:cubicBezTo>
                  <a:cubicBezTo>
                    <a:pt x="49" y="16"/>
                    <a:pt x="49" y="19"/>
                    <a:pt x="49" y="21"/>
                  </a:cubicBezTo>
                  <a:cubicBezTo>
                    <a:pt x="48" y="27"/>
                    <a:pt x="49" y="33"/>
                    <a:pt x="48" y="39"/>
                  </a:cubicBezTo>
                  <a:cubicBezTo>
                    <a:pt x="47" y="42"/>
                    <a:pt x="47" y="46"/>
                    <a:pt x="45" y="50"/>
                  </a:cubicBezTo>
                  <a:cubicBezTo>
                    <a:pt x="39" y="60"/>
                    <a:pt x="24" y="63"/>
                    <a:pt x="15" y="53"/>
                  </a:cubicBezTo>
                  <a:cubicBezTo>
                    <a:pt x="11" y="47"/>
                    <a:pt x="8" y="41"/>
                    <a:pt x="7" y="34"/>
                  </a:cubicBezTo>
                  <a:cubicBezTo>
                    <a:pt x="5" y="27"/>
                    <a:pt x="5" y="27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5" name="Freeform 56"/>
            <p:cNvSpPr/>
            <p:nvPr>
              <p:custDataLst>
                <p:tags r:id="rId18"/>
              </p:custDataLst>
            </p:nvPr>
          </p:nvSpPr>
          <p:spPr bwMode="auto">
            <a:xfrm>
              <a:off x="7902235" y="24263565"/>
              <a:ext cx="542679" cy="503354"/>
            </a:xfrm>
            <a:custGeom>
              <a:avLst/>
              <a:gdLst>
                <a:gd name="T0" fmla="*/ 64 w 77"/>
                <a:gd name="T1" fmla="*/ 40 h 72"/>
                <a:gd name="T2" fmla="*/ 65 w 77"/>
                <a:gd name="T3" fmla="*/ 37 h 72"/>
                <a:gd name="T4" fmla="*/ 59 w 77"/>
                <a:gd name="T5" fmla="*/ 30 h 72"/>
                <a:gd name="T6" fmla="*/ 45 w 77"/>
                <a:gd name="T7" fmla="*/ 32 h 72"/>
                <a:gd name="T8" fmla="*/ 37 w 77"/>
                <a:gd name="T9" fmla="*/ 32 h 72"/>
                <a:gd name="T10" fmla="*/ 33 w 77"/>
                <a:gd name="T11" fmla="*/ 33 h 72"/>
                <a:gd name="T12" fmla="*/ 39 w 77"/>
                <a:gd name="T13" fmla="*/ 41 h 72"/>
                <a:gd name="T14" fmla="*/ 47 w 77"/>
                <a:gd name="T15" fmla="*/ 52 h 72"/>
                <a:gd name="T16" fmla="*/ 50 w 77"/>
                <a:gd name="T17" fmla="*/ 56 h 72"/>
                <a:gd name="T18" fmla="*/ 57 w 77"/>
                <a:gd name="T19" fmla="*/ 55 h 72"/>
                <a:gd name="T20" fmla="*/ 60 w 77"/>
                <a:gd name="T21" fmla="*/ 51 h 72"/>
                <a:gd name="T22" fmla="*/ 53 w 77"/>
                <a:gd name="T23" fmla="*/ 72 h 72"/>
                <a:gd name="T24" fmla="*/ 52 w 77"/>
                <a:gd name="T25" fmla="*/ 71 h 72"/>
                <a:gd name="T26" fmla="*/ 48 w 77"/>
                <a:gd name="T27" fmla="*/ 60 h 72"/>
                <a:gd name="T28" fmla="*/ 31 w 77"/>
                <a:gd name="T29" fmla="*/ 37 h 72"/>
                <a:gd name="T30" fmla="*/ 26 w 77"/>
                <a:gd name="T31" fmla="*/ 33 h 72"/>
                <a:gd name="T32" fmla="*/ 13 w 77"/>
                <a:gd name="T33" fmla="*/ 27 h 72"/>
                <a:gd name="T34" fmla="*/ 2 w 77"/>
                <a:gd name="T35" fmla="*/ 31 h 72"/>
                <a:gd name="T36" fmla="*/ 1 w 77"/>
                <a:gd name="T37" fmla="*/ 32 h 72"/>
                <a:gd name="T38" fmla="*/ 0 w 77"/>
                <a:gd name="T39" fmla="*/ 30 h 72"/>
                <a:gd name="T40" fmla="*/ 12 w 77"/>
                <a:gd name="T41" fmla="*/ 1 h 72"/>
                <a:gd name="T42" fmla="*/ 13 w 77"/>
                <a:gd name="T43" fmla="*/ 0 h 72"/>
                <a:gd name="T44" fmla="*/ 13 w 77"/>
                <a:gd name="T45" fmla="*/ 3 h 72"/>
                <a:gd name="T46" fmla="*/ 18 w 77"/>
                <a:gd name="T47" fmla="*/ 12 h 72"/>
                <a:gd name="T48" fmla="*/ 30 w 77"/>
                <a:gd name="T49" fmla="*/ 17 h 72"/>
                <a:gd name="T50" fmla="*/ 34 w 77"/>
                <a:gd name="T51" fmla="*/ 18 h 72"/>
                <a:gd name="T52" fmla="*/ 67 w 77"/>
                <a:gd name="T53" fmla="*/ 14 h 72"/>
                <a:gd name="T54" fmla="*/ 76 w 77"/>
                <a:gd name="T55" fmla="*/ 8 h 72"/>
                <a:gd name="T56" fmla="*/ 77 w 77"/>
                <a:gd name="T57" fmla="*/ 10 h 72"/>
                <a:gd name="T58" fmla="*/ 66 w 77"/>
                <a:gd name="T59" fmla="*/ 39 h 72"/>
                <a:gd name="T60" fmla="*/ 64 w 77"/>
                <a:gd name="T61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72">
                  <a:moveTo>
                    <a:pt x="64" y="40"/>
                  </a:moveTo>
                  <a:cubicBezTo>
                    <a:pt x="65" y="39"/>
                    <a:pt x="65" y="38"/>
                    <a:pt x="65" y="37"/>
                  </a:cubicBezTo>
                  <a:cubicBezTo>
                    <a:pt x="67" y="31"/>
                    <a:pt x="66" y="30"/>
                    <a:pt x="59" y="30"/>
                  </a:cubicBezTo>
                  <a:cubicBezTo>
                    <a:pt x="54" y="31"/>
                    <a:pt x="50" y="31"/>
                    <a:pt x="45" y="32"/>
                  </a:cubicBezTo>
                  <a:cubicBezTo>
                    <a:pt x="42" y="32"/>
                    <a:pt x="40" y="32"/>
                    <a:pt x="37" y="32"/>
                  </a:cubicBezTo>
                  <a:cubicBezTo>
                    <a:pt x="36" y="33"/>
                    <a:pt x="35" y="33"/>
                    <a:pt x="33" y="33"/>
                  </a:cubicBezTo>
                  <a:cubicBezTo>
                    <a:pt x="35" y="36"/>
                    <a:pt x="37" y="39"/>
                    <a:pt x="39" y="41"/>
                  </a:cubicBezTo>
                  <a:cubicBezTo>
                    <a:pt x="41" y="45"/>
                    <a:pt x="44" y="48"/>
                    <a:pt x="47" y="52"/>
                  </a:cubicBezTo>
                  <a:cubicBezTo>
                    <a:pt x="48" y="53"/>
                    <a:pt x="49" y="55"/>
                    <a:pt x="50" y="56"/>
                  </a:cubicBezTo>
                  <a:cubicBezTo>
                    <a:pt x="53" y="58"/>
                    <a:pt x="55" y="58"/>
                    <a:pt x="57" y="55"/>
                  </a:cubicBezTo>
                  <a:cubicBezTo>
                    <a:pt x="58" y="54"/>
                    <a:pt x="59" y="53"/>
                    <a:pt x="60" y="51"/>
                  </a:cubicBezTo>
                  <a:cubicBezTo>
                    <a:pt x="60" y="55"/>
                    <a:pt x="56" y="68"/>
                    <a:pt x="53" y="72"/>
                  </a:cubicBezTo>
                  <a:cubicBezTo>
                    <a:pt x="53" y="71"/>
                    <a:pt x="52" y="71"/>
                    <a:pt x="52" y="71"/>
                  </a:cubicBezTo>
                  <a:cubicBezTo>
                    <a:pt x="52" y="67"/>
                    <a:pt x="50" y="64"/>
                    <a:pt x="48" y="60"/>
                  </a:cubicBezTo>
                  <a:cubicBezTo>
                    <a:pt x="42" y="53"/>
                    <a:pt x="37" y="45"/>
                    <a:pt x="31" y="37"/>
                  </a:cubicBezTo>
                  <a:cubicBezTo>
                    <a:pt x="30" y="35"/>
                    <a:pt x="29" y="34"/>
                    <a:pt x="26" y="33"/>
                  </a:cubicBezTo>
                  <a:cubicBezTo>
                    <a:pt x="22" y="31"/>
                    <a:pt x="17" y="29"/>
                    <a:pt x="13" y="27"/>
                  </a:cubicBezTo>
                  <a:cubicBezTo>
                    <a:pt x="7" y="25"/>
                    <a:pt x="6" y="25"/>
                    <a:pt x="2" y="31"/>
                  </a:cubicBezTo>
                  <a:cubicBezTo>
                    <a:pt x="2" y="31"/>
                    <a:pt x="1" y="31"/>
                    <a:pt x="1" y="32"/>
                  </a:cubicBezTo>
                  <a:cubicBezTo>
                    <a:pt x="1" y="31"/>
                    <a:pt x="0" y="31"/>
                    <a:pt x="0" y="30"/>
                  </a:cubicBezTo>
                  <a:cubicBezTo>
                    <a:pt x="4" y="20"/>
                    <a:pt x="8" y="11"/>
                    <a:pt x="12" y="1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12" y="8"/>
                    <a:pt x="13" y="10"/>
                    <a:pt x="18" y="12"/>
                  </a:cubicBezTo>
                  <a:cubicBezTo>
                    <a:pt x="22" y="14"/>
                    <a:pt x="26" y="16"/>
                    <a:pt x="30" y="17"/>
                  </a:cubicBezTo>
                  <a:cubicBezTo>
                    <a:pt x="31" y="18"/>
                    <a:pt x="33" y="18"/>
                    <a:pt x="34" y="18"/>
                  </a:cubicBezTo>
                  <a:cubicBezTo>
                    <a:pt x="45" y="17"/>
                    <a:pt x="56" y="15"/>
                    <a:pt x="67" y="14"/>
                  </a:cubicBezTo>
                  <a:cubicBezTo>
                    <a:pt x="70" y="13"/>
                    <a:pt x="74" y="12"/>
                    <a:pt x="76" y="8"/>
                  </a:cubicBezTo>
                  <a:cubicBezTo>
                    <a:pt x="77" y="9"/>
                    <a:pt x="77" y="10"/>
                    <a:pt x="77" y="10"/>
                  </a:cubicBezTo>
                  <a:cubicBezTo>
                    <a:pt x="74" y="20"/>
                    <a:pt x="70" y="29"/>
                    <a:pt x="66" y="39"/>
                  </a:cubicBezTo>
                  <a:cubicBezTo>
                    <a:pt x="66" y="39"/>
                    <a:pt x="66" y="39"/>
                    <a:pt x="64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6" name="Freeform 57"/>
            <p:cNvSpPr/>
            <p:nvPr>
              <p:custDataLst>
                <p:tags r:id="rId19"/>
              </p:custDataLst>
            </p:nvPr>
          </p:nvSpPr>
          <p:spPr bwMode="auto">
            <a:xfrm>
              <a:off x="8098858" y="23484939"/>
              <a:ext cx="479759" cy="424705"/>
            </a:xfrm>
            <a:custGeom>
              <a:avLst/>
              <a:gdLst>
                <a:gd name="T0" fmla="*/ 5 w 68"/>
                <a:gd name="T1" fmla="*/ 10 h 61"/>
                <a:gd name="T2" fmla="*/ 5 w 68"/>
                <a:gd name="T3" fmla="*/ 13 h 61"/>
                <a:gd name="T4" fmla="*/ 12 w 68"/>
                <a:gd name="T5" fmla="*/ 20 h 61"/>
                <a:gd name="T6" fmla="*/ 37 w 68"/>
                <a:gd name="T7" fmla="*/ 22 h 61"/>
                <a:gd name="T8" fmla="*/ 61 w 68"/>
                <a:gd name="T9" fmla="*/ 23 h 61"/>
                <a:gd name="T10" fmla="*/ 64 w 68"/>
                <a:gd name="T11" fmla="*/ 23 h 61"/>
                <a:gd name="T12" fmla="*/ 63 w 68"/>
                <a:gd name="T13" fmla="*/ 14 h 61"/>
                <a:gd name="T14" fmla="*/ 58 w 68"/>
                <a:gd name="T15" fmla="*/ 6 h 61"/>
                <a:gd name="T16" fmla="*/ 50 w 68"/>
                <a:gd name="T17" fmla="*/ 1 h 61"/>
                <a:gd name="T18" fmla="*/ 68 w 68"/>
                <a:gd name="T19" fmla="*/ 2 h 61"/>
                <a:gd name="T20" fmla="*/ 64 w 68"/>
                <a:gd name="T21" fmla="*/ 61 h 61"/>
                <a:gd name="T22" fmla="*/ 46 w 68"/>
                <a:gd name="T23" fmla="*/ 60 h 61"/>
                <a:gd name="T24" fmla="*/ 47 w 68"/>
                <a:gd name="T25" fmla="*/ 57 h 61"/>
                <a:gd name="T26" fmla="*/ 49 w 68"/>
                <a:gd name="T27" fmla="*/ 57 h 61"/>
                <a:gd name="T28" fmla="*/ 63 w 68"/>
                <a:gd name="T29" fmla="*/ 40 h 61"/>
                <a:gd name="T30" fmla="*/ 60 w 68"/>
                <a:gd name="T31" fmla="*/ 39 h 61"/>
                <a:gd name="T32" fmla="*/ 17 w 68"/>
                <a:gd name="T33" fmla="*/ 36 h 61"/>
                <a:gd name="T34" fmla="*/ 12 w 68"/>
                <a:gd name="T35" fmla="*/ 35 h 61"/>
                <a:gd name="T36" fmla="*/ 3 w 68"/>
                <a:gd name="T37" fmla="*/ 41 h 61"/>
                <a:gd name="T38" fmla="*/ 2 w 68"/>
                <a:gd name="T39" fmla="*/ 45 h 61"/>
                <a:gd name="T40" fmla="*/ 2 w 68"/>
                <a:gd name="T41" fmla="*/ 36 h 61"/>
                <a:gd name="T42" fmla="*/ 2 w 68"/>
                <a:gd name="T43" fmla="*/ 27 h 61"/>
                <a:gd name="T44" fmla="*/ 3 w 68"/>
                <a:gd name="T45" fmla="*/ 18 h 61"/>
                <a:gd name="T46" fmla="*/ 4 w 68"/>
                <a:gd name="T47" fmla="*/ 9 h 61"/>
                <a:gd name="T48" fmla="*/ 5 w 68"/>
                <a:gd name="T49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61">
                  <a:moveTo>
                    <a:pt x="5" y="10"/>
                  </a:moveTo>
                  <a:cubicBezTo>
                    <a:pt x="5" y="11"/>
                    <a:pt x="5" y="12"/>
                    <a:pt x="5" y="13"/>
                  </a:cubicBezTo>
                  <a:cubicBezTo>
                    <a:pt x="6" y="17"/>
                    <a:pt x="8" y="19"/>
                    <a:pt x="12" y="20"/>
                  </a:cubicBezTo>
                  <a:cubicBezTo>
                    <a:pt x="20" y="20"/>
                    <a:pt x="29" y="21"/>
                    <a:pt x="37" y="22"/>
                  </a:cubicBezTo>
                  <a:cubicBezTo>
                    <a:pt x="45" y="22"/>
                    <a:pt x="53" y="23"/>
                    <a:pt x="61" y="23"/>
                  </a:cubicBezTo>
                  <a:cubicBezTo>
                    <a:pt x="62" y="23"/>
                    <a:pt x="63" y="23"/>
                    <a:pt x="64" y="23"/>
                  </a:cubicBezTo>
                  <a:cubicBezTo>
                    <a:pt x="65" y="20"/>
                    <a:pt x="64" y="17"/>
                    <a:pt x="63" y="14"/>
                  </a:cubicBezTo>
                  <a:cubicBezTo>
                    <a:pt x="62" y="10"/>
                    <a:pt x="61" y="8"/>
                    <a:pt x="58" y="6"/>
                  </a:cubicBezTo>
                  <a:cubicBezTo>
                    <a:pt x="55" y="4"/>
                    <a:pt x="52" y="3"/>
                    <a:pt x="50" y="1"/>
                  </a:cubicBezTo>
                  <a:cubicBezTo>
                    <a:pt x="56" y="0"/>
                    <a:pt x="62" y="1"/>
                    <a:pt x="68" y="2"/>
                  </a:cubicBezTo>
                  <a:cubicBezTo>
                    <a:pt x="67" y="21"/>
                    <a:pt x="65" y="41"/>
                    <a:pt x="64" y="61"/>
                  </a:cubicBezTo>
                  <a:cubicBezTo>
                    <a:pt x="58" y="61"/>
                    <a:pt x="52" y="61"/>
                    <a:pt x="46" y="60"/>
                  </a:cubicBezTo>
                  <a:cubicBezTo>
                    <a:pt x="46" y="59"/>
                    <a:pt x="46" y="58"/>
                    <a:pt x="47" y="57"/>
                  </a:cubicBezTo>
                  <a:cubicBezTo>
                    <a:pt x="47" y="57"/>
                    <a:pt x="48" y="57"/>
                    <a:pt x="49" y="57"/>
                  </a:cubicBezTo>
                  <a:cubicBezTo>
                    <a:pt x="58" y="55"/>
                    <a:pt x="63" y="50"/>
                    <a:pt x="63" y="40"/>
                  </a:cubicBezTo>
                  <a:cubicBezTo>
                    <a:pt x="62" y="39"/>
                    <a:pt x="61" y="39"/>
                    <a:pt x="60" y="39"/>
                  </a:cubicBezTo>
                  <a:cubicBezTo>
                    <a:pt x="46" y="38"/>
                    <a:pt x="31" y="37"/>
                    <a:pt x="17" y="36"/>
                  </a:cubicBezTo>
                  <a:cubicBezTo>
                    <a:pt x="15" y="36"/>
                    <a:pt x="13" y="35"/>
                    <a:pt x="12" y="35"/>
                  </a:cubicBezTo>
                  <a:cubicBezTo>
                    <a:pt x="7" y="35"/>
                    <a:pt x="4" y="36"/>
                    <a:pt x="3" y="41"/>
                  </a:cubicBezTo>
                  <a:cubicBezTo>
                    <a:pt x="3" y="42"/>
                    <a:pt x="3" y="43"/>
                    <a:pt x="2" y="45"/>
                  </a:cubicBezTo>
                  <a:cubicBezTo>
                    <a:pt x="0" y="41"/>
                    <a:pt x="2" y="38"/>
                    <a:pt x="2" y="36"/>
                  </a:cubicBezTo>
                  <a:cubicBezTo>
                    <a:pt x="2" y="33"/>
                    <a:pt x="2" y="30"/>
                    <a:pt x="2" y="27"/>
                  </a:cubicBezTo>
                  <a:cubicBezTo>
                    <a:pt x="2" y="24"/>
                    <a:pt x="2" y="21"/>
                    <a:pt x="3" y="18"/>
                  </a:cubicBezTo>
                  <a:cubicBezTo>
                    <a:pt x="3" y="15"/>
                    <a:pt x="2" y="12"/>
                    <a:pt x="4" y="9"/>
                  </a:cubicBezTo>
                  <a:cubicBezTo>
                    <a:pt x="4" y="9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7" name="Freeform 58"/>
            <p:cNvSpPr/>
            <p:nvPr>
              <p:custDataLst>
                <p:tags r:id="rId20"/>
              </p:custDataLst>
            </p:nvPr>
          </p:nvSpPr>
          <p:spPr bwMode="auto">
            <a:xfrm>
              <a:off x="6510147" y="20480543"/>
              <a:ext cx="432570" cy="542679"/>
            </a:xfrm>
            <a:custGeom>
              <a:avLst/>
              <a:gdLst>
                <a:gd name="T0" fmla="*/ 6 w 61"/>
                <a:gd name="T1" fmla="*/ 77 h 77"/>
                <a:gd name="T2" fmla="*/ 5 w 61"/>
                <a:gd name="T3" fmla="*/ 71 h 77"/>
                <a:gd name="T4" fmla="*/ 5 w 61"/>
                <a:gd name="T5" fmla="*/ 14 h 77"/>
                <a:gd name="T6" fmla="*/ 0 w 61"/>
                <a:gd name="T7" fmla="*/ 1 h 77"/>
                <a:gd name="T8" fmla="*/ 29 w 61"/>
                <a:gd name="T9" fmla="*/ 14 h 77"/>
                <a:gd name="T10" fmla="*/ 25 w 61"/>
                <a:gd name="T11" fmla="*/ 13 h 77"/>
                <a:gd name="T12" fmla="*/ 20 w 61"/>
                <a:gd name="T13" fmla="*/ 16 h 77"/>
                <a:gd name="T14" fmla="*/ 20 w 61"/>
                <a:gd name="T15" fmla="*/ 19 h 77"/>
                <a:gd name="T16" fmla="*/ 19 w 61"/>
                <a:gd name="T17" fmla="*/ 55 h 77"/>
                <a:gd name="T18" fmla="*/ 20 w 61"/>
                <a:gd name="T19" fmla="*/ 57 h 77"/>
                <a:gd name="T20" fmla="*/ 21 w 61"/>
                <a:gd name="T21" fmla="*/ 57 h 77"/>
                <a:gd name="T22" fmla="*/ 45 w 61"/>
                <a:gd name="T23" fmla="*/ 31 h 77"/>
                <a:gd name="T24" fmla="*/ 45 w 61"/>
                <a:gd name="T25" fmla="*/ 31 h 77"/>
                <a:gd name="T26" fmla="*/ 44 w 61"/>
                <a:gd name="T27" fmla="*/ 21 h 77"/>
                <a:gd name="T28" fmla="*/ 43 w 61"/>
                <a:gd name="T29" fmla="*/ 19 h 77"/>
                <a:gd name="T30" fmla="*/ 61 w 61"/>
                <a:gd name="T31" fmla="*/ 26 h 77"/>
                <a:gd name="T32" fmla="*/ 59 w 61"/>
                <a:gd name="T33" fmla="*/ 27 h 77"/>
                <a:gd name="T34" fmla="*/ 49 w 61"/>
                <a:gd name="T35" fmla="*/ 32 h 77"/>
                <a:gd name="T36" fmla="*/ 10 w 61"/>
                <a:gd name="T37" fmla="*/ 73 h 77"/>
                <a:gd name="T38" fmla="*/ 6 w 61"/>
                <a:gd name="T3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7">
                  <a:moveTo>
                    <a:pt x="6" y="77"/>
                  </a:moveTo>
                  <a:cubicBezTo>
                    <a:pt x="5" y="74"/>
                    <a:pt x="5" y="73"/>
                    <a:pt x="5" y="71"/>
                  </a:cubicBezTo>
                  <a:cubicBezTo>
                    <a:pt x="5" y="52"/>
                    <a:pt x="5" y="33"/>
                    <a:pt x="5" y="14"/>
                  </a:cubicBezTo>
                  <a:cubicBezTo>
                    <a:pt x="5" y="9"/>
                    <a:pt x="5" y="4"/>
                    <a:pt x="0" y="1"/>
                  </a:cubicBezTo>
                  <a:cubicBezTo>
                    <a:pt x="4" y="0"/>
                    <a:pt x="26" y="10"/>
                    <a:pt x="29" y="14"/>
                  </a:cubicBezTo>
                  <a:cubicBezTo>
                    <a:pt x="28" y="13"/>
                    <a:pt x="27" y="13"/>
                    <a:pt x="25" y="13"/>
                  </a:cubicBezTo>
                  <a:cubicBezTo>
                    <a:pt x="22" y="12"/>
                    <a:pt x="21" y="13"/>
                    <a:pt x="20" y="16"/>
                  </a:cubicBezTo>
                  <a:cubicBezTo>
                    <a:pt x="20" y="17"/>
                    <a:pt x="20" y="18"/>
                    <a:pt x="20" y="19"/>
                  </a:cubicBezTo>
                  <a:cubicBezTo>
                    <a:pt x="19" y="31"/>
                    <a:pt x="19" y="43"/>
                    <a:pt x="19" y="55"/>
                  </a:cubicBezTo>
                  <a:cubicBezTo>
                    <a:pt x="19" y="55"/>
                    <a:pt x="19" y="56"/>
                    <a:pt x="20" y="57"/>
                  </a:cubicBezTo>
                  <a:cubicBezTo>
                    <a:pt x="20" y="57"/>
                    <a:pt x="21" y="57"/>
                    <a:pt x="21" y="57"/>
                  </a:cubicBezTo>
                  <a:cubicBezTo>
                    <a:pt x="29" y="48"/>
                    <a:pt x="37" y="40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9" y="26"/>
                    <a:pt x="49" y="24"/>
                    <a:pt x="44" y="21"/>
                  </a:cubicBezTo>
                  <a:cubicBezTo>
                    <a:pt x="43" y="20"/>
                    <a:pt x="43" y="20"/>
                    <a:pt x="43" y="19"/>
                  </a:cubicBezTo>
                  <a:cubicBezTo>
                    <a:pt x="49" y="20"/>
                    <a:pt x="55" y="23"/>
                    <a:pt x="61" y="26"/>
                  </a:cubicBezTo>
                  <a:cubicBezTo>
                    <a:pt x="60" y="27"/>
                    <a:pt x="60" y="27"/>
                    <a:pt x="59" y="27"/>
                  </a:cubicBezTo>
                  <a:cubicBezTo>
                    <a:pt x="55" y="27"/>
                    <a:pt x="52" y="29"/>
                    <a:pt x="49" y="32"/>
                  </a:cubicBezTo>
                  <a:cubicBezTo>
                    <a:pt x="36" y="46"/>
                    <a:pt x="23" y="60"/>
                    <a:pt x="10" y="73"/>
                  </a:cubicBezTo>
                  <a:cubicBezTo>
                    <a:pt x="9" y="74"/>
                    <a:pt x="8" y="75"/>
                    <a:pt x="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8" name="Freeform 59"/>
            <p:cNvSpPr/>
            <p:nvPr>
              <p:custDataLst>
                <p:tags r:id="rId21"/>
              </p:custDataLst>
            </p:nvPr>
          </p:nvSpPr>
          <p:spPr bwMode="auto">
            <a:xfrm>
              <a:off x="2585558" y="22053525"/>
              <a:ext cx="495489" cy="432570"/>
            </a:xfrm>
            <a:custGeom>
              <a:avLst/>
              <a:gdLst>
                <a:gd name="T0" fmla="*/ 0 w 71"/>
                <a:gd name="T1" fmla="*/ 32 h 61"/>
                <a:gd name="T2" fmla="*/ 15 w 71"/>
                <a:gd name="T3" fmla="*/ 0 h 61"/>
                <a:gd name="T4" fmla="*/ 14 w 71"/>
                <a:gd name="T5" fmla="*/ 3 h 61"/>
                <a:gd name="T6" fmla="*/ 19 w 71"/>
                <a:gd name="T7" fmla="*/ 13 h 61"/>
                <a:gd name="T8" fmla="*/ 58 w 71"/>
                <a:gd name="T9" fmla="*/ 33 h 61"/>
                <a:gd name="T10" fmla="*/ 68 w 71"/>
                <a:gd name="T11" fmla="*/ 31 h 61"/>
                <a:gd name="T12" fmla="*/ 71 w 71"/>
                <a:gd name="T13" fmla="*/ 28 h 61"/>
                <a:gd name="T14" fmla="*/ 56 w 71"/>
                <a:gd name="T15" fmla="*/ 61 h 61"/>
                <a:gd name="T16" fmla="*/ 56 w 71"/>
                <a:gd name="T17" fmla="*/ 57 h 61"/>
                <a:gd name="T18" fmla="*/ 52 w 71"/>
                <a:gd name="T19" fmla="*/ 47 h 61"/>
                <a:gd name="T20" fmla="*/ 13 w 71"/>
                <a:gd name="T21" fmla="*/ 28 h 61"/>
                <a:gd name="T22" fmla="*/ 1 w 71"/>
                <a:gd name="T23" fmla="*/ 30 h 61"/>
                <a:gd name="T24" fmla="*/ 0 w 71"/>
                <a:gd name="T25" fmla="*/ 3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61">
                  <a:moveTo>
                    <a:pt x="0" y="32"/>
                  </a:moveTo>
                  <a:cubicBezTo>
                    <a:pt x="0" y="27"/>
                    <a:pt x="11" y="4"/>
                    <a:pt x="15" y="0"/>
                  </a:cubicBezTo>
                  <a:cubicBezTo>
                    <a:pt x="14" y="1"/>
                    <a:pt x="14" y="2"/>
                    <a:pt x="14" y="3"/>
                  </a:cubicBezTo>
                  <a:cubicBezTo>
                    <a:pt x="13" y="9"/>
                    <a:pt x="14" y="11"/>
                    <a:pt x="19" y="13"/>
                  </a:cubicBezTo>
                  <a:cubicBezTo>
                    <a:pt x="32" y="20"/>
                    <a:pt x="45" y="27"/>
                    <a:pt x="58" y="33"/>
                  </a:cubicBezTo>
                  <a:cubicBezTo>
                    <a:pt x="63" y="36"/>
                    <a:pt x="65" y="35"/>
                    <a:pt x="68" y="31"/>
                  </a:cubicBezTo>
                  <a:cubicBezTo>
                    <a:pt x="69" y="30"/>
                    <a:pt x="70" y="29"/>
                    <a:pt x="71" y="28"/>
                  </a:cubicBezTo>
                  <a:cubicBezTo>
                    <a:pt x="70" y="32"/>
                    <a:pt x="60" y="56"/>
                    <a:pt x="56" y="61"/>
                  </a:cubicBezTo>
                  <a:cubicBezTo>
                    <a:pt x="56" y="59"/>
                    <a:pt x="56" y="58"/>
                    <a:pt x="56" y="57"/>
                  </a:cubicBezTo>
                  <a:cubicBezTo>
                    <a:pt x="57" y="52"/>
                    <a:pt x="56" y="50"/>
                    <a:pt x="52" y="47"/>
                  </a:cubicBezTo>
                  <a:cubicBezTo>
                    <a:pt x="39" y="41"/>
                    <a:pt x="26" y="34"/>
                    <a:pt x="13" y="28"/>
                  </a:cubicBezTo>
                  <a:cubicBezTo>
                    <a:pt x="7" y="25"/>
                    <a:pt x="6" y="25"/>
                    <a:pt x="1" y="30"/>
                  </a:cubicBezTo>
                  <a:cubicBezTo>
                    <a:pt x="1" y="31"/>
                    <a:pt x="1" y="31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9" name="Freeform 60"/>
            <p:cNvSpPr/>
            <p:nvPr>
              <p:custDataLst>
                <p:tags r:id="rId22"/>
              </p:custDataLst>
            </p:nvPr>
          </p:nvSpPr>
          <p:spPr bwMode="auto">
            <a:xfrm>
              <a:off x="8090993" y="22863611"/>
              <a:ext cx="479759" cy="314596"/>
            </a:xfrm>
            <a:custGeom>
              <a:avLst/>
              <a:gdLst>
                <a:gd name="T0" fmla="*/ 5 w 69"/>
                <a:gd name="T1" fmla="*/ 45 h 45"/>
                <a:gd name="T2" fmla="*/ 0 w 69"/>
                <a:gd name="T3" fmla="*/ 13 h 45"/>
                <a:gd name="T4" fmla="*/ 1 w 69"/>
                <a:gd name="T5" fmla="*/ 11 h 45"/>
                <a:gd name="T6" fmla="*/ 3 w 69"/>
                <a:gd name="T7" fmla="*/ 15 h 45"/>
                <a:gd name="T8" fmla="*/ 11 w 69"/>
                <a:gd name="T9" fmla="*/ 19 h 45"/>
                <a:gd name="T10" fmla="*/ 47 w 69"/>
                <a:gd name="T11" fmla="*/ 13 h 45"/>
                <a:gd name="T12" fmla="*/ 55 w 69"/>
                <a:gd name="T13" fmla="*/ 12 h 45"/>
                <a:gd name="T14" fmla="*/ 62 w 69"/>
                <a:gd name="T15" fmla="*/ 5 h 45"/>
                <a:gd name="T16" fmla="*/ 62 w 69"/>
                <a:gd name="T17" fmla="*/ 0 h 45"/>
                <a:gd name="T18" fmla="*/ 64 w 69"/>
                <a:gd name="T19" fmla="*/ 3 h 45"/>
                <a:gd name="T20" fmla="*/ 69 w 69"/>
                <a:gd name="T21" fmla="*/ 35 h 45"/>
                <a:gd name="T22" fmla="*/ 67 w 69"/>
                <a:gd name="T23" fmla="*/ 35 h 45"/>
                <a:gd name="T24" fmla="*/ 66 w 69"/>
                <a:gd name="T25" fmla="*/ 33 h 45"/>
                <a:gd name="T26" fmla="*/ 57 w 69"/>
                <a:gd name="T27" fmla="*/ 27 h 45"/>
                <a:gd name="T28" fmla="*/ 14 w 69"/>
                <a:gd name="T29" fmla="*/ 35 h 45"/>
                <a:gd name="T30" fmla="*/ 7 w 69"/>
                <a:gd name="T31" fmla="*/ 42 h 45"/>
                <a:gd name="T32" fmla="*/ 6 w 69"/>
                <a:gd name="T33" fmla="*/ 45 h 45"/>
                <a:gd name="T34" fmla="*/ 5 w 69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45">
                  <a:moveTo>
                    <a:pt x="5" y="45"/>
                  </a:moveTo>
                  <a:cubicBezTo>
                    <a:pt x="3" y="35"/>
                    <a:pt x="2" y="24"/>
                    <a:pt x="0" y="13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5" y="19"/>
                    <a:pt x="6" y="20"/>
                    <a:pt x="11" y="19"/>
                  </a:cubicBezTo>
                  <a:cubicBezTo>
                    <a:pt x="23" y="17"/>
                    <a:pt x="35" y="15"/>
                    <a:pt x="47" y="13"/>
                  </a:cubicBezTo>
                  <a:cubicBezTo>
                    <a:pt x="50" y="13"/>
                    <a:pt x="52" y="12"/>
                    <a:pt x="55" y="12"/>
                  </a:cubicBezTo>
                  <a:cubicBezTo>
                    <a:pt x="60" y="11"/>
                    <a:pt x="61" y="9"/>
                    <a:pt x="62" y="5"/>
                  </a:cubicBezTo>
                  <a:cubicBezTo>
                    <a:pt x="62" y="4"/>
                    <a:pt x="62" y="3"/>
                    <a:pt x="62" y="0"/>
                  </a:cubicBezTo>
                  <a:cubicBezTo>
                    <a:pt x="63" y="2"/>
                    <a:pt x="64" y="3"/>
                    <a:pt x="64" y="3"/>
                  </a:cubicBezTo>
                  <a:cubicBezTo>
                    <a:pt x="65" y="14"/>
                    <a:pt x="67" y="24"/>
                    <a:pt x="69" y="35"/>
                  </a:cubicBezTo>
                  <a:cubicBezTo>
                    <a:pt x="68" y="35"/>
                    <a:pt x="68" y="35"/>
                    <a:pt x="67" y="35"/>
                  </a:cubicBezTo>
                  <a:cubicBezTo>
                    <a:pt x="67" y="35"/>
                    <a:pt x="66" y="34"/>
                    <a:pt x="66" y="33"/>
                  </a:cubicBezTo>
                  <a:cubicBezTo>
                    <a:pt x="64" y="28"/>
                    <a:pt x="62" y="27"/>
                    <a:pt x="57" y="27"/>
                  </a:cubicBezTo>
                  <a:cubicBezTo>
                    <a:pt x="43" y="30"/>
                    <a:pt x="28" y="32"/>
                    <a:pt x="14" y="35"/>
                  </a:cubicBezTo>
                  <a:cubicBezTo>
                    <a:pt x="9" y="35"/>
                    <a:pt x="7" y="37"/>
                    <a:pt x="7" y="42"/>
                  </a:cubicBezTo>
                  <a:cubicBezTo>
                    <a:pt x="7" y="43"/>
                    <a:pt x="6" y="44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0" name="Freeform 61"/>
            <p:cNvSpPr/>
            <p:nvPr>
              <p:custDataLst>
                <p:tags r:id="rId23"/>
              </p:custDataLst>
            </p:nvPr>
          </p:nvSpPr>
          <p:spPr bwMode="auto">
            <a:xfrm>
              <a:off x="5865225" y="20346840"/>
              <a:ext cx="291002" cy="487624"/>
            </a:xfrm>
            <a:custGeom>
              <a:avLst/>
              <a:gdLst>
                <a:gd name="T0" fmla="*/ 1 w 42"/>
                <a:gd name="T1" fmla="*/ 64 h 70"/>
                <a:gd name="T2" fmla="*/ 4 w 42"/>
                <a:gd name="T3" fmla="*/ 64 h 70"/>
                <a:gd name="T4" fmla="*/ 10 w 42"/>
                <a:gd name="T5" fmla="*/ 57 h 70"/>
                <a:gd name="T6" fmla="*/ 13 w 42"/>
                <a:gd name="T7" fmla="*/ 41 h 70"/>
                <a:gd name="T8" fmla="*/ 16 w 42"/>
                <a:gd name="T9" fmla="*/ 14 h 70"/>
                <a:gd name="T10" fmla="*/ 17 w 42"/>
                <a:gd name="T11" fmla="*/ 10 h 70"/>
                <a:gd name="T12" fmla="*/ 11 w 42"/>
                <a:gd name="T13" fmla="*/ 2 h 70"/>
                <a:gd name="T14" fmla="*/ 9 w 42"/>
                <a:gd name="T15" fmla="*/ 0 h 70"/>
                <a:gd name="T16" fmla="*/ 42 w 42"/>
                <a:gd name="T17" fmla="*/ 4 h 70"/>
                <a:gd name="T18" fmla="*/ 42 w 42"/>
                <a:gd name="T19" fmla="*/ 5 h 70"/>
                <a:gd name="T20" fmla="*/ 39 w 42"/>
                <a:gd name="T21" fmla="*/ 6 h 70"/>
                <a:gd name="T22" fmla="*/ 32 w 42"/>
                <a:gd name="T23" fmla="*/ 13 h 70"/>
                <a:gd name="T24" fmla="*/ 27 w 42"/>
                <a:gd name="T25" fmla="*/ 47 h 70"/>
                <a:gd name="T26" fmla="*/ 25 w 42"/>
                <a:gd name="T27" fmla="*/ 58 h 70"/>
                <a:gd name="T28" fmla="*/ 31 w 42"/>
                <a:gd name="T29" fmla="*/ 68 h 70"/>
                <a:gd name="T30" fmla="*/ 33 w 42"/>
                <a:gd name="T31" fmla="*/ 69 h 70"/>
                <a:gd name="T32" fmla="*/ 33 w 42"/>
                <a:gd name="T33" fmla="*/ 70 h 70"/>
                <a:gd name="T34" fmla="*/ 0 w 42"/>
                <a:gd name="T35" fmla="*/ 66 h 70"/>
                <a:gd name="T36" fmla="*/ 1 w 42"/>
                <a:gd name="T37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70">
                  <a:moveTo>
                    <a:pt x="1" y="64"/>
                  </a:moveTo>
                  <a:cubicBezTo>
                    <a:pt x="2" y="64"/>
                    <a:pt x="3" y="64"/>
                    <a:pt x="4" y="64"/>
                  </a:cubicBezTo>
                  <a:cubicBezTo>
                    <a:pt x="8" y="63"/>
                    <a:pt x="10" y="62"/>
                    <a:pt x="10" y="57"/>
                  </a:cubicBezTo>
                  <a:cubicBezTo>
                    <a:pt x="11" y="52"/>
                    <a:pt x="12" y="47"/>
                    <a:pt x="13" y="41"/>
                  </a:cubicBezTo>
                  <a:cubicBezTo>
                    <a:pt x="14" y="32"/>
                    <a:pt x="15" y="23"/>
                    <a:pt x="16" y="14"/>
                  </a:cubicBezTo>
                  <a:cubicBezTo>
                    <a:pt x="16" y="13"/>
                    <a:pt x="17" y="12"/>
                    <a:pt x="17" y="10"/>
                  </a:cubicBezTo>
                  <a:cubicBezTo>
                    <a:pt x="17" y="5"/>
                    <a:pt x="16" y="4"/>
                    <a:pt x="11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20" y="1"/>
                    <a:pt x="31" y="2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0" y="6"/>
                    <a:pt x="39" y="6"/>
                  </a:cubicBezTo>
                  <a:cubicBezTo>
                    <a:pt x="34" y="6"/>
                    <a:pt x="32" y="7"/>
                    <a:pt x="32" y="13"/>
                  </a:cubicBezTo>
                  <a:cubicBezTo>
                    <a:pt x="30" y="24"/>
                    <a:pt x="28" y="36"/>
                    <a:pt x="27" y="47"/>
                  </a:cubicBezTo>
                  <a:cubicBezTo>
                    <a:pt x="26" y="51"/>
                    <a:pt x="26" y="55"/>
                    <a:pt x="25" y="58"/>
                  </a:cubicBezTo>
                  <a:cubicBezTo>
                    <a:pt x="25" y="64"/>
                    <a:pt x="26" y="66"/>
                    <a:pt x="31" y="68"/>
                  </a:cubicBezTo>
                  <a:cubicBezTo>
                    <a:pt x="32" y="68"/>
                    <a:pt x="32" y="69"/>
                    <a:pt x="33" y="69"/>
                  </a:cubicBezTo>
                  <a:cubicBezTo>
                    <a:pt x="33" y="69"/>
                    <a:pt x="33" y="69"/>
                    <a:pt x="33" y="70"/>
                  </a:cubicBezTo>
                  <a:cubicBezTo>
                    <a:pt x="22" y="69"/>
                    <a:pt x="11" y="68"/>
                    <a:pt x="0" y="66"/>
                  </a:cubicBezTo>
                  <a:cubicBezTo>
                    <a:pt x="1" y="65"/>
                    <a:pt x="1" y="65"/>
                    <a:pt x="1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1" name="Freeform 62"/>
            <p:cNvSpPr/>
            <p:nvPr>
              <p:custDataLst>
                <p:tags r:id="rId24"/>
              </p:custDataLst>
            </p:nvPr>
          </p:nvSpPr>
          <p:spPr bwMode="auto">
            <a:xfrm>
              <a:off x="4087756" y="25828682"/>
              <a:ext cx="361786" cy="471895"/>
            </a:xfrm>
            <a:custGeom>
              <a:avLst/>
              <a:gdLst>
                <a:gd name="T0" fmla="*/ 1 w 52"/>
                <a:gd name="T1" fmla="*/ 51 h 67"/>
                <a:gd name="T2" fmla="*/ 5 w 52"/>
                <a:gd name="T3" fmla="*/ 52 h 67"/>
                <a:gd name="T4" fmla="*/ 16 w 52"/>
                <a:gd name="T5" fmla="*/ 47 h 67"/>
                <a:gd name="T6" fmla="*/ 32 w 52"/>
                <a:gd name="T7" fmla="*/ 12 h 67"/>
                <a:gd name="T8" fmla="*/ 33 w 52"/>
                <a:gd name="T9" fmla="*/ 9 h 67"/>
                <a:gd name="T10" fmla="*/ 29 w 52"/>
                <a:gd name="T11" fmla="*/ 2 h 67"/>
                <a:gd name="T12" fmla="*/ 23 w 52"/>
                <a:gd name="T13" fmla="*/ 1 h 67"/>
                <a:gd name="T14" fmla="*/ 52 w 52"/>
                <a:gd name="T15" fmla="*/ 1 h 67"/>
                <a:gd name="T16" fmla="*/ 51 w 52"/>
                <a:gd name="T17" fmla="*/ 4 h 67"/>
                <a:gd name="T18" fmla="*/ 29 w 52"/>
                <a:gd name="T19" fmla="*/ 52 h 67"/>
                <a:gd name="T20" fmla="*/ 33 w 52"/>
                <a:gd name="T21" fmla="*/ 65 h 67"/>
                <a:gd name="T22" fmla="*/ 34 w 52"/>
                <a:gd name="T23" fmla="*/ 66 h 67"/>
                <a:gd name="T24" fmla="*/ 34 w 52"/>
                <a:gd name="T25" fmla="*/ 67 h 67"/>
                <a:gd name="T26" fmla="*/ 33 w 52"/>
                <a:gd name="T27" fmla="*/ 67 h 67"/>
                <a:gd name="T28" fmla="*/ 2 w 52"/>
                <a:gd name="T29" fmla="*/ 53 h 67"/>
                <a:gd name="T30" fmla="*/ 0 w 52"/>
                <a:gd name="T31" fmla="*/ 52 h 67"/>
                <a:gd name="T32" fmla="*/ 1 w 52"/>
                <a:gd name="T33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7">
                  <a:moveTo>
                    <a:pt x="1" y="51"/>
                  </a:moveTo>
                  <a:cubicBezTo>
                    <a:pt x="2" y="51"/>
                    <a:pt x="4" y="51"/>
                    <a:pt x="5" y="52"/>
                  </a:cubicBezTo>
                  <a:cubicBezTo>
                    <a:pt x="10" y="53"/>
                    <a:pt x="13" y="52"/>
                    <a:pt x="16" y="47"/>
                  </a:cubicBezTo>
                  <a:cubicBezTo>
                    <a:pt x="21" y="35"/>
                    <a:pt x="27" y="23"/>
                    <a:pt x="32" y="12"/>
                  </a:cubicBezTo>
                  <a:cubicBezTo>
                    <a:pt x="33" y="11"/>
                    <a:pt x="33" y="10"/>
                    <a:pt x="33" y="9"/>
                  </a:cubicBezTo>
                  <a:cubicBezTo>
                    <a:pt x="34" y="5"/>
                    <a:pt x="33" y="3"/>
                    <a:pt x="29" y="2"/>
                  </a:cubicBezTo>
                  <a:cubicBezTo>
                    <a:pt x="28" y="2"/>
                    <a:pt x="26" y="2"/>
                    <a:pt x="23" y="1"/>
                  </a:cubicBezTo>
                  <a:cubicBezTo>
                    <a:pt x="27" y="0"/>
                    <a:pt x="44" y="0"/>
                    <a:pt x="52" y="1"/>
                  </a:cubicBezTo>
                  <a:cubicBezTo>
                    <a:pt x="52" y="2"/>
                    <a:pt x="52" y="3"/>
                    <a:pt x="51" y="4"/>
                  </a:cubicBezTo>
                  <a:cubicBezTo>
                    <a:pt x="44" y="20"/>
                    <a:pt x="37" y="36"/>
                    <a:pt x="29" y="52"/>
                  </a:cubicBezTo>
                  <a:cubicBezTo>
                    <a:pt x="26" y="59"/>
                    <a:pt x="26" y="61"/>
                    <a:pt x="33" y="65"/>
                  </a:cubicBezTo>
                  <a:cubicBezTo>
                    <a:pt x="33" y="65"/>
                    <a:pt x="34" y="66"/>
                    <a:pt x="34" y="66"/>
                  </a:cubicBezTo>
                  <a:cubicBezTo>
                    <a:pt x="34" y="66"/>
                    <a:pt x="34" y="67"/>
                    <a:pt x="34" y="67"/>
                  </a:cubicBezTo>
                  <a:cubicBezTo>
                    <a:pt x="34" y="67"/>
                    <a:pt x="33" y="67"/>
                    <a:pt x="33" y="67"/>
                  </a:cubicBezTo>
                  <a:cubicBezTo>
                    <a:pt x="23" y="62"/>
                    <a:pt x="13" y="58"/>
                    <a:pt x="2" y="53"/>
                  </a:cubicBezTo>
                  <a:cubicBezTo>
                    <a:pt x="1" y="53"/>
                    <a:pt x="1" y="52"/>
                    <a:pt x="0" y="52"/>
                  </a:cubicBezTo>
                  <a:cubicBezTo>
                    <a:pt x="1" y="51"/>
                    <a:pt x="1" y="51"/>
                    <a:pt x="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2" name="Freeform 71"/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3199024" y="21141193"/>
              <a:ext cx="4561647" cy="4553785"/>
            </a:xfrm>
            <a:custGeom>
              <a:avLst/>
              <a:gdLst>
                <a:gd name="T0" fmla="*/ 326 w 652"/>
                <a:gd name="T1" fmla="*/ 652 h 652"/>
                <a:gd name="T2" fmla="*/ 326 w 652"/>
                <a:gd name="T3" fmla="*/ 0 h 652"/>
                <a:gd name="T4" fmla="*/ 300 w 652"/>
                <a:gd name="T5" fmla="*/ 368 h 652"/>
                <a:gd name="T6" fmla="*/ 300 w 652"/>
                <a:gd name="T7" fmla="*/ 408 h 652"/>
                <a:gd name="T8" fmla="*/ 292 w 652"/>
                <a:gd name="T9" fmla="*/ 425 h 652"/>
                <a:gd name="T10" fmla="*/ 239 w 652"/>
                <a:gd name="T11" fmla="*/ 475 h 652"/>
                <a:gd name="T12" fmla="*/ 208 w 652"/>
                <a:gd name="T13" fmla="*/ 558 h 652"/>
                <a:gd name="T14" fmla="*/ 256 w 652"/>
                <a:gd name="T15" fmla="*/ 566 h 652"/>
                <a:gd name="T16" fmla="*/ 264 w 652"/>
                <a:gd name="T17" fmla="*/ 540 h 652"/>
                <a:gd name="T18" fmla="*/ 312 w 652"/>
                <a:gd name="T19" fmla="*/ 473 h 652"/>
                <a:gd name="T20" fmla="*/ 346 w 652"/>
                <a:gd name="T21" fmla="*/ 477 h 652"/>
                <a:gd name="T22" fmla="*/ 390 w 652"/>
                <a:gd name="T23" fmla="*/ 550 h 652"/>
                <a:gd name="T24" fmla="*/ 410 w 652"/>
                <a:gd name="T25" fmla="*/ 582 h 652"/>
                <a:gd name="T26" fmla="*/ 439 w 652"/>
                <a:gd name="T27" fmla="*/ 536 h 652"/>
                <a:gd name="T28" fmla="*/ 360 w 652"/>
                <a:gd name="T29" fmla="*/ 425 h 652"/>
                <a:gd name="T30" fmla="*/ 351 w 652"/>
                <a:gd name="T31" fmla="*/ 372 h 652"/>
                <a:gd name="T32" fmla="*/ 357 w 652"/>
                <a:gd name="T33" fmla="*/ 369 h 652"/>
                <a:gd name="T34" fmla="*/ 453 w 652"/>
                <a:gd name="T35" fmla="*/ 459 h 652"/>
                <a:gd name="T36" fmla="*/ 489 w 652"/>
                <a:gd name="T37" fmla="*/ 522 h 652"/>
                <a:gd name="T38" fmla="*/ 526 w 652"/>
                <a:gd name="T39" fmla="*/ 508 h 652"/>
                <a:gd name="T40" fmla="*/ 512 w 652"/>
                <a:gd name="T41" fmla="*/ 460 h 652"/>
                <a:gd name="T42" fmla="*/ 373 w 652"/>
                <a:gd name="T43" fmla="*/ 322 h 652"/>
                <a:gd name="T44" fmla="*/ 351 w 652"/>
                <a:gd name="T45" fmla="*/ 304 h 652"/>
                <a:gd name="T46" fmla="*/ 306 w 652"/>
                <a:gd name="T47" fmla="*/ 286 h 652"/>
                <a:gd name="T48" fmla="*/ 300 w 652"/>
                <a:gd name="T49" fmla="*/ 316 h 652"/>
                <a:gd name="T50" fmla="*/ 210 w 652"/>
                <a:gd name="T51" fmla="*/ 361 h 652"/>
                <a:gd name="T52" fmla="*/ 128 w 652"/>
                <a:gd name="T53" fmla="*/ 483 h 652"/>
                <a:gd name="T54" fmla="*/ 140 w 652"/>
                <a:gd name="T55" fmla="*/ 526 h 652"/>
                <a:gd name="T56" fmla="*/ 172 w 652"/>
                <a:gd name="T57" fmla="*/ 509 h 652"/>
                <a:gd name="T58" fmla="*/ 246 w 652"/>
                <a:gd name="T59" fmla="*/ 399 h 652"/>
                <a:gd name="T60" fmla="*/ 300 w 652"/>
                <a:gd name="T61" fmla="*/ 368 h 652"/>
                <a:gd name="T62" fmla="*/ 249 w 652"/>
                <a:gd name="T63" fmla="*/ 114 h 652"/>
                <a:gd name="T64" fmla="*/ 123 w 652"/>
                <a:gd name="T65" fmla="*/ 169 h 652"/>
                <a:gd name="T66" fmla="*/ 75 w 652"/>
                <a:gd name="T67" fmla="*/ 214 h 652"/>
                <a:gd name="T68" fmla="*/ 108 w 652"/>
                <a:gd name="T69" fmla="*/ 242 h 652"/>
                <a:gd name="T70" fmla="*/ 158 w 652"/>
                <a:gd name="T71" fmla="*/ 210 h 652"/>
                <a:gd name="T72" fmla="*/ 253 w 652"/>
                <a:gd name="T73" fmla="*/ 164 h 652"/>
                <a:gd name="T74" fmla="*/ 250 w 652"/>
                <a:gd name="T75" fmla="*/ 222 h 652"/>
                <a:gd name="T76" fmla="*/ 65 w 652"/>
                <a:gd name="T77" fmla="*/ 383 h 652"/>
                <a:gd name="T78" fmla="*/ 80 w 652"/>
                <a:gd name="T79" fmla="*/ 422 h 652"/>
                <a:gd name="T80" fmla="*/ 113 w 652"/>
                <a:gd name="T81" fmla="*/ 400 h 652"/>
                <a:gd name="T82" fmla="*/ 215 w 652"/>
                <a:gd name="T83" fmla="*/ 296 h 652"/>
                <a:gd name="T84" fmla="*/ 304 w 652"/>
                <a:gd name="T85" fmla="*/ 240 h 652"/>
                <a:gd name="T86" fmla="*/ 303 w 652"/>
                <a:gd name="T87" fmla="*/ 78 h 652"/>
                <a:gd name="T88" fmla="*/ 269 w 652"/>
                <a:gd name="T89" fmla="*/ 56 h 652"/>
                <a:gd name="T90" fmla="*/ 253 w 652"/>
                <a:gd name="T91" fmla="*/ 90 h 652"/>
                <a:gd name="T92" fmla="*/ 398 w 652"/>
                <a:gd name="T93" fmla="*/ 112 h 652"/>
                <a:gd name="T94" fmla="*/ 398 w 652"/>
                <a:gd name="T95" fmla="*/ 82 h 652"/>
                <a:gd name="T96" fmla="*/ 368 w 652"/>
                <a:gd name="T97" fmla="*/ 54 h 652"/>
                <a:gd name="T98" fmla="*/ 347 w 652"/>
                <a:gd name="T99" fmla="*/ 85 h 652"/>
                <a:gd name="T100" fmla="*/ 347 w 652"/>
                <a:gd name="T101" fmla="*/ 243 h 652"/>
                <a:gd name="T102" fmla="*/ 369 w 652"/>
                <a:gd name="T103" fmla="*/ 264 h 652"/>
                <a:gd name="T104" fmla="*/ 493 w 652"/>
                <a:gd name="T105" fmla="*/ 344 h 652"/>
                <a:gd name="T106" fmla="*/ 549 w 652"/>
                <a:gd name="T107" fmla="*/ 416 h 652"/>
                <a:gd name="T108" fmla="*/ 587 w 652"/>
                <a:gd name="T109" fmla="*/ 384 h 652"/>
                <a:gd name="T110" fmla="*/ 407 w 652"/>
                <a:gd name="T111" fmla="*/ 224 h 652"/>
                <a:gd name="T112" fmla="*/ 398 w 652"/>
                <a:gd name="T113" fmla="*/ 164 h 652"/>
                <a:gd name="T114" fmla="*/ 403 w 652"/>
                <a:gd name="T115" fmla="*/ 165 h 652"/>
                <a:gd name="T116" fmla="*/ 532 w 652"/>
                <a:gd name="T117" fmla="*/ 236 h 652"/>
                <a:gd name="T118" fmla="*/ 575 w 652"/>
                <a:gd name="T119" fmla="*/ 211 h 652"/>
                <a:gd name="T120" fmla="*/ 509 w 652"/>
                <a:gd name="T121" fmla="*/ 157 h 652"/>
                <a:gd name="T122" fmla="*/ 398 w 652"/>
                <a:gd name="T123" fmla="*/ 11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2" h="652">
                  <a:moveTo>
                    <a:pt x="652" y="326"/>
                  </a:moveTo>
                  <a:cubicBezTo>
                    <a:pt x="652" y="505"/>
                    <a:pt x="506" y="652"/>
                    <a:pt x="326" y="652"/>
                  </a:cubicBezTo>
                  <a:cubicBezTo>
                    <a:pt x="147" y="652"/>
                    <a:pt x="0" y="507"/>
                    <a:pt x="0" y="326"/>
                  </a:cubicBezTo>
                  <a:cubicBezTo>
                    <a:pt x="0" y="146"/>
                    <a:pt x="146" y="0"/>
                    <a:pt x="326" y="0"/>
                  </a:cubicBezTo>
                  <a:cubicBezTo>
                    <a:pt x="506" y="0"/>
                    <a:pt x="652" y="147"/>
                    <a:pt x="652" y="326"/>
                  </a:cubicBezTo>
                  <a:close/>
                  <a:moveTo>
                    <a:pt x="300" y="368"/>
                  </a:moveTo>
                  <a:cubicBezTo>
                    <a:pt x="300" y="370"/>
                    <a:pt x="300" y="371"/>
                    <a:pt x="300" y="373"/>
                  </a:cubicBezTo>
                  <a:cubicBezTo>
                    <a:pt x="300" y="385"/>
                    <a:pt x="300" y="396"/>
                    <a:pt x="300" y="408"/>
                  </a:cubicBezTo>
                  <a:cubicBezTo>
                    <a:pt x="300" y="409"/>
                    <a:pt x="300" y="410"/>
                    <a:pt x="300" y="411"/>
                  </a:cubicBezTo>
                  <a:cubicBezTo>
                    <a:pt x="300" y="417"/>
                    <a:pt x="297" y="422"/>
                    <a:pt x="292" y="425"/>
                  </a:cubicBezTo>
                  <a:cubicBezTo>
                    <a:pt x="290" y="426"/>
                    <a:pt x="288" y="428"/>
                    <a:pt x="285" y="429"/>
                  </a:cubicBezTo>
                  <a:cubicBezTo>
                    <a:pt x="267" y="441"/>
                    <a:pt x="252" y="457"/>
                    <a:pt x="239" y="475"/>
                  </a:cubicBezTo>
                  <a:cubicBezTo>
                    <a:pt x="225" y="496"/>
                    <a:pt x="216" y="520"/>
                    <a:pt x="210" y="544"/>
                  </a:cubicBezTo>
                  <a:cubicBezTo>
                    <a:pt x="209" y="549"/>
                    <a:pt x="208" y="553"/>
                    <a:pt x="208" y="558"/>
                  </a:cubicBezTo>
                  <a:cubicBezTo>
                    <a:pt x="207" y="571"/>
                    <a:pt x="215" y="581"/>
                    <a:pt x="228" y="583"/>
                  </a:cubicBezTo>
                  <a:cubicBezTo>
                    <a:pt x="239" y="585"/>
                    <a:pt x="252" y="581"/>
                    <a:pt x="256" y="566"/>
                  </a:cubicBezTo>
                  <a:cubicBezTo>
                    <a:pt x="256" y="565"/>
                    <a:pt x="257" y="563"/>
                    <a:pt x="257" y="562"/>
                  </a:cubicBezTo>
                  <a:cubicBezTo>
                    <a:pt x="260" y="555"/>
                    <a:pt x="262" y="547"/>
                    <a:pt x="264" y="540"/>
                  </a:cubicBezTo>
                  <a:cubicBezTo>
                    <a:pt x="270" y="523"/>
                    <a:pt x="278" y="508"/>
                    <a:pt x="289" y="493"/>
                  </a:cubicBezTo>
                  <a:cubicBezTo>
                    <a:pt x="295" y="485"/>
                    <a:pt x="303" y="478"/>
                    <a:pt x="312" y="473"/>
                  </a:cubicBezTo>
                  <a:cubicBezTo>
                    <a:pt x="321" y="468"/>
                    <a:pt x="330" y="468"/>
                    <a:pt x="339" y="473"/>
                  </a:cubicBezTo>
                  <a:cubicBezTo>
                    <a:pt x="341" y="474"/>
                    <a:pt x="344" y="475"/>
                    <a:pt x="346" y="477"/>
                  </a:cubicBezTo>
                  <a:cubicBezTo>
                    <a:pt x="355" y="483"/>
                    <a:pt x="362" y="491"/>
                    <a:pt x="368" y="500"/>
                  </a:cubicBezTo>
                  <a:cubicBezTo>
                    <a:pt x="378" y="516"/>
                    <a:pt x="385" y="533"/>
                    <a:pt x="390" y="550"/>
                  </a:cubicBezTo>
                  <a:cubicBezTo>
                    <a:pt x="392" y="556"/>
                    <a:pt x="394" y="563"/>
                    <a:pt x="396" y="569"/>
                  </a:cubicBezTo>
                  <a:cubicBezTo>
                    <a:pt x="399" y="576"/>
                    <a:pt x="403" y="580"/>
                    <a:pt x="410" y="582"/>
                  </a:cubicBezTo>
                  <a:cubicBezTo>
                    <a:pt x="425" y="588"/>
                    <a:pt x="446" y="577"/>
                    <a:pt x="443" y="555"/>
                  </a:cubicBezTo>
                  <a:cubicBezTo>
                    <a:pt x="442" y="548"/>
                    <a:pt x="440" y="542"/>
                    <a:pt x="439" y="536"/>
                  </a:cubicBezTo>
                  <a:cubicBezTo>
                    <a:pt x="433" y="515"/>
                    <a:pt x="426" y="496"/>
                    <a:pt x="414" y="478"/>
                  </a:cubicBezTo>
                  <a:cubicBezTo>
                    <a:pt x="400" y="456"/>
                    <a:pt x="382" y="439"/>
                    <a:pt x="360" y="425"/>
                  </a:cubicBezTo>
                  <a:cubicBezTo>
                    <a:pt x="354" y="422"/>
                    <a:pt x="351" y="417"/>
                    <a:pt x="351" y="410"/>
                  </a:cubicBezTo>
                  <a:cubicBezTo>
                    <a:pt x="351" y="397"/>
                    <a:pt x="351" y="385"/>
                    <a:pt x="351" y="372"/>
                  </a:cubicBezTo>
                  <a:cubicBezTo>
                    <a:pt x="351" y="371"/>
                    <a:pt x="351" y="370"/>
                    <a:pt x="352" y="368"/>
                  </a:cubicBezTo>
                  <a:cubicBezTo>
                    <a:pt x="354" y="368"/>
                    <a:pt x="355" y="369"/>
                    <a:pt x="357" y="369"/>
                  </a:cubicBezTo>
                  <a:cubicBezTo>
                    <a:pt x="376" y="376"/>
                    <a:pt x="392" y="386"/>
                    <a:pt x="406" y="400"/>
                  </a:cubicBezTo>
                  <a:cubicBezTo>
                    <a:pt x="425" y="417"/>
                    <a:pt x="439" y="437"/>
                    <a:pt x="453" y="459"/>
                  </a:cubicBezTo>
                  <a:cubicBezTo>
                    <a:pt x="462" y="475"/>
                    <a:pt x="471" y="492"/>
                    <a:pt x="479" y="509"/>
                  </a:cubicBezTo>
                  <a:cubicBezTo>
                    <a:pt x="481" y="514"/>
                    <a:pt x="484" y="518"/>
                    <a:pt x="489" y="522"/>
                  </a:cubicBezTo>
                  <a:cubicBezTo>
                    <a:pt x="494" y="526"/>
                    <a:pt x="501" y="529"/>
                    <a:pt x="508" y="527"/>
                  </a:cubicBezTo>
                  <a:cubicBezTo>
                    <a:pt x="518" y="524"/>
                    <a:pt x="524" y="518"/>
                    <a:pt x="526" y="508"/>
                  </a:cubicBezTo>
                  <a:cubicBezTo>
                    <a:pt x="528" y="500"/>
                    <a:pt x="527" y="493"/>
                    <a:pt x="524" y="486"/>
                  </a:cubicBezTo>
                  <a:cubicBezTo>
                    <a:pt x="520" y="477"/>
                    <a:pt x="516" y="469"/>
                    <a:pt x="512" y="460"/>
                  </a:cubicBezTo>
                  <a:cubicBezTo>
                    <a:pt x="498" y="429"/>
                    <a:pt x="480" y="400"/>
                    <a:pt x="456" y="375"/>
                  </a:cubicBezTo>
                  <a:cubicBezTo>
                    <a:pt x="432" y="351"/>
                    <a:pt x="405" y="333"/>
                    <a:pt x="373" y="322"/>
                  </a:cubicBezTo>
                  <a:cubicBezTo>
                    <a:pt x="366" y="320"/>
                    <a:pt x="359" y="318"/>
                    <a:pt x="351" y="316"/>
                  </a:cubicBezTo>
                  <a:cubicBezTo>
                    <a:pt x="351" y="312"/>
                    <a:pt x="351" y="308"/>
                    <a:pt x="351" y="304"/>
                  </a:cubicBezTo>
                  <a:cubicBezTo>
                    <a:pt x="350" y="298"/>
                    <a:pt x="349" y="291"/>
                    <a:pt x="345" y="286"/>
                  </a:cubicBezTo>
                  <a:cubicBezTo>
                    <a:pt x="335" y="271"/>
                    <a:pt x="316" y="271"/>
                    <a:pt x="306" y="286"/>
                  </a:cubicBezTo>
                  <a:cubicBezTo>
                    <a:pt x="302" y="292"/>
                    <a:pt x="301" y="299"/>
                    <a:pt x="301" y="305"/>
                  </a:cubicBezTo>
                  <a:cubicBezTo>
                    <a:pt x="300" y="309"/>
                    <a:pt x="300" y="312"/>
                    <a:pt x="300" y="316"/>
                  </a:cubicBezTo>
                  <a:cubicBezTo>
                    <a:pt x="299" y="317"/>
                    <a:pt x="298" y="317"/>
                    <a:pt x="296" y="317"/>
                  </a:cubicBezTo>
                  <a:cubicBezTo>
                    <a:pt x="264" y="325"/>
                    <a:pt x="235" y="339"/>
                    <a:pt x="210" y="361"/>
                  </a:cubicBezTo>
                  <a:cubicBezTo>
                    <a:pt x="191" y="378"/>
                    <a:pt x="175" y="398"/>
                    <a:pt x="161" y="420"/>
                  </a:cubicBezTo>
                  <a:cubicBezTo>
                    <a:pt x="148" y="440"/>
                    <a:pt x="138" y="462"/>
                    <a:pt x="128" y="483"/>
                  </a:cubicBezTo>
                  <a:cubicBezTo>
                    <a:pt x="126" y="490"/>
                    <a:pt x="124" y="497"/>
                    <a:pt x="125" y="504"/>
                  </a:cubicBezTo>
                  <a:cubicBezTo>
                    <a:pt x="126" y="515"/>
                    <a:pt x="130" y="522"/>
                    <a:pt x="140" y="526"/>
                  </a:cubicBezTo>
                  <a:cubicBezTo>
                    <a:pt x="150" y="530"/>
                    <a:pt x="159" y="526"/>
                    <a:pt x="165" y="519"/>
                  </a:cubicBezTo>
                  <a:cubicBezTo>
                    <a:pt x="168" y="516"/>
                    <a:pt x="170" y="512"/>
                    <a:pt x="172" y="509"/>
                  </a:cubicBezTo>
                  <a:cubicBezTo>
                    <a:pt x="181" y="493"/>
                    <a:pt x="189" y="476"/>
                    <a:pt x="198" y="461"/>
                  </a:cubicBezTo>
                  <a:cubicBezTo>
                    <a:pt x="211" y="438"/>
                    <a:pt x="227" y="417"/>
                    <a:pt x="246" y="399"/>
                  </a:cubicBezTo>
                  <a:cubicBezTo>
                    <a:pt x="260" y="386"/>
                    <a:pt x="276" y="376"/>
                    <a:pt x="294" y="370"/>
                  </a:cubicBezTo>
                  <a:cubicBezTo>
                    <a:pt x="296" y="369"/>
                    <a:pt x="298" y="368"/>
                    <a:pt x="300" y="368"/>
                  </a:cubicBezTo>
                  <a:close/>
                  <a:moveTo>
                    <a:pt x="253" y="112"/>
                  </a:moveTo>
                  <a:cubicBezTo>
                    <a:pt x="252" y="113"/>
                    <a:pt x="250" y="113"/>
                    <a:pt x="249" y="114"/>
                  </a:cubicBezTo>
                  <a:cubicBezTo>
                    <a:pt x="240" y="117"/>
                    <a:pt x="231" y="119"/>
                    <a:pt x="222" y="122"/>
                  </a:cubicBezTo>
                  <a:cubicBezTo>
                    <a:pt x="187" y="134"/>
                    <a:pt x="154" y="149"/>
                    <a:pt x="123" y="169"/>
                  </a:cubicBezTo>
                  <a:cubicBezTo>
                    <a:pt x="110" y="178"/>
                    <a:pt x="97" y="188"/>
                    <a:pt x="85" y="200"/>
                  </a:cubicBezTo>
                  <a:cubicBezTo>
                    <a:pt x="81" y="204"/>
                    <a:pt x="77" y="208"/>
                    <a:pt x="75" y="214"/>
                  </a:cubicBezTo>
                  <a:cubicBezTo>
                    <a:pt x="71" y="225"/>
                    <a:pt x="76" y="237"/>
                    <a:pt x="87" y="241"/>
                  </a:cubicBezTo>
                  <a:cubicBezTo>
                    <a:pt x="94" y="244"/>
                    <a:pt x="101" y="244"/>
                    <a:pt x="108" y="242"/>
                  </a:cubicBezTo>
                  <a:cubicBezTo>
                    <a:pt x="114" y="240"/>
                    <a:pt x="118" y="237"/>
                    <a:pt x="123" y="234"/>
                  </a:cubicBezTo>
                  <a:cubicBezTo>
                    <a:pt x="134" y="226"/>
                    <a:pt x="146" y="217"/>
                    <a:pt x="158" y="210"/>
                  </a:cubicBezTo>
                  <a:cubicBezTo>
                    <a:pt x="186" y="191"/>
                    <a:pt x="216" y="176"/>
                    <a:pt x="249" y="165"/>
                  </a:cubicBezTo>
                  <a:cubicBezTo>
                    <a:pt x="250" y="165"/>
                    <a:pt x="252" y="164"/>
                    <a:pt x="253" y="164"/>
                  </a:cubicBezTo>
                  <a:cubicBezTo>
                    <a:pt x="253" y="183"/>
                    <a:pt x="253" y="202"/>
                    <a:pt x="253" y="220"/>
                  </a:cubicBezTo>
                  <a:cubicBezTo>
                    <a:pt x="252" y="221"/>
                    <a:pt x="251" y="221"/>
                    <a:pt x="250" y="222"/>
                  </a:cubicBezTo>
                  <a:cubicBezTo>
                    <a:pt x="185" y="247"/>
                    <a:pt x="131" y="288"/>
                    <a:pt x="90" y="345"/>
                  </a:cubicBezTo>
                  <a:cubicBezTo>
                    <a:pt x="81" y="357"/>
                    <a:pt x="73" y="370"/>
                    <a:pt x="65" y="383"/>
                  </a:cubicBezTo>
                  <a:cubicBezTo>
                    <a:pt x="62" y="387"/>
                    <a:pt x="60" y="391"/>
                    <a:pt x="60" y="395"/>
                  </a:cubicBezTo>
                  <a:cubicBezTo>
                    <a:pt x="60" y="408"/>
                    <a:pt x="68" y="419"/>
                    <a:pt x="80" y="422"/>
                  </a:cubicBezTo>
                  <a:cubicBezTo>
                    <a:pt x="90" y="425"/>
                    <a:pt x="98" y="422"/>
                    <a:pt x="104" y="413"/>
                  </a:cubicBezTo>
                  <a:cubicBezTo>
                    <a:pt x="107" y="409"/>
                    <a:pt x="110" y="404"/>
                    <a:pt x="113" y="400"/>
                  </a:cubicBezTo>
                  <a:cubicBezTo>
                    <a:pt x="127" y="380"/>
                    <a:pt x="143" y="361"/>
                    <a:pt x="160" y="343"/>
                  </a:cubicBezTo>
                  <a:cubicBezTo>
                    <a:pt x="177" y="325"/>
                    <a:pt x="195" y="309"/>
                    <a:pt x="215" y="296"/>
                  </a:cubicBezTo>
                  <a:cubicBezTo>
                    <a:pt x="237" y="282"/>
                    <a:pt x="261" y="271"/>
                    <a:pt x="286" y="264"/>
                  </a:cubicBezTo>
                  <a:cubicBezTo>
                    <a:pt x="300" y="260"/>
                    <a:pt x="304" y="253"/>
                    <a:pt x="304" y="240"/>
                  </a:cubicBezTo>
                  <a:cubicBezTo>
                    <a:pt x="304" y="189"/>
                    <a:pt x="304" y="138"/>
                    <a:pt x="304" y="88"/>
                  </a:cubicBezTo>
                  <a:cubicBezTo>
                    <a:pt x="304" y="84"/>
                    <a:pt x="304" y="81"/>
                    <a:pt x="303" y="78"/>
                  </a:cubicBezTo>
                  <a:cubicBezTo>
                    <a:pt x="303" y="74"/>
                    <a:pt x="302" y="69"/>
                    <a:pt x="299" y="65"/>
                  </a:cubicBezTo>
                  <a:cubicBezTo>
                    <a:pt x="293" y="55"/>
                    <a:pt x="280" y="51"/>
                    <a:pt x="269" y="56"/>
                  </a:cubicBezTo>
                  <a:cubicBezTo>
                    <a:pt x="261" y="61"/>
                    <a:pt x="256" y="68"/>
                    <a:pt x="254" y="77"/>
                  </a:cubicBezTo>
                  <a:cubicBezTo>
                    <a:pt x="254" y="81"/>
                    <a:pt x="254" y="85"/>
                    <a:pt x="253" y="90"/>
                  </a:cubicBezTo>
                  <a:cubicBezTo>
                    <a:pt x="253" y="97"/>
                    <a:pt x="253" y="105"/>
                    <a:pt x="253" y="112"/>
                  </a:cubicBezTo>
                  <a:close/>
                  <a:moveTo>
                    <a:pt x="398" y="112"/>
                  </a:moveTo>
                  <a:cubicBezTo>
                    <a:pt x="398" y="110"/>
                    <a:pt x="398" y="108"/>
                    <a:pt x="398" y="106"/>
                  </a:cubicBezTo>
                  <a:cubicBezTo>
                    <a:pt x="398" y="98"/>
                    <a:pt x="398" y="90"/>
                    <a:pt x="398" y="82"/>
                  </a:cubicBezTo>
                  <a:cubicBezTo>
                    <a:pt x="397" y="76"/>
                    <a:pt x="396" y="70"/>
                    <a:pt x="392" y="65"/>
                  </a:cubicBezTo>
                  <a:cubicBezTo>
                    <a:pt x="386" y="57"/>
                    <a:pt x="378" y="53"/>
                    <a:pt x="368" y="54"/>
                  </a:cubicBezTo>
                  <a:cubicBezTo>
                    <a:pt x="358" y="56"/>
                    <a:pt x="352" y="62"/>
                    <a:pt x="349" y="71"/>
                  </a:cubicBezTo>
                  <a:cubicBezTo>
                    <a:pt x="348" y="75"/>
                    <a:pt x="347" y="80"/>
                    <a:pt x="347" y="85"/>
                  </a:cubicBezTo>
                  <a:cubicBezTo>
                    <a:pt x="347" y="137"/>
                    <a:pt x="347" y="189"/>
                    <a:pt x="347" y="242"/>
                  </a:cubicBezTo>
                  <a:cubicBezTo>
                    <a:pt x="347" y="242"/>
                    <a:pt x="347" y="243"/>
                    <a:pt x="347" y="243"/>
                  </a:cubicBezTo>
                  <a:cubicBezTo>
                    <a:pt x="347" y="251"/>
                    <a:pt x="351" y="257"/>
                    <a:pt x="358" y="260"/>
                  </a:cubicBezTo>
                  <a:cubicBezTo>
                    <a:pt x="361" y="262"/>
                    <a:pt x="365" y="263"/>
                    <a:pt x="369" y="264"/>
                  </a:cubicBezTo>
                  <a:cubicBezTo>
                    <a:pt x="387" y="270"/>
                    <a:pt x="405" y="277"/>
                    <a:pt x="421" y="286"/>
                  </a:cubicBezTo>
                  <a:cubicBezTo>
                    <a:pt x="449" y="301"/>
                    <a:pt x="473" y="321"/>
                    <a:pt x="493" y="344"/>
                  </a:cubicBezTo>
                  <a:cubicBezTo>
                    <a:pt x="513" y="365"/>
                    <a:pt x="530" y="388"/>
                    <a:pt x="546" y="412"/>
                  </a:cubicBezTo>
                  <a:cubicBezTo>
                    <a:pt x="547" y="413"/>
                    <a:pt x="548" y="415"/>
                    <a:pt x="549" y="416"/>
                  </a:cubicBezTo>
                  <a:cubicBezTo>
                    <a:pt x="553" y="421"/>
                    <a:pt x="558" y="423"/>
                    <a:pt x="564" y="423"/>
                  </a:cubicBezTo>
                  <a:cubicBezTo>
                    <a:pt x="584" y="423"/>
                    <a:pt x="598" y="402"/>
                    <a:pt x="587" y="384"/>
                  </a:cubicBezTo>
                  <a:cubicBezTo>
                    <a:pt x="581" y="374"/>
                    <a:pt x="576" y="365"/>
                    <a:pt x="569" y="355"/>
                  </a:cubicBezTo>
                  <a:cubicBezTo>
                    <a:pt x="528" y="296"/>
                    <a:pt x="474" y="251"/>
                    <a:pt x="407" y="224"/>
                  </a:cubicBezTo>
                  <a:cubicBezTo>
                    <a:pt x="404" y="223"/>
                    <a:pt x="401" y="222"/>
                    <a:pt x="398" y="220"/>
                  </a:cubicBezTo>
                  <a:cubicBezTo>
                    <a:pt x="398" y="201"/>
                    <a:pt x="398" y="183"/>
                    <a:pt x="398" y="164"/>
                  </a:cubicBezTo>
                  <a:cubicBezTo>
                    <a:pt x="399" y="164"/>
                    <a:pt x="399" y="164"/>
                    <a:pt x="399" y="164"/>
                  </a:cubicBezTo>
                  <a:cubicBezTo>
                    <a:pt x="401" y="165"/>
                    <a:pt x="402" y="165"/>
                    <a:pt x="403" y="165"/>
                  </a:cubicBezTo>
                  <a:cubicBezTo>
                    <a:pt x="439" y="177"/>
                    <a:pt x="473" y="195"/>
                    <a:pt x="504" y="217"/>
                  </a:cubicBezTo>
                  <a:cubicBezTo>
                    <a:pt x="513" y="223"/>
                    <a:pt x="522" y="230"/>
                    <a:pt x="532" y="236"/>
                  </a:cubicBezTo>
                  <a:cubicBezTo>
                    <a:pt x="539" y="242"/>
                    <a:pt x="547" y="244"/>
                    <a:pt x="556" y="243"/>
                  </a:cubicBezTo>
                  <a:cubicBezTo>
                    <a:pt x="573" y="242"/>
                    <a:pt x="582" y="226"/>
                    <a:pt x="575" y="211"/>
                  </a:cubicBezTo>
                  <a:cubicBezTo>
                    <a:pt x="572" y="206"/>
                    <a:pt x="569" y="202"/>
                    <a:pt x="566" y="199"/>
                  </a:cubicBezTo>
                  <a:cubicBezTo>
                    <a:pt x="549" y="182"/>
                    <a:pt x="529" y="169"/>
                    <a:pt x="509" y="157"/>
                  </a:cubicBezTo>
                  <a:cubicBezTo>
                    <a:pt x="480" y="141"/>
                    <a:pt x="450" y="129"/>
                    <a:pt x="418" y="119"/>
                  </a:cubicBezTo>
                  <a:cubicBezTo>
                    <a:pt x="412" y="116"/>
                    <a:pt x="405" y="114"/>
                    <a:pt x="398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altLang="zh-CN" i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8494395" cy="761365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四、</a:t>
            </a:r>
            <a:r>
              <a:rPr kumimoji="0" lang="en-US" altLang="zh-CN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Agent</a:t>
            </a:r>
            <a:r>
              <a:rPr kumimoji="0" lang="zh-CN" altLang="en-US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发展方向：</a:t>
            </a:r>
            <a:r>
              <a:rPr kumimoji="0" lang="en-US" altLang="zh-CN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General&amp;Specifc Agents</a:t>
            </a:r>
            <a:endParaRPr kumimoji="0" lang="en-US" altLang="zh-CN" sz="3500" b="1" i="0" u="none" strike="noStrike" cap="none" spc="0" normalizeH="0" baseline="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9080" y="1025525"/>
            <a:ext cx="8942705" cy="35585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3585" y="4163060"/>
            <a:ext cx="1143635" cy="2260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124700" y="4140200"/>
            <a:ext cx="10795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>
                <a:solidFill>
                  <a:schemeClr val="bg1"/>
                </a:solidFill>
              </a:rPr>
              <a:t>环境</a:t>
            </a:r>
            <a:r>
              <a:rPr lang="en-US" altLang="zh-CN" sz="1000">
                <a:solidFill>
                  <a:schemeClr val="bg1"/>
                </a:solidFill>
              </a:rPr>
              <a:t>&amp;</a:t>
            </a:r>
            <a:r>
              <a:rPr lang="zh-CN" altLang="en-US" sz="1000">
                <a:solidFill>
                  <a:schemeClr val="bg1"/>
                </a:solidFill>
              </a:rPr>
              <a:t>技术支持</a:t>
            </a:r>
            <a:endParaRPr lang="zh-CN" altLang="en-US" sz="100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5675" y="4584065"/>
            <a:ext cx="1015746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 fontAlgn="auto">
              <a:lnSpc>
                <a:spcPct val="150000"/>
              </a:lnSpc>
              <a:buNone/>
            </a:pPr>
            <a:r>
              <a:rPr kumimoji="1" lang="en-US" sz="24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Specific Agent = General Agent + Specific Harness</a:t>
            </a:r>
            <a:endParaRPr kumimoji="1" lang="en-US" sz="24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+mn-ea"/>
            </a:endParaRPr>
          </a:p>
          <a:p>
            <a:pPr indent="0" algn="ctr" fontAlgn="auto">
              <a:lnSpc>
                <a:spcPct val="150000"/>
              </a:lnSpc>
              <a:buNone/>
            </a:pPr>
            <a:r>
              <a:rPr kumimoji="1" lang="en-US" sz="24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Harness = Prompt(skills, docs, tools, etc.) + Env(depencies, packages, etc.)</a:t>
            </a:r>
            <a:endParaRPr kumimoji="1" lang="en-US" sz="24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+mn-ea"/>
            </a:endParaRPr>
          </a:p>
          <a:p>
            <a:pPr indent="0" algn="ctr" fontAlgn="auto">
              <a:lnSpc>
                <a:spcPct val="150000"/>
              </a:lnSpc>
              <a:buNone/>
            </a:pPr>
            <a:r>
              <a:rPr kumimoji="1" lang="zh-CN" altLang="en-US" sz="24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当前</a:t>
            </a:r>
            <a:r>
              <a:rPr kumimoji="1" lang="en-US" altLang="zh-CN" sz="24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Agent</a:t>
            </a:r>
            <a:r>
              <a:rPr kumimoji="1" lang="zh-CN" altLang="en-US" sz="24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能使物理学</a:t>
            </a:r>
            <a:r>
              <a:rPr kumimoji="1" lang="en-US" altLang="zh-CN" sz="24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Well Define</a:t>
            </a:r>
            <a:r>
              <a:rPr kumimoji="1" lang="zh-CN" altLang="en-US" sz="24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的成果被轻易采撷</a:t>
            </a:r>
            <a:r>
              <a:rPr kumimoji="1" lang="en-US" altLang="zh-CN" sz="24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+mn-ea"/>
              </a:rPr>
              <a:t>(e.g. Collider Agent)</a:t>
            </a:r>
            <a:endParaRPr kumimoji="1" lang="en-US" altLang="zh-CN" sz="24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altLang="zh-CN" i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8494395" cy="7613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四、</a:t>
            </a:r>
            <a:r>
              <a:rPr kumimoji="0" lang="en-US" altLang="zh-CN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Agent</a:t>
            </a:r>
            <a:r>
              <a:rPr kumimoji="0" lang="zh-CN" altLang="en-US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发展方向：</a:t>
            </a:r>
            <a:r>
              <a:rPr kumimoji="0" lang="en-US" altLang="zh-CN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Mission for us</a:t>
            </a:r>
            <a:endParaRPr kumimoji="0" lang="en-US" altLang="zh-CN" sz="3500" b="1" i="0" u="none" strike="noStrike" cap="none" spc="0" normalizeH="0" baseline="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5" name="文本框 14"/>
          <p:cNvSpPr txBox="1"/>
          <p:nvPr>
            <p:custDataLst>
              <p:tags r:id="rId19"/>
            </p:custDataLst>
          </p:nvPr>
        </p:nvSpPr>
        <p:spPr>
          <a:xfrm>
            <a:off x="5288280" y="1240790"/>
            <a:ext cx="6693535" cy="5144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1. 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构建物理学</a:t>
            </a: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 harness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：沉淀</a:t>
            </a: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 skills + env 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支持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将公式实现、数值模拟、数据处理等流程抽象为可调用</a:t>
            </a: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 skills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，并配套可运行、可复现的环境支撑。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endParaRPr kumimoji="1" lang="en-US" altLang="zh-CN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2. 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打造</a:t>
            </a: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 physics-friendly 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原生平台：支撑科研闭环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提供标准接口、沙箱环境与评测机制，支持执行、验证与多轮迭代。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endParaRPr kumimoji="1" lang="en-US" altLang="zh-CN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3. 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提升</a:t>
            </a:r>
            <a:r>
              <a:rPr kumimoji="1" lang="en-US" altLang="zh-CN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 general agent </a:t>
            </a: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基础能力：补齐关键短板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  <a:p>
            <a:pPr algn="l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kumimoji="1" lang="zh-CN" altLang="en-US" sz="2000" dirty="0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增强指令遵循、科学编程、长上下文理解与自我校验能力。</a:t>
            </a:r>
            <a:endParaRPr kumimoji="1" lang="zh-CN" altLang="en-US" sz="2000" dirty="0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630" y="1296035"/>
            <a:ext cx="4579620" cy="458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手动输入 1"/>
          <p:cNvSpPr/>
          <p:nvPr/>
        </p:nvSpPr>
        <p:spPr>
          <a:xfrm rot="16200000" flipV="1">
            <a:off x="-42866" y="42863"/>
            <a:ext cx="6858000" cy="6772274"/>
          </a:xfrm>
          <a:prstGeom prst="flowChartManualInpu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18440" y="236855"/>
            <a:ext cx="11753215" cy="6396990"/>
            <a:chOff x="344" y="373"/>
            <a:chExt cx="18509" cy="10074"/>
          </a:xfrm>
        </p:grpSpPr>
        <p:pic>
          <p:nvPicPr>
            <p:cNvPr id="5" name="图片 4" descr="黄喆 图书馆(1)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4" y="373"/>
              <a:ext cx="18509" cy="10074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344" y="373"/>
              <a:ext cx="18507" cy="10074"/>
            </a:xfrm>
            <a:prstGeom prst="rect">
              <a:avLst/>
            </a:prstGeom>
            <a:solidFill>
              <a:srgbClr val="F4E8D3">
                <a:alpha val="75000"/>
              </a:srgbClr>
            </a:solidFill>
            <a:ln>
              <a:noFill/>
            </a:ln>
            <a:effectLst>
              <a:outerShdw blurRad="190500" dist="63500" sx="102000" sy="1020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471" y="4514"/>
              <a:ext cx="14777" cy="1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1" i="0" u="none" strike="noStrike" kern="1200" cap="none" normalizeH="0" baseline="0" noProof="0" dirty="0">
                  <a:ln>
                    <a:noFill/>
                  </a:ln>
                  <a:solidFill>
                    <a:srgbClr val="A23838"/>
                  </a:solidFill>
                  <a:effectLst>
                    <a:outerShdw blurRad="50800" dist="38100" dir="2700000" algn="tl" rotWithShape="0">
                      <a:prstClr val="black">
                        <a:alpha val="14000"/>
                      </a:prstClr>
                    </a:outerShdw>
                  </a:effectLst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感谢</a:t>
              </a:r>
              <a:r>
                <a:rPr lang="zh-CN" altLang="en-US" sz="4800" b="1" noProof="0" dirty="0">
                  <a:ln>
                    <a:noFill/>
                  </a:ln>
                  <a:solidFill>
                    <a:srgbClr val="A23838"/>
                  </a:solidFill>
                  <a:effectLst>
                    <a:outerShdw blurRad="50800" dist="38100" dir="2700000" algn="tl" rotWithShape="0">
                      <a:prstClr val="black">
                        <a:alpha val="14000"/>
                      </a:prstClr>
                    </a:outerShdw>
                  </a:effectLst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各位</a:t>
              </a:r>
              <a:r>
                <a:rPr kumimoji="0" lang="zh-CN" altLang="en-US" sz="4800" b="1" i="0" u="none" strike="noStrike" kern="1200" cap="none" normalizeH="0" baseline="0" noProof="0" dirty="0">
                  <a:ln>
                    <a:noFill/>
                  </a:ln>
                  <a:solidFill>
                    <a:srgbClr val="A23838"/>
                  </a:solidFill>
                  <a:effectLst>
                    <a:outerShdw blurRad="50800" dist="38100" dir="2700000" algn="tl" rotWithShape="0">
                      <a:prstClr val="black">
                        <a:alpha val="14000"/>
                      </a:prstClr>
                    </a:outerShdw>
                  </a:effectLst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老师批评与指导</a:t>
              </a:r>
              <a:endParaRPr kumimoji="0" lang="zh-CN" altLang="en-US" sz="4800" b="1" i="0" u="none" strike="noStrike" kern="1200" cap="none" spc="400" normalizeH="0" baseline="0" noProof="0" dirty="0">
                <a:ln>
                  <a:noFill/>
                </a:ln>
                <a:solidFill>
                  <a:srgbClr val="A23838"/>
                </a:solidFill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uLnTx/>
                <a:uFillTx/>
                <a:latin typeface="Times New Roman" panose="02020603050405020304" charset="0"/>
                <a:ea typeface="方正盛世楷书简体_大" panose="02000000000000000000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23" name="图片 22" descr="大雪-蔡翔宇 (8)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lum contrast="18000"/>
            </a:blip>
            <a:srcRect l="26109" t="24766" r="47355" b="195"/>
            <a:stretch>
              <a:fillRect/>
            </a:stretch>
          </p:blipFill>
          <p:spPr>
            <a:xfrm>
              <a:off x="4831" y="6903"/>
              <a:ext cx="753" cy="729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文本框 23"/>
            <p:cNvSpPr txBox="1"/>
            <p:nvPr>
              <p:custDataLst>
                <p:tags r:id="rId4"/>
              </p:custDataLst>
            </p:nvPr>
          </p:nvSpPr>
          <p:spPr>
            <a:xfrm>
              <a:off x="5729" y="6968"/>
              <a:ext cx="2876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A23838"/>
                  </a:solidFill>
                  <a:latin typeface="Times New Roman" panose="02020603050405020304" charset="0"/>
                  <a:ea typeface="仓耳玄三M W05" panose="02020400000000000000" charset="-128"/>
                  <a:cs typeface="方正苏新诗柳楷简体" panose="02000000000000000000" charset="-122"/>
                </a:rPr>
                <a:t>汇报人：仇是</a:t>
              </a:r>
              <a:endParaRPr lang="zh-CN" altLang="en-US">
                <a:solidFill>
                  <a:srgbClr val="A23838"/>
                </a:solidFill>
                <a:latin typeface="Times New Roman" panose="02020603050405020304" charset="0"/>
                <a:ea typeface="仓耳玄三M W05" panose="02020400000000000000" charset="-128"/>
                <a:cs typeface="方正苏新诗柳楷简体" panose="02000000000000000000" charset="-122"/>
              </a:endParaRPr>
            </a:p>
          </p:txBody>
        </p:sp>
        <p:pic>
          <p:nvPicPr>
            <p:cNvPr id="25" name="图片 24" descr="大雪-蔡翔宇 (8)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">
              <a:lum contrast="18000"/>
            </a:blip>
            <a:srcRect l="26109" t="24766" r="47355" b="195"/>
            <a:stretch>
              <a:fillRect/>
            </a:stretch>
          </p:blipFill>
          <p:spPr>
            <a:xfrm>
              <a:off x="10222" y="6903"/>
              <a:ext cx="753" cy="729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文本框 25"/>
            <p:cNvSpPr txBox="1"/>
            <p:nvPr>
              <p:custDataLst>
                <p:tags r:id="rId6"/>
              </p:custDataLst>
            </p:nvPr>
          </p:nvSpPr>
          <p:spPr>
            <a:xfrm>
              <a:off x="11162" y="6968"/>
              <a:ext cx="554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A23838"/>
                  </a:solidFill>
                  <a:latin typeface="Times New Roman" panose="02020603050405020304" charset="0"/>
                  <a:ea typeface="仓耳玄三M W05" panose="02020400000000000000" charset="-128"/>
                  <a:cs typeface="Century Gothic" panose="020B0502020202020204" charset="0"/>
                </a:rPr>
                <a:t>日期：</a:t>
              </a:r>
              <a:r>
                <a:rPr lang="en-US">
                  <a:solidFill>
                    <a:srgbClr val="A23838"/>
                  </a:solidFill>
                  <a:latin typeface="Times New Roman" panose="02020603050405020304" charset="0"/>
                  <a:ea typeface="仓耳玄三M W05" panose="02020400000000000000" charset="-128"/>
                  <a:cs typeface="Century Gothic" panose="020B0502020202020204" charset="0"/>
                </a:rPr>
                <a:t>2026/4/11</a:t>
              </a:r>
              <a:endParaRPr lang="en-US" altLang="en-US">
                <a:solidFill>
                  <a:srgbClr val="A23838"/>
                </a:solidFill>
                <a:latin typeface="Times New Roman" panose="02020603050405020304" charset="0"/>
                <a:ea typeface="仓耳玄三M W05" panose="02020400000000000000" charset="-128"/>
                <a:cs typeface="Century Gothic" panose="020B0502020202020204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8632" y="1552"/>
              <a:ext cx="1995" cy="1995"/>
              <a:chOff x="2105799" y="20055838"/>
              <a:chExt cx="6748090" cy="6732363"/>
            </a:xfrm>
            <a:solidFill>
              <a:srgbClr val="E4AF54">
                <a:alpha val="53000"/>
              </a:srgbClr>
            </a:solidFill>
          </p:grpSpPr>
          <p:sp>
            <p:nvSpPr>
              <p:cNvPr id="11" name="Freeform 8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105799" y="20055838"/>
                <a:ext cx="6748090" cy="6732363"/>
              </a:xfrm>
              <a:custGeom>
                <a:avLst/>
                <a:gdLst>
                  <a:gd name="T0" fmla="*/ 0 w 965"/>
                  <a:gd name="T1" fmla="*/ 465 h 963"/>
                  <a:gd name="T2" fmla="*/ 1 w 965"/>
                  <a:gd name="T3" fmla="*/ 453 h 963"/>
                  <a:gd name="T4" fmla="*/ 10 w 965"/>
                  <a:gd name="T5" fmla="*/ 384 h 963"/>
                  <a:gd name="T6" fmla="*/ 50 w 965"/>
                  <a:gd name="T7" fmla="*/ 269 h 963"/>
                  <a:gd name="T8" fmla="*/ 220 w 965"/>
                  <a:gd name="T9" fmla="*/ 78 h 963"/>
                  <a:gd name="T10" fmla="*/ 368 w 965"/>
                  <a:gd name="T11" fmla="*/ 14 h 963"/>
                  <a:gd name="T12" fmla="*/ 459 w 965"/>
                  <a:gd name="T13" fmla="*/ 1 h 963"/>
                  <a:gd name="T14" fmla="*/ 465 w 965"/>
                  <a:gd name="T15" fmla="*/ 0 h 963"/>
                  <a:gd name="T16" fmla="*/ 498 w 965"/>
                  <a:gd name="T17" fmla="*/ 0 h 963"/>
                  <a:gd name="T18" fmla="*/ 503 w 965"/>
                  <a:gd name="T19" fmla="*/ 1 h 963"/>
                  <a:gd name="T20" fmla="*/ 746 w 965"/>
                  <a:gd name="T21" fmla="*/ 80 h 963"/>
                  <a:gd name="T22" fmla="*/ 941 w 965"/>
                  <a:gd name="T23" fmla="*/ 338 h 963"/>
                  <a:gd name="T24" fmla="*/ 962 w 965"/>
                  <a:gd name="T25" fmla="*/ 447 h 963"/>
                  <a:gd name="T26" fmla="*/ 945 w 965"/>
                  <a:gd name="T27" fmla="*/ 612 h 963"/>
                  <a:gd name="T28" fmla="*/ 857 w 965"/>
                  <a:gd name="T29" fmla="*/ 782 h 963"/>
                  <a:gd name="T30" fmla="*/ 722 w 965"/>
                  <a:gd name="T31" fmla="*/ 897 h 963"/>
                  <a:gd name="T32" fmla="*/ 584 w 965"/>
                  <a:gd name="T33" fmla="*/ 951 h 963"/>
                  <a:gd name="T34" fmla="*/ 502 w 965"/>
                  <a:gd name="T35" fmla="*/ 962 h 963"/>
                  <a:gd name="T36" fmla="*/ 497 w 965"/>
                  <a:gd name="T37" fmla="*/ 963 h 963"/>
                  <a:gd name="T38" fmla="*/ 466 w 965"/>
                  <a:gd name="T39" fmla="*/ 963 h 963"/>
                  <a:gd name="T40" fmla="*/ 449 w 965"/>
                  <a:gd name="T41" fmla="*/ 961 h 963"/>
                  <a:gd name="T42" fmla="*/ 332 w 965"/>
                  <a:gd name="T43" fmla="*/ 938 h 963"/>
                  <a:gd name="T44" fmla="*/ 51 w 965"/>
                  <a:gd name="T45" fmla="*/ 695 h 963"/>
                  <a:gd name="T46" fmla="*/ 8 w 965"/>
                  <a:gd name="T47" fmla="*/ 564 h 963"/>
                  <a:gd name="T48" fmla="*/ 1 w 965"/>
                  <a:gd name="T49" fmla="*/ 510 h 963"/>
                  <a:gd name="T50" fmla="*/ 0 w 965"/>
                  <a:gd name="T51" fmla="*/ 497 h 963"/>
                  <a:gd name="T52" fmla="*/ 0 w 965"/>
                  <a:gd name="T53" fmla="*/ 465 h 963"/>
                  <a:gd name="T54" fmla="*/ 481 w 965"/>
                  <a:gd name="T55" fmla="*/ 946 h 963"/>
                  <a:gd name="T56" fmla="*/ 946 w 965"/>
                  <a:gd name="T57" fmla="*/ 481 h 963"/>
                  <a:gd name="T58" fmla="*/ 482 w 965"/>
                  <a:gd name="T59" fmla="*/ 17 h 963"/>
                  <a:gd name="T60" fmla="*/ 17 w 965"/>
                  <a:gd name="T61" fmla="*/ 480 h 963"/>
                  <a:gd name="T62" fmla="*/ 481 w 965"/>
                  <a:gd name="T63" fmla="*/ 946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5" h="963">
                    <a:moveTo>
                      <a:pt x="0" y="465"/>
                    </a:moveTo>
                    <a:cubicBezTo>
                      <a:pt x="0" y="461"/>
                      <a:pt x="1" y="457"/>
                      <a:pt x="1" y="453"/>
                    </a:cubicBezTo>
                    <a:cubicBezTo>
                      <a:pt x="3" y="430"/>
                      <a:pt x="6" y="407"/>
                      <a:pt x="10" y="384"/>
                    </a:cubicBezTo>
                    <a:cubicBezTo>
                      <a:pt x="19" y="344"/>
                      <a:pt x="32" y="306"/>
                      <a:pt x="50" y="269"/>
                    </a:cubicBezTo>
                    <a:cubicBezTo>
                      <a:pt x="89" y="190"/>
                      <a:pt x="146" y="127"/>
                      <a:pt x="220" y="78"/>
                    </a:cubicBezTo>
                    <a:cubicBezTo>
                      <a:pt x="265" y="48"/>
                      <a:pt x="315" y="27"/>
                      <a:pt x="368" y="14"/>
                    </a:cubicBezTo>
                    <a:cubicBezTo>
                      <a:pt x="398" y="6"/>
                      <a:pt x="429" y="2"/>
                      <a:pt x="459" y="1"/>
                    </a:cubicBezTo>
                    <a:cubicBezTo>
                      <a:pt x="461" y="1"/>
                      <a:pt x="463" y="0"/>
                      <a:pt x="465" y="0"/>
                    </a:cubicBezTo>
                    <a:cubicBezTo>
                      <a:pt x="476" y="0"/>
                      <a:pt x="487" y="0"/>
                      <a:pt x="498" y="0"/>
                    </a:cubicBezTo>
                    <a:cubicBezTo>
                      <a:pt x="500" y="0"/>
                      <a:pt x="501" y="1"/>
                      <a:pt x="503" y="1"/>
                    </a:cubicBezTo>
                    <a:cubicBezTo>
                      <a:pt x="592" y="5"/>
                      <a:pt x="673" y="31"/>
                      <a:pt x="746" y="80"/>
                    </a:cubicBezTo>
                    <a:cubicBezTo>
                      <a:pt x="841" y="143"/>
                      <a:pt x="906" y="229"/>
                      <a:pt x="941" y="338"/>
                    </a:cubicBezTo>
                    <a:cubicBezTo>
                      <a:pt x="952" y="373"/>
                      <a:pt x="959" y="410"/>
                      <a:pt x="962" y="447"/>
                    </a:cubicBezTo>
                    <a:cubicBezTo>
                      <a:pt x="965" y="503"/>
                      <a:pt x="960" y="558"/>
                      <a:pt x="945" y="612"/>
                    </a:cubicBezTo>
                    <a:cubicBezTo>
                      <a:pt x="927" y="674"/>
                      <a:pt x="897" y="731"/>
                      <a:pt x="857" y="782"/>
                    </a:cubicBezTo>
                    <a:cubicBezTo>
                      <a:pt x="819" y="829"/>
                      <a:pt x="774" y="867"/>
                      <a:pt x="722" y="897"/>
                    </a:cubicBezTo>
                    <a:cubicBezTo>
                      <a:pt x="679" y="923"/>
                      <a:pt x="633" y="940"/>
                      <a:pt x="584" y="951"/>
                    </a:cubicBezTo>
                    <a:cubicBezTo>
                      <a:pt x="557" y="957"/>
                      <a:pt x="530" y="960"/>
                      <a:pt x="502" y="962"/>
                    </a:cubicBezTo>
                    <a:cubicBezTo>
                      <a:pt x="500" y="962"/>
                      <a:pt x="498" y="962"/>
                      <a:pt x="497" y="963"/>
                    </a:cubicBezTo>
                    <a:cubicBezTo>
                      <a:pt x="487" y="963"/>
                      <a:pt x="476" y="963"/>
                      <a:pt x="466" y="963"/>
                    </a:cubicBezTo>
                    <a:cubicBezTo>
                      <a:pt x="460" y="962"/>
                      <a:pt x="455" y="961"/>
                      <a:pt x="449" y="961"/>
                    </a:cubicBezTo>
                    <a:cubicBezTo>
                      <a:pt x="409" y="958"/>
                      <a:pt x="370" y="951"/>
                      <a:pt x="332" y="938"/>
                    </a:cubicBezTo>
                    <a:cubicBezTo>
                      <a:pt x="206" y="895"/>
                      <a:pt x="112" y="814"/>
                      <a:pt x="51" y="695"/>
                    </a:cubicBezTo>
                    <a:cubicBezTo>
                      <a:pt x="30" y="654"/>
                      <a:pt x="16" y="610"/>
                      <a:pt x="8" y="564"/>
                    </a:cubicBezTo>
                    <a:cubicBezTo>
                      <a:pt x="4" y="546"/>
                      <a:pt x="2" y="528"/>
                      <a:pt x="1" y="510"/>
                    </a:cubicBezTo>
                    <a:cubicBezTo>
                      <a:pt x="1" y="506"/>
                      <a:pt x="0" y="501"/>
                      <a:pt x="0" y="497"/>
                    </a:cubicBezTo>
                    <a:cubicBezTo>
                      <a:pt x="0" y="486"/>
                      <a:pt x="0" y="475"/>
                      <a:pt x="0" y="465"/>
                    </a:cubicBezTo>
                    <a:close/>
                    <a:moveTo>
                      <a:pt x="481" y="946"/>
                    </a:moveTo>
                    <a:cubicBezTo>
                      <a:pt x="738" y="946"/>
                      <a:pt x="946" y="736"/>
                      <a:pt x="946" y="481"/>
                    </a:cubicBezTo>
                    <a:cubicBezTo>
                      <a:pt x="947" y="228"/>
                      <a:pt x="740" y="17"/>
                      <a:pt x="482" y="17"/>
                    </a:cubicBezTo>
                    <a:cubicBezTo>
                      <a:pt x="226" y="16"/>
                      <a:pt x="17" y="225"/>
                      <a:pt x="17" y="480"/>
                    </a:cubicBezTo>
                    <a:cubicBezTo>
                      <a:pt x="16" y="736"/>
                      <a:pt x="225" y="945"/>
                      <a:pt x="481" y="9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" name="Freeform 42"/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986668" y="20928842"/>
                <a:ext cx="4978486" cy="4970622"/>
              </a:xfrm>
              <a:custGeom>
                <a:avLst/>
                <a:gdLst>
                  <a:gd name="T0" fmla="*/ 711 w 711"/>
                  <a:gd name="T1" fmla="*/ 356 h 711"/>
                  <a:gd name="T2" fmla="*/ 355 w 711"/>
                  <a:gd name="T3" fmla="*/ 711 h 711"/>
                  <a:gd name="T4" fmla="*/ 0 w 711"/>
                  <a:gd name="T5" fmla="*/ 357 h 711"/>
                  <a:gd name="T6" fmla="*/ 354 w 711"/>
                  <a:gd name="T7" fmla="*/ 1 h 711"/>
                  <a:gd name="T8" fmla="*/ 711 w 711"/>
                  <a:gd name="T9" fmla="*/ 356 h 711"/>
                  <a:gd name="T10" fmla="*/ 355 w 711"/>
                  <a:gd name="T11" fmla="*/ 700 h 711"/>
                  <a:gd name="T12" fmla="*/ 700 w 711"/>
                  <a:gd name="T13" fmla="*/ 356 h 711"/>
                  <a:gd name="T14" fmla="*/ 355 w 711"/>
                  <a:gd name="T15" fmla="*/ 12 h 711"/>
                  <a:gd name="T16" fmla="*/ 11 w 711"/>
                  <a:gd name="T17" fmla="*/ 356 h 711"/>
                  <a:gd name="T18" fmla="*/ 355 w 711"/>
                  <a:gd name="T19" fmla="*/ 70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1" h="711">
                    <a:moveTo>
                      <a:pt x="711" y="356"/>
                    </a:moveTo>
                    <a:cubicBezTo>
                      <a:pt x="711" y="552"/>
                      <a:pt x="551" y="711"/>
                      <a:pt x="355" y="711"/>
                    </a:cubicBezTo>
                    <a:cubicBezTo>
                      <a:pt x="159" y="711"/>
                      <a:pt x="1" y="551"/>
                      <a:pt x="0" y="357"/>
                    </a:cubicBezTo>
                    <a:cubicBezTo>
                      <a:pt x="0" y="162"/>
                      <a:pt x="158" y="2"/>
                      <a:pt x="354" y="1"/>
                    </a:cubicBezTo>
                    <a:cubicBezTo>
                      <a:pt x="551" y="0"/>
                      <a:pt x="711" y="159"/>
                      <a:pt x="711" y="356"/>
                    </a:cubicBezTo>
                    <a:close/>
                    <a:moveTo>
                      <a:pt x="355" y="700"/>
                    </a:moveTo>
                    <a:cubicBezTo>
                      <a:pt x="545" y="701"/>
                      <a:pt x="700" y="546"/>
                      <a:pt x="700" y="356"/>
                    </a:cubicBezTo>
                    <a:cubicBezTo>
                      <a:pt x="700" y="166"/>
                      <a:pt x="545" y="12"/>
                      <a:pt x="355" y="12"/>
                    </a:cubicBezTo>
                    <a:cubicBezTo>
                      <a:pt x="166" y="12"/>
                      <a:pt x="11" y="166"/>
                      <a:pt x="11" y="356"/>
                    </a:cubicBezTo>
                    <a:cubicBezTo>
                      <a:pt x="11" y="545"/>
                      <a:pt x="166" y="700"/>
                      <a:pt x="355" y="7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" name="Freeform 43"/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7508990" y="21424332"/>
                <a:ext cx="550543" cy="660652"/>
              </a:xfrm>
              <a:custGeom>
                <a:avLst/>
                <a:gdLst>
                  <a:gd name="T0" fmla="*/ 37 w 79"/>
                  <a:gd name="T1" fmla="*/ 41 h 94"/>
                  <a:gd name="T2" fmla="*/ 21 w 79"/>
                  <a:gd name="T3" fmla="*/ 55 h 94"/>
                  <a:gd name="T4" fmla="*/ 19 w 79"/>
                  <a:gd name="T5" fmla="*/ 62 h 94"/>
                  <a:gd name="T6" fmla="*/ 20 w 79"/>
                  <a:gd name="T7" fmla="*/ 66 h 94"/>
                  <a:gd name="T8" fmla="*/ 0 w 79"/>
                  <a:gd name="T9" fmla="*/ 40 h 94"/>
                  <a:gd name="T10" fmla="*/ 3 w 79"/>
                  <a:gd name="T11" fmla="*/ 42 h 94"/>
                  <a:gd name="T12" fmla="*/ 12 w 79"/>
                  <a:gd name="T13" fmla="*/ 42 h 94"/>
                  <a:gd name="T14" fmla="*/ 48 w 79"/>
                  <a:gd name="T15" fmla="*/ 12 h 94"/>
                  <a:gd name="T16" fmla="*/ 50 w 79"/>
                  <a:gd name="T17" fmla="*/ 2 h 94"/>
                  <a:gd name="T18" fmla="*/ 50 w 79"/>
                  <a:gd name="T19" fmla="*/ 0 h 94"/>
                  <a:gd name="T20" fmla="*/ 52 w 79"/>
                  <a:gd name="T21" fmla="*/ 2 h 94"/>
                  <a:gd name="T22" fmla="*/ 70 w 79"/>
                  <a:gd name="T23" fmla="*/ 26 h 94"/>
                  <a:gd name="T24" fmla="*/ 77 w 79"/>
                  <a:gd name="T25" fmla="*/ 40 h 94"/>
                  <a:gd name="T26" fmla="*/ 75 w 79"/>
                  <a:gd name="T27" fmla="*/ 54 h 94"/>
                  <a:gd name="T28" fmla="*/ 57 w 79"/>
                  <a:gd name="T29" fmla="*/ 59 h 94"/>
                  <a:gd name="T30" fmla="*/ 50 w 79"/>
                  <a:gd name="T31" fmla="*/ 56 h 94"/>
                  <a:gd name="T32" fmla="*/ 40 w 79"/>
                  <a:gd name="T33" fmla="*/ 94 h 94"/>
                  <a:gd name="T34" fmla="*/ 38 w 79"/>
                  <a:gd name="T35" fmla="*/ 92 h 94"/>
                  <a:gd name="T36" fmla="*/ 31 w 79"/>
                  <a:gd name="T37" fmla="*/ 82 h 94"/>
                  <a:gd name="T38" fmla="*/ 29 w 79"/>
                  <a:gd name="T39" fmla="*/ 75 h 94"/>
                  <a:gd name="T40" fmla="*/ 38 w 79"/>
                  <a:gd name="T41" fmla="*/ 47 h 94"/>
                  <a:gd name="T42" fmla="*/ 37 w 79"/>
                  <a:gd name="T43" fmla="*/ 41 h 94"/>
                  <a:gd name="T44" fmla="*/ 40 w 79"/>
                  <a:gd name="T45" fmla="*/ 39 h 94"/>
                  <a:gd name="T46" fmla="*/ 45 w 79"/>
                  <a:gd name="T47" fmla="*/ 45 h 94"/>
                  <a:gd name="T48" fmla="*/ 61 w 79"/>
                  <a:gd name="T49" fmla="*/ 45 h 94"/>
                  <a:gd name="T50" fmla="*/ 65 w 79"/>
                  <a:gd name="T51" fmla="*/ 43 h 94"/>
                  <a:gd name="T52" fmla="*/ 65 w 79"/>
                  <a:gd name="T53" fmla="*/ 24 h 94"/>
                  <a:gd name="T54" fmla="*/ 59 w 79"/>
                  <a:gd name="T55" fmla="*/ 24 h 94"/>
                  <a:gd name="T56" fmla="*/ 45 w 79"/>
                  <a:gd name="T57" fmla="*/ 35 h 94"/>
                  <a:gd name="T58" fmla="*/ 40 w 79"/>
                  <a:gd name="T59" fmla="*/ 3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94">
                    <a:moveTo>
                      <a:pt x="37" y="41"/>
                    </a:moveTo>
                    <a:cubicBezTo>
                      <a:pt x="32" y="46"/>
                      <a:pt x="26" y="50"/>
                      <a:pt x="21" y="55"/>
                    </a:cubicBezTo>
                    <a:cubicBezTo>
                      <a:pt x="18" y="57"/>
                      <a:pt x="18" y="60"/>
                      <a:pt x="19" y="62"/>
                    </a:cubicBezTo>
                    <a:cubicBezTo>
                      <a:pt x="20" y="64"/>
                      <a:pt x="20" y="65"/>
                      <a:pt x="20" y="66"/>
                    </a:cubicBezTo>
                    <a:cubicBezTo>
                      <a:pt x="17" y="65"/>
                      <a:pt x="3" y="47"/>
                      <a:pt x="0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7" y="44"/>
                      <a:pt x="9" y="44"/>
                      <a:pt x="12" y="42"/>
                    </a:cubicBezTo>
                    <a:cubicBezTo>
                      <a:pt x="24" y="32"/>
                      <a:pt x="36" y="22"/>
                      <a:pt x="48" y="12"/>
                    </a:cubicBezTo>
                    <a:cubicBezTo>
                      <a:pt x="52" y="9"/>
                      <a:pt x="52" y="7"/>
                      <a:pt x="50" y="2"/>
                    </a:cubicBezTo>
                    <a:cubicBezTo>
                      <a:pt x="50" y="1"/>
                      <a:pt x="50" y="1"/>
                      <a:pt x="50" y="0"/>
                    </a:cubicBezTo>
                    <a:cubicBezTo>
                      <a:pt x="51" y="1"/>
                      <a:pt x="52" y="1"/>
                      <a:pt x="52" y="2"/>
                    </a:cubicBezTo>
                    <a:cubicBezTo>
                      <a:pt x="58" y="10"/>
                      <a:pt x="64" y="18"/>
                      <a:pt x="70" y="26"/>
                    </a:cubicBezTo>
                    <a:cubicBezTo>
                      <a:pt x="73" y="30"/>
                      <a:pt x="75" y="35"/>
                      <a:pt x="77" y="40"/>
                    </a:cubicBezTo>
                    <a:cubicBezTo>
                      <a:pt x="79" y="45"/>
                      <a:pt x="79" y="50"/>
                      <a:pt x="75" y="54"/>
                    </a:cubicBezTo>
                    <a:cubicBezTo>
                      <a:pt x="71" y="60"/>
                      <a:pt x="64" y="62"/>
                      <a:pt x="57" y="59"/>
                    </a:cubicBezTo>
                    <a:cubicBezTo>
                      <a:pt x="55" y="58"/>
                      <a:pt x="53" y="57"/>
                      <a:pt x="50" y="56"/>
                    </a:cubicBezTo>
                    <a:cubicBezTo>
                      <a:pt x="47" y="69"/>
                      <a:pt x="42" y="81"/>
                      <a:pt x="40" y="94"/>
                    </a:cubicBezTo>
                    <a:cubicBezTo>
                      <a:pt x="40" y="94"/>
                      <a:pt x="39" y="93"/>
                      <a:pt x="38" y="92"/>
                    </a:cubicBezTo>
                    <a:cubicBezTo>
                      <a:pt x="36" y="89"/>
                      <a:pt x="33" y="85"/>
                      <a:pt x="31" y="82"/>
                    </a:cubicBezTo>
                    <a:cubicBezTo>
                      <a:pt x="29" y="80"/>
                      <a:pt x="29" y="78"/>
                      <a:pt x="29" y="75"/>
                    </a:cubicBezTo>
                    <a:cubicBezTo>
                      <a:pt x="33" y="66"/>
                      <a:pt x="36" y="56"/>
                      <a:pt x="38" y="47"/>
                    </a:cubicBezTo>
                    <a:cubicBezTo>
                      <a:pt x="39" y="45"/>
                      <a:pt x="40" y="43"/>
                      <a:pt x="37" y="41"/>
                    </a:cubicBezTo>
                    <a:close/>
                    <a:moveTo>
                      <a:pt x="40" y="39"/>
                    </a:moveTo>
                    <a:cubicBezTo>
                      <a:pt x="42" y="41"/>
                      <a:pt x="43" y="43"/>
                      <a:pt x="45" y="45"/>
                    </a:cubicBezTo>
                    <a:cubicBezTo>
                      <a:pt x="50" y="50"/>
                      <a:pt x="55" y="50"/>
                      <a:pt x="61" y="45"/>
                    </a:cubicBezTo>
                    <a:cubicBezTo>
                      <a:pt x="63" y="45"/>
                      <a:pt x="64" y="44"/>
                      <a:pt x="65" y="43"/>
                    </a:cubicBezTo>
                    <a:cubicBezTo>
                      <a:pt x="71" y="37"/>
                      <a:pt x="71" y="31"/>
                      <a:pt x="65" y="24"/>
                    </a:cubicBezTo>
                    <a:cubicBezTo>
                      <a:pt x="63" y="22"/>
                      <a:pt x="62" y="21"/>
                      <a:pt x="59" y="24"/>
                    </a:cubicBezTo>
                    <a:cubicBezTo>
                      <a:pt x="54" y="27"/>
                      <a:pt x="50" y="31"/>
                      <a:pt x="45" y="35"/>
                    </a:cubicBezTo>
                    <a:cubicBezTo>
                      <a:pt x="44" y="36"/>
                      <a:pt x="42" y="38"/>
                      <a:pt x="40" y="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4" name="Freeform 44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2373206" y="22674853"/>
                <a:ext cx="526949" cy="566274"/>
              </a:xfrm>
              <a:custGeom>
                <a:avLst/>
                <a:gdLst>
                  <a:gd name="T0" fmla="*/ 0 w 76"/>
                  <a:gd name="T1" fmla="*/ 68 h 80"/>
                  <a:gd name="T2" fmla="*/ 5 w 76"/>
                  <a:gd name="T3" fmla="*/ 36 h 80"/>
                  <a:gd name="T4" fmla="*/ 7 w 76"/>
                  <a:gd name="T5" fmla="*/ 36 h 80"/>
                  <a:gd name="T6" fmla="*/ 7 w 76"/>
                  <a:gd name="T7" fmla="*/ 39 h 80"/>
                  <a:gd name="T8" fmla="*/ 13 w 76"/>
                  <a:gd name="T9" fmla="*/ 46 h 80"/>
                  <a:gd name="T10" fmla="*/ 35 w 76"/>
                  <a:gd name="T11" fmla="*/ 50 h 80"/>
                  <a:gd name="T12" fmla="*/ 33 w 76"/>
                  <a:gd name="T13" fmla="*/ 47 h 80"/>
                  <a:gd name="T14" fmla="*/ 18 w 76"/>
                  <a:gd name="T15" fmla="*/ 24 h 80"/>
                  <a:gd name="T16" fmla="*/ 17 w 76"/>
                  <a:gd name="T17" fmla="*/ 22 h 80"/>
                  <a:gd name="T18" fmla="*/ 10 w 76"/>
                  <a:gd name="T19" fmla="*/ 23 h 80"/>
                  <a:gd name="T20" fmla="*/ 8 w 76"/>
                  <a:gd name="T21" fmla="*/ 29 h 80"/>
                  <a:gd name="T22" fmla="*/ 12 w 76"/>
                  <a:gd name="T23" fmla="*/ 0 h 80"/>
                  <a:gd name="T24" fmla="*/ 13 w 76"/>
                  <a:gd name="T25" fmla="*/ 1 h 80"/>
                  <a:gd name="T26" fmla="*/ 19 w 76"/>
                  <a:gd name="T27" fmla="*/ 19 h 80"/>
                  <a:gd name="T28" fmla="*/ 29 w 76"/>
                  <a:gd name="T29" fmla="*/ 35 h 80"/>
                  <a:gd name="T30" fmla="*/ 33 w 76"/>
                  <a:gd name="T31" fmla="*/ 34 h 80"/>
                  <a:gd name="T32" fmla="*/ 69 w 76"/>
                  <a:gd name="T33" fmla="*/ 13 h 80"/>
                  <a:gd name="T34" fmla="*/ 75 w 76"/>
                  <a:gd name="T35" fmla="*/ 8 h 80"/>
                  <a:gd name="T36" fmla="*/ 74 w 76"/>
                  <a:gd name="T37" fmla="*/ 18 h 80"/>
                  <a:gd name="T38" fmla="*/ 72 w 76"/>
                  <a:gd name="T39" fmla="*/ 30 h 80"/>
                  <a:gd name="T40" fmla="*/ 70 w 76"/>
                  <a:gd name="T41" fmla="*/ 40 h 80"/>
                  <a:gd name="T42" fmla="*/ 69 w 76"/>
                  <a:gd name="T43" fmla="*/ 40 h 80"/>
                  <a:gd name="T44" fmla="*/ 68 w 76"/>
                  <a:gd name="T45" fmla="*/ 32 h 80"/>
                  <a:gd name="T46" fmla="*/ 64 w 76"/>
                  <a:gd name="T47" fmla="*/ 33 h 80"/>
                  <a:gd name="T48" fmla="*/ 39 w 76"/>
                  <a:gd name="T49" fmla="*/ 48 h 80"/>
                  <a:gd name="T50" fmla="*/ 42 w 76"/>
                  <a:gd name="T51" fmla="*/ 51 h 80"/>
                  <a:gd name="T52" fmla="*/ 60 w 76"/>
                  <a:gd name="T53" fmla="*/ 55 h 80"/>
                  <a:gd name="T54" fmla="*/ 66 w 76"/>
                  <a:gd name="T55" fmla="*/ 51 h 80"/>
                  <a:gd name="T56" fmla="*/ 68 w 76"/>
                  <a:gd name="T57" fmla="*/ 48 h 80"/>
                  <a:gd name="T58" fmla="*/ 63 w 76"/>
                  <a:gd name="T59" fmla="*/ 80 h 80"/>
                  <a:gd name="T60" fmla="*/ 62 w 76"/>
                  <a:gd name="T61" fmla="*/ 80 h 80"/>
                  <a:gd name="T62" fmla="*/ 62 w 76"/>
                  <a:gd name="T63" fmla="*/ 77 h 80"/>
                  <a:gd name="T64" fmla="*/ 55 w 76"/>
                  <a:gd name="T65" fmla="*/ 70 h 80"/>
                  <a:gd name="T66" fmla="*/ 11 w 76"/>
                  <a:gd name="T67" fmla="*/ 62 h 80"/>
                  <a:gd name="T68" fmla="*/ 3 w 76"/>
                  <a:gd name="T69" fmla="*/ 66 h 80"/>
                  <a:gd name="T70" fmla="*/ 1 w 76"/>
                  <a:gd name="T71" fmla="*/ 68 h 80"/>
                  <a:gd name="T72" fmla="*/ 0 w 76"/>
                  <a:gd name="T73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80">
                    <a:moveTo>
                      <a:pt x="0" y="68"/>
                    </a:moveTo>
                    <a:cubicBezTo>
                      <a:pt x="2" y="57"/>
                      <a:pt x="4" y="47"/>
                      <a:pt x="5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7"/>
                      <a:pt x="7" y="38"/>
                      <a:pt x="7" y="39"/>
                    </a:cubicBezTo>
                    <a:cubicBezTo>
                      <a:pt x="8" y="43"/>
                      <a:pt x="9" y="45"/>
                      <a:pt x="13" y="46"/>
                    </a:cubicBezTo>
                    <a:cubicBezTo>
                      <a:pt x="20" y="48"/>
                      <a:pt x="27" y="49"/>
                      <a:pt x="35" y="50"/>
                    </a:cubicBezTo>
                    <a:cubicBezTo>
                      <a:pt x="34" y="49"/>
                      <a:pt x="34" y="48"/>
                      <a:pt x="33" y="47"/>
                    </a:cubicBezTo>
                    <a:cubicBezTo>
                      <a:pt x="28" y="39"/>
                      <a:pt x="23" y="32"/>
                      <a:pt x="18" y="24"/>
                    </a:cubicBezTo>
                    <a:cubicBezTo>
                      <a:pt x="18" y="24"/>
                      <a:pt x="17" y="23"/>
                      <a:pt x="17" y="22"/>
                    </a:cubicBezTo>
                    <a:cubicBezTo>
                      <a:pt x="14" y="19"/>
                      <a:pt x="12" y="20"/>
                      <a:pt x="10" y="23"/>
                    </a:cubicBezTo>
                    <a:cubicBezTo>
                      <a:pt x="10" y="25"/>
                      <a:pt x="9" y="26"/>
                      <a:pt x="8" y="29"/>
                    </a:cubicBezTo>
                    <a:cubicBezTo>
                      <a:pt x="7" y="24"/>
                      <a:pt x="10" y="4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8"/>
                      <a:pt x="16" y="14"/>
                      <a:pt x="19" y="19"/>
                    </a:cubicBezTo>
                    <a:cubicBezTo>
                      <a:pt x="22" y="25"/>
                      <a:pt x="26" y="30"/>
                      <a:pt x="29" y="35"/>
                    </a:cubicBezTo>
                    <a:cubicBezTo>
                      <a:pt x="31" y="35"/>
                      <a:pt x="32" y="34"/>
                      <a:pt x="33" y="34"/>
                    </a:cubicBezTo>
                    <a:cubicBezTo>
                      <a:pt x="45" y="27"/>
                      <a:pt x="57" y="20"/>
                      <a:pt x="69" y="13"/>
                    </a:cubicBezTo>
                    <a:cubicBezTo>
                      <a:pt x="71" y="12"/>
                      <a:pt x="73" y="10"/>
                      <a:pt x="75" y="8"/>
                    </a:cubicBezTo>
                    <a:cubicBezTo>
                      <a:pt x="76" y="12"/>
                      <a:pt x="74" y="15"/>
                      <a:pt x="74" y="18"/>
                    </a:cubicBezTo>
                    <a:cubicBezTo>
                      <a:pt x="73" y="22"/>
                      <a:pt x="73" y="26"/>
                      <a:pt x="72" y="30"/>
                    </a:cubicBezTo>
                    <a:cubicBezTo>
                      <a:pt x="71" y="33"/>
                      <a:pt x="71" y="37"/>
                      <a:pt x="70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38"/>
                      <a:pt x="68" y="35"/>
                      <a:pt x="68" y="32"/>
                    </a:cubicBezTo>
                    <a:cubicBezTo>
                      <a:pt x="66" y="32"/>
                      <a:pt x="65" y="33"/>
                      <a:pt x="64" y="33"/>
                    </a:cubicBezTo>
                    <a:cubicBezTo>
                      <a:pt x="55" y="38"/>
                      <a:pt x="47" y="43"/>
                      <a:pt x="39" y="48"/>
                    </a:cubicBezTo>
                    <a:cubicBezTo>
                      <a:pt x="39" y="50"/>
                      <a:pt x="40" y="51"/>
                      <a:pt x="42" y="51"/>
                    </a:cubicBezTo>
                    <a:cubicBezTo>
                      <a:pt x="48" y="53"/>
                      <a:pt x="54" y="54"/>
                      <a:pt x="60" y="55"/>
                    </a:cubicBezTo>
                    <a:cubicBezTo>
                      <a:pt x="63" y="55"/>
                      <a:pt x="64" y="54"/>
                      <a:pt x="66" y="51"/>
                    </a:cubicBezTo>
                    <a:cubicBezTo>
                      <a:pt x="66" y="50"/>
                      <a:pt x="67" y="49"/>
                      <a:pt x="68" y="48"/>
                    </a:cubicBezTo>
                    <a:cubicBezTo>
                      <a:pt x="67" y="58"/>
                      <a:pt x="65" y="69"/>
                      <a:pt x="63" y="80"/>
                    </a:cubicBezTo>
                    <a:cubicBezTo>
                      <a:pt x="63" y="80"/>
                      <a:pt x="63" y="80"/>
                      <a:pt x="62" y="80"/>
                    </a:cubicBezTo>
                    <a:cubicBezTo>
                      <a:pt x="62" y="79"/>
                      <a:pt x="62" y="78"/>
                      <a:pt x="62" y="77"/>
                    </a:cubicBezTo>
                    <a:cubicBezTo>
                      <a:pt x="61" y="72"/>
                      <a:pt x="60" y="71"/>
                      <a:pt x="55" y="70"/>
                    </a:cubicBezTo>
                    <a:cubicBezTo>
                      <a:pt x="40" y="67"/>
                      <a:pt x="26" y="64"/>
                      <a:pt x="11" y="62"/>
                    </a:cubicBezTo>
                    <a:cubicBezTo>
                      <a:pt x="6" y="61"/>
                      <a:pt x="5" y="62"/>
                      <a:pt x="3" y="66"/>
                    </a:cubicBezTo>
                    <a:cubicBezTo>
                      <a:pt x="2" y="67"/>
                      <a:pt x="2" y="68"/>
                      <a:pt x="1" y="68"/>
                    </a:cubicBezTo>
                    <a:cubicBezTo>
                      <a:pt x="1" y="68"/>
                      <a:pt x="1" y="68"/>
                      <a:pt x="0" y="6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45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6989906" y="20865924"/>
                <a:ext cx="574138" cy="613463"/>
              </a:xfrm>
              <a:custGeom>
                <a:avLst/>
                <a:gdLst>
                  <a:gd name="T0" fmla="*/ 61 w 82"/>
                  <a:gd name="T1" fmla="*/ 37 h 87"/>
                  <a:gd name="T2" fmla="*/ 42 w 82"/>
                  <a:gd name="T3" fmla="*/ 65 h 87"/>
                  <a:gd name="T4" fmla="*/ 44 w 82"/>
                  <a:gd name="T5" fmla="*/ 59 h 87"/>
                  <a:gd name="T6" fmla="*/ 37 w 82"/>
                  <a:gd name="T7" fmla="*/ 42 h 87"/>
                  <a:gd name="T8" fmla="*/ 36 w 82"/>
                  <a:gd name="T9" fmla="*/ 44 h 87"/>
                  <a:gd name="T10" fmla="*/ 24 w 82"/>
                  <a:gd name="T11" fmla="*/ 61 h 87"/>
                  <a:gd name="T12" fmla="*/ 25 w 82"/>
                  <a:gd name="T13" fmla="*/ 68 h 87"/>
                  <a:gd name="T14" fmla="*/ 54 w 82"/>
                  <a:gd name="T15" fmla="*/ 74 h 87"/>
                  <a:gd name="T16" fmla="*/ 59 w 82"/>
                  <a:gd name="T17" fmla="*/ 73 h 87"/>
                  <a:gd name="T18" fmla="*/ 45 w 82"/>
                  <a:gd name="T19" fmla="*/ 87 h 87"/>
                  <a:gd name="T20" fmla="*/ 0 w 82"/>
                  <a:gd name="T21" fmla="*/ 52 h 87"/>
                  <a:gd name="T22" fmla="*/ 4 w 82"/>
                  <a:gd name="T23" fmla="*/ 54 h 87"/>
                  <a:gd name="T24" fmla="*/ 12 w 82"/>
                  <a:gd name="T25" fmla="*/ 51 h 87"/>
                  <a:gd name="T26" fmla="*/ 39 w 82"/>
                  <a:gd name="T27" fmla="*/ 12 h 87"/>
                  <a:gd name="T28" fmla="*/ 39 w 82"/>
                  <a:gd name="T29" fmla="*/ 3 h 87"/>
                  <a:gd name="T30" fmla="*/ 37 w 82"/>
                  <a:gd name="T31" fmla="*/ 0 h 87"/>
                  <a:gd name="T32" fmla="*/ 82 w 82"/>
                  <a:gd name="T33" fmla="*/ 33 h 87"/>
                  <a:gd name="T34" fmla="*/ 70 w 82"/>
                  <a:gd name="T35" fmla="*/ 48 h 87"/>
                  <a:gd name="T36" fmla="*/ 70 w 82"/>
                  <a:gd name="T37" fmla="*/ 46 h 87"/>
                  <a:gd name="T38" fmla="*/ 65 w 82"/>
                  <a:gd name="T39" fmla="*/ 24 h 87"/>
                  <a:gd name="T40" fmla="*/ 58 w 82"/>
                  <a:gd name="T41" fmla="*/ 19 h 87"/>
                  <a:gd name="T42" fmla="*/ 53 w 82"/>
                  <a:gd name="T43" fmla="*/ 20 h 87"/>
                  <a:gd name="T44" fmla="*/ 41 w 82"/>
                  <a:gd name="T45" fmla="*/ 36 h 87"/>
                  <a:gd name="T46" fmla="*/ 40 w 82"/>
                  <a:gd name="T47" fmla="*/ 39 h 87"/>
                  <a:gd name="T48" fmla="*/ 51 w 82"/>
                  <a:gd name="T49" fmla="*/ 43 h 87"/>
                  <a:gd name="T50" fmla="*/ 61 w 82"/>
                  <a:gd name="T51" fmla="*/ 3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87">
                    <a:moveTo>
                      <a:pt x="61" y="37"/>
                    </a:moveTo>
                    <a:cubicBezTo>
                      <a:pt x="60" y="41"/>
                      <a:pt x="46" y="62"/>
                      <a:pt x="42" y="65"/>
                    </a:cubicBezTo>
                    <a:cubicBezTo>
                      <a:pt x="43" y="62"/>
                      <a:pt x="43" y="60"/>
                      <a:pt x="44" y="59"/>
                    </a:cubicBezTo>
                    <a:cubicBezTo>
                      <a:pt x="46" y="52"/>
                      <a:pt x="44" y="46"/>
                      <a:pt x="37" y="42"/>
                    </a:cubicBezTo>
                    <a:cubicBezTo>
                      <a:pt x="37" y="42"/>
                      <a:pt x="36" y="43"/>
                      <a:pt x="36" y="44"/>
                    </a:cubicBezTo>
                    <a:cubicBezTo>
                      <a:pt x="32" y="50"/>
                      <a:pt x="28" y="55"/>
                      <a:pt x="24" y="61"/>
                    </a:cubicBezTo>
                    <a:cubicBezTo>
                      <a:pt x="22" y="64"/>
                      <a:pt x="22" y="66"/>
                      <a:pt x="25" y="68"/>
                    </a:cubicBezTo>
                    <a:cubicBezTo>
                      <a:pt x="33" y="76"/>
                      <a:pt x="42" y="80"/>
                      <a:pt x="54" y="74"/>
                    </a:cubicBezTo>
                    <a:cubicBezTo>
                      <a:pt x="56" y="73"/>
                      <a:pt x="56" y="73"/>
                      <a:pt x="59" y="73"/>
                    </a:cubicBezTo>
                    <a:cubicBezTo>
                      <a:pt x="57" y="76"/>
                      <a:pt x="50" y="84"/>
                      <a:pt x="45" y="87"/>
                    </a:cubicBezTo>
                    <a:cubicBezTo>
                      <a:pt x="36" y="82"/>
                      <a:pt x="2" y="56"/>
                      <a:pt x="0" y="52"/>
                    </a:cubicBezTo>
                    <a:cubicBezTo>
                      <a:pt x="2" y="53"/>
                      <a:pt x="3" y="53"/>
                      <a:pt x="4" y="54"/>
                    </a:cubicBezTo>
                    <a:cubicBezTo>
                      <a:pt x="8" y="55"/>
                      <a:pt x="10" y="54"/>
                      <a:pt x="12" y="51"/>
                    </a:cubicBezTo>
                    <a:cubicBezTo>
                      <a:pt x="21" y="38"/>
                      <a:pt x="30" y="25"/>
                      <a:pt x="39" y="12"/>
                    </a:cubicBezTo>
                    <a:cubicBezTo>
                      <a:pt x="42" y="8"/>
                      <a:pt x="41" y="6"/>
                      <a:pt x="39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40" y="1"/>
                      <a:pt x="76" y="27"/>
                      <a:pt x="82" y="33"/>
                    </a:cubicBezTo>
                    <a:cubicBezTo>
                      <a:pt x="79" y="38"/>
                      <a:pt x="73" y="46"/>
                      <a:pt x="70" y="48"/>
                    </a:cubicBezTo>
                    <a:cubicBezTo>
                      <a:pt x="70" y="47"/>
                      <a:pt x="70" y="46"/>
                      <a:pt x="70" y="46"/>
                    </a:cubicBezTo>
                    <a:cubicBezTo>
                      <a:pt x="74" y="36"/>
                      <a:pt x="72" y="30"/>
                      <a:pt x="65" y="24"/>
                    </a:cubicBezTo>
                    <a:cubicBezTo>
                      <a:pt x="63" y="22"/>
                      <a:pt x="61" y="20"/>
                      <a:pt x="58" y="19"/>
                    </a:cubicBezTo>
                    <a:cubicBezTo>
                      <a:pt x="56" y="17"/>
                      <a:pt x="54" y="18"/>
                      <a:pt x="53" y="20"/>
                    </a:cubicBezTo>
                    <a:cubicBezTo>
                      <a:pt x="49" y="25"/>
                      <a:pt x="45" y="30"/>
                      <a:pt x="41" y="36"/>
                    </a:cubicBezTo>
                    <a:cubicBezTo>
                      <a:pt x="41" y="37"/>
                      <a:pt x="40" y="38"/>
                      <a:pt x="40" y="39"/>
                    </a:cubicBezTo>
                    <a:cubicBezTo>
                      <a:pt x="43" y="42"/>
                      <a:pt x="46" y="44"/>
                      <a:pt x="51" y="43"/>
                    </a:cubicBezTo>
                    <a:cubicBezTo>
                      <a:pt x="54" y="42"/>
                      <a:pt x="58" y="39"/>
                      <a:pt x="61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46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2373206" y="23555723"/>
                <a:ext cx="495489" cy="471895"/>
              </a:xfrm>
              <a:custGeom>
                <a:avLst/>
                <a:gdLst>
                  <a:gd name="T0" fmla="*/ 49 w 71"/>
                  <a:gd name="T1" fmla="*/ 20 h 68"/>
                  <a:gd name="T2" fmla="*/ 37 w 71"/>
                  <a:gd name="T3" fmla="*/ 29 h 68"/>
                  <a:gd name="T4" fmla="*/ 38 w 71"/>
                  <a:gd name="T5" fmla="*/ 39 h 68"/>
                  <a:gd name="T6" fmla="*/ 44 w 71"/>
                  <a:gd name="T7" fmla="*/ 38 h 68"/>
                  <a:gd name="T8" fmla="*/ 60 w 71"/>
                  <a:gd name="T9" fmla="*/ 36 h 68"/>
                  <a:gd name="T10" fmla="*/ 65 w 71"/>
                  <a:gd name="T11" fmla="*/ 30 h 68"/>
                  <a:gd name="T12" fmla="*/ 48 w 71"/>
                  <a:gd name="T13" fmla="*/ 4 h 68"/>
                  <a:gd name="T14" fmla="*/ 44 w 71"/>
                  <a:gd name="T15" fmla="*/ 0 h 68"/>
                  <a:gd name="T16" fmla="*/ 63 w 71"/>
                  <a:gd name="T17" fmla="*/ 1 h 68"/>
                  <a:gd name="T18" fmla="*/ 70 w 71"/>
                  <a:gd name="T19" fmla="*/ 59 h 68"/>
                  <a:gd name="T20" fmla="*/ 68 w 71"/>
                  <a:gd name="T21" fmla="*/ 55 h 68"/>
                  <a:gd name="T22" fmla="*/ 62 w 71"/>
                  <a:gd name="T23" fmla="*/ 51 h 68"/>
                  <a:gd name="T24" fmla="*/ 16 w 71"/>
                  <a:gd name="T25" fmla="*/ 58 h 68"/>
                  <a:gd name="T26" fmla="*/ 9 w 71"/>
                  <a:gd name="T27" fmla="*/ 65 h 68"/>
                  <a:gd name="T28" fmla="*/ 9 w 71"/>
                  <a:gd name="T29" fmla="*/ 68 h 68"/>
                  <a:gd name="T30" fmla="*/ 1 w 71"/>
                  <a:gd name="T31" fmla="*/ 11 h 68"/>
                  <a:gd name="T32" fmla="*/ 18 w 71"/>
                  <a:gd name="T33" fmla="*/ 9 h 68"/>
                  <a:gd name="T34" fmla="*/ 19 w 71"/>
                  <a:gd name="T35" fmla="*/ 10 h 68"/>
                  <a:gd name="T36" fmla="*/ 17 w 71"/>
                  <a:gd name="T37" fmla="*/ 11 h 68"/>
                  <a:gd name="T38" fmla="*/ 6 w 71"/>
                  <a:gd name="T39" fmla="*/ 30 h 68"/>
                  <a:gd name="T40" fmla="*/ 7 w 71"/>
                  <a:gd name="T41" fmla="*/ 38 h 68"/>
                  <a:gd name="T42" fmla="*/ 13 w 71"/>
                  <a:gd name="T43" fmla="*/ 42 h 68"/>
                  <a:gd name="T44" fmla="*/ 33 w 71"/>
                  <a:gd name="T45" fmla="*/ 39 h 68"/>
                  <a:gd name="T46" fmla="*/ 29 w 71"/>
                  <a:gd name="T47" fmla="*/ 28 h 68"/>
                  <a:gd name="T48" fmla="*/ 18 w 71"/>
                  <a:gd name="T49" fmla="*/ 24 h 68"/>
                  <a:gd name="T50" fmla="*/ 19 w 71"/>
                  <a:gd name="T51" fmla="*/ 22 h 68"/>
                  <a:gd name="T52" fmla="*/ 49 w 71"/>
                  <a:gd name="T53" fmla="*/ 18 h 68"/>
                  <a:gd name="T54" fmla="*/ 49 w 71"/>
                  <a:gd name="T5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68">
                    <a:moveTo>
                      <a:pt x="49" y="20"/>
                    </a:moveTo>
                    <a:cubicBezTo>
                      <a:pt x="44" y="22"/>
                      <a:pt x="39" y="24"/>
                      <a:pt x="37" y="29"/>
                    </a:cubicBezTo>
                    <a:cubicBezTo>
                      <a:pt x="36" y="32"/>
                      <a:pt x="36" y="35"/>
                      <a:pt x="38" y="39"/>
                    </a:cubicBezTo>
                    <a:cubicBezTo>
                      <a:pt x="40" y="38"/>
                      <a:pt x="42" y="38"/>
                      <a:pt x="44" y="38"/>
                    </a:cubicBezTo>
                    <a:cubicBezTo>
                      <a:pt x="49" y="37"/>
                      <a:pt x="54" y="36"/>
                      <a:pt x="60" y="36"/>
                    </a:cubicBezTo>
                    <a:cubicBezTo>
                      <a:pt x="63" y="35"/>
                      <a:pt x="64" y="34"/>
                      <a:pt x="65" y="30"/>
                    </a:cubicBezTo>
                    <a:cubicBezTo>
                      <a:pt x="65" y="18"/>
                      <a:pt x="59" y="8"/>
                      <a:pt x="48" y="4"/>
                    </a:cubicBezTo>
                    <a:cubicBezTo>
                      <a:pt x="47" y="3"/>
                      <a:pt x="45" y="3"/>
                      <a:pt x="44" y="0"/>
                    </a:cubicBezTo>
                    <a:cubicBezTo>
                      <a:pt x="51" y="0"/>
                      <a:pt x="57" y="1"/>
                      <a:pt x="63" y="1"/>
                    </a:cubicBezTo>
                    <a:cubicBezTo>
                      <a:pt x="65" y="5"/>
                      <a:pt x="71" y="54"/>
                      <a:pt x="70" y="59"/>
                    </a:cubicBezTo>
                    <a:cubicBezTo>
                      <a:pt x="69" y="57"/>
                      <a:pt x="69" y="56"/>
                      <a:pt x="68" y="55"/>
                    </a:cubicBezTo>
                    <a:cubicBezTo>
                      <a:pt x="67" y="52"/>
                      <a:pt x="65" y="51"/>
                      <a:pt x="62" y="51"/>
                    </a:cubicBezTo>
                    <a:cubicBezTo>
                      <a:pt x="46" y="53"/>
                      <a:pt x="31" y="55"/>
                      <a:pt x="16" y="58"/>
                    </a:cubicBezTo>
                    <a:cubicBezTo>
                      <a:pt x="12" y="58"/>
                      <a:pt x="10" y="60"/>
                      <a:pt x="9" y="65"/>
                    </a:cubicBezTo>
                    <a:cubicBezTo>
                      <a:pt x="9" y="66"/>
                      <a:pt x="9" y="67"/>
                      <a:pt x="9" y="68"/>
                    </a:cubicBezTo>
                    <a:cubicBezTo>
                      <a:pt x="7" y="65"/>
                      <a:pt x="0" y="17"/>
                      <a:pt x="1" y="11"/>
                    </a:cubicBezTo>
                    <a:cubicBezTo>
                      <a:pt x="7" y="10"/>
                      <a:pt x="12" y="9"/>
                      <a:pt x="18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18" y="10"/>
                      <a:pt x="18" y="11"/>
                      <a:pt x="17" y="11"/>
                    </a:cubicBezTo>
                    <a:cubicBezTo>
                      <a:pt x="8" y="14"/>
                      <a:pt x="5" y="21"/>
                      <a:pt x="6" y="30"/>
                    </a:cubicBezTo>
                    <a:cubicBezTo>
                      <a:pt x="6" y="32"/>
                      <a:pt x="6" y="35"/>
                      <a:pt x="7" y="38"/>
                    </a:cubicBezTo>
                    <a:cubicBezTo>
                      <a:pt x="7" y="42"/>
                      <a:pt x="8" y="43"/>
                      <a:pt x="13" y="42"/>
                    </a:cubicBezTo>
                    <a:cubicBezTo>
                      <a:pt x="20" y="41"/>
                      <a:pt x="26" y="40"/>
                      <a:pt x="33" y="39"/>
                    </a:cubicBezTo>
                    <a:cubicBezTo>
                      <a:pt x="34" y="34"/>
                      <a:pt x="33" y="30"/>
                      <a:pt x="29" y="28"/>
                    </a:cubicBezTo>
                    <a:cubicBezTo>
                      <a:pt x="26" y="26"/>
                      <a:pt x="22" y="25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29" y="21"/>
                      <a:pt x="39" y="20"/>
                      <a:pt x="49" y="18"/>
                    </a:cubicBezTo>
                    <a:cubicBezTo>
                      <a:pt x="49" y="19"/>
                      <a:pt x="49" y="19"/>
                      <a:pt x="49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47"/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897841" y="26009575"/>
                <a:ext cx="346056" cy="495489"/>
              </a:xfrm>
              <a:custGeom>
                <a:avLst/>
                <a:gdLst>
                  <a:gd name="T0" fmla="*/ 17 w 50"/>
                  <a:gd name="T1" fmla="*/ 35 h 70"/>
                  <a:gd name="T2" fmla="*/ 10 w 50"/>
                  <a:gd name="T3" fmla="*/ 27 h 70"/>
                  <a:gd name="T4" fmla="*/ 8 w 50"/>
                  <a:gd name="T5" fmla="*/ 11 h 70"/>
                  <a:gd name="T6" fmla="*/ 19 w 50"/>
                  <a:gd name="T7" fmla="*/ 1 h 70"/>
                  <a:gd name="T8" fmla="*/ 39 w 50"/>
                  <a:gd name="T9" fmla="*/ 3 h 70"/>
                  <a:gd name="T10" fmla="*/ 48 w 50"/>
                  <a:gd name="T11" fmla="*/ 12 h 70"/>
                  <a:gd name="T12" fmla="*/ 42 w 50"/>
                  <a:gd name="T13" fmla="*/ 27 h 70"/>
                  <a:gd name="T14" fmla="*/ 34 w 50"/>
                  <a:gd name="T15" fmla="*/ 30 h 70"/>
                  <a:gd name="T16" fmla="*/ 37 w 50"/>
                  <a:gd name="T17" fmla="*/ 33 h 70"/>
                  <a:gd name="T18" fmla="*/ 44 w 50"/>
                  <a:gd name="T19" fmla="*/ 44 h 70"/>
                  <a:gd name="T20" fmla="*/ 30 w 50"/>
                  <a:gd name="T21" fmla="*/ 69 h 70"/>
                  <a:gd name="T22" fmla="*/ 9 w 50"/>
                  <a:gd name="T23" fmla="*/ 65 h 70"/>
                  <a:gd name="T24" fmla="*/ 1 w 50"/>
                  <a:gd name="T25" fmla="*/ 51 h 70"/>
                  <a:gd name="T26" fmla="*/ 11 w 50"/>
                  <a:gd name="T27" fmla="*/ 38 h 70"/>
                  <a:gd name="T28" fmla="*/ 17 w 50"/>
                  <a:gd name="T29" fmla="*/ 35 h 70"/>
                  <a:gd name="T30" fmla="*/ 20 w 50"/>
                  <a:gd name="T31" fmla="*/ 38 h 70"/>
                  <a:gd name="T32" fmla="*/ 14 w 50"/>
                  <a:gd name="T33" fmla="*/ 61 h 70"/>
                  <a:gd name="T34" fmla="*/ 22 w 50"/>
                  <a:gd name="T35" fmla="*/ 67 h 70"/>
                  <a:gd name="T36" fmla="*/ 30 w 50"/>
                  <a:gd name="T37" fmla="*/ 61 h 70"/>
                  <a:gd name="T38" fmla="*/ 20 w 50"/>
                  <a:gd name="T39" fmla="*/ 38 h 70"/>
                  <a:gd name="T40" fmla="*/ 31 w 50"/>
                  <a:gd name="T41" fmla="*/ 27 h 70"/>
                  <a:gd name="T42" fmla="*/ 36 w 50"/>
                  <a:gd name="T43" fmla="*/ 8 h 70"/>
                  <a:gd name="T44" fmla="*/ 28 w 50"/>
                  <a:gd name="T45" fmla="*/ 3 h 70"/>
                  <a:gd name="T46" fmla="*/ 21 w 50"/>
                  <a:gd name="T47" fmla="*/ 8 h 70"/>
                  <a:gd name="T48" fmla="*/ 22 w 50"/>
                  <a:gd name="T49" fmla="*/ 18 h 70"/>
                  <a:gd name="T50" fmla="*/ 31 w 50"/>
                  <a:gd name="T51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70">
                    <a:moveTo>
                      <a:pt x="17" y="35"/>
                    </a:moveTo>
                    <a:cubicBezTo>
                      <a:pt x="15" y="33"/>
                      <a:pt x="12" y="30"/>
                      <a:pt x="10" y="27"/>
                    </a:cubicBezTo>
                    <a:cubicBezTo>
                      <a:pt x="7" y="22"/>
                      <a:pt x="6" y="17"/>
                      <a:pt x="8" y="11"/>
                    </a:cubicBezTo>
                    <a:cubicBezTo>
                      <a:pt x="10" y="6"/>
                      <a:pt x="14" y="3"/>
                      <a:pt x="19" y="1"/>
                    </a:cubicBezTo>
                    <a:cubicBezTo>
                      <a:pt x="26" y="0"/>
                      <a:pt x="33" y="0"/>
                      <a:pt x="39" y="3"/>
                    </a:cubicBezTo>
                    <a:cubicBezTo>
                      <a:pt x="43" y="5"/>
                      <a:pt x="46" y="8"/>
                      <a:pt x="48" y="12"/>
                    </a:cubicBezTo>
                    <a:cubicBezTo>
                      <a:pt x="50" y="18"/>
                      <a:pt x="48" y="24"/>
                      <a:pt x="42" y="27"/>
                    </a:cubicBezTo>
                    <a:cubicBezTo>
                      <a:pt x="39" y="28"/>
                      <a:pt x="37" y="29"/>
                      <a:pt x="34" y="30"/>
                    </a:cubicBezTo>
                    <a:cubicBezTo>
                      <a:pt x="35" y="31"/>
                      <a:pt x="36" y="32"/>
                      <a:pt x="37" y="33"/>
                    </a:cubicBezTo>
                    <a:cubicBezTo>
                      <a:pt x="40" y="37"/>
                      <a:pt x="43" y="40"/>
                      <a:pt x="44" y="44"/>
                    </a:cubicBezTo>
                    <a:cubicBezTo>
                      <a:pt x="48" y="55"/>
                      <a:pt x="42" y="66"/>
                      <a:pt x="30" y="69"/>
                    </a:cubicBezTo>
                    <a:cubicBezTo>
                      <a:pt x="23" y="70"/>
                      <a:pt x="16" y="69"/>
                      <a:pt x="9" y="65"/>
                    </a:cubicBezTo>
                    <a:cubicBezTo>
                      <a:pt x="3" y="62"/>
                      <a:pt x="0" y="57"/>
                      <a:pt x="1" y="51"/>
                    </a:cubicBezTo>
                    <a:cubicBezTo>
                      <a:pt x="1" y="44"/>
                      <a:pt x="5" y="40"/>
                      <a:pt x="11" y="38"/>
                    </a:cubicBezTo>
                    <a:cubicBezTo>
                      <a:pt x="13" y="37"/>
                      <a:pt x="15" y="36"/>
                      <a:pt x="17" y="35"/>
                    </a:cubicBezTo>
                    <a:close/>
                    <a:moveTo>
                      <a:pt x="20" y="38"/>
                    </a:moveTo>
                    <a:cubicBezTo>
                      <a:pt x="13" y="44"/>
                      <a:pt x="10" y="54"/>
                      <a:pt x="14" y="61"/>
                    </a:cubicBezTo>
                    <a:cubicBezTo>
                      <a:pt x="15" y="65"/>
                      <a:pt x="18" y="67"/>
                      <a:pt x="22" y="67"/>
                    </a:cubicBezTo>
                    <a:cubicBezTo>
                      <a:pt x="26" y="67"/>
                      <a:pt x="28" y="64"/>
                      <a:pt x="30" y="61"/>
                    </a:cubicBezTo>
                    <a:cubicBezTo>
                      <a:pt x="33" y="53"/>
                      <a:pt x="29" y="44"/>
                      <a:pt x="20" y="38"/>
                    </a:cubicBezTo>
                    <a:close/>
                    <a:moveTo>
                      <a:pt x="31" y="27"/>
                    </a:moveTo>
                    <a:cubicBezTo>
                      <a:pt x="37" y="23"/>
                      <a:pt x="39" y="14"/>
                      <a:pt x="36" y="8"/>
                    </a:cubicBezTo>
                    <a:cubicBezTo>
                      <a:pt x="35" y="4"/>
                      <a:pt x="32" y="3"/>
                      <a:pt x="28" y="3"/>
                    </a:cubicBezTo>
                    <a:cubicBezTo>
                      <a:pt x="25" y="3"/>
                      <a:pt x="23" y="5"/>
                      <a:pt x="21" y="8"/>
                    </a:cubicBezTo>
                    <a:cubicBezTo>
                      <a:pt x="20" y="11"/>
                      <a:pt x="20" y="15"/>
                      <a:pt x="22" y="18"/>
                    </a:cubicBezTo>
                    <a:cubicBezTo>
                      <a:pt x="24" y="22"/>
                      <a:pt x="27" y="25"/>
                      <a:pt x="31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8" name="Freeform 48"/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569829" y="24342214"/>
                <a:ext cx="511219" cy="440435"/>
              </a:xfrm>
              <a:custGeom>
                <a:avLst/>
                <a:gdLst>
                  <a:gd name="T0" fmla="*/ 16 w 74"/>
                  <a:gd name="T1" fmla="*/ 63 h 63"/>
                  <a:gd name="T2" fmla="*/ 14 w 74"/>
                  <a:gd name="T3" fmla="*/ 60 h 63"/>
                  <a:gd name="T4" fmla="*/ 3 w 74"/>
                  <a:gd name="T5" fmla="*/ 34 h 63"/>
                  <a:gd name="T6" fmla="*/ 0 w 74"/>
                  <a:gd name="T7" fmla="*/ 18 h 63"/>
                  <a:gd name="T8" fmla="*/ 8 w 74"/>
                  <a:gd name="T9" fmla="*/ 3 h 63"/>
                  <a:gd name="T10" fmla="*/ 25 w 74"/>
                  <a:gd name="T11" fmla="*/ 4 h 63"/>
                  <a:gd name="T12" fmla="*/ 33 w 74"/>
                  <a:gd name="T13" fmla="*/ 13 h 63"/>
                  <a:gd name="T14" fmla="*/ 38 w 74"/>
                  <a:gd name="T15" fmla="*/ 26 h 63"/>
                  <a:gd name="T16" fmla="*/ 42 w 74"/>
                  <a:gd name="T17" fmla="*/ 25 h 63"/>
                  <a:gd name="T18" fmla="*/ 55 w 74"/>
                  <a:gd name="T19" fmla="*/ 19 h 63"/>
                  <a:gd name="T20" fmla="*/ 61 w 74"/>
                  <a:gd name="T21" fmla="*/ 9 h 63"/>
                  <a:gd name="T22" fmla="*/ 61 w 74"/>
                  <a:gd name="T23" fmla="*/ 6 h 63"/>
                  <a:gd name="T24" fmla="*/ 66 w 74"/>
                  <a:gd name="T25" fmla="*/ 16 h 63"/>
                  <a:gd name="T26" fmla="*/ 70 w 74"/>
                  <a:gd name="T27" fmla="*/ 27 h 63"/>
                  <a:gd name="T28" fmla="*/ 73 w 74"/>
                  <a:gd name="T29" fmla="*/ 38 h 63"/>
                  <a:gd name="T30" fmla="*/ 70 w 74"/>
                  <a:gd name="T31" fmla="*/ 34 h 63"/>
                  <a:gd name="T32" fmla="*/ 64 w 74"/>
                  <a:gd name="T33" fmla="*/ 32 h 63"/>
                  <a:gd name="T34" fmla="*/ 58 w 74"/>
                  <a:gd name="T35" fmla="*/ 35 h 63"/>
                  <a:gd name="T36" fmla="*/ 22 w 74"/>
                  <a:gd name="T37" fmla="*/ 50 h 63"/>
                  <a:gd name="T38" fmla="*/ 16 w 74"/>
                  <a:gd name="T39" fmla="*/ 61 h 63"/>
                  <a:gd name="T40" fmla="*/ 16 w 74"/>
                  <a:gd name="T41" fmla="*/ 63 h 63"/>
                  <a:gd name="T42" fmla="*/ 36 w 74"/>
                  <a:gd name="T43" fmla="*/ 27 h 63"/>
                  <a:gd name="T44" fmla="*/ 32 w 74"/>
                  <a:gd name="T45" fmla="*/ 20 h 63"/>
                  <a:gd name="T46" fmla="*/ 21 w 74"/>
                  <a:gd name="T47" fmla="*/ 16 h 63"/>
                  <a:gd name="T48" fmla="*/ 10 w 74"/>
                  <a:gd name="T49" fmla="*/ 21 h 63"/>
                  <a:gd name="T50" fmla="*/ 7 w 74"/>
                  <a:gd name="T51" fmla="*/ 35 h 63"/>
                  <a:gd name="T52" fmla="*/ 13 w 74"/>
                  <a:gd name="T53" fmla="*/ 38 h 63"/>
                  <a:gd name="T54" fmla="*/ 36 w 74"/>
                  <a:gd name="T55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63">
                    <a:moveTo>
                      <a:pt x="16" y="63"/>
                    </a:moveTo>
                    <a:cubicBezTo>
                      <a:pt x="15" y="62"/>
                      <a:pt x="14" y="61"/>
                      <a:pt x="14" y="60"/>
                    </a:cubicBezTo>
                    <a:cubicBezTo>
                      <a:pt x="10" y="51"/>
                      <a:pt x="7" y="42"/>
                      <a:pt x="3" y="34"/>
                    </a:cubicBezTo>
                    <a:cubicBezTo>
                      <a:pt x="1" y="29"/>
                      <a:pt x="0" y="23"/>
                      <a:pt x="0" y="18"/>
                    </a:cubicBezTo>
                    <a:cubicBezTo>
                      <a:pt x="0" y="11"/>
                      <a:pt x="2" y="6"/>
                      <a:pt x="8" y="3"/>
                    </a:cubicBezTo>
                    <a:cubicBezTo>
                      <a:pt x="14" y="0"/>
                      <a:pt x="19" y="1"/>
                      <a:pt x="25" y="4"/>
                    </a:cubicBezTo>
                    <a:cubicBezTo>
                      <a:pt x="28" y="6"/>
                      <a:pt x="31" y="10"/>
                      <a:pt x="33" y="13"/>
                    </a:cubicBezTo>
                    <a:cubicBezTo>
                      <a:pt x="35" y="17"/>
                      <a:pt x="36" y="22"/>
                      <a:pt x="38" y="26"/>
                    </a:cubicBezTo>
                    <a:cubicBezTo>
                      <a:pt x="40" y="25"/>
                      <a:pt x="41" y="25"/>
                      <a:pt x="42" y="25"/>
                    </a:cubicBezTo>
                    <a:cubicBezTo>
                      <a:pt x="46" y="23"/>
                      <a:pt x="51" y="21"/>
                      <a:pt x="55" y="19"/>
                    </a:cubicBezTo>
                    <a:cubicBezTo>
                      <a:pt x="61" y="16"/>
                      <a:pt x="62" y="15"/>
                      <a:pt x="61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4" y="9"/>
                      <a:pt x="64" y="13"/>
                      <a:pt x="66" y="16"/>
                    </a:cubicBezTo>
                    <a:cubicBezTo>
                      <a:pt x="67" y="20"/>
                      <a:pt x="69" y="23"/>
                      <a:pt x="70" y="27"/>
                    </a:cubicBezTo>
                    <a:cubicBezTo>
                      <a:pt x="71" y="30"/>
                      <a:pt x="74" y="33"/>
                      <a:pt x="73" y="38"/>
                    </a:cubicBezTo>
                    <a:cubicBezTo>
                      <a:pt x="72" y="36"/>
                      <a:pt x="71" y="35"/>
                      <a:pt x="70" y="34"/>
                    </a:cubicBezTo>
                    <a:cubicBezTo>
                      <a:pt x="68" y="32"/>
                      <a:pt x="66" y="31"/>
                      <a:pt x="64" y="32"/>
                    </a:cubicBezTo>
                    <a:cubicBezTo>
                      <a:pt x="62" y="33"/>
                      <a:pt x="60" y="34"/>
                      <a:pt x="58" y="35"/>
                    </a:cubicBezTo>
                    <a:cubicBezTo>
                      <a:pt x="46" y="40"/>
                      <a:pt x="34" y="45"/>
                      <a:pt x="22" y="50"/>
                    </a:cubicBezTo>
                    <a:cubicBezTo>
                      <a:pt x="16" y="53"/>
                      <a:pt x="16" y="54"/>
                      <a:pt x="16" y="61"/>
                    </a:cubicBezTo>
                    <a:cubicBezTo>
                      <a:pt x="16" y="62"/>
                      <a:pt x="16" y="62"/>
                      <a:pt x="16" y="63"/>
                    </a:cubicBezTo>
                    <a:close/>
                    <a:moveTo>
                      <a:pt x="36" y="27"/>
                    </a:moveTo>
                    <a:cubicBezTo>
                      <a:pt x="34" y="25"/>
                      <a:pt x="34" y="22"/>
                      <a:pt x="32" y="20"/>
                    </a:cubicBezTo>
                    <a:cubicBezTo>
                      <a:pt x="29" y="16"/>
                      <a:pt x="25" y="14"/>
                      <a:pt x="21" y="16"/>
                    </a:cubicBezTo>
                    <a:cubicBezTo>
                      <a:pt x="17" y="17"/>
                      <a:pt x="13" y="19"/>
                      <a:pt x="10" y="21"/>
                    </a:cubicBezTo>
                    <a:cubicBezTo>
                      <a:pt x="5" y="24"/>
                      <a:pt x="4" y="30"/>
                      <a:pt x="7" y="35"/>
                    </a:cubicBezTo>
                    <a:cubicBezTo>
                      <a:pt x="9" y="38"/>
                      <a:pt x="10" y="39"/>
                      <a:pt x="13" y="38"/>
                    </a:cubicBezTo>
                    <a:cubicBezTo>
                      <a:pt x="20" y="34"/>
                      <a:pt x="28" y="31"/>
                      <a:pt x="36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Freeform 49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868695" y="21353548"/>
                <a:ext cx="605598" cy="660652"/>
              </a:xfrm>
              <a:custGeom>
                <a:avLst/>
                <a:gdLst>
                  <a:gd name="T0" fmla="*/ 0 w 87"/>
                  <a:gd name="T1" fmla="*/ 51 h 95"/>
                  <a:gd name="T2" fmla="*/ 6 w 87"/>
                  <a:gd name="T3" fmla="*/ 43 h 95"/>
                  <a:gd name="T4" fmla="*/ 22 w 87"/>
                  <a:gd name="T5" fmla="*/ 36 h 95"/>
                  <a:gd name="T6" fmla="*/ 59 w 87"/>
                  <a:gd name="T7" fmla="*/ 36 h 95"/>
                  <a:gd name="T8" fmla="*/ 64 w 87"/>
                  <a:gd name="T9" fmla="*/ 36 h 95"/>
                  <a:gd name="T10" fmla="*/ 62 w 87"/>
                  <a:gd name="T11" fmla="*/ 33 h 95"/>
                  <a:gd name="T12" fmla="*/ 44 w 87"/>
                  <a:gd name="T13" fmla="*/ 18 h 95"/>
                  <a:gd name="T14" fmla="*/ 30 w 87"/>
                  <a:gd name="T15" fmla="*/ 16 h 95"/>
                  <a:gd name="T16" fmla="*/ 29 w 87"/>
                  <a:gd name="T17" fmla="*/ 16 h 95"/>
                  <a:gd name="T18" fmla="*/ 42 w 87"/>
                  <a:gd name="T19" fmla="*/ 0 h 95"/>
                  <a:gd name="T20" fmla="*/ 42 w 87"/>
                  <a:gd name="T21" fmla="*/ 3 h 95"/>
                  <a:gd name="T22" fmla="*/ 44 w 87"/>
                  <a:gd name="T23" fmla="*/ 13 h 95"/>
                  <a:gd name="T24" fmla="*/ 74 w 87"/>
                  <a:gd name="T25" fmla="*/ 38 h 95"/>
                  <a:gd name="T26" fmla="*/ 87 w 87"/>
                  <a:gd name="T27" fmla="*/ 50 h 95"/>
                  <a:gd name="T28" fmla="*/ 83 w 87"/>
                  <a:gd name="T29" fmla="*/ 52 h 95"/>
                  <a:gd name="T30" fmla="*/ 77 w 87"/>
                  <a:gd name="T31" fmla="*/ 52 h 95"/>
                  <a:gd name="T32" fmla="*/ 25 w 87"/>
                  <a:gd name="T33" fmla="*/ 51 h 95"/>
                  <a:gd name="T34" fmla="*/ 19 w 87"/>
                  <a:gd name="T35" fmla="*/ 51 h 95"/>
                  <a:gd name="T36" fmla="*/ 22 w 87"/>
                  <a:gd name="T37" fmla="*/ 55 h 95"/>
                  <a:gd name="T38" fmla="*/ 47 w 87"/>
                  <a:gd name="T39" fmla="*/ 77 h 95"/>
                  <a:gd name="T40" fmla="*/ 61 w 87"/>
                  <a:gd name="T41" fmla="*/ 78 h 95"/>
                  <a:gd name="T42" fmla="*/ 61 w 87"/>
                  <a:gd name="T43" fmla="*/ 77 h 95"/>
                  <a:gd name="T44" fmla="*/ 48 w 87"/>
                  <a:gd name="T45" fmla="*/ 95 h 95"/>
                  <a:gd name="T46" fmla="*/ 49 w 87"/>
                  <a:gd name="T47" fmla="*/ 91 h 95"/>
                  <a:gd name="T48" fmla="*/ 47 w 87"/>
                  <a:gd name="T49" fmla="*/ 82 h 95"/>
                  <a:gd name="T50" fmla="*/ 30 w 87"/>
                  <a:gd name="T51" fmla="*/ 67 h 95"/>
                  <a:gd name="T52" fmla="*/ 15 w 87"/>
                  <a:gd name="T53" fmla="*/ 54 h 95"/>
                  <a:gd name="T54" fmla="*/ 7 w 87"/>
                  <a:gd name="T55" fmla="*/ 51 h 95"/>
                  <a:gd name="T56" fmla="*/ 1 w 87"/>
                  <a:gd name="T57" fmla="*/ 52 h 95"/>
                  <a:gd name="T58" fmla="*/ 0 w 87"/>
                  <a:gd name="T59" fmla="*/ 5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7" h="95">
                    <a:moveTo>
                      <a:pt x="0" y="51"/>
                    </a:moveTo>
                    <a:cubicBezTo>
                      <a:pt x="2" y="49"/>
                      <a:pt x="5" y="46"/>
                      <a:pt x="6" y="43"/>
                    </a:cubicBezTo>
                    <a:cubicBezTo>
                      <a:pt x="10" y="37"/>
                      <a:pt x="15" y="35"/>
                      <a:pt x="22" y="36"/>
                    </a:cubicBezTo>
                    <a:cubicBezTo>
                      <a:pt x="34" y="36"/>
                      <a:pt x="47" y="36"/>
                      <a:pt x="59" y="36"/>
                    </a:cubicBezTo>
                    <a:cubicBezTo>
                      <a:pt x="61" y="36"/>
                      <a:pt x="62" y="36"/>
                      <a:pt x="64" y="36"/>
                    </a:cubicBezTo>
                    <a:cubicBezTo>
                      <a:pt x="63" y="35"/>
                      <a:pt x="63" y="34"/>
                      <a:pt x="62" y="33"/>
                    </a:cubicBezTo>
                    <a:cubicBezTo>
                      <a:pt x="56" y="28"/>
                      <a:pt x="50" y="23"/>
                      <a:pt x="44" y="18"/>
                    </a:cubicBezTo>
                    <a:cubicBezTo>
                      <a:pt x="38" y="12"/>
                      <a:pt x="37" y="12"/>
                      <a:pt x="30" y="16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30" y="13"/>
                      <a:pt x="38" y="3"/>
                      <a:pt x="42" y="0"/>
                    </a:cubicBezTo>
                    <a:cubicBezTo>
                      <a:pt x="42" y="2"/>
                      <a:pt x="42" y="2"/>
                      <a:pt x="42" y="3"/>
                    </a:cubicBezTo>
                    <a:cubicBezTo>
                      <a:pt x="40" y="7"/>
                      <a:pt x="41" y="10"/>
                      <a:pt x="44" y="13"/>
                    </a:cubicBezTo>
                    <a:cubicBezTo>
                      <a:pt x="54" y="21"/>
                      <a:pt x="64" y="30"/>
                      <a:pt x="74" y="38"/>
                    </a:cubicBezTo>
                    <a:cubicBezTo>
                      <a:pt x="78" y="42"/>
                      <a:pt x="82" y="46"/>
                      <a:pt x="87" y="50"/>
                    </a:cubicBezTo>
                    <a:cubicBezTo>
                      <a:pt x="85" y="51"/>
                      <a:pt x="84" y="52"/>
                      <a:pt x="83" y="52"/>
                    </a:cubicBezTo>
                    <a:cubicBezTo>
                      <a:pt x="81" y="52"/>
                      <a:pt x="79" y="52"/>
                      <a:pt x="77" y="52"/>
                    </a:cubicBezTo>
                    <a:cubicBezTo>
                      <a:pt x="60" y="52"/>
                      <a:pt x="42" y="52"/>
                      <a:pt x="25" y="51"/>
                    </a:cubicBezTo>
                    <a:cubicBezTo>
                      <a:pt x="23" y="51"/>
                      <a:pt x="22" y="51"/>
                      <a:pt x="19" y="51"/>
                    </a:cubicBezTo>
                    <a:cubicBezTo>
                      <a:pt x="20" y="53"/>
                      <a:pt x="21" y="54"/>
                      <a:pt x="22" y="55"/>
                    </a:cubicBezTo>
                    <a:cubicBezTo>
                      <a:pt x="30" y="62"/>
                      <a:pt x="39" y="69"/>
                      <a:pt x="47" y="77"/>
                    </a:cubicBezTo>
                    <a:cubicBezTo>
                      <a:pt x="51" y="81"/>
                      <a:pt x="55" y="83"/>
                      <a:pt x="61" y="78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80"/>
                      <a:pt x="52" y="92"/>
                      <a:pt x="48" y="95"/>
                    </a:cubicBezTo>
                    <a:cubicBezTo>
                      <a:pt x="48" y="93"/>
                      <a:pt x="48" y="92"/>
                      <a:pt x="49" y="91"/>
                    </a:cubicBezTo>
                    <a:cubicBezTo>
                      <a:pt x="51" y="87"/>
                      <a:pt x="50" y="85"/>
                      <a:pt x="47" y="82"/>
                    </a:cubicBezTo>
                    <a:cubicBezTo>
                      <a:pt x="41" y="77"/>
                      <a:pt x="35" y="72"/>
                      <a:pt x="30" y="67"/>
                    </a:cubicBezTo>
                    <a:cubicBezTo>
                      <a:pt x="25" y="62"/>
                      <a:pt x="20" y="58"/>
                      <a:pt x="15" y="54"/>
                    </a:cubicBezTo>
                    <a:cubicBezTo>
                      <a:pt x="12" y="51"/>
                      <a:pt x="10" y="51"/>
                      <a:pt x="7" y="51"/>
                    </a:cubicBezTo>
                    <a:cubicBezTo>
                      <a:pt x="5" y="52"/>
                      <a:pt x="3" y="52"/>
                      <a:pt x="1" y="52"/>
                    </a:cubicBezTo>
                    <a:cubicBezTo>
                      <a:pt x="0" y="52"/>
                      <a:pt x="0" y="52"/>
                      <a:pt x="0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0" name="Freeform 50"/>
              <p:cNvSpPr>
                <a:spLocks noEditPoint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6423633" y="25797222"/>
                <a:ext cx="424705" cy="487624"/>
              </a:xfrm>
              <a:custGeom>
                <a:avLst/>
                <a:gdLst>
                  <a:gd name="T0" fmla="*/ 36 w 61"/>
                  <a:gd name="T1" fmla="*/ 26 h 70"/>
                  <a:gd name="T2" fmla="*/ 46 w 61"/>
                  <a:gd name="T3" fmla="*/ 29 h 70"/>
                  <a:gd name="T4" fmla="*/ 60 w 61"/>
                  <a:gd name="T5" fmla="*/ 45 h 70"/>
                  <a:gd name="T6" fmla="*/ 55 w 61"/>
                  <a:gd name="T7" fmla="*/ 59 h 70"/>
                  <a:gd name="T8" fmla="*/ 34 w 61"/>
                  <a:gd name="T9" fmla="*/ 69 h 70"/>
                  <a:gd name="T10" fmla="*/ 21 w 61"/>
                  <a:gd name="T11" fmla="*/ 62 h 70"/>
                  <a:gd name="T12" fmla="*/ 21 w 61"/>
                  <a:gd name="T13" fmla="*/ 46 h 70"/>
                  <a:gd name="T14" fmla="*/ 26 w 61"/>
                  <a:gd name="T15" fmla="*/ 39 h 70"/>
                  <a:gd name="T16" fmla="*/ 17 w 61"/>
                  <a:gd name="T17" fmla="*/ 37 h 70"/>
                  <a:gd name="T18" fmla="*/ 11 w 61"/>
                  <a:gd name="T19" fmla="*/ 8 h 70"/>
                  <a:gd name="T20" fmla="*/ 28 w 61"/>
                  <a:gd name="T21" fmla="*/ 0 h 70"/>
                  <a:gd name="T22" fmla="*/ 42 w 61"/>
                  <a:gd name="T23" fmla="*/ 7 h 70"/>
                  <a:gd name="T24" fmla="*/ 40 w 61"/>
                  <a:gd name="T25" fmla="*/ 21 h 70"/>
                  <a:gd name="T26" fmla="*/ 36 w 61"/>
                  <a:gd name="T27" fmla="*/ 26 h 70"/>
                  <a:gd name="T28" fmla="*/ 29 w 61"/>
                  <a:gd name="T29" fmla="*/ 40 h 70"/>
                  <a:gd name="T30" fmla="*/ 28 w 61"/>
                  <a:gd name="T31" fmla="*/ 48 h 70"/>
                  <a:gd name="T32" fmla="*/ 37 w 61"/>
                  <a:gd name="T33" fmla="*/ 63 h 70"/>
                  <a:gd name="T34" fmla="*/ 46 w 61"/>
                  <a:gd name="T35" fmla="*/ 64 h 70"/>
                  <a:gd name="T36" fmla="*/ 50 w 61"/>
                  <a:gd name="T37" fmla="*/ 55 h 70"/>
                  <a:gd name="T38" fmla="*/ 41 w 61"/>
                  <a:gd name="T39" fmla="*/ 43 h 70"/>
                  <a:gd name="T40" fmla="*/ 29 w 61"/>
                  <a:gd name="T41" fmla="*/ 40 h 70"/>
                  <a:gd name="T42" fmla="*/ 33 w 61"/>
                  <a:gd name="T43" fmla="*/ 26 h 70"/>
                  <a:gd name="T44" fmla="*/ 28 w 61"/>
                  <a:gd name="T45" fmla="*/ 7 h 70"/>
                  <a:gd name="T46" fmla="*/ 22 w 61"/>
                  <a:gd name="T47" fmla="*/ 5 h 70"/>
                  <a:gd name="T48" fmla="*/ 14 w 61"/>
                  <a:gd name="T49" fmla="*/ 10 h 70"/>
                  <a:gd name="T50" fmla="*/ 16 w 61"/>
                  <a:gd name="T51" fmla="*/ 19 h 70"/>
                  <a:gd name="T52" fmla="*/ 33 w 61"/>
                  <a:gd name="T53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70">
                    <a:moveTo>
                      <a:pt x="36" y="26"/>
                    </a:moveTo>
                    <a:cubicBezTo>
                      <a:pt x="40" y="27"/>
                      <a:pt x="43" y="28"/>
                      <a:pt x="46" y="29"/>
                    </a:cubicBezTo>
                    <a:cubicBezTo>
                      <a:pt x="54" y="31"/>
                      <a:pt x="59" y="37"/>
                      <a:pt x="60" y="45"/>
                    </a:cubicBezTo>
                    <a:cubicBezTo>
                      <a:pt x="61" y="51"/>
                      <a:pt x="59" y="55"/>
                      <a:pt x="55" y="59"/>
                    </a:cubicBezTo>
                    <a:cubicBezTo>
                      <a:pt x="50" y="65"/>
                      <a:pt x="42" y="69"/>
                      <a:pt x="34" y="69"/>
                    </a:cubicBezTo>
                    <a:cubicBezTo>
                      <a:pt x="28" y="70"/>
                      <a:pt x="24" y="67"/>
                      <a:pt x="21" y="62"/>
                    </a:cubicBezTo>
                    <a:cubicBezTo>
                      <a:pt x="17" y="57"/>
                      <a:pt x="17" y="51"/>
                      <a:pt x="21" y="46"/>
                    </a:cubicBezTo>
                    <a:cubicBezTo>
                      <a:pt x="22" y="44"/>
                      <a:pt x="24" y="42"/>
                      <a:pt x="26" y="39"/>
                    </a:cubicBezTo>
                    <a:cubicBezTo>
                      <a:pt x="23" y="39"/>
                      <a:pt x="20" y="38"/>
                      <a:pt x="17" y="37"/>
                    </a:cubicBezTo>
                    <a:cubicBezTo>
                      <a:pt x="3" y="32"/>
                      <a:pt x="0" y="17"/>
                      <a:pt x="11" y="8"/>
                    </a:cubicBezTo>
                    <a:cubicBezTo>
                      <a:pt x="16" y="4"/>
                      <a:pt x="22" y="1"/>
                      <a:pt x="28" y="0"/>
                    </a:cubicBezTo>
                    <a:cubicBezTo>
                      <a:pt x="34" y="0"/>
                      <a:pt x="39" y="2"/>
                      <a:pt x="42" y="7"/>
                    </a:cubicBezTo>
                    <a:cubicBezTo>
                      <a:pt x="45" y="12"/>
                      <a:pt x="43" y="17"/>
                      <a:pt x="40" y="21"/>
                    </a:cubicBezTo>
                    <a:cubicBezTo>
                      <a:pt x="39" y="23"/>
                      <a:pt x="38" y="24"/>
                      <a:pt x="36" y="26"/>
                    </a:cubicBezTo>
                    <a:close/>
                    <a:moveTo>
                      <a:pt x="29" y="40"/>
                    </a:moveTo>
                    <a:cubicBezTo>
                      <a:pt x="29" y="43"/>
                      <a:pt x="28" y="46"/>
                      <a:pt x="28" y="48"/>
                    </a:cubicBezTo>
                    <a:cubicBezTo>
                      <a:pt x="29" y="54"/>
                      <a:pt x="32" y="59"/>
                      <a:pt x="37" y="63"/>
                    </a:cubicBezTo>
                    <a:cubicBezTo>
                      <a:pt x="40" y="65"/>
                      <a:pt x="43" y="66"/>
                      <a:pt x="46" y="64"/>
                    </a:cubicBezTo>
                    <a:cubicBezTo>
                      <a:pt x="50" y="62"/>
                      <a:pt x="51" y="58"/>
                      <a:pt x="50" y="55"/>
                    </a:cubicBezTo>
                    <a:cubicBezTo>
                      <a:pt x="49" y="49"/>
                      <a:pt x="46" y="45"/>
                      <a:pt x="41" y="43"/>
                    </a:cubicBezTo>
                    <a:cubicBezTo>
                      <a:pt x="37" y="41"/>
                      <a:pt x="34" y="41"/>
                      <a:pt x="29" y="40"/>
                    </a:cubicBezTo>
                    <a:close/>
                    <a:moveTo>
                      <a:pt x="33" y="26"/>
                    </a:moveTo>
                    <a:cubicBezTo>
                      <a:pt x="35" y="18"/>
                      <a:pt x="33" y="12"/>
                      <a:pt x="28" y="7"/>
                    </a:cubicBezTo>
                    <a:cubicBezTo>
                      <a:pt x="26" y="5"/>
                      <a:pt x="24" y="5"/>
                      <a:pt x="22" y="5"/>
                    </a:cubicBezTo>
                    <a:cubicBezTo>
                      <a:pt x="18" y="5"/>
                      <a:pt x="16" y="7"/>
                      <a:pt x="14" y="10"/>
                    </a:cubicBezTo>
                    <a:cubicBezTo>
                      <a:pt x="13" y="13"/>
                      <a:pt x="14" y="16"/>
                      <a:pt x="16" y="19"/>
                    </a:cubicBezTo>
                    <a:cubicBezTo>
                      <a:pt x="21" y="24"/>
                      <a:pt x="26" y="25"/>
                      <a:pt x="33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1" name="Freeform 51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3442833" y="20803004"/>
                <a:ext cx="574138" cy="558409"/>
              </a:xfrm>
              <a:custGeom>
                <a:avLst/>
                <a:gdLst>
                  <a:gd name="T0" fmla="*/ 44 w 82"/>
                  <a:gd name="T1" fmla="*/ 0 h 80"/>
                  <a:gd name="T2" fmla="*/ 57 w 82"/>
                  <a:gd name="T3" fmla="*/ 19 h 80"/>
                  <a:gd name="T4" fmla="*/ 53 w 82"/>
                  <a:gd name="T5" fmla="*/ 18 h 80"/>
                  <a:gd name="T6" fmla="*/ 38 w 82"/>
                  <a:gd name="T7" fmla="*/ 14 h 80"/>
                  <a:gd name="T8" fmla="*/ 21 w 82"/>
                  <a:gd name="T9" fmla="*/ 35 h 80"/>
                  <a:gd name="T10" fmla="*/ 44 w 82"/>
                  <a:gd name="T11" fmla="*/ 68 h 80"/>
                  <a:gd name="T12" fmla="*/ 67 w 82"/>
                  <a:gd name="T13" fmla="*/ 66 h 80"/>
                  <a:gd name="T14" fmla="*/ 68 w 82"/>
                  <a:gd name="T15" fmla="*/ 56 h 80"/>
                  <a:gd name="T16" fmla="*/ 62 w 82"/>
                  <a:gd name="T17" fmla="*/ 48 h 80"/>
                  <a:gd name="T18" fmla="*/ 53 w 82"/>
                  <a:gd name="T19" fmla="*/ 46 h 80"/>
                  <a:gd name="T20" fmla="*/ 50 w 82"/>
                  <a:gd name="T21" fmla="*/ 47 h 80"/>
                  <a:gd name="T22" fmla="*/ 58 w 82"/>
                  <a:gd name="T23" fmla="*/ 40 h 80"/>
                  <a:gd name="T24" fmla="*/ 67 w 82"/>
                  <a:gd name="T25" fmla="*/ 33 h 80"/>
                  <a:gd name="T26" fmla="*/ 75 w 82"/>
                  <a:gd name="T27" fmla="*/ 27 h 80"/>
                  <a:gd name="T28" fmla="*/ 76 w 82"/>
                  <a:gd name="T29" fmla="*/ 28 h 80"/>
                  <a:gd name="T30" fmla="*/ 75 w 82"/>
                  <a:gd name="T31" fmla="*/ 29 h 80"/>
                  <a:gd name="T32" fmla="*/ 75 w 82"/>
                  <a:gd name="T33" fmla="*/ 40 h 80"/>
                  <a:gd name="T34" fmla="*/ 82 w 82"/>
                  <a:gd name="T35" fmla="*/ 50 h 80"/>
                  <a:gd name="T36" fmla="*/ 82 w 82"/>
                  <a:gd name="T37" fmla="*/ 52 h 80"/>
                  <a:gd name="T38" fmla="*/ 49 w 82"/>
                  <a:gd name="T39" fmla="*/ 78 h 80"/>
                  <a:gd name="T40" fmla="*/ 31 w 82"/>
                  <a:gd name="T41" fmla="*/ 76 h 80"/>
                  <a:gd name="T42" fmla="*/ 24 w 82"/>
                  <a:gd name="T43" fmla="*/ 15 h 80"/>
                  <a:gd name="T44" fmla="*/ 36 w 82"/>
                  <a:gd name="T45" fmla="*/ 10 h 80"/>
                  <a:gd name="T46" fmla="*/ 39 w 82"/>
                  <a:gd name="T47" fmla="*/ 9 h 80"/>
                  <a:gd name="T48" fmla="*/ 44 w 82"/>
                  <a:gd name="T49" fmla="*/ 2 h 80"/>
                  <a:gd name="T50" fmla="*/ 44 w 82"/>
                  <a:gd name="T51" fmla="*/ 1 h 80"/>
                  <a:gd name="T52" fmla="*/ 44 w 82"/>
                  <a:gd name="T5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0">
                    <a:moveTo>
                      <a:pt x="44" y="0"/>
                    </a:moveTo>
                    <a:cubicBezTo>
                      <a:pt x="47" y="2"/>
                      <a:pt x="56" y="14"/>
                      <a:pt x="57" y="19"/>
                    </a:cubicBezTo>
                    <a:cubicBezTo>
                      <a:pt x="56" y="20"/>
                      <a:pt x="55" y="18"/>
                      <a:pt x="53" y="18"/>
                    </a:cubicBezTo>
                    <a:cubicBezTo>
                      <a:pt x="48" y="15"/>
                      <a:pt x="43" y="14"/>
                      <a:pt x="38" y="14"/>
                    </a:cubicBezTo>
                    <a:cubicBezTo>
                      <a:pt x="26" y="14"/>
                      <a:pt x="18" y="23"/>
                      <a:pt x="21" y="35"/>
                    </a:cubicBezTo>
                    <a:cubicBezTo>
                      <a:pt x="25" y="48"/>
                      <a:pt x="33" y="60"/>
                      <a:pt x="44" y="68"/>
                    </a:cubicBezTo>
                    <a:cubicBezTo>
                      <a:pt x="52" y="74"/>
                      <a:pt x="60" y="73"/>
                      <a:pt x="67" y="66"/>
                    </a:cubicBezTo>
                    <a:cubicBezTo>
                      <a:pt x="70" y="63"/>
                      <a:pt x="71" y="60"/>
                      <a:pt x="68" y="56"/>
                    </a:cubicBezTo>
                    <a:cubicBezTo>
                      <a:pt x="66" y="54"/>
                      <a:pt x="64" y="51"/>
                      <a:pt x="62" y="48"/>
                    </a:cubicBezTo>
                    <a:cubicBezTo>
                      <a:pt x="59" y="44"/>
                      <a:pt x="58" y="44"/>
                      <a:pt x="53" y="46"/>
                    </a:cubicBezTo>
                    <a:cubicBezTo>
                      <a:pt x="52" y="47"/>
                      <a:pt x="51" y="47"/>
                      <a:pt x="50" y="47"/>
                    </a:cubicBezTo>
                    <a:cubicBezTo>
                      <a:pt x="52" y="44"/>
                      <a:pt x="55" y="42"/>
                      <a:pt x="58" y="40"/>
                    </a:cubicBezTo>
                    <a:cubicBezTo>
                      <a:pt x="61" y="38"/>
                      <a:pt x="64" y="35"/>
                      <a:pt x="67" y="33"/>
                    </a:cubicBezTo>
                    <a:cubicBezTo>
                      <a:pt x="70" y="31"/>
                      <a:pt x="72" y="29"/>
                      <a:pt x="75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5" y="29"/>
                      <a:pt x="75" y="29"/>
                    </a:cubicBezTo>
                    <a:cubicBezTo>
                      <a:pt x="72" y="34"/>
                      <a:pt x="71" y="36"/>
                      <a:pt x="75" y="40"/>
                    </a:cubicBezTo>
                    <a:cubicBezTo>
                      <a:pt x="77" y="44"/>
                      <a:pt x="80" y="47"/>
                      <a:pt x="82" y="50"/>
                    </a:cubicBezTo>
                    <a:cubicBezTo>
                      <a:pt x="82" y="51"/>
                      <a:pt x="82" y="51"/>
                      <a:pt x="82" y="52"/>
                    </a:cubicBezTo>
                    <a:cubicBezTo>
                      <a:pt x="74" y="64"/>
                      <a:pt x="64" y="74"/>
                      <a:pt x="49" y="78"/>
                    </a:cubicBezTo>
                    <a:cubicBezTo>
                      <a:pt x="43" y="80"/>
                      <a:pt x="37" y="79"/>
                      <a:pt x="31" y="76"/>
                    </a:cubicBezTo>
                    <a:cubicBezTo>
                      <a:pt x="11" y="66"/>
                      <a:pt x="0" y="35"/>
                      <a:pt x="24" y="15"/>
                    </a:cubicBezTo>
                    <a:cubicBezTo>
                      <a:pt x="27" y="13"/>
                      <a:pt x="32" y="12"/>
                      <a:pt x="36" y="10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4" y="7"/>
                      <a:pt x="44" y="7"/>
                      <a:pt x="44" y="2"/>
                    </a:cubicBezTo>
                    <a:cubicBezTo>
                      <a:pt x="44" y="2"/>
                      <a:pt x="44" y="2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Freeform 52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5141653" y="20291785"/>
                <a:ext cx="456165" cy="495489"/>
              </a:xfrm>
              <a:custGeom>
                <a:avLst/>
                <a:gdLst>
                  <a:gd name="T0" fmla="*/ 58 w 65"/>
                  <a:gd name="T1" fmla="*/ 69 h 70"/>
                  <a:gd name="T2" fmla="*/ 53 w 65"/>
                  <a:gd name="T3" fmla="*/ 66 h 70"/>
                  <a:gd name="T4" fmla="*/ 25 w 65"/>
                  <a:gd name="T5" fmla="*/ 31 h 70"/>
                  <a:gd name="T6" fmla="*/ 13 w 65"/>
                  <a:gd name="T7" fmla="*/ 17 h 70"/>
                  <a:gd name="T8" fmla="*/ 12 w 65"/>
                  <a:gd name="T9" fmla="*/ 21 h 70"/>
                  <a:gd name="T10" fmla="*/ 12 w 65"/>
                  <a:gd name="T11" fmla="*/ 56 h 70"/>
                  <a:gd name="T12" fmla="*/ 20 w 65"/>
                  <a:gd name="T13" fmla="*/ 66 h 70"/>
                  <a:gd name="T14" fmla="*/ 21 w 65"/>
                  <a:gd name="T15" fmla="*/ 68 h 70"/>
                  <a:gd name="T16" fmla="*/ 0 w 65"/>
                  <a:gd name="T17" fmla="*/ 68 h 70"/>
                  <a:gd name="T18" fmla="*/ 3 w 65"/>
                  <a:gd name="T19" fmla="*/ 66 h 70"/>
                  <a:gd name="T20" fmla="*/ 9 w 65"/>
                  <a:gd name="T21" fmla="*/ 58 h 70"/>
                  <a:gd name="T22" fmla="*/ 9 w 65"/>
                  <a:gd name="T23" fmla="*/ 14 h 70"/>
                  <a:gd name="T24" fmla="*/ 6 w 65"/>
                  <a:gd name="T25" fmla="*/ 8 h 70"/>
                  <a:gd name="T26" fmla="*/ 0 w 65"/>
                  <a:gd name="T27" fmla="*/ 2 h 70"/>
                  <a:gd name="T28" fmla="*/ 10 w 65"/>
                  <a:gd name="T29" fmla="*/ 1 h 70"/>
                  <a:gd name="T30" fmla="*/ 27 w 65"/>
                  <a:gd name="T31" fmla="*/ 9 h 70"/>
                  <a:gd name="T32" fmla="*/ 50 w 65"/>
                  <a:gd name="T33" fmla="*/ 39 h 70"/>
                  <a:gd name="T34" fmla="*/ 54 w 65"/>
                  <a:gd name="T35" fmla="*/ 42 h 70"/>
                  <a:gd name="T36" fmla="*/ 54 w 65"/>
                  <a:gd name="T37" fmla="*/ 38 h 70"/>
                  <a:gd name="T38" fmla="*/ 54 w 65"/>
                  <a:gd name="T39" fmla="*/ 15 h 70"/>
                  <a:gd name="T40" fmla="*/ 46 w 65"/>
                  <a:gd name="T41" fmla="*/ 3 h 70"/>
                  <a:gd name="T42" fmla="*/ 45 w 65"/>
                  <a:gd name="T43" fmla="*/ 3 h 70"/>
                  <a:gd name="T44" fmla="*/ 65 w 65"/>
                  <a:gd name="T45" fmla="*/ 2 h 70"/>
                  <a:gd name="T46" fmla="*/ 63 w 65"/>
                  <a:gd name="T47" fmla="*/ 4 h 70"/>
                  <a:gd name="T48" fmla="*/ 58 w 65"/>
                  <a:gd name="T49" fmla="*/ 12 h 70"/>
                  <a:gd name="T50" fmla="*/ 58 w 65"/>
                  <a:gd name="T51" fmla="*/ 26 h 70"/>
                  <a:gd name="T52" fmla="*/ 58 w 65"/>
                  <a:gd name="T53" fmla="*/ 64 h 70"/>
                  <a:gd name="T54" fmla="*/ 58 w 65"/>
                  <a:gd name="T55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70">
                    <a:moveTo>
                      <a:pt x="58" y="69"/>
                    </a:moveTo>
                    <a:cubicBezTo>
                      <a:pt x="54" y="70"/>
                      <a:pt x="54" y="68"/>
                      <a:pt x="53" y="66"/>
                    </a:cubicBezTo>
                    <a:cubicBezTo>
                      <a:pt x="43" y="55"/>
                      <a:pt x="34" y="43"/>
                      <a:pt x="25" y="31"/>
                    </a:cubicBezTo>
                    <a:cubicBezTo>
                      <a:pt x="21" y="27"/>
                      <a:pt x="17" y="22"/>
                      <a:pt x="13" y="17"/>
                    </a:cubicBezTo>
                    <a:cubicBezTo>
                      <a:pt x="13" y="19"/>
                      <a:pt x="12" y="20"/>
                      <a:pt x="12" y="21"/>
                    </a:cubicBezTo>
                    <a:cubicBezTo>
                      <a:pt x="12" y="33"/>
                      <a:pt x="12" y="44"/>
                      <a:pt x="12" y="56"/>
                    </a:cubicBezTo>
                    <a:cubicBezTo>
                      <a:pt x="12" y="63"/>
                      <a:pt x="13" y="64"/>
                      <a:pt x="20" y="66"/>
                    </a:cubicBezTo>
                    <a:cubicBezTo>
                      <a:pt x="20" y="67"/>
                      <a:pt x="21" y="67"/>
                      <a:pt x="21" y="68"/>
                    </a:cubicBezTo>
                    <a:cubicBezTo>
                      <a:pt x="18" y="69"/>
                      <a:pt x="5" y="69"/>
                      <a:pt x="0" y="68"/>
                    </a:cubicBezTo>
                    <a:cubicBezTo>
                      <a:pt x="1" y="67"/>
                      <a:pt x="2" y="66"/>
                      <a:pt x="3" y="66"/>
                    </a:cubicBezTo>
                    <a:cubicBezTo>
                      <a:pt x="7" y="65"/>
                      <a:pt x="9" y="63"/>
                      <a:pt x="9" y="58"/>
                    </a:cubicBezTo>
                    <a:cubicBezTo>
                      <a:pt x="9" y="44"/>
                      <a:pt x="9" y="29"/>
                      <a:pt x="9" y="14"/>
                    </a:cubicBezTo>
                    <a:cubicBezTo>
                      <a:pt x="9" y="11"/>
                      <a:pt x="7" y="9"/>
                      <a:pt x="6" y="8"/>
                    </a:cubicBezTo>
                    <a:cubicBezTo>
                      <a:pt x="4" y="6"/>
                      <a:pt x="2" y="4"/>
                      <a:pt x="0" y="2"/>
                    </a:cubicBezTo>
                    <a:cubicBezTo>
                      <a:pt x="4" y="1"/>
                      <a:pt x="7" y="2"/>
                      <a:pt x="10" y="1"/>
                    </a:cubicBezTo>
                    <a:cubicBezTo>
                      <a:pt x="18" y="0"/>
                      <a:pt x="22" y="3"/>
                      <a:pt x="27" y="9"/>
                    </a:cubicBezTo>
                    <a:cubicBezTo>
                      <a:pt x="34" y="19"/>
                      <a:pt x="42" y="29"/>
                      <a:pt x="50" y="39"/>
                    </a:cubicBezTo>
                    <a:cubicBezTo>
                      <a:pt x="51" y="40"/>
                      <a:pt x="52" y="41"/>
                      <a:pt x="54" y="42"/>
                    </a:cubicBezTo>
                    <a:cubicBezTo>
                      <a:pt x="54" y="41"/>
                      <a:pt x="54" y="39"/>
                      <a:pt x="54" y="38"/>
                    </a:cubicBezTo>
                    <a:cubicBezTo>
                      <a:pt x="54" y="30"/>
                      <a:pt x="54" y="23"/>
                      <a:pt x="54" y="15"/>
                    </a:cubicBezTo>
                    <a:cubicBezTo>
                      <a:pt x="54" y="9"/>
                      <a:pt x="53" y="4"/>
                      <a:pt x="46" y="3"/>
                    </a:cubicBezTo>
                    <a:cubicBezTo>
                      <a:pt x="46" y="3"/>
                      <a:pt x="45" y="3"/>
                      <a:pt x="45" y="3"/>
                    </a:cubicBezTo>
                    <a:cubicBezTo>
                      <a:pt x="48" y="1"/>
                      <a:pt x="61" y="1"/>
                      <a:pt x="65" y="2"/>
                    </a:cubicBezTo>
                    <a:cubicBezTo>
                      <a:pt x="64" y="3"/>
                      <a:pt x="64" y="3"/>
                      <a:pt x="63" y="4"/>
                    </a:cubicBezTo>
                    <a:cubicBezTo>
                      <a:pt x="59" y="5"/>
                      <a:pt x="57" y="8"/>
                      <a:pt x="58" y="12"/>
                    </a:cubicBezTo>
                    <a:cubicBezTo>
                      <a:pt x="58" y="17"/>
                      <a:pt x="58" y="22"/>
                      <a:pt x="58" y="26"/>
                    </a:cubicBezTo>
                    <a:cubicBezTo>
                      <a:pt x="58" y="39"/>
                      <a:pt x="58" y="51"/>
                      <a:pt x="58" y="64"/>
                    </a:cubicBezTo>
                    <a:cubicBezTo>
                      <a:pt x="58" y="66"/>
                      <a:pt x="58" y="67"/>
                      <a:pt x="58" y="6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" name="Freeform 53"/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5700062" y="26009575"/>
                <a:ext cx="353921" cy="503354"/>
              </a:xfrm>
              <a:custGeom>
                <a:avLst/>
                <a:gdLst>
                  <a:gd name="T0" fmla="*/ 9 w 50"/>
                  <a:gd name="T1" fmla="*/ 71 h 71"/>
                  <a:gd name="T2" fmla="*/ 31 w 50"/>
                  <a:gd name="T3" fmla="*/ 41 h 71"/>
                  <a:gd name="T4" fmla="*/ 23 w 50"/>
                  <a:gd name="T5" fmla="*/ 44 h 71"/>
                  <a:gd name="T6" fmla="*/ 3 w 50"/>
                  <a:gd name="T7" fmla="*/ 33 h 71"/>
                  <a:gd name="T8" fmla="*/ 3 w 50"/>
                  <a:gd name="T9" fmla="*/ 13 h 71"/>
                  <a:gd name="T10" fmla="*/ 21 w 50"/>
                  <a:gd name="T11" fmla="*/ 1 h 71"/>
                  <a:gd name="T12" fmla="*/ 41 w 50"/>
                  <a:gd name="T13" fmla="*/ 11 h 71"/>
                  <a:gd name="T14" fmla="*/ 34 w 50"/>
                  <a:gd name="T15" fmla="*/ 59 h 71"/>
                  <a:gd name="T16" fmla="*/ 9 w 50"/>
                  <a:gd name="T17" fmla="*/ 71 h 71"/>
                  <a:gd name="T18" fmla="*/ 31 w 50"/>
                  <a:gd name="T19" fmla="*/ 32 h 71"/>
                  <a:gd name="T20" fmla="*/ 32 w 50"/>
                  <a:gd name="T21" fmla="*/ 32 h 71"/>
                  <a:gd name="T22" fmla="*/ 28 w 50"/>
                  <a:gd name="T23" fmla="*/ 12 h 71"/>
                  <a:gd name="T24" fmla="*/ 25 w 50"/>
                  <a:gd name="T25" fmla="*/ 6 h 71"/>
                  <a:gd name="T26" fmla="*/ 19 w 50"/>
                  <a:gd name="T27" fmla="*/ 3 h 71"/>
                  <a:gd name="T28" fmla="*/ 15 w 50"/>
                  <a:gd name="T29" fmla="*/ 8 h 71"/>
                  <a:gd name="T30" fmla="*/ 14 w 50"/>
                  <a:gd name="T31" fmla="*/ 10 h 71"/>
                  <a:gd name="T32" fmla="*/ 18 w 50"/>
                  <a:gd name="T33" fmla="*/ 32 h 71"/>
                  <a:gd name="T34" fmla="*/ 21 w 50"/>
                  <a:gd name="T35" fmla="*/ 37 h 71"/>
                  <a:gd name="T36" fmla="*/ 29 w 50"/>
                  <a:gd name="T37" fmla="*/ 39 h 71"/>
                  <a:gd name="T38" fmla="*/ 31 w 50"/>
                  <a:gd name="T39" fmla="*/ 33 h 71"/>
                  <a:gd name="T40" fmla="*/ 31 w 50"/>
                  <a:gd name="T41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71">
                    <a:moveTo>
                      <a:pt x="9" y="71"/>
                    </a:moveTo>
                    <a:cubicBezTo>
                      <a:pt x="22" y="66"/>
                      <a:pt x="29" y="55"/>
                      <a:pt x="31" y="41"/>
                    </a:cubicBezTo>
                    <a:cubicBezTo>
                      <a:pt x="28" y="42"/>
                      <a:pt x="26" y="43"/>
                      <a:pt x="23" y="44"/>
                    </a:cubicBezTo>
                    <a:cubicBezTo>
                      <a:pt x="14" y="46"/>
                      <a:pt x="7" y="42"/>
                      <a:pt x="3" y="33"/>
                    </a:cubicBezTo>
                    <a:cubicBezTo>
                      <a:pt x="0" y="26"/>
                      <a:pt x="1" y="19"/>
                      <a:pt x="3" y="13"/>
                    </a:cubicBezTo>
                    <a:cubicBezTo>
                      <a:pt x="7" y="5"/>
                      <a:pt x="13" y="1"/>
                      <a:pt x="21" y="1"/>
                    </a:cubicBezTo>
                    <a:cubicBezTo>
                      <a:pt x="29" y="0"/>
                      <a:pt x="36" y="3"/>
                      <a:pt x="41" y="11"/>
                    </a:cubicBezTo>
                    <a:cubicBezTo>
                      <a:pt x="50" y="26"/>
                      <a:pt x="47" y="47"/>
                      <a:pt x="34" y="59"/>
                    </a:cubicBezTo>
                    <a:cubicBezTo>
                      <a:pt x="28" y="65"/>
                      <a:pt x="17" y="70"/>
                      <a:pt x="9" y="71"/>
                    </a:cubicBezTo>
                    <a:close/>
                    <a:moveTo>
                      <a:pt x="31" y="32"/>
                    </a:moveTo>
                    <a:cubicBezTo>
                      <a:pt x="31" y="32"/>
                      <a:pt x="31" y="32"/>
                      <a:pt x="32" y="32"/>
                    </a:cubicBezTo>
                    <a:cubicBezTo>
                      <a:pt x="30" y="25"/>
                      <a:pt x="29" y="19"/>
                      <a:pt x="28" y="12"/>
                    </a:cubicBezTo>
                    <a:cubicBezTo>
                      <a:pt x="27" y="10"/>
                      <a:pt x="26" y="8"/>
                      <a:pt x="25" y="6"/>
                    </a:cubicBezTo>
                    <a:cubicBezTo>
                      <a:pt x="24" y="4"/>
                      <a:pt x="22" y="3"/>
                      <a:pt x="19" y="3"/>
                    </a:cubicBezTo>
                    <a:cubicBezTo>
                      <a:pt x="17" y="4"/>
                      <a:pt x="15" y="5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5" y="18"/>
                      <a:pt x="16" y="25"/>
                      <a:pt x="18" y="32"/>
                    </a:cubicBezTo>
                    <a:cubicBezTo>
                      <a:pt x="19" y="34"/>
                      <a:pt x="20" y="35"/>
                      <a:pt x="21" y="37"/>
                    </a:cubicBezTo>
                    <a:cubicBezTo>
                      <a:pt x="23" y="39"/>
                      <a:pt x="25" y="39"/>
                      <a:pt x="29" y="39"/>
                    </a:cubicBezTo>
                    <a:cubicBezTo>
                      <a:pt x="32" y="38"/>
                      <a:pt x="31" y="35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" name="Freeform 54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4323703" y="20386164"/>
                <a:ext cx="471894" cy="534814"/>
              </a:xfrm>
              <a:custGeom>
                <a:avLst/>
                <a:gdLst>
                  <a:gd name="T0" fmla="*/ 42 w 68"/>
                  <a:gd name="T1" fmla="*/ 7 h 77"/>
                  <a:gd name="T2" fmla="*/ 62 w 68"/>
                  <a:gd name="T3" fmla="*/ 0 h 77"/>
                  <a:gd name="T4" fmla="*/ 60 w 68"/>
                  <a:gd name="T5" fmla="*/ 3 h 77"/>
                  <a:gd name="T6" fmla="*/ 57 w 68"/>
                  <a:gd name="T7" fmla="*/ 12 h 77"/>
                  <a:gd name="T8" fmla="*/ 65 w 68"/>
                  <a:gd name="T9" fmla="*/ 40 h 77"/>
                  <a:gd name="T10" fmla="*/ 67 w 68"/>
                  <a:gd name="T11" fmla="*/ 55 h 77"/>
                  <a:gd name="T12" fmla="*/ 62 w 68"/>
                  <a:gd name="T13" fmla="*/ 68 h 77"/>
                  <a:gd name="T14" fmla="*/ 34 w 68"/>
                  <a:gd name="T15" fmla="*/ 76 h 77"/>
                  <a:gd name="T16" fmla="*/ 21 w 68"/>
                  <a:gd name="T17" fmla="*/ 66 h 77"/>
                  <a:gd name="T18" fmla="*/ 19 w 68"/>
                  <a:gd name="T19" fmla="*/ 60 h 77"/>
                  <a:gd name="T20" fmla="*/ 10 w 68"/>
                  <a:gd name="T21" fmla="*/ 27 h 77"/>
                  <a:gd name="T22" fmla="*/ 9 w 68"/>
                  <a:gd name="T23" fmla="*/ 25 h 77"/>
                  <a:gd name="T24" fmla="*/ 2 w 68"/>
                  <a:gd name="T25" fmla="*/ 20 h 77"/>
                  <a:gd name="T26" fmla="*/ 0 w 68"/>
                  <a:gd name="T27" fmla="*/ 19 h 77"/>
                  <a:gd name="T28" fmla="*/ 27 w 68"/>
                  <a:gd name="T29" fmla="*/ 10 h 77"/>
                  <a:gd name="T30" fmla="*/ 30 w 68"/>
                  <a:gd name="T31" fmla="*/ 10 h 77"/>
                  <a:gd name="T32" fmla="*/ 30 w 68"/>
                  <a:gd name="T33" fmla="*/ 11 h 77"/>
                  <a:gd name="T34" fmla="*/ 27 w 68"/>
                  <a:gd name="T35" fmla="*/ 12 h 77"/>
                  <a:gd name="T36" fmla="*/ 24 w 68"/>
                  <a:gd name="T37" fmla="*/ 20 h 77"/>
                  <a:gd name="T38" fmla="*/ 34 w 68"/>
                  <a:gd name="T39" fmla="*/ 59 h 77"/>
                  <a:gd name="T40" fmla="*/ 35 w 68"/>
                  <a:gd name="T41" fmla="*/ 61 h 77"/>
                  <a:gd name="T42" fmla="*/ 50 w 68"/>
                  <a:gd name="T43" fmla="*/ 70 h 77"/>
                  <a:gd name="T44" fmla="*/ 64 w 68"/>
                  <a:gd name="T45" fmla="*/ 55 h 77"/>
                  <a:gd name="T46" fmla="*/ 63 w 68"/>
                  <a:gd name="T47" fmla="*/ 45 h 77"/>
                  <a:gd name="T48" fmla="*/ 54 w 68"/>
                  <a:gd name="T49" fmla="*/ 15 h 77"/>
                  <a:gd name="T50" fmla="*/ 44 w 68"/>
                  <a:gd name="T51" fmla="*/ 7 h 77"/>
                  <a:gd name="T52" fmla="*/ 42 w 68"/>
                  <a:gd name="T5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42" y="7"/>
                    </a:moveTo>
                    <a:cubicBezTo>
                      <a:pt x="45" y="4"/>
                      <a:pt x="57" y="1"/>
                      <a:pt x="62" y="0"/>
                    </a:cubicBezTo>
                    <a:cubicBezTo>
                      <a:pt x="61" y="1"/>
                      <a:pt x="61" y="2"/>
                      <a:pt x="60" y="3"/>
                    </a:cubicBezTo>
                    <a:cubicBezTo>
                      <a:pt x="57" y="5"/>
                      <a:pt x="56" y="8"/>
                      <a:pt x="57" y="12"/>
                    </a:cubicBezTo>
                    <a:cubicBezTo>
                      <a:pt x="60" y="21"/>
                      <a:pt x="63" y="31"/>
                      <a:pt x="65" y="40"/>
                    </a:cubicBezTo>
                    <a:cubicBezTo>
                      <a:pt x="66" y="45"/>
                      <a:pt x="67" y="50"/>
                      <a:pt x="67" y="55"/>
                    </a:cubicBezTo>
                    <a:cubicBezTo>
                      <a:pt x="68" y="61"/>
                      <a:pt x="66" y="65"/>
                      <a:pt x="62" y="68"/>
                    </a:cubicBezTo>
                    <a:cubicBezTo>
                      <a:pt x="54" y="74"/>
                      <a:pt x="44" y="77"/>
                      <a:pt x="34" y="76"/>
                    </a:cubicBezTo>
                    <a:cubicBezTo>
                      <a:pt x="28" y="75"/>
                      <a:pt x="24" y="72"/>
                      <a:pt x="21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6" y="49"/>
                      <a:pt x="13" y="38"/>
                      <a:pt x="10" y="27"/>
                    </a:cubicBezTo>
                    <a:cubicBezTo>
                      <a:pt x="10" y="27"/>
                      <a:pt x="9" y="26"/>
                      <a:pt x="9" y="25"/>
                    </a:cubicBezTo>
                    <a:cubicBezTo>
                      <a:pt x="8" y="22"/>
                      <a:pt x="6" y="20"/>
                      <a:pt x="2" y="20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8" y="15"/>
                      <a:pt x="18" y="13"/>
                      <a:pt x="27" y="10"/>
                    </a:cubicBezTo>
                    <a:cubicBezTo>
                      <a:pt x="28" y="10"/>
                      <a:pt x="29" y="10"/>
                      <a:pt x="30" y="10"/>
                    </a:cubicBezTo>
                    <a:cubicBezTo>
                      <a:pt x="30" y="10"/>
                      <a:pt x="30" y="10"/>
                      <a:pt x="30" y="11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4" y="14"/>
                      <a:pt x="23" y="16"/>
                      <a:pt x="24" y="20"/>
                    </a:cubicBezTo>
                    <a:cubicBezTo>
                      <a:pt x="27" y="33"/>
                      <a:pt x="31" y="46"/>
                      <a:pt x="34" y="59"/>
                    </a:cubicBezTo>
                    <a:cubicBezTo>
                      <a:pt x="35" y="60"/>
                      <a:pt x="35" y="60"/>
                      <a:pt x="35" y="61"/>
                    </a:cubicBezTo>
                    <a:cubicBezTo>
                      <a:pt x="38" y="68"/>
                      <a:pt x="43" y="71"/>
                      <a:pt x="50" y="70"/>
                    </a:cubicBezTo>
                    <a:cubicBezTo>
                      <a:pt x="59" y="68"/>
                      <a:pt x="64" y="63"/>
                      <a:pt x="64" y="55"/>
                    </a:cubicBezTo>
                    <a:cubicBezTo>
                      <a:pt x="64" y="51"/>
                      <a:pt x="63" y="48"/>
                      <a:pt x="63" y="45"/>
                    </a:cubicBezTo>
                    <a:cubicBezTo>
                      <a:pt x="60" y="35"/>
                      <a:pt x="57" y="25"/>
                      <a:pt x="54" y="15"/>
                    </a:cubicBezTo>
                    <a:cubicBezTo>
                      <a:pt x="52" y="8"/>
                      <a:pt x="51" y="7"/>
                      <a:pt x="44" y="7"/>
                    </a:cubicBezTo>
                    <a:cubicBezTo>
                      <a:pt x="43" y="7"/>
                      <a:pt x="43" y="7"/>
                      <a:pt x="42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Freeform 55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7894371" y="22195094"/>
                <a:ext cx="550543" cy="440435"/>
              </a:xfrm>
              <a:custGeom>
                <a:avLst/>
                <a:gdLst>
                  <a:gd name="T0" fmla="*/ 0 w 79"/>
                  <a:gd name="T1" fmla="*/ 22 h 63"/>
                  <a:gd name="T2" fmla="*/ 20 w 79"/>
                  <a:gd name="T3" fmla="*/ 13 h 63"/>
                  <a:gd name="T4" fmla="*/ 20 w 79"/>
                  <a:gd name="T5" fmla="*/ 17 h 63"/>
                  <a:gd name="T6" fmla="*/ 12 w 79"/>
                  <a:gd name="T7" fmla="*/ 26 h 63"/>
                  <a:gd name="T8" fmla="*/ 13 w 79"/>
                  <a:gd name="T9" fmla="*/ 46 h 63"/>
                  <a:gd name="T10" fmla="*/ 24 w 79"/>
                  <a:gd name="T11" fmla="*/ 50 h 63"/>
                  <a:gd name="T12" fmla="*/ 32 w 79"/>
                  <a:gd name="T13" fmla="*/ 42 h 63"/>
                  <a:gd name="T14" fmla="*/ 32 w 79"/>
                  <a:gd name="T15" fmla="*/ 35 h 63"/>
                  <a:gd name="T16" fmla="*/ 35 w 79"/>
                  <a:gd name="T17" fmla="*/ 14 h 63"/>
                  <a:gd name="T18" fmla="*/ 51 w 79"/>
                  <a:gd name="T19" fmla="*/ 1 h 63"/>
                  <a:gd name="T20" fmla="*/ 66 w 79"/>
                  <a:gd name="T21" fmla="*/ 7 h 63"/>
                  <a:gd name="T22" fmla="*/ 73 w 79"/>
                  <a:gd name="T23" fmla="*/ 24 h 63"/>
                  <a:gd name="T24" fmla="*/ 73 w 79"/>
                  <a:gd name="T25" fmla="*/ 28 h 63"/>
                  <a:gd name="T26" fmla="*/ 76 w 79"/>
                  <a:gd name="T27" fmla="*/ 32 h 63"/>
                  <a:gd name="T28" fmla="*/ 79 w 79"/>
                  <a:gd name="T29" fmla="*/ 34 h 63"/>
                  <a:gd name="T30" fmla="*/ 59 w 79"/>
                  <a:gd name="T31" fmla="*/ 42 h 63"/>
                  <a:gd name="T32" fmla="*/ 62 w 79"/>
                  <a:gd name="T33" fmla="*/ 38 h 63"/>
                  <a:gd name="T34" fmla="*/ 69 w 79"/>
                  <a:gd name="T35" fmla="*/ 26 h 63"/>
                  <a:gd name="T36" fmla="*/ 65 w 79"/>
                  <a:gd name="T37" fmla="*/ 12 h 63"/>
                  <a:gd name="T38" fmla="*/ 50 w 79"/>
                  <a:gd name="T39" fmla="*/ 14 h 63"/>
                  <a:gd name="T40" fmla="*/ 49 w 79"/>
                  <a:gd name="T41" fmla="*/ 21 h 63"/>
                  <a:gd name="T42" fmla="*/ 48 w 79"/>
                  <a:gd name="T43" fmla="*/ 39 h 63"/>
                  <a:gd name="T44" fmla="*/ 45 w 79"/>
                  <a:gd name="T45" fmla="*/ 50 h 63"/>
                  <a:gd name="T46" fmla="*/ 15 w 79"/>
                  <a:gd name="T47" fmla="*/ 53 h 63"/>
                  <a:gd name="T48" fmla="*/ 7 w 79"/>
                  <a:gd name="T49" fmla="*/ 34 h 63"/>
                  <a:gd name="T50" fmla="*/ 0 w 79"/>
                  <a:gd name="T5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63">
                    <a:moveTo>
                      <a:pt x="0" y="22"/>
                    </a:moveTo>
                    <a:cubicBezTo>
                      <a:pt x="7" y="19"/>
                      <a:pt x="14" y="16"/>
                      <a:pt x="20" y="13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7" y="20"/>
                      <a:pt x="14" y="23"/>
                      <a:pt x="12" y="26"/>
                    </a:cubicBezTo>
                    <a:cubicBezTo>
                      <a:pt x="8" y="33"/>
                      <a:pt x="9" y="39"/>
                      <a:pt x="13" y="46"/>
                    </a:cubicBezTo>
                    <a:cubicBezTo>
                      <a:pt x="16" y="50"/>
                      <a:pt x="19" y="51"/>
                      <a:pt x="24" y="50"/>
                    </a:cubicBezTo>
                    <a:cubicBezTo>
                      <a:pt x="28" y="49"/>
                      <a:pt x="31" y="46"/>
                      <a:pt x="32" y="42"/>
                    </a:cubicBezTo>
                    <a:cubicBezTo>
                      <a:pt x="32" y="40"/>
                      <a:pt x="32" y="37"/>
                      <a:pt x="32" y="35"/>
                    </a:cubicBezTo>
                    <a:cubicBezTo>
                      <a:pt x="33" y="28"/>
                      <a:pt x="33" y="21"/>
                      <a:pt x="35" y="14"/>
                    </a:cubicBezTo>
                    <a:cubicBezTo>
                      <a:pt x="37" y="6"/>
                      <a:pt x="43" y="2"/>
                      <a:pt x="51" y="1"/>
                    </a:cubicBezTo>
                    <a:cubicBezTo>
                      <a:pt x="57" y="0"/>
                      <a:pt x="62" y="3"/>
                      <a:pt x="66" y="7"/>
                    </a:cubicBezTo>
                    <a:cubicBezTo>
                      <a:pt x="70" y="12"/>
                      <a:pt x="72" y="18"/>
                      <a:pt x="73" y="24"/>
                    </a:cubicBezTo>
                    <a:cubicBezTo>
                      <a:pt x="73" y="26"/>
                      <a:pt x="73" y="27"/>
                      <a:pt x="73" y="28"/>
                    </a:cubicBezTo>
                    <a:cubicBezTo>
                      <a:pt x="73" y="30"/>
                      <a:pt x="74" y="32"/>
                      <a:pt x="76" y="32"/>
                    </a:cubicBezTo>
                    <a:cubicBezTo>
                      <a:pt x="77" y="32"/>
                      <a:pt x="78" y="33"/>
                      <a:pt x="79" y="34"/>
                    </a:cubicBezTo>
                    <a:cubicBezTo>
                      <a:pt x="75" y="37"/>
                      <a:pt x="63" y="42"/>
                      <a:pt x="59" y="42"/>
                    </a:cubicBezTo>
                    <a:cubicBezTo>
                      <a:pt x="60" y="40"/>
                      <a:pt x="61" y="39"/>
                      <a:pt x="62" y="38"/>
                    </a:cubicBezTo>
                    <a:cubicBezTo>
                      <a:pt x="65" y="34"/>
                      <a:pt x="68" y="31"/>
                      <a:pt x="69" y="26"/>
                    </a:cubicBezTo>
                    <a:cubicBezTo>
                      <a:pt x="70" y="21"/>
                      <a:pt x="69" y="16"/>
                      <a:pt x="65" y="12"/>
                    </a:cubicBezTo>
                    <a:cubicBezTo>
                      <a:pt x="61" y="7"/>
                      <a:pt x="53" y="8"/>
                      <a:pt x="50" y="14"/>
                    </a:cubicBezTo>
                    <a:cubicBezTo>
                      <a:pt x="49" y="16"/>
                      <a:pt x="49" y="19"/>
                      <a:pt x="49" y="21"/>
                    </a:cubicBezTo>
                    <a:cubicBezTo>
                      <a:pt x="48" y="27"/>
                      <a:pt x="49" y="33"/>
                      <a:pt x="48" y="39"/>
                    </a:cubicBezTo>
                    <a:cubicBezTo>
                      <a:pt x="47" y="42"/>
                      <a:pt x="47" y="46"/>
                      <a:pt x="45" y="50"/>
                    </a:cubicBezTo>
                    <a:cubicBezTo>
                      <a:pt x="39" y="60"/>
                      <a:pt x="24" y="63"/>
                      <a:pt x="15" y="53"/>
                    </a:cubicBezTo>
                    <a:cubicBezTo>
                      <a:pt x="11" y="47"/>
                      <a:pt x="8" y="41"/>
                      <a:pt x="7" y="34"/>
                    </a:cubicBezTo>
                    <a:cubicBezTo>
                      <a:pt x="5" y="27"/>
                      <a:pt x="5" y="27"/>
                      <a:pt x="0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Freeform 56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7902235" y="24263565"/>
                <a:ext cx="542679" cy="503354"/>
              </a:xfrm>
              <a:custGeom>
                <a:avLst/>
                <a:gdLst>
                  <a:gd name="T0" fmla="*/ 64 w 77"/>
                  <a:gd name="T1" fmla="*/ 40 h 72"/>
                  <a:gd name="T2" fmla="*/ 65 w 77"/>
                  <a:gd name="T3" fmla="*/ 37 h 72"/>
                  <a:gd name="T4" fmla="*/ 59 w 77"/>
                  <a:gd name="T5" fmla="*/ 30 h 72"/>
                  <a:gd name="T6" fmla="*/ 45 w 77"/>
                  <a:gd name="T7" fmla="*/ 32 h 72"/>
                  <a:gd name="T8" fmla="*/ 37 w 77"/>
                  <a:gd name="T9" fmla="*/ 32 h 72"/>
                  <a:gd name="T10" fmla="*/ 33 w 77"/>
                  <a:gd name="T11" fmla="*/ 33 h 72"/>
                  <a:gd name="T12" fmla="*/ 39 w 77"/>
                  <a:gd name="T13" fmla="*/ 41 h 72"/>
                  <a:gd name="T14" fmla="*/ 47 w 77"/>
                  <a:gd name="T15" fmla="*/ 52 h 72"/>
                  <a:gd name="T16" fmla="*/ 50 w 77"/>
                  <a:gd name="T17" fmla="*/ 56 h 72"/>
                  <a:gd name="T18" fmla="*/ 57 w 77"/>
                  <a:gd name="T19" fmla="*/ 55 h 72"/>
                  <a:gd name="T20" fmla="*/ 60 w 77"/>
                  <a:gd name="T21" fmla="*/ 51 h 72"/>
                  <a:gd name="T22" fmla="*/ 53 w 77"/>
                  <a:gd name="T23" fmla="*/ 72 h 72"/>
                  <a:gd name="T24" fmla="*/ 52 w 77"/>
                  <a:gd name="T25" fmla="*/ 71 h 72"/>
                  <a:gd name="T26" fmla="*/ 48 w 77"/>
                  <a:gd name="T27" fmla="*/ 60 h 72"/>
                  <a:gd name="T28" fmla="*/ 31 w 77"/>
                  <a:gd name="T29" fmla="*/ 37 h 72"/>
                  <a:gd name="T30" fmla="*/ 26 w 77"/>
                  <a:gd name="T31" fmla="*/ 33 h 72"/>
                  <a:gd name="T32" fmla="*/ 13 w 77"/>
                  <a:gd name="T33" fmla="*/ 27 h 72"/>
                  <a:gd name="T34" fmla="*/ 2 w 77"/>
                  <a:gd name="T35" fmla="*/ 31 h 72"/>
                  <a:gd name="T36" fmla="*/ 1 w 77"/>
                  <a:gd name="T37" fmla="*/ 32 h 72"/>
                  <a:gd name="T38" fmla="*/ 0 w 77"/>
                  <a:gd name="T39" fmla="*/ 30 h 72"/>
                  <a:gd name="T40" fmla="*/ 12 w 77"/>
                  <a:gd name="T41" fmla="*/ 1 h 72"/>
                  <a:gd name="T42" fmla="*/ 13 w 77"/>
                  <a:gd name="T43" fmla="*/ 0 h 72"/>
                  <a:gd name="T44" fmla="*/ 13 w 77"/>
                  <a:gd name="T45" fmla="*/ 3 h 72"/>
                  <a:gd name="T46" fmla="*/ 18 w 77"/>
                  <a:gd name="T47" fmla="*/ 12 h 72"/>
                  <a:gd name="T48" fmla="*/ 30 w 77"/>
                  <a:gd name="T49" fmla="*/ 17 h 72"/>
                  <a:gd name="T50" fmla="*/ 34 w 77"/>
                  <a:gd name="T51" fmla="*/ 18 h 72"/>
                  <a:gd name="T52" fmla="*/ 67 w 77"/>
                  <a:gd name="T53" fmla="*/ 14 h 72"/>
                  <a:gd name="T54" fmla="*/ 76 w 77"/>
                  <a:gd name="T55" fmla="*/ 8 h 72"/>
                  <a:gd name="T56" fmla="*/ 77 w 77"/>
                  <a:gd name="T57" fmla="*/ 10 h 72"/>
                  <a:gd name="T58" fmla="*/ 66 w 77"/>
                  <a:gd name="T59" fmla="*/ 39 h 72"/>
                  <a:gd name="T60" fmla="*/ 64 w 77"/>
                  <a:gd name="T61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2">
                    <a:moveTo>
                      <a:pt x="64" y="40"/>
                    </a:moveTo>
                    <a:cubicBezTo>
                      <a:pt x="65" y="39"/>
                      <a:pt x="65" y="38"/>
                      <a:pt x="65" y="37"/>
                    </a:cubicBezTo>
                    <a:cubicBezTo>
                      <a:pt x="67" y="31"/>
                      <a:pt x="66" y="30"/>
                      <a:pt x="59" y="30"/>
                    </a:cubicBezTo>
                    <a:cubicBezTo>
                      <a:pt x="54" y="31"/>
                      <a:pt x="50" y="31"/>
                      <a:pt x="45" y="32"/>
                    </a:cubicBezTo>
                    <a:cubicBezTo>
                      <a:pt x="42" y="32"/>
                      <a:pt x="40" y="32"/>
                      <a:pt x="37" y="32"/>
                    </a:cubicBezTo>
                    <a:cubicBezTo>
                      <a:pt x="36" y="33"/>
                      <a:pt x="35" y="33"/>
                      <a:pt x="33" y="33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41" y="45"/>
                      <a:pt x="44" y="48"/>
                      <a:pt x="47" y="52"/>
                    </a:cubicBezTo>
                    <a:cubicBezTo>
                      <a:pt x="48" y="53"/>
                      <a:pt x="49" y="55"/>
                      <a:pt x="50" y="56"/>
                    </a:cubicBezTo>
                    <a:cubicBezTo>
                      <a:pt x="53" y="58"/>
                      <a:pt x="55" y="58"/>
                      <a:pt x="57" y="55"/>
                    </a:cubicBezTo>
                    <a:cubicBezTo>
                      <a:pt x="58" y="54"/>
                      <a:pt x="59" y="53"/>
                      <a:pt x="60" y="51"/>
                    </a:cubicBezTo>
                    <a:cubicBezTo>
                      <a:pt x="60" y="55"/>
                      <a:pt x="56" y="68"/>
                      <a:pt x="53" y="72"/>
                    </a:cubicBezTo>
                    <a:cubicBezTo>
                      <a:pt x="53" y="71"/>
                      <a:pt x="52" y="71"/>
                      <a:pt x="52" y="71"/>
                    </a:cubicBezTo>
                    <a:cubicBezTo>
                      <a:pt x="52" y="67"/>
                      <a:pt x="50" y="64"/>
                      <a:pt x="48" y="60"/>
                    </a:cubicBezTo>
                    <a:cubicBezTo>
                      <a:pt x="42" y="53"/>
                      <a:pt x="37" y="45"/>
                      <a:pt x="31" y="37"/>
                    </a:cubicBezTo>
                    <a:cubicBezTo>
                      <a:pt x="30" y="35"/>
                      <a:pt x="29" y="34"/>
                      <a:pt x="26" y="33"/>
                    </a:cubicBezTo>
                    <a:cubicBezTo>
                      <a:pt x="22" y="31"/>
                      <a:pt x="17" y="29"/>
                      <a:pt x="13" y="27"/>
                    </a:cubicBezTo>
                    <a:cubicBezTo>
                      <a:pt x="7" y="25"/>
                      <a:pt x="6" y="25"/>
                      <a:pt x="2" y="31"/>
                    </a:cubicBezTo>
                    <a:cubicBezTo>
                      <a:pt x="2" y="31"/>
                      <a:pt x="1" y="31"/>
                      <a:pt x="1" y="32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4" y="20"/>
                      <a:pt x="8" y="11"/>
                      <a:pt x="12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2" y="8"/>
                      <a:pt x="13" y="10"/>
                      <a:pt x="18" y="12"/>
                    </a:cubicBezTo>
                    <a:cubicBezTo>
                      <a:pt x="22" y="14"/>
                      <a:pt x="26" y="16"/>
                      <a:pt x="30" y="17"/>
                    </a:cubicBezTo>
                    <a:cubicBezTo>
                      <a:pt x="31" y="18"/>
                      <a:pt x="33" y="18"/>
                      <a:pt x="34" y="18"/>
                    </a:cubicBezTo>
                    <a:cubicBezTo>
                      <a:pt x="45" y="17"/>
                      <a:pt x="56" y="15"/>
                      <a:pt x="67" y="14"/>
                    </a:cubicBezTo>
                    <a:cubicBezTo>
                      <a:pt x="70" y="13"/>
                      <a:pt x="74" y="12"/>
                      <a:pt x="76" y="8"/>
                    </a:cubicBezTo>
                    <a:cubicBezTo>
                      <a:pt x="77" y="9"/>
                      <a:pt x="77" y="10"/>
                      <a:pt x="77" y="10"/>
                    </a:cubicBezTo>
                    <a:cubicBezTo>
                      <a:pt x="74" y="20"/>
                      <a:pt x="70" y="29"/>
                      <a:pt x="66" y="39"/>
                    </a:cubicBezTo>
                    <a:cubicBezTo>
                      <a:pt x="66" y="39"/>
                      <a:pt x="66" y="39"/>
                      <a:pt x="64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8" name="Freeform 57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8098858" y="23484939"/>
                <a:ext cx="479759" cy="424705"/>
              </a:xfrm>
              <a:custGeom>
                <a:avLst/>
                <a:gdLst>
                  <a:gd name="T0" fmla="*/ 5 w 68"/>
                  <a:gd name="T1" fmla="*/ 10 h 61"/>
                  <a:gd name="T2" fmla="*/ 5 w 68"/>
                  <a:gd name="T3" fmla="*/ 13 h 61"/>
                  <a:gd name="T4" fmla="*/ 12 w 68"/>
                  <a:gd name="T5" fmla="*/ 20 h 61"/>
                  <a:gd name="T6" fmla="*/ 37 w 68"/>
                  <a:gd name="T7" fmla="*/ 22 h 61"/>
                  <a:gd name="T8" fmla="*/ 61 w 68"/>
                  <a:gd name="T9" fmla="*/ 23 h 61"/>
                  <a:gd name="T10" fmla="*/ 64 w 68"/>
                  <a:gd name="T11" fmla="*/ 23 h 61"/>
                  <a:gd name="T12" fmla="*/ 63 w 68"/>
                  <a:gd name="T13" fmla="*/ 14 h 61"/>
                  <a:gd name="T14" fmla="*/ 58 w 68"/>
                  <a:gd name="T15" fmla="*/ 6 h 61"/>
                  <a:gd name="T16" fmla="*/ 50 w 68"/>
                  <a:gd name="T17" fmla="*/ 1 h 61"/>
                  <a:gd name="T18" fmla="*/ 68 w 68"/>
                  <a:gd name="T19" fmla="*/ 2 h 61"/>
                  <a:gd name="T20" fmla="*/ 64 w 68"/>
                  <a:gd name="T21" fmla="*/ 61 h 61"/>
                  <a:gd name="T22" fmla="*/ 46 w 68"/>
                  <a:gd name="T23" fmla="*/ 60 h 61"/>
                  <a:gd name="T24" fmla="*/ 47 w 68"/>
                  <a:gd name="T25" fmla="*/ 57 h 61"/>
                  <a:gd name="T26" fmla="*/ 49 w 68"/>
                  <a:gd name="T27" fmla="*/ 57 h 61"/>
                  <a:gd name="T28" fmla="*/ 63 w 68"/>
                  <a:gd name="T29" fmla="*/ 40 h 61"/>
                  <a:gd name="T30" fmla="*/ 60 w 68"/>
                  <a:gd name="T31" fmla="*/ 39 h 61"/>
                  <a:gd name="T32" fmla="*/ 17 w 68"/>
                  <a:gd name="T33" fmla="*/ 36 h 61"/>
                  <a:gd name="T34" fmla="*/ 12 w 68"/>
                  <a:gd name="T35" fmla="*/ 35 h 61"/>
                  <a:gd name="T36" fmla="*/ 3 w 68"/>
                  <a:gd name="T37" fmla="*/ 41 h 61"/>
                  <a:gd name="T38" fmla="*/ 2 w 68"/>
                  <a:gd name="T39" fmla="*/ 45 h 61"/>
                  <a:gd name="T40" fmla="*/ 2 w 68"/>
                  <a:gd name="T41" fmla="*/ 36 h 61"/>
                  <a:gd name="T42" fmla="*/ 2 w 68"/>
                  <a:gd name="T43" fmla="*/ 27 h 61"/>
                  <a:gd name="T44" fmla="*/ 3 w 68"/>
                  <a:gd name="T45" fmla="*/ 18 h 61"/>
                  <a:gd name="T46" fmla="*/ 4 w 68"/>
                  <a:gd name="T47" fmla="*/ 9 h 61"/>
                  <a:gd name="T48" fmla="*/ 5 w 68"/>
                  <a:gd name="T4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1">
                    <a:moveTo>
                      <a:pt x="5" y="10"/>
                    </a:moveTo>
                    <a:cubicBezTo>
                      <a:pt x="5" y="11"/>
                      <a:pt x="5" y="12"/>
                      <a:pt x="5" y="13"/>
                    </a:cubicBezTo>
                    <a:cubicBezTo>
                      <a:pt x="6" y="17"/>
                      <a:pt x="8" y="19"/>
                      <a:pt x="12" y="20"/>
                    </a:cubicBezTo>
                    <a:cubicBezTo>
                      <a:pt x="20" y="20"/>
                      <a:pt x="29" y="21"/>
                      <a:pt x="37" y="22"/>
                    </a:cubicBezTo>
                    <a:cubicBezTo>
                      <a:pt x="45" y="22"/>
                      <a:pt x="53" y="23"/>
                      <a:pt x="61" y="23"/>
                    </a:cubicBezTo>
                    <a:cubicBezTo>
                      <a:pt x="62" y="23"/>
                      <a:pt x="63" y="23"/>
                      <a:pt x="64" y="23"/>
                    </a:cubicBezTo>
                    <a:cubicBezTo>
                      <a:pt x="65" y="20"/>
                      <a:pt x="64" y="17"/>
                      <a:pt x="63" y="14"/>
                    </a:cubicBezTo>
                    <a:cubicBezTo>
                      <a:pt x="62" y="10"/>
                      <a:pt x="61" y="8"/>
                      <a:pt x="58" y="6"/>
                    </a:cubicBezTo>
                    <a:cubicBezTo>
                      <a:pt x="55" y="4"/>
                      <a:pt x="52" y="3"/>
                      <a:pt x="50" y="1"/>
                    </a:cubicBezTo>
                    <a:cubicBezTo>
                      <a:pt x="56" y="0"/>
                      <a:pt x="62" y="1"/>
                      <a:pt x="68" y="2"/>
                    </a:cubicBezTo>
                    <a:cubicBezTo>
                      <a:pt x="67" y="21"/>
                      <a:pt x="65" y="41"/>
                      <a:pt x="64" y="61"/>
                    </a:cubicBezTo>
                    <a:cubicBezTo>
                      <a:pt x="58" y="61"/>
                      <a:pt x="52" y="61"/>
                      <a:pt x="46" y="60"/>
                    </a:cubicBezTo>
                    <a:cubicBezTo>
                      <a:pt x="46" y="59"/>
                      <a:pt x="46" y="58"/>
                      <a:pt x="47" y="57"/>
                    </a:cubicBezTo>
                    <a:cubicBezTo>
                      <a:pt x="47" y="57"/>
                      <a:pt x="48" y="57"/>
                      <a:pt x="49" y="57"/>
                    </a:cubicBezTo>
                    <a:cubicBezTo>
                      <a:pt x="58" y="55"/>
                      <a:pt x="63" y="50"/>
                      <a:pt x="63" y="40"/>
                    </a:cubicBezTo>
                    <a:cubicBezTo>
                      <a:pt x="62" y="39"/>
                      <a:pt x="61" y="39"/>
                      <a:pt x="60" y="39"/>
                    </a:cubicBezTo>
                    <a:cubicBezTo>
                      <a:pt x="46" y="38"/>
                      <a:pt x="31" y="37"/>
                      <a:pt x="17" y="36"/>
                    </a:cubicBezTo>
                    <a:cubicBezTo>
                      <a:pt x="15" y="36"/>
                      <a:pt x="13" y="35"/>
                      <a:pt x="12" y="35"/>
                    </a:cubicBezTo>
                    <a:cubicBezTo>
                      <a:pt x="7" y="35"/>
                      <a:pt x="4" y="36"/>
                      <a:pt x="3" y="41"/>
                    </a:cubicBezTo>
                    <a:cubicBezTo>
                      <a:pt x="3" y="42"/>
                      <a:pt x="3" y="43"/>
                      <a:pt x="2" y="45"/>
                    </a:cubicBezTo>
                    <a:cubicBezTo>
                      <a:pt x="0" y="41"/>
                      <a:pt x="2" y="38"/>
                      <a:pt x="2" y="36"/>
                    </a:cubicBezTo>
                    <a:cubicBezTo>
                      <a:pt x="2" y="33"/>
                      <a:pt x="2" y="30"/>
                      <a:pt x="2" y="27"/>
                    </a:cubicBezTo>
                    <a:cubicBezTo>
                      <a:pt x="2" y="24"/>
                      <a:pt x="2" y="21"/>
                      <a:pt x="3" y="18"/>
                    </a:cubicBezTo>
                    <a:cubicBezTo>
                      <a:pt x="3" y="15"/>
                      <a:pt x="2" y="12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Freeform 58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6510147" y="20480543"/>
                <a:ext cx="432570" cy="542679"/>
              </a:xfrm>
              <a:custGeom>
                <a:avLst/>
                <a:gdLst>
                  <a:gd name="T0" fmla="*/ 6 w 61"/>
                  <a:gd name="T1" fmla="*/ 77 h 77"/>
                  <a:gd name="T2" fmla="*/ 5 w 61"/>
                  <a:gd name="T3" fmla="*/ 71 h 77"/>
                  <a:gd name="T4" fmla="*/ 5 w 61"/>
                  <a:gd name="T5" fmla="*/ 14 h 77"/>
                  <a:gd name="T6" fmla="*/ 0 w 61"/>
                  <a:gd name="T7" fmla="*/ 1 h 77"/>
                  <a:gd name="T8" fmla="*/ 29 w 61"/>
                  <a:gd name="T9" fmla="*/ 14 h 77"/>
                  <a:gd name="T10" fmla="*/ 25 w 61"/>
                  <a:gd name="T11" fmla="*/ 13 h 77"/>
                  <a:gd name="T12" fmla="*/ 20 w 61"/>
                  <a:gd name="T13" fmla="*/ 16 h 77"/>
                  <a:gd name="T14" fmla="*/ 20 w 61"/>
                  <a:gd name="T15" fmla="*/ 19 h 77"/>
                  <a:gd name="T16" fmla="*/ 19 w 61"/>
                  <a:gd name="T17" fmla="*/ 55 h 77"/>
                  <a:gd name="T18" fmla="*/ 20 w 61"/>
                  <a:gd name="T19" fmla="*/ 57 h 77"/>
                  <a:gd name="T20" fmla="*/ 21 w 61"/>
                  <a:gd name="T21" fmla="*/ 57 h 77"/>
                  <a:gd name="T22" fmla="*/ 45 w 61"/>
                  <a:gd name="T23" fmla="*/ 31 h 77"/>
                  <a:gd name="T24" fmla="*/ 45 w 61"/>
                  <a:gd name="T25" fmla="*/ 31 h 77"/>
                  <a:gd name="T26" fmla="*/ 44 w 61"/>
                  <a:gd name="T27" fmla="*/ 21 h 77"/>
                  <a:gd name="T28" fmla="*/ 43 w 61"/>
                  <a:gd name="T29" fmla="*/ 19 h 77"/>
                  <a:gd name="T30" fmla="*/ 61 w 61"/>
                  <a:gd name="T31" fmla="*/ 26 h 77"/>
                  <a:gd name="T32" fmla="*/ 59 w 61"/>
                  <a:gd name="T33" fmla="*/ 27 h 77"/>
                  <a:gd name="T34" fmla="*/ 49 w 61"/>
                  <a:gd name="T35" fmla="*/ 32 h 77"/>
                  <a:gd name="T36" fmla="*/ 10 w 61"/>
                  <a:gd name="T37" fmla="*/ 73 h 77"/>
                  <a:gd name="T38" fmla="*/ 6 w 61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77">
                    <a:moveTo>
                      <a:pt x="6" y="77"/>
                    </a:moveTo>
                    <a:cubicBezTo>
                      <a:pt x="5" y="74"/>
                      <a:pt x="5" y="73"/>
                      <a:pt x="5" y="71"/>
                    </a:cubicBezTo>
                    <a:cubicBezTo>
                      <a:pt x="5" y="52"/>
                      <a:pt x="5" y="33"/>
                      <a:pt x="5" y="14"/>
                    </a:cubicBezTo>
                    <a:cubicBezTo>
                      <a:pt x="5" y="9"/>
                      <a:pt x="5" y="4"/>
                      <a:pt x="0" y="1"/>
                    </a:cubicBezTo>
                    <a:cubicBezTo>
                      <a:pt x="4" y="0"/>
                      <a:pt x="26" y="10"/>
                      <a:pt x="29" y="14"/>
                    </a:cubicBezTo>
                    <a:cubicBezTo>
                      <a:pt x="28" y="13"/>
                      <a:pt x="27" y="13"/>
                      <a:pt x="25" y="13"/>
                    </a:cubicBezTo>
                    <a:cubicBezTo>
                      <a:pt x="22" y="12"/>
                      <a:pt x="21" y="13"/>
                      <a:pt x="20" y="16"/>
                    </a:cubicBezTo>
                    <a:cubicBezTo>
                      <a:pt x="20" y="17"/>
                      <a:pt x="20" y="18"/>
                      <a:pt x="20" y="19"/>
                    </a:cubicBezTo>
                    <a:cubicBezTo>
                      <a:pt x="19" y="31"/>
                      <a:pt x="19" y="43"/>
                      <a:pt x="19" y="55"/>
                    </a:cubicBezTo>
                    <a:cubicBezTo>
                      <a:pt x="19" y="55"/>
                      <a:pt x="19" y="56"/>
                      <a:pt x="20" y="57"/>
                    </a:cubicBezTo>
                    <a:cubicBezTo>
                      <a:pt x="20" y="57"/>
                      <a:pt x="21" y="57"/>
                      <a:pt x="21" y="57"/>
                    </a:cubicBezTo>
                    <a:cubicBezTo>
                      <a:pt x="29" y="48"/>
                      <a:pt x="37" y="40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26"/>
                      <a:pt x="49" y="24"/>
                      <a:pt x="44" y="21"/>
                    </a:cubicBezTo>
                    <a:cubicBezTo>
                      <a:pt x="43" y="20"/>
                      <a:pt x="43" y="20"/>
                      <a:pt x="43" y="19"/>
                    </a:cubicBezTo>
                    <a:cubicBezTo>
                      <a:pt x="49" y="20"/>
                      <a:pt x="55" y="23"/>
                      <a:pt x="61" y="26"/>
                    </a:cubicBezTo>
                    <a:cubicBezTo>
                      <a:pt x="60" y="27"/>
                      <a:pt x="60" y="27"/>
                      <a:pt x="59" y="27"/>
                    </a:cubicBezTo>
                    <a:cubicBezTo>
                      <a:pt x="55" y="27"/>
                      <a:pt x="52" y="29"/>
                      <a:pt x="49" y="32"/>
                    </a:cubicBezTo>
                    <a:cubicBezTo>
                      <a:pt x="36" y="46"/>
                      <a:pt x="23" y="60"/>
                      <a:pt x="10" y="73"/>
                    </a:cubicBezTo>
                    <a:cubicBezTo>
                      <a:pt x="9" y="74"/>
                      <a:pt x="8" y="75"/>
                      <a:pt x="6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0" name="Freeform 59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2585558" y="22053525"/>
                <a:ext cx="495489" cy="432570"/>
              </a:xfrm>
              <a:custGeom>
                <a:avLst/>
                <a:gdLst>
                  <a:gd name="T0" fmla="*/ 0 w 71"/>
                  <a:gd name="T1" fmla="*/ 32 h 61"/>
                  <a:gd name="T2" fmla="*/ 15 w 71"/>
                  <a:gd name="T3" fmla="*/ 0 h 61"/>
                  <a:gd name="T4" fmla="*/ 14 w 71"/>
                  <a:gd name="T5" fmla="*/ 3 h 61"/>
                  <a:gd name="T6" fmla="*/ 19 w 71"/>
                  <a:gd name="T7" fmla="*/ 13 h 61"/>
                  <a:gd name="T8" fmla="*/ 58 w 71"/>
                  <a:gd name="T9" fmla="*/ 33 h 61"/>
                  <a:gd name="T10" fmla="*/ 68 w 71"/>
                  <a:gd name="T11" fmla="*/ 31 h 61"/>
                  <a:gd name="T12" fmla="*/ 71 w 71"/>
                  <a:gd name="T13" fmla="*/ 28 h 61"/>
                  <a:gd name="T14" fmla="*/ 56 w 71"/>
                  <a:gd name="T15" fmla="*/ 61 h 61"/>
                  <a:gd name="T16" fmla="*/ 56 w 71"/>
                  <a:gd name="T17" fmla="*/ 57 h 61"/>
                  <a:gd name="T18" fmla="*/ 52 w 71"/>
                  <a:gd name="T19" fmla="*/ 47 h 61"/>
                  <a:gd name="T20" fmla="*/ 13 w 71"/>
                  <a:gd name="T21" fmla="*/ 28 h 61"/>
                  <a:gd name="T22" fmla="*/ 1 w 71"/>
                  <a:gd name="T23" fmla="*/ 30 h 61"/>
                  <a:gd name="T24" fmla="*/ 0 w 71"/>
                  <a:gd name="T25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0" y="32"/>
                    </a:moveTo>
                    <a:cubicBezTo>
                      <a:pt x="0" y="27"/>
                      <a:pt x="11" y="4"/>
                      <a:pt x="15" y="0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3" y="9"/>
                      <a:pt x="14" y="11"/>
                      <a:pt x="19" y="13"/>
                    </a:cubicBezTo>
                    <a:cubicBezTo>
                      <a:pt x="32" y="20"/>
                      <a:pt x="45" y="27"/>
                      <a:pt x="58" y="33"/>
                    </a:cubicBezTo>
                    <a:cubicBezTo>
                      <a:pt x="63" y="36"/>
                      <a:pt x="65" y="35"/>
                      <a:pt x="68" y="31"/>
                    </a:cubicBezTo>
                    <a:cubicBezTo>
                      <a:pt x="69" y="30"/>
                      <a:pt x="70" y="29"/>
                      <a:pt x="71" y="28"/>
                    </a:cubicBezTo>
                    <a:cubicBezTo>
                      <a:pt x="70" y="32"/>
                      <a:pt x="60" y="56"/>
                      <a:pt x="56" y="61"/>
                    </a:cubicBezTo>
                    <a:cubicBezTo>
                      <a:pt x="56" y="59"/>
                      <a:pt x="56" y="58"/>
                      <a:pt x="56" y="57"/>
                    </a:cubicBezTo>
                    <a:cubicBezTo>
                      <a:pt x="57" y="52"/>
                      <a:pt x="56" y="50"/>
                      <a:pt x="52" y="47"/>
                    </a:cubicBezTo>
                    <a:cubicBezTo>
                      <a:pt x="39" y="41"/>
                      <a:pt x="26" y="34"/>
                      <a:pt x="13" y="28"/>
                    </a:cubicBezTo>
                    <a:cubicBezTo>
                      <a:pt x="7" y="25"/>
                      <a:pt x="6" y="25"/>
                      <a:pt x="1" y="30"/>
                    </a:cubicBezTo>
                    <a:cubicBezTo>
                      <a:pt x="1" y="31"/>
                      <a:pt x="1" y="31"/>
                      <a:pt x="0" y="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5" name="Freeform 60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8090993" y="22863611"/>
                <a:ext cx="479759" cy="314596"/>
              </a:xfrm>
              <a:custGeom>
                <a:avLst/>
                <a:gdLst>
                  <a:gd name="T0" fmla="*/ 5 w 69"/>
                  <a:gd name="T1" fmla="*/ 45 h 45"/>
                  <a:gd name="T2" fmla="*/ 0 w 69"/>
                  <a:gd name="T3" fmla="*/ 13 h 45"/>
                  <a:gd name="T4" fmla="*/ 1 w 69"/>
                  <a:gd name="T5" fmla="*/ 11 h 45"/>
                  <a:gd name="T6" fmla="*/ 3 w 69"/>
                  <a:gd name="T7" fmla="*/ 15 h 45"/>
                  <a:gd name="T8" fmla="*/ 11 w 69"/>
                  <a:gd name="T9" fmla="*/ 19 h 45"/>
                  <a:gd name="T10" fmla="*/ 47 w 69"/>
                  <a:gd name="T11" fmla="*/ 13 h 45"/>
                  <a:gd name="T12" fmla="*/ 55 w 69"/>
                  <a:gd name="T13" fmla="*/ 12 h 45"/>
                  <a:gd name="T14" fmla="*/ 62 w 69"/>
                  <a:gd name="T15" fmla="*/ 5 h 45"/>
                  <a:gd name="T16" fmla="*/ 62 w 69"/>
                  <a:gd name="T17" fmla="*/ 0 h 45"/>
                  <a:gd name="T18" fmla="*/ 64 w 69"/>
                  <a:gd name="T19" fmla="*/ 3 h 45"/>
                  <a:gd name="T20" fmla="*/ 69 w 69"/>
                  <a:gd name="T21" fmla="*/ 35 h 45"/>
                  <a:gd name="T22" fmla="*/ 67 w 69"/>
                  <a:gd name="T23" fmla="*/ 35 h 45"/>
                  <a:gd name="T24" fmla="*/ 66 w 69"/>
                  <a:gd name="T25" fmla="*/ 33 h 45"/>
                  <a:gd name="T26" fmla="*/ 57 w 69"/>
                  <a:gd name="T27" fmla="*/ 27 h 45"/>
                  <a:gd name="T28" fmla="*/ 14 w 69"/>
                  <a:gd name="T29" fmla="*/ 35 h 45"/>
                  <a:gd name="T30" fmla="*/ 7 w 69"/>
                  <a:gd name="T31" fmla="*/ 42 h 45"/>
                  <a:gd name="T32" fmla="*/ 6 w 69"/>
                  <a:gd name="T33" fmla="*/ 45 h 45"/>
                  <a:gd name="T34" fmla="*/ 5 w 69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45">
                    <a:moveTo>
                      <a:pt x="5" y="45"/>
                    </a:moveTo>
                    <a:cubicBezTo>
                      <a:pt x="3" y="35"/>
                      <a:pt x="2" y="24"/>
                      <a:pt x="0" y="13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5" y="19"/>
                      <a:pt x="6" y="20"/>
                      <a:pt x="11" y="19"/>
                    </a:cubicBezTo>
                    <a:cubicBezTo>
                      <a:pt x="23" y="17"/>
                      <a:pt x="35" y="15"/>
                      <a:pt x="47" y="13"/>
                    </a:cubicBezTo>
                    <a:cubicBezTo>
                      <a:pt x="50" y="13"/>
                      <a:pt x="52" y="12"/>
                      <a:pt x="55" y="12"/>
                    </a:cubicBezTo>
                    <a:cubicBezTo>
                      <a:pt x="60" y="11"/>
                      <a:pt x="61" y="9"/>
                      <a:pt x="62" y="5"/>
                    </a:cubicBezTo>
                    <a:cubicBezTo>
                      <a:pt x="62" y="4"/>
                      <a:pt x="62" y="3"/>
                      <a:pt x="62" y="0"/>
                    </a:cubicBezTo>
                    <a:cubicBezTo>
                      <a:pt x="63" y="2"/>
                      <a:pt x="64" y="3"/>
                      <a:pt x="64" y="3"/>
                    </a:cubicBezTo>
                    <a:cubicBezTo>
                      <a:pt x="65" y="14"/>
                      <a:pt x="67" y="24"/>
                      <a:pt x="69" y="35"/>
                    </a:cubicBezTo>
                    <a:cubicBezTo>
                      <a:pt x="68" y="35"/>
                      <a:pt x="68" y="35"/>
                      <a:pt x="67" y="35"/>
                    </a:cubicBezTo>
                    <a:cubicBezTo>
                      <a:pt x="67" y="35"/>
                      <a:pt x="66" y="34"/>
                      <a:pt x="66" y="33"/>
                    </a:cubicBezTo>
                    <a:cubicBezTo>
                      <a:pt x="64" y="28"/>
                      <a:pt x="62" y="27"/>
                      <a:pt x="57" y="27"/>
                    </a:cubicBezTo>
                    <a:cubicBezTo>
                      <a:pt x="43" y="30"/>
                      <a:pt x="28" y="32"/>
                      <a:pt x="14" y="35"/>
                    </a:cubicBezTo>
                    <a:cubicBezTo>
                      <a:pt x="9" y="35"/>
                      <a:pt x="7" y="37"/>
                      <a:pt x="7" y="42"/>
                    </a:cubicBezTo>
                    <a:cubicBezTo>
                      <a:pt x="7" y="43"/>
                      <a:pt x="6" y="44"/>
                      <a:pt x="6" y="45"/>
                    </a:cubicBezTo>
                    <a:cubicBezTo>
                      <a:pt x="6" y="45"/>
                      <a:pt x="5" y="45"/>
                      <a:pt x="5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Freeform 61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5865225" y="20346840"/>
                <a:ext cx="291002" cy="487624"/>
              </a:xfrm>
              <a:custGeom>
                <a:avLst/>
                <a:gdLst>
                  <a:gd name="T0" fmla="*/ 1 w 42"/>
                  <a:gd name="T1" fmla="*/ 64 h 70"/>
                  <a:gd name="T2" fmla="*/ 4 w 42"/>
                  <a:gd name="T3" fmla="*/ 64 h 70"/>
                  <a:gd name="T4" fmla="*/ 10 w 42"/>
                  <a:gd name="T5" fmla="*/ 57 h 70"/>
                  <a:gd name="T6" fmla="*/ 13 w 42"/>
                  <a:gd name="T7" fmla="*/ 41 h 70"/>
                  <a:gd name="T8" fmla="*/ 16 w 42"/>
                  <a:gd name="T9" fmla="*/ 14 h 70"/>
                  <a:gd name="T10" fmla="*/ 17 w 42"/>
                  <a:gd name="T11" fmla="*/ 10 h 70"/>
                  <a:gd name="T12" fmla="*/ 11 w 42"/>
                  <a:gd name="T13" fmla="*/ 2 h 70"/>
                  <a:gd name="T14" fmla="*/ 9 w 42"/>
                  <a:gd name="T15" fmla="*/ 0 h 70"/>
                  <a:gd name="T16" fmla="*/ 42 w 42"/>
                  <a:gd name="T17" fmla="*/ 4 h 70"/>
                  <a:gd name="T18" fmla="*/ 42 w 42"/>
                  <a:gd name="T19" fmla="*/ 5 h 70"/>
                  <a:gd name="T20" fmla="*/ 39 w 42"/>
                  <a:gd name="T21" fmla="*/ 6 h 70"/>
                  <a:gd name="T22" fmla="*/ 32 w 42"/>
                  <a:gd name="T23" fmla="*/ 13 h 70"/>
                  <a:gd name="T24" fmla="*/ 27 w 42"/>
                  <a:gd name="T25" fmla="*/ 47 h 70"/>
                  <a:gd name="T26" fmla="*/ 25 w 42"/>
                  <a:gd name="T27" fmla="*/ 58 h 70"/>
                  <a:gd name="T28" fmla="*/ 31 w 42"/>
                  <a:gd name="T29" fmla="*/ 68 h 70"/>
                  <a:gd name="T30" fmla="*/ 33 w 42"/>
                  <a:gd name="T31" fmla="*/ 69 h 70"/>
                  <a:gd name="T32" fmla="*/ 33 w 42"/>
                  <a:gd name="T33" fmla="*/ 70 h 70"/>
                  <a:gd name="T34" fmla="*/ 0 w 42"/>
                  <a:gd name="T35" fmla="*/ 66 h 70"/>
                  <a:gd name="T36" fmla="*/ 1 w 42"/>
                  <a:gd name="T37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0">
                    <a:moveTo>
                      <a:pt x="1" y="64"/>
                    </a:moveTo>
                    <a:cubicBezTo>
                      <a:pt x="2" y="64"/>
                      <a:pt x="3" y="64"/>
                      <a:pt x="4" y="64"/>
                    </a:cubicBezTo>
                    <a:cubicBezTo>
                      <a:pt x="8" y="63"/>
                      <a:pt x="10" y="62"/>
                      <a:pt x="10" y="57"/>
                    </a:cubicBezTo>
                    <a:cubicBezTo>
                      <a:pt x="11" y="52"/>
                      <a:pt x="12" y="47"/>
                      <a:pt x="13" y="41"/>
                    </a:cubicBezTo>
                    <a:cubicBezTo>
                      <a:pt x="14" y="32"/>
                      <a:pt x="15" y="23"/>
                      <a:pt x="16" y="14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5"/>
                      <a:pt x="16" y="4"/>
                      <a:pt x="11" y="2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20" y="1"/>
                      <a:pt x="31" y="2"/>
                      <a:pt x="42" y="4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9" y="6"/>
                    </a:cubicBezTo>
                    <a:cubicBezTo>
                      <a:pt x="34" y="6"/>
                      <a:pt x="32" y="7"/>
                      <a:pt x="32" y="13"/>
                    </a:cubicBezTo>
                    <a:cubicBezTo>
                      <a:pt x="30" y="24"/>
                      <a:pt x="28" y="36"/>
                      <a:pt x="27" y="47"/>
                    </a:cubicBezTo>
                    <a:cubicBezTo>
                      <a:pt x="26" y="51"/>
                      <a:pt x="26" y="55"/>
                      <a:pt x="25" y="58"/>
                    </a:cubicBezTo>
                    <a:cubicBezTo>
                      <a:pt x="25" y="64"/>
                      <a:pt x="26" y="66"/>
                      <a:pt x="31" y="68"/>
                    </a:cubicBezTo>
                    <a:cubicBezTo>
                      <a:pt x="32" y="68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22" y="69"/>
                      <a:pt x="11" y="68"/>
                      <a:pt x="0" y="66"/>
                    </a:cubicBezTo>
                    <a:cubicBezTo>
                      <a:pt x="1" y="65"/>
                      <a:pt x="1" y="65"/>
                      <a:pt x="1" y="6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8" name="Freeform 62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4087756" y="25828682"/>
                <a:ext cx="361786" cy="471895"/>
              </a:xfrm>
              <a:custGeom>
                <a:avLst/>
                <a:gdLst>
                  <a:gd name="T0" fmla="*/ 1 w 52"/>
                  <a:gd name="T1" fmla="*/ 51 h 67"/>
                  <a:gd name="T2" fmla="*/ 5 w 52"/>
                  <a:gd name="T3" fmla="*/ 52 h 67"/>
                  <a:gd name="T4" fmla="*/ 16 w 52"/>
                  <a:gd name="T5" fmla="*/ 47 h 67"/>
                  <a:gd name="T6" fmla="*/ 32 w 52"/>
                  <a:gd name="T7" fmla="*/ 12 h 67"/>
                  <a:gd name="T8" fmla="*/ 33 w 52"/>
                  <a:gd name="T9" fmla="*/ 9 h 67"/>
                  <a:gd name="T10" fmla="*/ 29 w 52"/>
                  <a:gd name="T11" fmla="*/ 2 h 67"/>
                  <a:gd name="T12" fmla="*/ 23 w 52"/>
                  <a:gd name="T13" fmla="*/ 1 h 67"/>
                  <a:gd name="T14" fmla="*/ 52 w 52"/>
                  <a:gd name="T15" fmla="*/ 1 h 67"/>
                  <a:gd name="T16" fmla="*/ 51 w 52"/>
                  <a:gd name="T17" fmla="*/ 4 h 67"/>
                  <a:gd name="T18" fmla="*/ 29 w 52"/>
                  <a:gd name="T19" fmla="*/ 52 h 67"/>
                  <a:gd name="T20" fmla="*/ 33 w 52"/>
                  <a:gd name="T21" fmla="*/ 65 h 67"/>
                  <a:gd name="T22" fmla="*/ 34 w 52"/>
                  <a:gd name="T23" fmla="*/ 66 h 67"/>
                  <a:gd name="T24" fmla="*/ 34 w 52"/>
                  <a:gd name="T25" fmla="*/ 67 h 67"/>
                  <a:gd name="T26" fmla="*/ 33 w 52"/>
                  <a:gd name="T27" fmla="*/ 67 h 67"/>
                  <a:gd name="T28" fmla="*/ 2 w 52"/>
                  <a:gd name="T29" fmla="*/ 53 h 67"/>
                  <a:gd name="T30" fmla="*/ 0 w 52"/>
                  <a:gd name="T31" fmla="*/ 52 h 67"/>
                  <a:gd name="T32" fmla="*/ 1 w 52"/>
                  <a:gd name="T3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67">
                    <a:moveTo>
                      <a:pt x="1" y="51"/>
                    </a:moveTo>
                    <a:cubicBezTo>
                      <a:pt x="2" y="51"/>
                      <a:pt x="4" y="51"/>
                      <a:pt x="5" y="52"/>
                    </a:cubicBezTo>
                    <a:cubicBezTo>
                      <a:pt x="10" y="53"/>
                      <a:pt x="13" y="52"/>
                      <a:pt x="16" y="47"/>
                    </a:cubicBezTo>
                    <a:cubicBezTo>
                      <a:pt x="21" y="35"/>
                      <a:pt x="27" y="23"/>
                      <a:pt x="32" y="12"/>
                    </a:cubicBezTo>
                    <a:cubicBezTo>
                      <a:pt x="33" y="11"/>
                      <a:pt x="33" y="10"/>
                      <a:pt x="33" y="9"/>
                    </a:cubicBezTo>
                    <a:cubicBezTo>
                      <a:pt x="34" y="5"/>
                      <a:pt x="33" y="3"/>
                      <a:pt x="29" y="2"/>
                    </a:cubicBezTo>
                    <a:cubicBezTo>
                      <a:pt x="28" y="2"/>
                      <a:pt x="26" y="2"/>
                      <a:pt x="23" y="1"/>
                    </a:cubicBezTo>
                    <a:cubicBezTo>
                      <a:pt x="27" y="0"/>
                      <a:pt x="44" y="0"/>
                      <a:pt x="52" y="1"/>
                    </a:cubicBezTo>
                    <a:cubicBezTo>
                      <a:pt x="52" y="2"/>
                      <a:pt x="52" y="3"/>
                      <a:pt x="51" y="4"/>
                    </a:cubicBezTo>
                    <a:cubicBezTo>
                      <a:pt x="44" y="20"/>
                      <a:pt x="37" y="36"/>
                      <a:pt x="29" y="52"/>
                    </a:cubicBezTo>
                    <a:cubicBezTo>
                      <a:pt x="26" y="59"/>
                      <a:pt x="26" y="61"/>
                      <a:pt x="33" y="65"/>
                    </a:cubicBezTo>
                    <a:cubicBezTo>
                      <a:pt x="33" y="65"/>
                      <a:pt x="34" y="66"/>
                      <a:pt x="34" y="66"/>
                    </a:cubicBezTo>
                    <a:cubicBezTo>
                      <a:pt x="34" y="66"/>
                      <a:pt x="34" y="67"/>
                      <a:pt x="34" y="67"/>
                    </a:cubicBezTo>
                    <a:cubicBezTo>
                      <a:pt x="34" y="67"/>
                      <a:pt x="33" y="67"/>
                      <a:pt x="33" y="67"/>
                    </a:cubicBezTo>
                    <a:cubicBezTo>
                      <a:pt x="23" y="62"/>
                      <a:pt x="13" y="58"/>
                      <a:pt x="2" y="53"/>
                    </a:cubicBezTo>
                    <a:cubicBezTo>
                      <a:pt x="1" y="53"/>
                      <a:pt x="1" y="52"/>
                      <a:pt x="0" y="52"/>
                    </a:cubicBezTo>
                    <a:cubicBezTo>
                      <a:pt x="1" y="51"/>
                      <a:pt x="1" y="51"/>
                      <a:pt x="1" y="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9" name="Freeform 71"/>
              <p:cNvSpPr>
                <a:spLocks noEditPoint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199024" y="21141193"/>
                <a:ext cx="4561647" cy="4553785"/>
              </a:xfrm>
              <a:custGeom>
                <a:avLst/>
                <a:gdLst>
                  <a:gd name="T0" fmla="*/ 326 w 652"/>
                  <a:gd name="T1" fmla="*/ 652 h 652"/>
                  <a:gd name="T2" fmla="*/ 326 w 652"/>
                  <a:gd name="T3" fmla="*/ 0 h 652"/>
                  <a:gd name="T4" fmla="*/ 300 w 652"/>
                  <a:gd name="T5" fmla="*/ 368 h 652"/>
                  <a:gd name="T6" fmla="*/ 300 w 652"/>
                  <a:gd name="T7" fmla="*/ 408 h 652"/>
                  <a:gd name="T8" fmla="*/ 292 w 652"/>
                  <a:gd name="T9" fmla="*/ 425 h 652"/>
                  <a:gd name="T10" fmla="*/ 239 w 652"/>
                  <a:gd name="T11" fmla="*/ 475 h 652"/>
                  <a:gd name="T12" fmla="*/ 208 w 652"/>
                  <a:gd name="T13" fmla="*/ 558 h 652"/>
                  <a:gd name="T14" fmla="*/ 256 w 652"/>
                  <a:gd name="T15" fmla="*/ 566 h 652"/>
                  <a:gd name="T16" fmla="*/ 264 w 652"/>
                  <a:gd name="T17" fmla="*/ 540 h 652"/>
                  <a:gd name="T18" fmla="*/ 312 w 652"/>
                  <a:gd name="T19" fmla="*/ 473 h 652"/>
                  <a:gd name="T20" fmla="*/ 346 w 652"/>
                  <a:gd name="T21" fmla="*/ 477 h 652"/>
                  <a:gd name="T22" fmla="*/ 390 w 652"/>
                  <a:gd name="T23" fmla="*/ 550 h 652"/>
                  <a:gd name="T24" fmla="*/ 410 w 652"/>
                  <a:gd name="T25" fmla="*/ 582 h 652"/>
                  <a:gd name="T26" fmla="*/ 439 w 652"/>
                  <a:gd name="T27" fmla="*/ 536 h 652"/>
                  <a:gd name="T28" fmla="*/ 360 w 652"/>
                  <a:gd name="T29" fmla="*/ 425 h 652"/>
                  <a:gd name="T30" fmla="*/ 351 w 652"/>
                  <a:gd name="T31" fmla="*/ 372 h 652"/>
                  <a:gd name="T32" fmla="*/ 357 w 652"/>
                  <a:gd name="T33" fmla="*/ 369 h 652"/>
                  <a:gd name="T34" fmla="*/ 453 w 652"/>
                  <a:gd name="T35" fmla="*/ 459 h 652"/>
                  <a:gd name="T36" fmla="*/ 489 w 652"/>
                  <a:gd name="T37" fmla="*/ 522 h 652"/>
                  <a:gd name="T38" fmla="*/ 526 w 652"/>
                  <a:gd name="T39" fmla="*/ 508 h 652"/>
                  <a:gd name="T40" fmla="*/ 512 w 652"/>
                  <a:gd name="T41" fmla="*/ 460 h 652"/>
                  <a:gd name="T42" fmla="*/ 373 w 652"/>
                  <a:gd name="T43" fmla="*/ 322 h 652"/>
                  <a:gd name="T44" fmla="*/ 351 w 652"/>
                  <a:gd name="T45" fmla="*/ 304 h 652"/>
                  <a:gd name="T46" fmla="*/ 306 w 652"/>
                  <a:gd name="T47" fmla="*/ 286 h 652"/>
                  <a:gd name="T48" fmla="*/ 300 w 652"/>
                  <a:gd name="T49" fmla="*/ 316 h 652"/>
                  <a:gd name="T50" fmla="*/ 210 w 652"/>
                  <a:gd name="T51" fmla="*/ 361 h 652"/>
                  <a:gd name="T52" fmla="*/ 128 w 652"/>
                  <a:gd name="T53" fmla="*/ 483 h 652"/>
                  <a:gd name="T54" fmla="*/ 140 w 652"/>
                  <a:gd name="T55" fmla="*/ 526 h 652"/>
                  <a:gd name="T56" fmla="*/ 172 w 652"/>
                  <a:gd name="T57" fmla="*/ 509 h 652"/>
                  <a:gd name="T58" fmla="*/ 246 w 652"/>
                  <a:gd name="T59" fmla="*/ 399 h 652"/>
                  <a:gd name="T60" fmla="*/ 300 w 652"/>
                  <a:gd name="T61" fmla="*/ 368 h 652"/>
                  <a:gd name="T62" fmla="*/ 249 w 652"/>
                  <a:gd name="T63" fmla="*/ 114 h 652"/>
                  <a:gd name="T64" fmla="*/ 123 w 652"/>
                  <a:gd name="T65" fmla="*/ 169 h 652"/>
                  <a:gd name="T66" fmla="*/ 75 w 652"/>
                  <a:gd name="T67" fmla="*/ 214 h 652"/>
                  <a:gd name="T68" fmla="*/ 108 w 652"/>
                  <a:gd name="T69" fmla="*/ 242 h 652"/>
                  <a:gd name="T70" fmla="*/ 158 w 652"/>
                  <a:gd name="T71" fmla="*/ 210 h 652"/>
                  <a:gd name="T72" fmla="*/ 253 w 652"/>
                  <a:gd name="T73" fmla="*/ 164 h 652"/>
                  <a:gd name="T74" fmla="*/ 250 w 652"/>
                  <a:gd name="T75" fmla="*/ 222 h 652"/>
                  <a:gd name="T76" fmla="*/ 65 w 652"/>
                  <a:gd name="T77" fmla="*/ 383 h 652"/>
                  <a:gd name="T78" fmla="*/ 80 w 652"/>
                  <a:gd name="T79" fmla="*/ 422 h 652"/>
                  <a:gd name="T80" fmla="*/ 113 w 652"/>
                  <a:gd name="T81" fmla="*/ 400 h 652"/>
                  <a:gd name="T82" fmla="*/ 215 w 652"/>
                  <a:gd name="T83" fmla="*/ 296 h 652"/>
                  <a:gd name="T84" fmla="*/ 304 w 652"/>
                  <a:gd name="T85" fmla="*/ 240 h 652"/>
                  <a:gd name="T86" fmla="*/ 303 w 652"/>
                  <a:gd name="T87" fmla="*/ 78 h 652"/>
                  <a:gd name="T88" fmla="*/ 269 w 652"/>
                  <a:gd name="T89" fmla="*/ 56 h 652"/>
                  <a:gd name="T90" fmla="*/ 253 w 652"/>
                  <a:gd name="T91" fmla="*/ 90 h 652"/>
                  <a:gd name="T92" fmla="*/ 398 w 652"/>
                  <a:gd name="T93" fmla="*/ 112 h 652"/>
                  <a:gd name="T94" fmla="*/ 398 w 652"/>
                  <a:gd name="T95" fmla="*/ 82 h 652"/>
                  <a:gd name="T96" fmla="*/ 368 w 652"/>
                  <a:gd name="T97" fmla="*/ 54 h 652"/>
                  <a:gd name="T98" fmla="*/ 347 w 652"/>
                  <a:gd name="T99" fmla="*/ 85 h 652"/>
                  <a:gd name="T100" fmla="*/ 347 w 652"/>
                  <a:gd name="T101" fmla="*/ 243 h 652"/>
                  <a:gd name="T102" fmla="*/ 369 w 652"/>
                  <a:gd name="T103" fmla="*/ 264 h 652"/>
                  <a:gd name="T104" fmla="*/ 493 w 652"/>
                  <a:gd name="T105" fmla="*/ 344 h 652"/>
                  <a:gd name="T106" fmla="*/ 549 w 652"/>
                  <a:gd name="T107" fmla="*/ 416 h 652"/>
                  <a:gd name="T108" fmla="*/ 587 w 652"/>
                  <a:gd name="T109" fmla="*/ 384 h 652"/>
                  <a:gd name="T110" fmla="*/ 407 w 652"/>
                  <a:gd name="T111" fmla="*/ 224 h 652"/>
                  <a:gd name="T112" fmla="*/ 398 w 652"/>
                  <a:gd name="T113" fmla="*/ 164 h 652"/>
                  <a:gd name="T114" fmla="*/ 403 w 652"/>
                  <a:gd name="T115" fmla="*/ 165 h 652"/>
                  <a:gd name="T116" fmla="*/ 532 w 652"/>
                  <a:gd name="T117" fmla="*/ 236 h 652"/>
                  <a:gd name="T118" fmla="*/ 575 w 652"/>
                  <a:gd name="T119" fmla="*/ 211 h 652"/>
                  <a:gd name="T120" fmla="*/ 509 w 652"/>
                  <a:gd name="T121" fmla="*/ 157 h 652"/>
                  <a:gd name="T122" fmla="*/ 398 w 652"/>
                  <a:gd name="T123" fmla="*/ 1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652">
                    <a:moveTo>
                      <a:pt x="652" y="326"/>
                    </a:moveTo>
                    <a:cubicBezTo>
                      <a:pt x="652" y="505"/>
                      <a:pt x="506" y="652"/>
                      <a:pt x="326" y="652"/>
                    </a:cubicBezTo>
                    <a:cubicBezTo>
                      <a:pt x="147" y="652"/>
                      <a:pt x="0" y="507"/>
                      <a:pt x="0" y="326"/>
                    </a:cubicBezTo>
                    <a:cubicBezTo>
                      <a:pt x="0" y="146"/>
                      <a:pt x="146" y="0"/>
                      <a:pt x="326" y="0"/>
                    </a:cubicBezTo>
                    <a:cubicBezTo>
                      <a:pt x="506" y="0"/>
                      <a:pt x="652" y="147"/>
                      <a:pt x="652" y="326"/>
                    </a:cubicBezTo>
                    <a:close/>
                    <a:moveTo>
                      <a:pt x="300" y="368"/>
                    </a:moveTo>
                    <a:cubicBezTo>
                      <a:pt x="300" y="370"/>
                      <a:pt x="300" y="371"/>
                      <a:pt x="300" y="373"/>
                    </a:cubicBezTo>
                    <a:cubicBezTo>
                      <a:pt x="300" y="385"/>
                      <a:pt x="300" y="396"/>
                      <a:pt x="300" y="408"/>
                    </a:cubicBezTo>
                    <a:cubicBezTo>
                      <a:pt x="300" y="409"/>
                      <a:pt x="300" y="410"/>
                      <a:pt x="300" y="411"/>
                    </a:cubicBezTo>
                    <a:cubicBezTo>
                      <a:pt x="300" y="417"/>
                      <a:pt x="297" y="422"/>
                      <a:pt x="292" y="425"/>
                    </a:cubicBezTo>
                    <a:cubicBezTo>
                      <a:pt x="290" y="426"/>
                      <a:pt x="288" y="428"/>
                      <a:pt x="285" y="429"/>
                    </a:cubicBezTo>
                    <a:cubicBezTo>
                      <a:pt x="267" y="441"/>
                      <a:pt x="252" y="457"/>
                      <a:pt x="239" y="475"/>
                    </a:cubicBezTo>
                    <a:cubicBezTo>
                      <a:pt x="225" y="496"/>
                      <a:pt x="216" y="520"/>
                      <a:pt x="210" y="544"/>
                    </a:cubicBezTo>
                    <a:cubicBezTo>
                      <a:pt x="209" y="549"/>
                      <a:pt x="208" y="553"/>
                      <a:pt x="208" y="558"/>
                    </a:cubicBezTo>
                    <a:cubicBezTo>
                      <a:pt x="207" y="571"/>
                      <a:pt x="215" y="581"/>
                      <a:pt x="228" y="583"/>
                    </a:cubicBezTo>
                    <a:cubicBezTo>
                      <a:pt x="239" y="585"/>
                      <a:pt x="252" y="581"/>
                      <a:pt x="256" y="566"/>
                    </a:cubicBezTo>
                    <a:cubicBezTo>
                      <a:pt x="256" y="565"/>
                      <a:pt x="257" y="563"/>
                      <a:pt x="257" y="562"/>
                    </a:cubicBezTo>
                    <a:cubicBezTo>
                      <a:pt x="260" y="555"/>
                      <a:pt x="262" y="547"/>
                      <a:pt x="264" y="540"/>
                    </a:cubicBezTo>
                    <a:cubicBezTo>
                      <a:pt x="270" y="523"/>
                      <a:pt x="278" y="508"/>
                      <a:pt x="289" y="493"/>
                    </a:cubicBezTo>
                    <a:cubicBezTo>
                      <a:pt x="295" y="485"/>
                      <a:pt x="303" y="478"/>
                      <a:pt x="312" y="473"/>
                    </a:cubicBezTo>
                    <a:cubicBezTo>
                      <a:pt x="321" y="468"/>
                      <a:pt x="330" y="468"/>
                      <a:pt x="339" y="473"/>
                    </a:cubicBezTo>
                    <a:cubicBezTo>
                      <a:pt x="341" y="474"/>
                      <a:pt x="344" y="475"/>
                      <a:pt x="346" y="477"/>
                    </a:cubicBezTo>
                    <a:cubicBezTo>
                      <a:pt x="355" y="483"/>
                      <a:pt x="362" y="491"/>
                      <a:pt x="368" y="500"/>
                    </a:cubicBezTo>
                    <a:cubicBezTo>
                      <a:pt x="378" y="516"/>
                      <a:pt x="385" y="533"/>
                      <a:pt x="390" y="550"/>
                    </a:cubicBezTo>
                    <a:cubicBezTo>
                      <a:pt x="392" y="556"/>
                      <a:pt x="394" y="563"/>
                      <a:pt x="396" y="569"/>
                    </a:cubicBezTo>
                    <a:cubicBezTo>
                      <a:pt x="399" y="576"/>
                      <a:pt x="403" y="580"/>
                      <a:pt x="410" y="582"/>
                    </a:cubicBezTo>
                    <a:cubicBezTo>
                      <a:pt x="425" y="588"/>
                      <a:pt x="446" y="577"/>
                      <a:pt x="443" y="555"/>
                    </a:cubicBezTo>
                    <a:cubicBezTo>
                      <a:pt x="442" y="548"/>
                      <a:pt x="440" y="542"/>
                      <a:pt x="439" y="536"/>
                    </a:cubicBezTo>
                    <a:cubicBezTo>
                      <a:pt x="433" y="515"/>
                      <a:pt x="426" y="496"/>
                      <a:pt x="414" y="478"/>
                    </a:cubicBezTo>
                    <a:cubicBezTo>
                      <a:pt x="400" y="456"/>
                      <a:pt x="382" y="439"/>
                      <a:pt x="360" y="425"/>
                    </a:cubicBezTo>
                    <a:cubicBezTo>
                      <a:pt x="354" y="422"/>
                      <a:pt x="351" y="417"/>
                      <a:pt x="351" y="410"/>
                    </a:cubicBezTo>
                    <a:cubicBezTo>
                      <a:pt x="351" y="397"/>
                      <a:pt x="351" y="385"/>
                      <a:pt x="351" y="372"/>
                    </a:cubicBezTo>
                    <a:cubicBezTo>
                      <a:pt x="351" y="371"/>
                      <a:pt x="351" y="370"/>
                      <a:pt x="352" y="368"/>
                    </a:cubicBezTo>
                    <a:cubicBezTo>
                      <a:pt x="354" y="368"/>
                      <a:pt x="355" y="369"/>
                      <a:pt x="357" y="369"/>
                    </a:cubicBezTo>
                    <a:cubicBezTo>
                      <a:pt x="376" y="376"/>
                      <a:pt x="392" y="386"/>
                      <a:pt x="406" y="400"/>
                    </a:cubicBezTo>
                    <a:cubicBezTo>
                      <a:pt x="425" y="417"/>
                      <a:pt x="439" y="437"/>
                      <a:pt x="453" y="459"/>
                    </a:cubicBezTo>
                    <a:cubicBezTo>
                      <a:pt x="462" y="475"/>
                      <a:pt x="471" y="492"/>
                      <a:pt x="479" y="509"/>
                    </a:cubicBezTo>
                    <a:cubicBezTo>
                      <a:pt x="481" y="514"/>
                      <a:pt x="484" y="518"/>
                      <a:pt x="489" y="522"/>
                    </a:cubicBezTo>
                    <a:cubicBezTo>
                      <a:pt x="494" y="526"/>
                      <a:pt x="501" y="529"/>
                      <a:pt x="508" y="527"/>
                    </a:cubicBezTo>
                    <a:cubicBezTo>
                      <a:pt x="518" y="524"/>
                      <a:pt x="524" y="518"/>
                      <a:pt x="526" y="508"/>
                    </a:cubicBezTo>
                    <a:cubicBezTo>
                      <a:pt x="528" y="500"/>
                      <a:pt x="527" y="493"/>
                      <a:pt x="524" y="486"/>
                    </a:cubicBezTo>
                    <a:cubicBezTo>
                      <a:pt x="520" y="477"/>
                      <a:pt x="516" y="469"/>
                      <a:pt x="512" y="460"/>
                    </a:cubicBezTo>
                    <a:cubicBezTo>
                      <a:pt x="498" y="429"/>
                      <a:pt x="480" y="400"/>
                      <a:pt x="456" y="375"/>
                    </a:cubicBezTo>
                    <a:cubicBezTo>
                      <a:pt x="432" y="351"/>
                      <a:pt x="405" y="333"/>
                      <a:pt x="373" y="322"/>
                    </a:cubicBezTo>
                    <a:cubicBezTo>
                      <a:pt x="366" y="320"/>
                      <a:pt x="359" y="318"/>
                      <a:pt x="351" y="316"/>
                    </a:cubicBezTo>
                    <a:cubicBezTo>
                      <a:pt x="351" y="312"/>
                      <a:pt x="351" y="308"/>
                      <a:pt x="351" y="304"/>
                    </a:cubicBezTo>
                    <a:cubicBezTo>
                      <a:pt x="350" y="298"/>
                      <a:pt x="349" y="291"/>
                      <a:pt x="345" y="286"/>
                    </a:cubicBezTo>
                    <a:cubicBezTo>
                      <a:pt x="335" y="271"/>
                      <a:pt x="316" y="271"/>
                      <a:pt x="306" y="286"/>
                    </a:cubicBezTo>
                    <a:cubicBezTo>
                      <a:pt x="302" y="292"/>
                      <a:pt x="301" y="299"/>
                      <a:pt x="301" y="305"/>
                    </a:cubicBezTo>
                    <a:cubicBezTo>
                      <a:pt x="300" y="309"/>
                      <a:pt x="300" y="312"/>
                      <a:pt x="300" y="316"/>
                    </a:cubicBezTo>
                    <a:cubicBezTo>
                      <a:pt x="299" y="317"/>
                      <a:pt x="298" y="317"/>
                      <a:pt x="296" y="317"/>
                    </a:cubicBezTo>
                    <a:cubicBezTo>
                      <a:pt x="264" y="325"/>
                      <a:pt x="235" y="339"/>
                      <a:pt x="210" y="361"/>
                    </a:cubicBezTo>
                    <a:cubicBezTo>
                      <a:pt x="191" y="378"/>
                      <a:pt x="175" y="398"/>
                      <a:pt x="161" y="420"/>
                    </a:cubicBezTo>
                    <a:cubicBezTo>
                      <a:pt x="148" y="440"/>
                      <a:pt x="138" y="462"/>
                      <a:pt x="128" y="483"/>
                    </a:cubicBezTo>
                    <a:cubicBezTo>
                      <a:pt x="126" y="490"/>
                      <a:pt x="124" y="497"/>
                      <a:pt x="125" y="504"/>
                    </a:cubicBezTo>
                    <a:cubicBezTo>
                      <a:pt x="126" y="515"/>
                      <a:pt x="130" y="522"/>
                      <a:pt x="140" y="526"/>
                    </a:cubicBezTo>
                    <a:cubicBezTo>
                      <a:pt x="150" y="530"/>
                      <a:pt x="159" y="526"/>
                      <a:pt x="165" y="519"/>
                    </a:cubicBezTo>
                    <a:cubicBezTo>
                      <a:pt x="168" y="516"/>
                      <a:pt x="170" y="512"/>
                      <a:pt x="172" y="509"/>
                    </a:cubicBezTo>
                    <a:cubicBezTo>
                      <a:pt x="181" y="493"/>
                      <a:pt x="189" y="476"/>
                      <a:pt x="198" y="461"/>
                    </a:cubicBezTo>
                    <a:cubicBezTo>
                      <a:pt x="211" y="438"/>
                      <a:pt x="227" y="417"/>
                      <a:pt x="246" y="399"/>
                    </a:cubicBezTo>
                    <a:cubicBezTo>
                      <a:pt x="260" y="386"/>
                      <a:pt x="276" y="376"/>
                      <a:pt x="294" y="370"/>
                    </a:cubicBezTo>
                    <a:cubicBezTo>
                      <a:pt x="296" y="369"/>
                      <a:pt x="298" y="368"/>
                      <a:pt x="300" y="368"/>
                    </a:cubicBezTo>
                    <a:close/>
                    <a:moveTo>
                      <a:pt x="253" y="112"/>
                    </a:moveTo>
                    <a:cubicBezTo>
                      <a:pt x="252" y="113"/>
                      <a:pt x="250" y="113"/>
                      <a:pt x="249" y="114"/>
                    </a:cubicBezTo>
                    <a:cubicBezTo>
                      <a:pt x="240" y="117"/>
                      <a:pt x="231" y="119"/>
                      <a:pt x="222" y="122"/>
                    </a:cubicBezTo>
                    <a:cubicBezTo>
                      <a:pt x="187" y="134"/>
                      <a:pt x="154" y="149"/>
                      <a:pt x="123" y="169"/>
                    </a:cubicBezTo>
                    <a:cubicBezTo>
                      <a:pt x="110" y="178"/>
                      <a:pt x="97" y="188"/>
                      <a:pt x="85" y="200"/>
                    </a:cubicBezTo>
                    <a:cubicBezTo>
                      <a:pt x="81" y="204"/>
                      <a:pt x="77" y="208"/>
                      <a:pt x="75" y="214"/>
                    </a:cubicBezTo>
                    <a:cubicBezTo>
                      <a:pt x="71" y="225"/>
                      <a:pt x="76" y="237"/>
                      <a:pt x="87" y="241"/>
                    </a:cubicBezTo>
                    <a:cubicBezTo>
                      <a:pt x="94" y="244"/>
                      <a:pt x="101" y="244"/>
                      <a:pt x="108" y="242"/>
                    </a:cubicBezTo>
                    <a:cubicBezTo>
                      <a:pt x="114" y="240"/>
                      <a:pt x="118" y="237"/>
                      <a:pt x="123" y="234"/>
                    </a:cubicBezTo>
                    <a:cubicBezTo>
                      <a:pt x="134" y="226"/>
                      <a:pt x="146" y="217"/>
                      <a:pt x="158" y="210"/>
                    </a:cubicBezTo>
                    <a:cubicBezTo>
                      <a:pt x="186" y="191"/>
                      <a:pt x="216" y="176"/>
                      <a:pt x="249" y="165"/>
                    </a:cubicBezTo>
                    <a:cubicBezTo>
                      <a:pt x="250" y="165"/>
                      <a:pt x="252" y="164"/>
                      <a:pt x="253" y="164"/>
                    </a:cubicBezTo>
                    <a:cubicBezTo>
                      <a:pt x="253" y="183"/>
                      <a:pt x="253" y="202"/>
                      <a:pt x="253" y="220"/>
                    </a:cubicBezTo>
                    <a:cubicBezTo>
                      <a:pt x="252" y="221"/>
                      <a:pt x="251" y="221"/>
                      <a:pt x="250" y="222"/>
                    </a:cubicBezTo>
                    <a:cubicBezTo>
                      <a:pt x="185" y="247"/>
                      <a:pt x="131" y="288"/>
                      <a:pt x="90" y="345"/>
                    </a:cubicBezTo>
                    <a:cubicBezTo>
                      <a:pt x="81" y="357"/>
                      <a:pt x="73" y="370"/>
                      <a:pt x="65" y="383"/>
                    </a:cubicBezTo>
                    <a:cubicBezTo>
                      <a:pt x="62" y="387"/>
                      <a:pt x="60" y="391"/>
                      <a:pt x="60" y="395"/>
                    </a:cubicBezTo>
                    <a:cubicBezTo>
                      <a:pt x="60" y="408"/>
                      <a:pt x="68" y="419"/>
                      <a:pt x="80" y="422"/>
                    </a:cubicBezTo>
                    <a:cubicBezTo>
                      <a:pt x="90" y="425"/>
                      <a:pt x="98" y="422"/>
                      <a:pt x="104" y="413"/>
                    </a:cubicBezTo>
                    <a:cubicBezTo>
                      <a:pt x="107" y="409"/>
                      <a:pt x="110" y="404"/>
                      <a:pt x="113" y="400"/>
                    </a:cubicBezTo>
                    <a:cubicBezTo>
                      <a:pt x="127" y="380"/>
                      <a:pt x="143" y="361"/>
                      <a:pt x="160" y="343"/>
                    </a:cubicBezTo>
                    <a:cubicBezTo>
                      <a:pt x="177" y="325"/>
                      <a:pt x="195" y="309"/>
                      <a:pt x="215" y="296"/>
                    </a:cubicBezTo>
                    <a:cubicBezTo>
                      <a:pt x="237" y="282"/>
                      <a:pt x="261" y="271"/>
                      <a:pt x="286" y="264"/>
                    </a:cubicBezTo>
                    <a:cubicBezTo>
                      <a:pt x="300" y="260"/>
                      <a:pt x="304" y="253"/>
                      <a:pt x="304" y="240"/>
                    </a:cubicBezTo>
                    <a:cubicBezTo>
                      <a:pt x="304" y="189"/>
                      <a:pt x="304" y="138"/>
                      <a:pt x="304" y="88"/>
                    </a:cubicBezTo>
                    <a:cubicBezTo>
                      <a:pt x="304" y="84"/>
                      <a:pt x="304" y="81"/>
                      <a:pt x="303" y="78"/>
                    </a:cubicBezTo>
                    <a:cubicBezTo>
                      <a:pt x="303" y="74"/>
                      <a:pt x="302" y="69"/>
                      <a:pt x="299" y="65"/>
                    </a:cubicBezTo>
                    <a:cubicBezTo>
                      <a:pt x="293" y="55"/>
                      <a:pt x="280" y="51"/>
                      <a:pt x="269" y="56"/>
                    </a:cubicBezTo>
                    <a:cubicBezTo>
                      <a:pt x="261" y="61"/>
                      <a:pt x="256" y="68"/>
                      <a:pt x="254" y="77"/>
                    </a:cubicBezTo>
                    <a:cubicBezTo>
                      <a:pt x="254" y="81"/>
                      <a:pt x="254" y="85"/>
                      <a:pt x="253" y="90"/>
                    </a:cubicBezTo>
                    <a:cubicBezTo>
                      <a:pt x="253" y="97"/>
                      <a:pt x="253" y="105"/>
                      <a:pt x="253" y="112"/>
                    </a:cubicBezTo>
                    <a:close/>
                    <a:moveTo>
                      <a:pt x="398" y="112"/>
                    </a:moveTo>
                    <a:cubicBezTo>
                      <a:pt x="398" y="110"/>
                      <a:pt x="398" y="108"/>
                      <a:pt x="398" y="106"/>
                    </a:cubicBezTo>
                    <a:cubicBezTo>
                      <a:pt x="398" y="98"/>
                      <a:pt x="398" y="90"/>
                      <a:pt x="398" y="82"/>
                    </a:cubicBezTo>
                    <a:cubicBezTo>
                      <a:pt x="397" y="76"/>
                      <a:pt x="396" y="70"/>
                      <a:pt x="392" y="65"/>
                    </a:cubicBezTo>
                    <a:cubicBezTo>
                      <a:pt x="386" y="57"/>
                      <a:pt x="378" y="53"/>
                      <a:pt x="368" y="54"/>
                    </a:cubicBezTo>
                    <a:cubicBezTo>
                      <a:pt x="358" y="56"/>
                      <a:pt x="352" y="62"/>
                      <a:pt x="349" y="71"/>
                    </a:cubicBezTo>
                    <a:cubicBezTo>
                      <a:pt x="348" y="75"/>
                      <a:pt x="347" y="80"/>
                      <a:pt x="347" y="85"/>
                    </a:cubicBezTo>
                    <a:cubicBezTo>
                      <a:pt x="347" y="137"/>
                      <a:pt x="347" y="189"/>
                      <a:pt x="347" y="242"/>
                    </a:cubicBezTo>
                    <a:cubicBezTo>
                      <a:pt x="347" y="242"/>
                      <a:pt x="347" y="243"/>
                      <a:pt x="347" y="243"/>
                    </a:cubicBezTo>
                    <a:cubicBezTo>
                      <a:pt x="347" y="251"/>
                      <a:pt x="351" y="257"/>
                      <a:pt x="358" y="260"/>
                    </a:cubicBezTo>
                    <a:cubicBezTo>
                      <a:pt x="361" y="262"/>
                      <a:pt x="365" y="263"/>
                      <a:pt x="369" y="264"/>
                    </a:cubicBezTo>
                    <a:cubicBezTo>
                      <a:pt x="387" y="270"/>
                      <a:pt x="405" y="277"/>
                      <a:pt x="421" y="286"/>
                    </a:cubicBezTo>
                    <a:cubicBezTo>
                      <a:pt x="449" y="301"/>
                      <a:pt x="473" y="321"/>
                      <a:pt x="493" y="344"/>
                    </a:cubicBezTo>
                    <a:cubicBezTo>
                      <a:pt x="513" y="365"/>
                      <a:pt x="530" y="388"/>
                      <a:pt x="546" y="412"/>
                    </a:cubicBezTo>
                    <a:cubicBezTo>
                      <a:pt x="547" y="413"/>
                      <a:pt x="548" y="415"/>
                      <a:pt x="549" y="416"/>
                    </a:cubicBezTo>
                    <a:cubicBezTo>
                      <a:pt x="553" y="421"/>
                      <a:pt x="558" y="423"/>
                      <a:pt x="564" y="423"/>
                    </a:cubicBezTo>
                    <a:cubicBezTo>
                      <a:pt x="584" y="423"/>
                      <a:pt x="598" y="402"/>
                      <a:pt x="587" y="384"/>
                    </a:cubicBezTo>
                    <a:cubicBezTo>
                      <a:pt x="581" y="374"/>
                      <a:pt x="576" y="365"/>
                      <a:pt x="569" y="355"/>
                    </a:cubicBezTo>
                    <a:cubicBezTo>
                      <a:pt x="528" y="296"/>
                      <a:pt x="474" y="251"/>
                      <a:pt x="407" y="224"/>
                    </a:cubicBezTo>
                    <a:cubicBezTo>
                      <a:pt x="404" y="223"/>
                      <a:pt x="401" y="222"/>
                      <a:pt x="398" y="220"/>
                    </a:cubicBezTo>
                    <a:cubicBezTo>
                      <a:pt x="398" y="201"/>
                      <a:pt x="398" y="183"/>
                      <a:pt x="398" y="164"/>
                    </a:cubicBezTo>
                    <a:cubicBezTo>
                      <a:pt x="399" y="164"/>
                      <a:pt x="399" y="164"/>
                      <a:pt x="399" y="164"/>
                    </a:cubicBezTo>
                    <a:cubicBezTo>
                      <a:pt x="401" y="165"/>
                      <a:pt x="402" y="165"/>
                      <a:pt x="403" y="165"/>
                    </a:cubicBezTo>
                    <a:cubicBezTo>
                      <a:pt x="439" y="177"/>
                      <a:pt x="473" y="195"/>
                      <a:pt x="504" y="217"/>
                    </a:cubicBezTo>
                    <a:cubicBezTo>
                      <a:pt x="513" y="223"/>
                      <a:pt x="522" y="230"/>
                      <a:pt x="532" y="236"/>
                    </a:cubicBezTo>
                    <a:cubicBezTo>
                      <a:pt x="539" y="242"/>
                      <a:pt x="547" y="244"/>
                      <a:pt x="556" y="243"/>
                    </a:cubicBezTo>
                    <a:cubicBezTo>
                      <a:pt x="573" y="242"/>
                      <a:pt x="582" y="226"/>
                      <a:pt x="575" y="211"/>
                    </a:cubicBezTo>
                    <a:cubicBezTo>
                      <a:pt x="572" y="206"/>
                      <a:pt x="569" y="202"/>
                      <a:pt x="566" y="199"/>
                    </a:cubicBezTo>
                    <a:cubicBezTo>
                      <a:pt x="549" y="182"/>
                      <a:pt x="529" y="169"/>
                      <a:pt x="509" y="157"/>
                    </a:cubicBezTo>
                    <a:cubicBezTo>
                      <a:pt x="480" y="141"/>
                      <a:pt x="450" y="129"/>
                      <a:pt x="418" y="119"/>
                    </a:cubicBezTo>
                    <a:cubicBezTo>
                      <a:pt x="412" y="116"/>
                      <a:pt x="405" y="114"/>
                      <a:pt x="398" y="1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0" name="灯片编号占位符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6195" y="931545"/>
            <a:ext cx="12225655" cy="5679440"/>
          </a:xfrm>
          <a:prstGeom prst="rect">
            <a:avLst/>
          </a:prstGeom>
          <a:gradFill>
            <a:gsLst>
              <a:gs pos="0">
                <a:srgbClr val="3A5C74">
                  <a:alpha val="14000"/>
                  <a:lumMod val="94000"/>
                  <a:lumOff val="6000"/>
                </a:srgbClr>
              </a:gs>
              <a:gs pos="72000">
                <a:srgbClr val="E1C888">
                  <a:alpha val="13000"/>
                  <a:lumMod val="30000"/>
                  <a:lumOff val="70000"/>
                </a:srgbClr>
              </a:gs>
            </a:gsLst>
            <a:lin ang="8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4" name="组合 33"/>
          <p:cNvGrpSpPr/>
          <p:nvPr>
            <p:custDataLst>
              <p:tags r:id="rId1"/>
            </p:custDataLst>
          </p:nvPr>
        </p:nvGrpSpPr>
        <p:grpSpPr>
          <a:xfrm>
            <a:off x="4135124" y="3585271"/>
            <a:ext cx="2917825" cy="768350"/>
            <a:chOff x="7989241" y="540040"/>
            <a:chExt cx="2917825" cy="768350"/>
          </a:xfrm>
        </p:grpSpPr>
        <p:sp>
          <p:nvSpPr>
            <p:cNvPr id="29" name="文本框 28"/>
            <p:cNvSpPr txBox="1"/>
            <p:nvPr>
              <p:custDataLst>
                <p:tags r:id="rId2"/>
              </p:custDataLst>
            </p:nvPr>
          </p:nvSpPr>
          <p:spPr>
            <a:xfrm>
              <a:off x="7989241" y="540040"/>
              <a:ext cx="7715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spc="300" dirty="0">
                  <a:gradFill>
                    <a:gsLst>
                      <a:gs pos="74000">
                        <a:srgbClr val="F1D5A4"/>
                      </a:gs>
                      <a:gs pos="3000">
                        <a:srgbClr val="A23838"/>
                      </a:gs>
                    </a:gsLst>
                    <a:lin ang="5400000" scaled="1"/>
                  </a:gradFill>
                  <a:effectLst>
                    <a:outerShdw blurRad="50800" dist="38100" dir="18420000" sx="105000" sy="105000" algn="tl" rotWithShape="0">
                      <a:prstClr val="black">
                        <a:alpha val="25000"/>
                      </a:prstClr>
                    </a:outerShdw>
                  </a:effectLst>
                  <a:latin typeface="Impact" panose="020B0806030902050204" pitchFamily="34" charset="0"/>
                </a:rPr>
                <a:t>01</a:t>
              </a:r>
              <a:endParaRPr lang="en-US" altLang="zh-CN" sz="4400" spc="300" dirty="0">
                <a:gradFill>
                  <a:gsLst>
                    <a:gs pos="74000">
                      <a:srgbClr val="F1D5A4"/>
                    </a:gs>
                    <a:gs pos="3000">
                      <a:srgbClr val="A23838"/>
                    </a:gs>
                  </a:gsLst>
                  <a:lin ang="5400000" scaled="1"/>
                </a:gradFill>
                <a:effectLst>
                  <a:outerShdw blurRad="50800" dist="38100" dir="18420000" sx="105000" sy="105000" algn="tl" rotWithShape="0">
                    <a:prstClr val="black">
                      <a:alpha val="25000"/>
                    </a:prstClr>
                  </a:outerShdw>
                </a:effectLst>
                <a:latin typeface="Impact" panose="020B0806030902050204" pitchFamily="34" charset="0"/>
                <a:ea typeface="仓耳玄三M W05" panose="02020400000000000000" charset="-128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8875701" y="663036"/>
              <a:ext cx="203136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spc="300" dirty="0">
                  <a:solidFill>
                    <a:srgbClr val="A23838"/>
                  </a:solidFill>
                  <a:latin typeface="Calibri" panose="020F0502020204030204" charset="0"/>
                  <a:ea typeface="仓耳玄三M W05" panose="02020400000000000000" charset="-128"/>
                  <a:cs typeface="Calibri" panose="020F0502020204030204" charset="0"/>
                </a:rPr>
                <a:t>Agent</a:t>
              </a:r>
              <a:r>
                <a:rPr lang="zh-CN" altLang="en-US" sz="2800" b="1" spc="300" dirty="0">
                  <a:solidFill>
                    <a:srgbClr val="A23838"/>
                  </a:solidFill>
                  <a:latin typeface="Times New Roman" panose="02020603050405020304" charset="0"/>
                  <a:ea typeface="仓耳玄三M W05" panose="02020400000000000000" charset="-128"/>
                </a:rPr>
                <a:t>定义</a:t>
              </a:r>
              <a:endParaRPr lang="zh-CN" altLang="en-US" sz="2800" b="1" spc="300" dirty="0">
                <a:solidFill>
                  <a:srgbClr val="A23838"/>
                </a:solidFill>
                <a:latin typeface="Times New Roman" panose="02020603050405020304" charset="0"/>
                <a:ea typeface="仓耳玄三M W05" panose="02020400000000000000" charset="-128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4"/>
            </p:custDataLst>
          </p:nvPr>
        </p:nvGrpSpPr>
        <p:grpSpPr>
          <a:xfrm>
            <a:off x="4129579" y="4474271"/>
            <a:ext cx="4883150" cy="768350"/>
            <a:chOff x="8704421" y="540040"/>
            <a:chExt cx="4883150" cy="768350"/>
          </a:xfrm>
        </p:grpSpPr>
        <p:sp>
          <p:nvSpPr>
            <p:cNvPr id="30" name="文本框 29"/>
            <p:cNvSpPr txBox="1"/>
            <p:nvPr>
              <p:custDataLst>
                <p:tags r:id="rId5"/>
              </p:custDataLst>
            </p:nvPr>
          </p:nvSpPr>
          <p:spPr>
            <a:xfrm>
              <a:off x="8704421" y="540040"/>
              <a:ext cx="83947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4400" spc="300" dirty="0">
                  <a:gradFill>
                    <a:gsLst>
                      <a:gs pos="74000">
                        <a:srgbClr val="F1D5A4"/>
                      </a:gs>
                      <a:gs pos="3000">
                        <a:srgbClr val="A23838"/>
                      </a:gs>
                    </a:gsLst>
                    <a:lin ang="5400000" scaled="1"/>
                  </a:gradFill>
                  <a:effectLst>
                    <a:outerShdw blurRad="50800" dist="38100" dir="18420000" sx="105000" sy="105000" algn="tl" rotWithShape="0">
                      <a:prstClr val="black">
                        <a:alpha val="25000"/>
                      </a:prstClr>
                    </a:outerShdw>
                  </a:effectLst>
                  <a:latin typeface="Impact" panose="020B0806030902050204" pitchFamily="34" charset="0"/>
                  <a:sym typeface="+mn-ea"/>
                </a:rPr>
                <a:t>02</a:t>
              </a:r>
              <a:endParaRPr lang="en-US" altLang="zh-CN" sz="4400" spc="300" dirty="0">
                <a:gradFill>
                  <a:gsLst>
                    <a:gs pos="23000">
                      <a:srgbClr val="F1D5A4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outerShdw blurRad="50800" dist="38100" dir="18420000" sx="105000" sy="105000" algn="tl" rotWithShape="0">
                    <a:prstClr val="black">
                      <a:alpha val="25000"/>
                    </a:prstClr>
                  </a:outerShdw>
                </a:effectLst>
                <a:latin typeface="Impact" panose="020B0806030902050204" pitchFamily="34" charset="0"/>
                <a:sym typeface="+mn-ea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9596596" y="661766"/>
              <a:ext cx="399097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800" b="1" spc="300" dirty="0">
                  <a:solidFill>
                    <a:srgbClr val="A23838"/>
                  </a:solidFill>
                  <a:latin typeface="Calibri" panose="020F0502020204030204" charset="0"/>
                  <a:ea typeface="仓耳玄三M W05" panose="02020400000000000000" charset="-128"/>
                  <a:cs typeface="Calibri" panose="020F0502020204030204" charset="0"/>
                  <a:sym typeface="+mn-ea"/>
                </a:rPr>
                <a:t>Agent</a:t>
              </a:r>
              <a:r>
                <a:rPr lang="zh-CN" altLang="en-US" sz="2800" b="1" spc="300" dirty="0">
                  <a:solidFill>
                    <a:srgbClr val="A23838"/>
                  </a:solidFill>
                  <a:latin typeface="Times New Roman" panose="02020603050405020304" charset="0"/>
                  <a:ea typeface="仓耳玄三M W05" panose="02020400000000000000" charset="-128"/>
                  <a:sym typeface="+mn-ea"/>
                </a:rPr>
                <a:t>评测与</a:t>
              </a:r>
              <a:r>
                <a:rPr lang="en-US" altLang="zh-CN" sz="2800" b="1" spc="300" dirty="0">
                  <a:solidFill>
                    <a:srgbClr val="A23838"/>
                  </a:solidFill>
                  <a:latin typeface="Calibri" panose="020F0502020204030204" charset="0"/>
                  <a:ea typeface="仓耳玄三M W05" panose="02020400000000000000" charset="-128"/>
                  <a:cs typeface="Calibri" panose="020F0502020204030204" charset="0"/>
                  <a:sym typeface="+mn-ea"/>
                </a:rPr>
                <a:t>PRBench</a:t>
              </a:r>
              <a:endParaRPr lang="en-US" altLang="zh-CN" sz="2800" b="1" spc="300" dirty="0">
                <a:solidFill>
                  <a:srgbClr val="A23838"/>
                </a:solidFill>
                <a:latin typeface="Calibri" panose="020F0502020204030204" charset="0"/>
                <a:ea typeface="仓耳玄三M W05" panose="02020400000000000000" charset="-128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37" name="组合 36"/>
          <p:cNvGrpSpPr/>
          <p:nvPr>
            <p:custDataLst>
              <p:tags r:id="rId7"/>
            </p:custDataLst>
          </p:nvPr>
        </p:nvGrpSpPr>
        <p:grpSpPr>
          <a:xfrm>
            <a:off x="4166239" y="5318523"/>
            <a:ext cx="3802380" cy="768350"/>
            <a:chOff x="5576876" y="2230747"/>
            <a:chExt cx="3802380" cy="768350"/>
          </a:xfrm>
        </p:grpSpPr>
        <p:sp>
          <p:nvSpPr>
            <p:cNvPr id="31" name="文本框 30"/>
            <p:cNvSpPr txBox="1"/>
            <p:nvPr>
              <p:custDataLst>
                <p:tags r:id="rId8"/>
              </p:custDataLst>
            </p:nvPr>
          </p:nvSpPr>
          <p:spPr>
            <a:xfrm>
              <a:off x="5576876" y="2230747"/>
              <a:ext cx="85534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sz="4400" spc="300" dirty="0">
                  <a:gradFill>
                    <a:gsLst>
                      <a:gs pos="74000">
                        <a:srgbClr val="F1D5A4"/>
                      </a:gs>
                      <a:gs pos="3000">
                        <a:srgbClr val="A23838"/>
                      </a:gs>
                    </a:gsLst>
                    <a:lin ang="5400000" scaled="1"/>
                  </a:gradFill>
                  <a:effectLst>
                    <a:outerShdw blurRad="50800" dist="38100" dir="18420000" sx="105000" sy="105000" algn="tl" rotWithShape="0">
                      <a:prstClr val="black">
                        <a:alpha val="25000"/>
                      </a:prstClr>
                    </a:outerShdw>
                  </a:effectLst>
                  <a:latin typeface="Impact" panose="020B0806030902050204" pitchFamily="34" charset="0"/>
                  <a:sym typeface="+mn-ea"/>
                </a:rPr>
                <a:t>03</a:t>
              </a:r>
              <a:endParaRPr lang="en-US" altLang="zh-CN" sz="4400" spc="300" dirty="0">
                <a:gradFill>
                  <a:gsLst>
                    <a:gs pos="23000">
                      <a:srgbClr val="F1D5A4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outerShdw blurRad="50800" dist="38100" dir="18420000" sx="105000" sy="105000" algn="tl" rotWithShape="0">
                    <a:prstClr val="black">
                      <a:alpha val="25000"/>
                    </a:prstClr>
                  </a:outerShdw>
                </a:effectLst>
                <a:latin typeface="Impact" panose="020B0806030902050204" pitchFamily="34" charset="0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9"/>
              </p:custDataLst>
            </p:nvPr>
          </p:nvSpPr>
          <p:spPr>
            <a:xfrm>
              <a:off x="6432221" y="2373366"/>
              <a:ext cx="2947035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sz="2800" b="1" spc="300" dirty="0">
                  <a:solidFill>
                    <a:srgbClr val="A23838"/>
                  </a:solidFill>
                  <a:latin typeface="Calibri" panose="020F0502020204030204" charset="0"/>
                  <a:ea typeface="仓耳玄三M W05" panose="02020400000000000000" charset="-128"/>
                  <a:cs typeface="Calibri" panose="020F0502020204030204" charset="0"/>
                  <a:sym typeface="+mn-ea"/>
                </a:rPr>
                <a:t>Agent</a:t>
              </a:r>
              <a:r>
                <a:rPr lang="en-US" sz="2800" b="1" spc="300" dirty="0">
                  <a:solidFill>
                    <a:srgbClr val="A23838"/>
                  </a:solidFill>
                  <a:latin typeface="Times New Roman" panose="02020603050405020304" charset="0"/>
                  <a:ea typeface="仓耳玄三M W05" panose="02020400000000000000" charset="-128"/>
                  <a:sym typeface="+mn-ea"/>
                </a:rPr>
                <a:t> </a:t>
              </a:r>
              <a:r>
                <a:rPr lang="zh-CN" altLang="en-US" sz="2800" b="1" spc="300" dirty="0">
                  <a:solidFill>
                    <a:srgbClr val="A23838"/>
                  </a:solidFill>
                  <a:latin typeface="Times New Roman" panose="02020603050405020304" charset="0"/>
                  <a:ea typeface="仓耳玄三M W05" panose="02020400000000000000" charset="-128"/>
                  <a:sym typeface="+mn-ea"/>
                </a:rPr>
                <a:t>发展方向</a:t>
              </a:r>
              <a:endParaRPr lang="zh-CN" altLang="en-US" sz="2800" b="1" spc="300" dirty="0">
                <a:solidFill>
                  <a:srgbClr val="A23838"/>
                </a:solidFill>
                <a:latin typeface="Times New Roman" panose="02020603050405020304" charset="0"/>
                <a:ea typeface="仓耳玄三M W05" panose="02020400000000000000" charset="-128"/>
                <a:sym typeface="+mn-ea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6" name="组合 95"/>
          <p:cNvGrpSpPr/>
          <p:nvPr/>
        </p:nvGrpSpPr>
        <p:grpSpPr>
          <a:xfrm>
            <a:off x="5021633" y="1869602"/>
            <a:ext cx="2165279" cy="1656080"/>
            <a:chOff x="615726" y="887171"/>
            <a:chExt cx="2165279" cy="1656080"/>
          </a:xfrm>
        </p:grpSpPr>
        <p:sp>
          <p:nvSpPr>
            <p:cNvPr id="97" name="标题 1"/>
            <p:cNvSpPr txBox="1"/>
            <p:nvPr/>
          </p:nvSpPr>
          <p:spPr>
            <a:xfrm>
              <a:off x="615726" y="887171"/>
              <a:ext cx="2165279" cy="1500655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b="1" i="0" u="none" strike="noStrike" cap="none" spc="0" normalizeH="0" baseline="0" dirty="0">
                  <a:solidFill>
                    <a:srgbClr val="A23838"/>
                  </a:solidFill>
                  <a:latin typeface="Times New Roman" panose="02020603050405020304" charset="0"/>
                  <a:ea typeface="方正盛世楷书简体_大" panose="02000000000000000000" charset="-122"/>
                  <a:cs typeface="+mn-cs"/>
                  <a:sym typeface="+mn-lt"/>
                </a:rPr>
                <a:t>目  录</a:t>
              </a:r>
              <a:endParaRPr kumimoji="0" lang="zh-CN" altLang="en-US" sz="4800" b="1" i="0" u="none" strike="noStrike" kern="2200" cap="none" spc="0" normalizeH="0" baseline="0" noProof="0" dirty="0">
                <a:ln>
                  <a:noFill/>
                </a:ln>
                <a:solidFill>
                  <a:srgbClr val="A23838"/>
                </a:solidFill>
                <a:effectLst/>
                <a:uLnTx/>
                <a:uFillTx/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803686" y="1959686"/>
              <a:ext cx="178879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b="1" i="0" u="none" strike="noStrike" cap="none" spc="100" normalizeH="0" baseline="0" dirty="0">
                  <a:solidFill>
                    <a:srgbClr val="C59270">
                      <a:alpha val="56000"/>
                    </a:srgbClr>
                  </a:solidFill>
                  <a:latin typeface="Calibri" panose="020F0502020204030204" charset="0"/>
                  <a:ea typeface="仓耳玄三M W05" panose="02020400000000000000" charset="-128"/>
                  <a:cs typeface="Calibri" panose="020F0502020204030204" charset="0"/>
                  <a:sym typeface="+mn-lt"/>
                </a:rPr>
                <a:t>CONTENTS</a:t>
              </a:r>
              <a:endParaRPr kumimoji="0" lang="en-US" sz="1400" b="0" i="0" u="none" strike="noStrike" cap="none" spc="100" normalizeH="0" baseline="0" dirty="0">
                <a:solidFill>
                  <a:srgbClr val="C59270">
                    <a:alpha val="56000"/>
                  </a:srgbClr>
                </a:solidFill>
                <a:latin typeface="Calibri" panose="020F0502020204030204" charset="0"/>
                <a:ea typeface="仓耳玄三M W05" panose="02020400000000000000" charset="-128"/>
                <a:cs typeface="Calibri" panose="020F0502020204030204" charset="0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400" b="0" i="0" u="none" strike="noStrike" kern="1200" cap="none" spc="100" normalizeH="0" baseline="0" noProof="0" dirty="0">
                <a:ln>
                  <a:noFill/>
                </a:ln>
                <a:solidFill>
                  <a:srgbClr val="C59270">
                    <a:alpha val="56000"/>
                  </a:srgbClr>
                </a:solidFill>
                <a:effectLst/>
                <a:uLnTx/>
                <a:uFillTx/>
                <a:latin typeface="Calibri" panose="020F0502020204030204" charset="0"/>
                <a:ea typeface="仓耳玄三M W05" panose="02020400000000000000" charset="-128"/>
                <a:cs typeface="Calibri" panose="020F0502020204030204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785485" y="1083945"/>
            <a:ext cx="720000" cy="720000"/>
            <a:chOff x="2105799" y="20055838"/>
            <a:chExt cx="6748090" cy="6732363"/>
          </a:xfrm>
          <a:solidFill>
            <a:srgbClr val="A23838"/>
          </a:solidFill>
        </p:grpSpPr>
        <p:sp>
          <p:nvSpPr>
            <p:cNvPr id="100" name="Freeform 8"/>
            <p:cNvSpPr>
              <a:spLocks noEditPoints="1"/>
            </p:cNvSpPr>
            <p:nvPr/>
          </p:nvSpPr>
          <p:spPr bwMode="auto">
            <a:xfrm>
              <a:off x="2105799" y="20055838"/>
              <a:ext cx="6748090" cy="6732363"/>
            </a:xfrm>
            <a:custGeom>
              <a:avLst/>
              <a:gdLst>
                <a:gd name="T0" fmla="*/ 0 w 965"/>
                <a:gd name="T1" fmla="*/ 465 h 963"/>
                <a:gd name="T2" fmla="*/ 1 w 965"/>
                <a:gd name="T3" fmla="*/ 453 h 963"/>
                <a:gd name="T4" fmla="*/ 10 w 965"/>
                <a:gd name="T5" fmla="*/ 384 h 963"/>
                <a:gd name="T6" fmla="*/ 50 w 965"/>
                <a:gd name="T7" fmla="*/ 269 h 963"/>
                <a:gd name="T8" fmla="*/ 220 w 965"/>
                <a:gd name="T9" fmla="*/ 78 h 963"/>
                <a:gd name="T10" fmla="*/ 368 w 965"/>
                <a:gd name="T11" fmla="*/ 14 h 963"/>
                <a:gd name="T12" fmla="*/ 459 w 965"/>
                <a:gd name="T13" fmla="*/ 1 h 963"/>
                <a:gd name="T14" fmla="*/ 465 w 965"/>
                <a:gd name="T15" fmla="*/ 0 h 963"/>
                <a:gd name="T16" fmla="*/ 498 w 965"/>
                <a:gd name="T17" fmla="*/ 0 h 963"/>
                <a:gd name="T18" fmla="*/ 503 w 965"/>
                <a:gd name="T19" fmla="*/ 1 h 963"/>
                <a:gd name="T20" fmla="*/ 746 w 965"/>
                <a:gd name="T21" fmla="*/ 80 h 963"/>
                <a:gd name="T22" fmla="*/ 941 w 965"/>
                <a:gd name="T23" fmla="*/ 338 h 963"/>
                <a:gd name="T24" fmla="*/ 962 w 965"/>
                <a:gd name="T25" fmla="*/ 447 h 963"/>
                <a:gd name="T26" fmla="*/ 945 w 965"/>
                <a:gd name="T27" fmla="*/ 612 h 963"/>
                <a:gd name="T28" fmla="*/ 857 w 965"/>
                <a:gd name="T29" fmla="*/ 782 h 963"/>
                <a:gd name="T30" fmla="*/ 722 w 965"/>
                <a:gd name="T31" fmla="*/ 897 h 963"/>
                <a:gd name="T32" fmla="*/ 584 w 965"/>
                <a:gd name="T33" fmla="*/ 951 h 963"/>
                <a:gd name="T34" fmla="*/ 502 w 965"/>
                <a:gd name="T35" fmla="*/ 962 h 963"/>
                <a:gd name="T36" fmla="*/ 497 w 965"/>
                <a:gd name="T37" fmla="*/ 963 h 963"/>
                <a:gd name="T38" fmla="*/ 466 w 965"/>
                <a:gd name="T39" fmla="*/ 963 h 963"/>
                <a:gd name="T40" fmla="*/ 449 w 965"/>
                <a:gd name="T41" fmla="*/ 961 h 963"/>
                <a:gd name="T42" fmla="*/ 332 w 965"/>
                <a:gd name="T43" fmla="*/ 938 h 963"/>
                <a:gd name="T44" fmla="*/ 51 w 965"/>
                <a:gd name="T45" fmla="*/ 695 h 963"/>
                <a:gd name="T46" fmla="*/ 8 w 965"/>
                <a:gd name="T47" fmla="*/ 564 h 963"/>
                <a:gd name="T48" fmla="*/ 1 w 965"/>
                <a:gd name="T49" fmla="*/ 510 h 963"/>
                <a:gd name="T50" fmla="*/ 0 w 965"/>
                <a:gd name="T51" fmla="*/ 497 h 963"/>
                <a:gd name="T52" fmla="*/ 0 w 965"/>
                <a:gd name="T53" fmla="*/ 465 h 963"/>
                <a:gd name="T54" fmla="*/ 481 w 965"/>
                <a:gd name="T55" fmla="*/ 946 h 963"/>
                <a:gd name="T56" fmla="*/ 946 w 965"/>
                <a:gd name="T57" fmla="*/ 481 h 963"/>
                <a:gd name="T58" fmla="*/ 482 w 965"/>
                <a:gd name="T59" fmla="*/ 17 h 963"/>
                <a:gd name="T60" fmla="*/ 17 w 965"/>
                <a:gd name="T61" fmla="*/ 480 h 963"/>
                <a:gd name="T62" fmla="*/ 481 w 965"/>
                <a:gd name="T63" fmla="*/ 946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5" h="963">
                  <a:moveTo>
                    <a:pt x="0" y="465"/>
                  </a:moveTo>
                  <a:cubicBezTo>
                    <a:pt x="0" y="461"/>
                    <a:pt x="1" y="457"/>
                    <a:pt x="1" y="453"/>
                  </a:cubicBezTo>
                  <a:cubicBezTo>
                    <a:pt x="3" y="430"/>
                    <a:pt x="6" y="407"/>
                    <a:pt x="10" y="384"/>
                  </a:cubicBezTo>
                  <a:cubicBezTo>
                    <a:pt x="19" y="344"/>
                    <a:pt x="32" y="306"/>
                    <a:pt x="50" y="269"/>
                  </a:cubicBezTo>
                  <a:cubicBezTo>
                    <a:pt x="89" y="190"/>
                    <a:pt x="146" y="127"/>
                    <a:pt x="220" y="78"/>
                  </a:cubicBezTo>
                  <a:cubicBezTo>
                    <a:pt x="265" y="48"/>
                    <a:pt x="315" y="27"/>
                    <a:pt x="368" y="14"/>
                  </a:cubicBezTo>
                  <a:cubicBezTo>
                    <a:pt x="398" y="6"/>
                    <a:pt x="429" y="2"/>
                    <a:pt x="459" y="1"/>
                  </a:cubicBezTo>
                  <a:cubicBezTo>
                    <a:pt x="461" y="1"/>
                    <a:pt x="463" y="0"/>
                    <a:pt x="465" y="0"/>
                  </a:cubicBezTo>
                  <a:cubicBezTo>
                    <a:pt x="476" y="0"/>
                    <a:pt x="487" y="0"/>
                    <a:pt x="498" y="0"/>
                  </a:cubicBezTo>
                  <a:cubicBezTo>
                    <a:pt x="500" y="0"/>
                    <a:pt x="501" y="1"/>
                    <a:pt x="503" y="1"/>
                  </a:cubicBezTo>
                  <a:cubicBezTo>
                    <a:pt x="592" y="5"/>
                    <a:pt x="673" y="31"/>
                    <a:pt x="746" y="80"/>
                  </a:cubicBezTo>
                  <a:cubicBezTo>
                    <a:pt x="841" y="143"/>
                    <a:pt x="906" y="229"/>
                    <a:pt x="941" y="338"/>
                  </a:cubicBezTo>
                  <a:cubicBezTo>
                    <a:pt x="952" y="373"/>
                    <a:pt x="959" y="410"/>
                    <a:pt x="962" y="447"/>
                  </a:cubicBezTo>
                  <a:cubicBezTo>
                    <a:pt x="965" y="503"/>
                    <a:pt x="960" y="558"/>
                    <a:pt x="945" y="612"/>
                  </a:cubicBezTo>
                  <a:cubicBezTo>
                    <a:pt x="927" y="674"/>
                    <a:pt x="897" y="731"/>
                    <a:pt x="857" y="782"/>
                  </a:cubicBezTo>
                  <a:cubicBezTo>
                    <a:pt x="819" y="829"/>
                    <a:pt x="774" y="867"/>
                    <a:pt x="722" y="897"/>
                  </a:cubicBezTo>
                  <a:cubicBezTo>
                    <a:pt x="679" y="923"/>
                    <a:pt x="633" y="940"/>
                    <a:pt x="584" y="951"/>
                  </a:cubicBezTo>
                  <a:cubicBezTo>
                    <a:pt x="557" y="957"/>
                    <a:pt x="530" y="960"/>
                    <a:pt x="502" y="962"/>
                  </a:cubicBezTo>
                  <a:cubicBezTo>
                    <a:pt x="500" y="962"/>
                    <a:pt x="498" y="962"/>
                    <a:pt x="497" y="963"/>
                  </a:cubicBezTo>
                  <a:cubicBezTo>
                    <a:pt x="487" y="963"/>
                    <a:pt x="476" y="963"/>
                    <a:pt x="466" y="963"/>
                  </a:cubicBezTo>
                  <a:cubicBezTo>
                    <a:pt x="460" y="962"/>
                    <a:pt x="455" y="961"/>
                    <a:pt x="449" y="961"/>
                  </a:cubicBezTo>
                  <a:cubicBezTo>
                    <a:pt x="409" y="958"/>
                    <a:pt x="370" y="951"/>
                    <a:pt x="332" y="938"/>
                  </a:cubicBezTo>
                  <a:cubicBezTo>
                    <a:pt x="206" y="895"/>
                    <a:pt x="112" y="814"/>
                    <a:pt x="51" y="695"/>
                  </a:cubicBezTo>
                  <a:cubicBezTo>
                    <a:pt x="30" y="654"/>
                    <a:pt x="16" y="610"/>
                    <a:pt x="8" y="564"/>
                  </a:cubicBezTo>
                  <a:cubicBezTo>
                    <a:pt x="4" y="546"/>
                    <a:pt x="2" y="528"/>
                    <a:pt x="1" y="510"/>
                  </a:cubicBezTo>
                  <a:cubicBezTo>
                    <a:pt x="1" y="506"/>
                    <a:pt x="0" y="501"/>
                    <a:pt x="0" y="497"/>
                  </a:cubicBezTo>
                  <a:cubicBezTo>
                    <a:pt x="0" y="486"/>
                    <a:pt x="0" y="475"/>
                    <a:pt x="0" y="465"/>
                  </a:cubicBezTo>
                  <a:close/>
                  <a:moveTo>
                    <a:pt x="481" y="946"/>
                  </a:moveTo>
                  <a:cubicBezTo>
                    <a:pt x="738" y="946"/>
                    <a:pt x="946" y="736"/>
                    <a:pt x="946" y="481"/>
                  </a:cubicBezTo>
                  <a:cubicBezTo>
                    <a:pt x="947" y="228"/>
                    <a:pt x="740" y="17"/>
                    <a:pt x="482" y="17"/>
                  </a:cubicBezTo>
                  <a:cubicBezTo>
                    <a:pt x="226" y="16"/>
                    <a:pt x="17" y="225"/>
                    <a:pt x="17" y="480"/>
                  </a:cubicBezTo>
                  <a:cubicBezTo>
                    <a:pt x="16" y="736"/>
                    <a:pt x="225" y="945"/>
                    <a:pt x="481" y="9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1" name="Freeform 42"/>
            <p:cNvSpPr>
              <a:spLocks noEditPoints="1"/>
            </p:cNvSpPr>
            <p:nvPr/>
          </p:nvSpPr>
          <p:spPr bwMode="auto">
            <a:xfrm>
              <a:off x="2986668" y="20928842"/>
              <a:ext cx="4978486" cy="4970622"/>
            </a:xfrm>
            <a:custGeom>
              <a:avLst/>
              <a:gdLst>
                <a:gd name="T0" fmla="*/ 711 w 711"/>
                <a:gd name="T1" fmla="*/ 356 h 711"/>
                <a:gd name="T2" fmla="*/ 355 w 711"/>
                <a:gd name="T3" fmla="*/ 711 h 711"/>
                <a:gd name="T4" fmla="*/ 0 w 711"/>
                <a:gd name="T5" fmla="*/ 357 h 711"/>
                <a:gd name="T6" fmla="*/ 354 w 711"/>
                <a:gd name="T7" fmla="*/ 1 h 711"/>
                <a:gd name="T8" fmla="*/ 711 w 711"/>
                <a:gd name="T9" fmla="*/ 356 h 711"/>
                <a:gd name="T10" fmla="*/ 355 w 711"/>
                <a:gd name="T11" fmla="*/ 700 h 711"/>
                <a:gd name="T12" fmla="*/ 700 w 711"/>
                <a:gd name="T13" fmla="*/ 356 h 711"/>
                <a:gd name="T14" fmla="*/ 355 w 711"/>
                <a:gd name="T15" fmla="*/ 12 h 711"/>
                <a:gd name="T16" fmla="*/ 11 w 711"/>
                <a:gd name="T17" fmla="*/ 356 h 711"/>
                <a:gd name="T18" fmla="*/ 355 w 711"/>
                <a:gd name="T19" fmla="*/ 70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1" h="711">
                  <a:moveTo>
                    <a:pt x="711" y="356"/>
                  </a:moveTo>
                  <a:cubicBezTo>
                    <a:pt x="711" y="552"/>
                    <a:pt x="551" y="711"/>
                    <a:pt x="355" y="711"/>
                  </a:cubicBezTo>
                  <a:cubicBezTo>
                    <a:pt x="159" y="711"/>
                    <a:pt x="1" y="551"/>
                    <a:pt x="0" y="357"/>
                  </a:cubicBezTo>
                  <a:cubicBezTo>
                    <a:pt x="0" y="162"/>
                    <a:pt x="158" y="2"/>
                    <a:pt x="354" y="1"/>
                  </a:cubicBezTo>
                  <a:cubicBezTo>
                    <a:pt x="551" y="0"/>
                    <a:pt x="711" y="159"/>
                    <a:pt x="711" y="356"/>
                  </a:cubicBezTo>
                  <a:close/>
                  <a:moveTo>
                    <a:pt x="355" y="700"/>
                  </a:moveTo>
                  <a:cubicBezTo>
                    <a:pt x="545" y="701"/>
                    <a:pt x="700" y="546"/>
                    <a:pt x="700" y="356"/>
                  </a:cubicBezTo>
                  <a:cubicBezTo>
                    <a:pt x="700" y="166"/>
                    <a:pt x="545" y="12"/>
                    <a:pt x="355" y="12"/>
                  </a:cubicBezTo>
                  <a:cubicBezTo>
                    <a:pt x="166" y="12"/>
                    <a:pt x="11" y="166"/>
                    <a:pt x="11" y="356"/>
                  </a:cubicBezTo>
                  <a:cubicBezTo>
                    <a:pt x="11" y="545"/>
                    <a:pt x="166" y="700"/>
                    <a:pt x="355" y="7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2" name="Freeform 43"/>
            <p:cNvSpPr>
              <a:spLocks noEditPoints="1"/>
            </p:cNvSpPr>
            <p:nvPr/>
          </p:nvSpPr>
          <p:spPr bwMode="auto">
            <a:xfrm>
              <a:off x="7508990" y="21424332"/>
              <a:ext cx="550543" cy="660652"/>
            </a:xfrm>
            <a:custGeom>
              <a:avLst/>
              <a:gdLst>
                <a:gd name="T0" fmla="*/ 37 w 79"/>
                <a:gd name="T1" fmla="*/ 41 h 94"/>
                <a:gd name="T2" fmla="*/ 21 w 79"/>
                <a:gd name="T3" fmla="*/ 55 h 94"/>
                <a:gd name="T4" fmla="*/ 19 w 79"/>
                <a:gd name="T5" fmla="*/ 62 h 94"/>
                <a:gd name="T6" fmla="*/ 20 w 79"/>
                <a:gd name="T7" fmla="*/ 66 h 94"/>
                <a:gd name="T8" fmla="*/ 0 w 79"/>
                <a:gd name="T9" fmla="*/ 40 h 94"/>
                <a:gd name="T10" fmla="*/ 3 w 79"/>
                <a:gd name="T11" fmla="*/ 42 h 94"/>
                <a:gd name="T12" fmla="*/ 12 w 79"/>
                <a:gd name="T13" fmla="*/ 42 h 94"/>
                <a:gd name="T14" fmla="*/ 48 w 79"/>
                <a:gd name="T15" fmla="*/ 12 h 94"/>
                <a:gd name="T16" fmla="*/ 50 w 79"/>
                <a:gd name="T17" fmla="*/ 2 h 94"/>
                <a:gd name="T18" fmla="*/ 50 w 79"/>
                <a:gd name="T19" fmla="*/ 0 h 94"/>
                <a:gd name="T20" fmla="*/ 52 w 79"/>
                <a:gd name="T21" fmla="*/ 2 h 94"/>
                <a:gd name="T22" fmla="*/ 70 w 79"/>
                <a:gd name="T23" fmla="*/ 26 h 94"/>
                <a:gd name="T24" fmla="*/ 77 w 79"/>
                <a:gd name="T25" fmla="*/ 40 h 94"/>
                <a:gd name="T26" fmla="*/ 75 w 79"/>
                <a:gd name="T27" fmla="*/ 54 h 94"/>
                <a:gd name="T28" fmla="*/ 57 w 79"/>
                <a:gd name="T29" fmla="*/ 59 h 94"/>
                <a:gd name="T30" fmla="*/ 50 w 79"/>
                <a:gd name="T31" fmla="*/ 56 h 94"/>
                <a:gd name="T32" fmla="*/ 40 w 79"/>
                <a:gd name="T33" fmla="*/ 94 h 94"/>
                <a:gd name="T34" fmla="*/ 38 w 79"/>
                <a:gd name="T35" fmla="*/ 92 h 94"/>
                <a:gd name="T36" fmla="*/ 31 w 79"/>
                <a:gd name="T37" fmla="*/ 82 h 94"/>
                <a:gd name="T38" fmla="*/ 29 w 79"/>
                <a:gd name="T39" fmla="*/ 75 h 94"/>
                <a:gd name="T40" fmla="*/ 38 w 79"/>
                <a:gd name="T41" fmla="*/ 47 h 94"/>
                <a:gd name="T42" fmla="*/ 37 w 79"/>
                <a:gd name="T43" fmla="*/ 41 h 94"/>
                <a:gd name="T44" fmla="*/ 40 w 79"/>
                <a:gd name="T45" fmla="*/ 39 h 94"/>
                <a:gd name="T46" fmla="*/ 45 w 79"/>
                <a:gd name="T47" fmla="*/ 45 h 94"/>
                <a:gd name="T48" fmla="*/ 61 w 79"/>
                <a:gd name="T49" fmla="*/ 45 h 94"/>
                <a:gd name="T50" fmla="*/ 65 w 79"/>
                <a:gd name="T51" fmla="*/ 43 h 94"/>
                <a:gd name="T52" fmla="*/ 65 w 79"/>
                <a:gd name="T53" fmla="*/ 24 h 94"/>
                <a:gd name="T54" fmla="*/ 59 w 79"/>
                <a:gd name="T55" fmla="*/ 24 h 94"/>
                <a:gd name="T56" fmla="*/ 45 w 79"/>
                <a:gd name="T57" fmla="*/ 35 h 94"/>
                <a:gd name="T58" fmla="*/ 40 w 79"/>
                <a:gd name="T59" fmla="*/ 3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9" h="94">
                  <a:moveTo>
                    <a:pt x="37" y="41"/>
                  </a:moveTo>
                  <a:cubicBezTo>
                    <a:pt x="32" y="46"/>
                    <a:pt x="26" y="50"/>
                    <a:pt x="21" y="55"/>
                  </a:cubicBezTo>
                  <a:cubicBezTo>
                    <a:pt x="18" y="57"/>
                    <a:pt x="18" y="60"/>
                    <a:pt x="19" y="62"/>
                  </a:cubicBezTo>
                  <a:cubicBezTo>
                    <a:pt x="20" y="64"/>
                    <a:pt x="20" y="65"/>
                    <a:pt x="20" y="66"/>
                  </a:cubicBezTo>
                  <a:cubicBezTo>
                    <a:pt x="17" y="65"/>
                    <a:pt x="3" y="47"/>
                    <a:pt x="0" y="40"/>
                  </a:cubicBezTo>
                  <a:cubicBezTo>
                    <a:pt x="2" y="41"/>
                    <a:pt x="2" y="41"/>
                    <a:pt x="3" y="42"/>
                  </a:cubicBezTo>
                  <a:cubicBezTo>
                    <a:pt x="7" y="44"/>
                    <a:pt x="9" y="44"/>
                    <a:pt x="12" y="42"/>
                  </a:cubicBezTo>
                  <a:cubicBezTo>
                    <a:pt x="24" y="32"/>
                    <a:pt x="36" y="22"/>
                    <a:pt x="48" y="12"/>
                  </a:cubicBezTo>
                  <a:cubicBezTo>
                    <a:pt x="52" y="9"/>
                    <a:pt x="52" y="7"/>
                    <a:pt x="50" y="2"/>
                  </a:cubicBezTo>
                  <a:cubicBezTo>
                    <a:pt x="50" y="1"/>
                    <a:pt x="50" y="1"/>
                    <a:pt x="50" y="0"/>
                  </a:cubicBezTo>
                  <a:cubicBezTo>
                    <a:pt x="51" y="1"/>
                    <a:pt x="52" y="1"/>
                    <a:pt x="52" y="2"/>
                  </a:cubicBezTo>
                  <a:cubicBezTo>
                    <a:pt x="58" y="10"/>
                    <a:pt x="64" y="18"/>
                    <a:pt x="70" y="26"/>
                  </a:cubicBezTo>
                  <a:cubicBezTo>
                    <a:pt x="73" y="30"/>
                    <a:pt x="75" y="35"/>
                    <a:pt x="77" y="40"/>
                  </a:cubicBezTo>
                  <a:cubicBezTo>
                    <a:pt x="79" y="45"/>
                    <a:pt x="79" y="50"/>
                    <a:pt x="75" y="54"/>
                  </a:cubicBezTo>
                  <a:cubicBezTo>
                    <a:pt x="71" y="60"/>
                    <a:pt x="64" y="62"/>
                    <a:pt x="57" y="59"/>
                  </a:cubicBezTo>
                  <a:cubicBezTo>
                    <a:pt x="55" y="58"/>
                    <a:pt x="53" y="57"/>
                    <a:pt x="50" y="56"/>
                  </a:cubicBezTo>
                  <a:cubicBezTo>
                    <a:pt x="47" y="69"/>
                    <a:pt x="42" y="81"/>
                    <a:pt x="40" y="94"/>
                  </a:cubicBezTo>
                  <a:cubicBezTo>
                    <a:pt x="40" y="94"/>
                    <a:pt x="39" y="93"/>
                    <a:pt x="38" y="92"/>
                  </a:cubicBezTo>
                  <a:cubicBezTo>
                    <a:pt x="36" y="89"/>
                    <a:pt x="33" y="85"/>
                    <a:pt x="31" y="82"/>
                  </a:cubicBezTo>
                  <a:cubicBezTo>
                    <a:pt x="29" y="80"/>
                    <a:pt x="29" y="78"/>
                    <a:pt x="29" y="75"/>
                  </a:cubicBezTo>
                  <a:cubicBezTo>
                    <a:pt x="33" y="66"/>
                    <a:pt x="36" y="56"/>
                    <a:pt x="38" y="47"/>
                  </a:cubicBezTo>
                  <a:cubicBezTo>
                    <a:pt x="39" y="45"/>
                    <a:pt x="40" y="43"/>
                    <a:pt x="37" y="41"/>
                  </a:cubicBezTo>
                  <a:close/>
                  <a:moveTo>
                    <a:pt x="40" y="39"/>
                  </a:moveTo>
                  <a:cubicBezTo>
                    <a:pt x="42" y="41"/>
                    <a:pt x="43" y="43"/>
                    <a:pt x="45" y="45"/>
                  </a:cubicBezTo>
                  <a:cubicBezTo>
                    <a:pt x="50" y="50"/>
                    <a:pt x="55" y="50"/>
                    <a:pt x="61" y="45"/>
                  </a:cubicBezTo>
                  <a:cubicBezTo>
                    <a:pt x="63" y="45"/>
                    <a:pt x="64" y="44"/>
                    <a:pt x="65" y="43"/>
                  </a:cubicBezTo>
                  <a:cubicBezTo>
                    <a:pt x="71" y="37"/>
                    <a:pt x="71" y="31"/>
                    <a:pt x="65" y="24"/>
                  </a:cubicBezTo>
                  <a:cubicBezTo>
                    <a:pt x="63" y="22"/>
                    <a:pt x="62" y="21"/>
                    <a:pt x="59" y="24"/>
                  </a:cubicBezTo>
                  <a:cubicBezTo>
                    <a:pt x="54" y="27"/>
                    <a:pt x="50" y="31"/>
                    <a:pt x="45" y="35"/>
                  </a:cubicBezTo>
                  <a:cubicBezTo>
                    <a:pt x="44" y="36"/>
                    <a:pt x="42" y="38"/>
                    <a:pt x="40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3" name="Freeform 44"/>
            <p:cNvSpPr/>
            <p:nvPr/>
          </p:nvSpPr>
          <p:spPr bwMode="auto">
            <a:xfrm>
              <a:off x="2373206" y="22674853"/>
              <a:ext cx="526949" cy="566274"/>
            </a:xfrm>
            <a:custGeom>
              <a:avLst/>
              <a:gdLst>
                <a:gd name="T0" fmla="*/ 0 w 76"/>
                <a:gd name="T1" fmla="*/ 68 h 80"/>
                <a:gd name="T2" fmla="*/ 5 w 76"/>
                <a:gd name="T3" fmla="*/ 36 h 80"/>
                <a:gd name="T4" fmla="*/ 7 w 76"/>
                <a:gd name="T5" fmla="*/ 36 h 80"/>
                <a:gd name="T6" fmla="*/ 7 w 76"/>
                <a:gd name="T7" fmla="*/ 39 h 80"/>
                <a:gd name="T8" fmla="*/ 13 w 76"/>
                <a:gd name="T9" fmla="*/ 46 h 80"/>
                <a:gd name="T10" fmla="*/ 35 w 76"/>
                <a:gd name="T11" fmla="*/ 50 h 80"/>
                <a:gd name="T12" fmla="*/ 33 w 76"/>
                <a:gd name="T13" fmla="*/ 47 h 80"/>
                <a:gd name="T14" fmla="*/ 18 w 76"/>
                <a:gd name="T15" fmla="*/ 24 h 80"/>
                <a:gd name="T16" fmla="*/ 17 w 76"/>
                <a:gd name="T17" fmla="*/ 22 h 80"/>
                <a:gd name="T18" fmla="*/ 10 w 76"/>
                <a:gd name="T19" fmla="*/ 23 h 80"/>
                <a:gd name="T20" fmla="*/ 8 w 76"/>
                <a:gd name="T21" fmla="*/ 29 h 80"/>
                <a:gd name="T22" fmla="*/ 12 w 76"/>
                <a:gd name="T23" fmla="*/ 0 h 80"/>
                <a:gd name="T24" fmla="*/ 13 w 76"/>
                <a:gd name="T25" fmla="*/ 1 h 80"/>
                <a:gd name="T26" fmla="*/ 19 w 76"/>
                <a:gd name="T27" fmla="*/ 19 h 80"/>
                <a:gd name="T28" fmla="*/ 29 w 76"/>
                <a:gd name="T29" fmla="*/ 35 h 80"/>
                <a:gd name="T30" fmla="*/ 33 w 76"/>
                <a:gd name="T31" fmla="*/ 34 h 80"/>
                <a:gd name="T32" fmla="*/ 69 w 76"/>
                <a:gd name="T33" fmla="*/ 13 h 80"/>
                <a:gd name="T34" fmla="*/ 75 w 76"/>
                <a:gd name="T35" fmla="*/ 8 h 80"/>
                <a:gd name="T36" fmla="*/ 74 w 76"/>
                <a:gd name="T37" fmla="*/ 18 h 80"/>
                <a:gd name="T38" fmla="*/ 72 w 76"/>
                <a:gd name="T39" fmla="*/ 30 h 80"/>
                <a:gd name="T40" fmla="*/ 70 w 76"/>
                <a:gd name="T41" fmla="*/ 40 h 80"/>
                <a:gd name="T42" fmla="*/ 69 w 76"/>
                <a:gd name="T43" fmla="*/ 40 h 80"/>
                <a:gd name="T44" fmla="*/ 68 w 76"/>
                <a:gd name="T45" fmla="*/ 32 h 80"/>
                <a:gd name="T46" fmla="*/ 64 w 76"/>
                <a:gd name="T47" fmla="*/ 33 h 80"/>
                <a:gd name="T48" fmla="*/ 39 w 76"/>
                <a:gd name="T49" fmla="*/ 48 h 80"/>
                <a:gd name="T50" fmla="*/ 42 w 76"/>
                <a:gd name="T51" fmla="*/ 51 h 80"/>
                <a:gd name="T52" fmla="*/ 60 w 76"/>
                <a:gd name="T53" fmla="*/ 55 h 80"/>
                <a:gd name="T54" fmla="*/ 66 w 76"/>
                <a:gd name="T55" fmla="*/ 51 h 80"/>
                <a:gd name="T56" fmla="*/ 68 w 76"/>
                <a:gd name="T57" fmla="*/ 48 h 80"/>
                <a:gd name="T58" fmla="*/ 63 w 76"/>
                <a:gd name="T59" fmla="*/ 80 h 80"/>
                <a:gd name="T60" fmla="*/ 62 w 76"/>
                <a:gd name="T61" fmla="*/ 80 h 80"/>
                <a:gd name="T62" fmla="*/ 62 w 76"/>
                <a:gd name="T63" fmla="*/ 77 h 80"/>
                <a:gd name="T64" fmla="*/ 55 w 76"/>
                <a:gd name="T65" fmla="*/ 70 h 80"/>
                <a:gd name="T66" fmla="*/ 11 w 76"/>
                <a:gd name="T67" fmla="*/ 62 h 80"/>
                <a:gd name="T68" fmla="*/ 3 w 76"/>
                <a:gd name="T69" fmla="*/ 66 h 80"/>
                <a:gd name="T70" fmla="*/ 1 w 76"/>
                <a:gd name="T71" fmla="*/ 68 h 80"/>
                <a:gd name="T72" fmla="*/ 0 w 76"/>
                <a:gd name="T73" fmla="*/ 6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6" h="80">
                  <a:moveTo>
                    <a:pt x="0" y="68"/>
                  </a:moveTo>
                  <a:cubicBezTo>
                    <a:pt x="2" y="57"/>
                    <a:pt x="4" y="47"/>
                    <a:pt x="5" y="36"/>
                  </a:cubicBezTo>
                  <a:cubicBezTo>
                    <a:pt x="6" y="36"/>
                    <a:pt x="6" y="36"/>
                    <a:pt x="7" y="36"/>
                  </a:cubicBezTo>
                  <a:cubicBezTo>
                    <a:pt x="7" y="37"/>
                    <a:pt x="7" y="38"/>
                    <a:pt x="7" y="39"/>
                  </a:cubicBezTo>
                  <a:cubicBezTo>
                    <a:pt x="8" y="43"/>
                    <a:pt x="9" y="45"/>
                    <a:pt x="13" y="46"/>
                  </a:cubicBezTo>
                  <a:cubicBezTo>
                    <a:pt x="20" y="48"/>
                    <a:pt x="27" y="49"/>
                    <a:pt x="35" y="50"/>
                  </a:cubicBezTo>
                  <a:cubicBezTo>
                    <a:pt x="34" y="49"/>
                    <a:pt x="34" y="48"/>
                    <a:pt x="33" y="47"/>
                  </a:cubicBezTo>
                  <a:cubicBezTo>
                    <a:pt x="28" y="39"/>
                    <a:pt x="23" y="32"/>
                    <a:pt x="18" y="24"/>
                  </a:cubicBezTo>
                  <a:cubicBezTo>
                    <a:pt x="18" y="24"/>
                    <a:pt x="17" y="23"/>
                    <a:pt x="17" y="22"/>
                  </a:cubicBezTo>
                  <a:cubicBezTo>
                    <a:pt x="14" y="19"/>
                    <a:pt x="12" y="20"/>
                    <a:pt x="10" y="23"/>
                  </a:cubicBezTo>
                  <a:cubicBezTo>
                    <a:pt x="10" y="25"/>
                    <a:pt x="9" y="26"/>
                    <a:pt x="8" y="29"/>
                  </a:cubicBezTo>
                  <a:cubicBezTo>
                    <a:pt x="7" y="24"/>
                    <a:pt x="10" y="4"/>
                    <a:pt x="12" y="0"/>
                  </a:cubicBezTo>
                  <a:cubicBezTo>
                    <a:pt x="13" y="0"/>
                    <a:pt x="13" y="1"/>
                    <a:pt x="13" y="1"/>
                  </a:cubicBezTo>
                  <a:cubicBezTo>
                    <a:pt x="13" y="8"/>
                    <a:pt x="16" y="14"/>
                    <a:pt x="19" y="19"/>
                  </a:cubicBezTo>
                  <a:cubicBezTo>
                    <a:pt x="22" y="25"/>
                    <a:pt x="26" y="30"/>
                    <a:pt x="29" y="35"/>
                  </a:cubicBezTo>
                  <a:cubicBezTo>
                    <a:pt x="31" y="35"/>
                    <a:pt x="32" y="34"/>
                    <a:pt x="33" y="34"/>
                  </a:cubicBezTo>
                  <a:cubicBezTo>
                    <a:pt x="45" y="27"/>
                    <a:pt x="57" y="20"/>
                    <a:pt x="69" y="13"/>
                  </a:cubicBezTo>
                  <a:cubicBezTo>
                    <a:pt x="71" y="12"/>
                    <a:pt x="73" y="10"/>
                    <a:pt x="75" y="8"/>
                  </a:cubicBezTo>
                  <a:cubicBezTo>
                    <a:pt x="76" y="12"/>
                    <a:pt x="74" y="15"/>
                    <a:pt x="74" y="18"/>
                  </a:cubicBezTo>
                  <a:cubicBezTo>
                    <a:pt x="73" y="22"/>
                    <a:pt x="73" y="26"/>
                    <a:pt x="72" y="30"/>
                  </a:cubicBezTo>
                  <a:cubicBezTo>
                    <a:pt x="71" y="33"/>
                    <a:pt x="71" y="37"/>
                    <a:pt x="70" y="40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68" y="38"/>
                    <a:pt x="68" y="35"/>
                    <a:pt x="68" y="32"/>
                  </a:cubicBezTo>
                  <a:cubicBezTo>
                    <a:pt x="66" y="32"/>
                    <a:pt x="65" y="33"/>
                    <a:pt x="64" y="33"/>
                  </a:cubicBezTo>
                  <a:cubicBezTo>
                    <a:pt x="55" y="38"/>
                    <a:pt x="47" y="43"/>
                    <a:pt x="39" y="48"/>
                  </a:cubicBezTo>
                  <a:cubicBezTo>
                    <a:pt x="39" y="50"/>
                    <a:pt x="40" y="51"/>
                    <a:pt x="42" y="51"/>
                  </a:cubicBezTo>
                  <a:cubicBezTo>
                    <a:pt x="48" y="53"/>
                    <a:pt x="54" y="54"/>
                    <a:pt x="60" y="55"/>
                  </a:cubicBezTo>
                  <a:cubicBezTo>
                    <a:pt x="63" y="55"/>
                    <a:pt x="64" y="54"/>
                    <a:pt x="66" y="51"/>
                  </a:cubicBezTo>
                  <a:cubicBezTo>
                    <a:pt x="66" y="50"/>
                    <a:pt x="67" y="49"/>
                    <a:pt x="68" y="48"/>
                  </a:cubicBezTo>
                  <a:cubicBezTo>
                    <a:pt x="67" y="58"/>
                    <a:pt x="65" y="69"/>
                    <a:pt x="63" y="80"/>
                  </a:cubicBezTo>
                  <a:cubicBezTo>
                    <a:pt x="63" y="80"/>
                    <a:pt x="63" y="80"/>
                    <a:pt x="62" y="80"/>
                  </a:cubicBezTo>
                  <a:cubicBezTo>
                    <a:pt x="62" y="79"/>
                    <a:pt x="62" y="78"/>
                    <a:pt x="62" y="77"/>
                  </a:cubicBezTo>
                  <a:cubicBezTo>
                    <a:pt x="61" y="72"/>
                    <a:pt x="60" y="71"/>
                    <a:pt x="55" y="70"/>
                  </a:cubicBezTo>
                  <a:cubicBezTo>
                    <a:pt x="40" y="67"/>
                    <a:pt x="26" y="64"/>
                    <a:pt x="11" y="62"/>
                  </a:cubicBezTo>
                  <a:cubicBezTo>
                    <a:pt x="6" y="61"/>
                    <a:pt x="5" y="62"/>
                    <a:pt x="3" y="66"/>
                  </a:cubicBezTo>
                  <a:cubicBezTo>
                    <a:pt x="2" y="67"/>
                    <a:pt x="2" y="68"/>
                    <a:pt x="1" y="68"/>
                  </a:cubicBezTo>
                  <a:cubicBezTo>
                    <a:pt x="1" y="68"/>
                    <a:pt x="1" y="68"/>
                    <a:pt x="0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4" name="Freeform 45"/>
            <p:cNvSpPr/>
            <p:nvPr/>
          </p:nvSpPr>
          <p:spPr bwMode="auto">
            <a:xfrm>
              <a:off x="6989906" y="20865924"/>
              <a:ext cx="574138" cy="613463"/>
            </a:xfrm>
            <a:custGeom>
              <a:avLst/>
              <a:gdLst>
                <a:gd name="T0" fmla="*/ 61 w 82"/>
                <a:gd name="T1" fmla="*/ 37 h 87"/>
                <a:gd name="T2" fmla="*/ 42 w 82"/>
                <a:gd name="T3" fmla="*/ 65 h 87"/>
                <a:gd name="T4" fmla="*/ 44 w 82"/>
                <a:gd name="T5" fmla="*/ 59 h 87"/>
                <a:gd name="T6" fmla="*/ 37 w 82"/>
                <a:gd name="T7" fmla="*/ 42 h 87"/>
                <a:gd name="T8" fmla="*/ 36 w 82"/>
                <a:gd name="T9" fmla="*/ 44 h 87"/>
                <a:gd name="T10" fmla="*/ 24 w 82"/>
                <a:gd name="T11" fmla="*/ 61 h 87"/>
                <a:gd name="T12" fmla="*/ 25 w 82"/>
                <a:gd name="T13" fmla="*/ 68 h 87"/>
                <a:gd name="T14" fmla="*/ 54 w 82"/>
                <a:gd name="T15" fmla="*/ 74 h 87"/>
                <a:gd name="T16" fmla="*/ 59 w 82"/>
                <a:gd name="T17" fmla="*/ 73 h 87"/>
                <a:gd name="T18" fmla="*/ 45 w 82"/>
                <a:gd name="T19" fmla="*/ 87 h 87"/>
                <a:gd name="T20" fmla="*/ 0 w 82"/>
                <a:gd name="T21" fmla="*/ 52 h 87"/>
                <a:gd name="T22" fmla="*/ 4 w 82"/>
                <a:gd name="T23" fmla="*/ 54 h 87"/>
                <a:gd name="T24" fmla="*/ 12 w 82"/>
                <a:gd name="T25" fmla="*/ 51 h 87"/>
                <a:gd name="T26" fmla="*/ 39 w 82"/>
                <a:gd name="T27" fmla="*/ 12 h 87"/>
                <a:gd name="T28" fmla="*/ 39 w 82"/>
                <a:gd name="T29" fmla="*/ 3 h 87"/>
                <a:gd name="T30" fmla="*/ 37 w 82"/>
                <a:gd name="T31" fmla="*/ 0 h 87"/>
                <a:gd name="T32" fmla="*/ 82 w 82"/>
                <a:gd name="T33" fmla="*/ 33 h 87"/>
                <a:gd name="T34" fmla="*/ 70 w 82"/>
                <a:gd name="T35" fmla="*/ 48 h 87"/>
                <a:gd name="T36" fmla="*/ 70 w 82"/>
                <a:gd name="T37" fmla="*/ 46 h 87"/>
                <a:gd name="T38" fmla="*/ 65 w 82"/>
                <a:gd name="T39" fmla="*/ 24 h 87"/>
                <a:gd name="T40" fmla="*/ 58 w 82"/>
                <a:gd name="T41" fmla="*/ 19 h 87"/>
                <a:gd name="T42" fmla="*/ 53 w 82"/>
                <a:gd name="T43" fmla="*/ 20 h 87"/>
                <a:gd name="T44" fmla="*/ 41 w 82"/>
                <a:gd name="T45" fmla="*/ 36 h 87"/>
                <a:gd name="T46" fmla="*/ 40 w 82"/>
                <a:gd name="T47" fmla="*/ 39 h 87"/>
                <a:gd name="T48" fmla="*/ 51 w 82"/>
                <a:gd name="T49" fmla="*/ 43 h 87"/>
                <a:gd name="T50" fmla="*/ 61 w 82"/>
                <a:gd name="T51" fmla="*/ 3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87">
                  <a:moveTo>
                    <a:pt x="61" y="37"/>
                  </a:moveTo>
                  <a:cubicBezTo>
                    <a:pt x="60" y="41"/>
                    <a:pt x="46" y="62"/>
                    <a:pt x="42" y="65"/>
                  </a:cubicBezTo>
                  <a:cubicBezTo>
                    <a:pt x="43" y="62"/>
                    <a:pt x="43" y="60"/>
                    <a:pt x="44" y="59"/>
                  </a:cubicBezTo>
                  <a:cubicBezTo>
                    <a:pt x="46" y="52"/>
                    <a:pt x="44" y="46"/>
                    <a:pt x="37" y="42"/>
                  </a:cubicBezTo>
                  <a:cubicBezTo>
                    <a:pt x="37" y="42"/>
                    <a:pt x="36" y="43"/>
                    <a:pt x="36" y="44"/>
                  </a:cubicBezTo>
                  <a:cubicBezTo>
                    <a:pt x="32" y="50"/>
                    <a:pt x="28" y="55"/>
                    <a:pt x="24" y="61"/>
                  </a:cubicBezTo>
                  <a:cubicBezTo>
                    <a:pt x="22" y="64"/>
                    <a:pt x="22" y="66"/>
                    <a:pt x="25" y="68"/>
                  </a:cubicBezTo>
                  <a:cubicBezTo>
                    <a:pt x="33" y="76"/>
                    <a:pt x="42" y="80"/>
                    <a:pt x="54" y="74"/>
                  </a:cubicBezTo>
                  <a:cubicBezTo>
                    <a:pt x="56" y="73"/>
                    <a:pt x="56" y="73"/>
                    <a:pt x="59" y="73"/>
                  </a:cubicBezTo>
                  <a:cubicBezTo>
                    <a:pt x="57" y="76"/>
                    <a:pt x="50" y="84"/>
                    <a:pt x="45" y="87"/>
                  </a:cubicBezTo>
                  <a:cubicBezTo>
                    <a:pt x="36" y="82"/>
                    <a:pt x="2" y="56"/>
                    <a:pt x="0" y="52"/>
                  </a:cubicBezTo>
                  <a:cubicBezTo>
                    <a:pt x="2" y="53"/>
                    <a:pt x="3" y="53"/>
                    <a:pt x="4" y="54"/>
                  </a:cubicBezTo>
                  <a:cubicBezTo>
                    <a:pt x="8" y="55"/>
                    <a:pt x="10" y="54"/>
                    <a:pt x="12" y="51"/>
                  </a:cubicBezTo>
                  <a:cubicBezTo>
                    <a:pt x="21" y="38"/>
                    <a:pt x="30" y="25"/>
                    <a:pt x="39" y="12"/>
                  </a:cubicBezTo>
                  <a:cubicBezTo>
                    <a:pt x="42" y="8"/>
                    <a:pt x="41" y="6"/>
                    <a:pt x="39" y="3"/>
                  </a:cubicBezTo>
                  <a:cubicBezTo>
                    <a:pt x="38" y="2"/>
                    <a:pt x="38" y="1"/>
                    <a:pt x="37" y="0"/>
                  </a:cubicBezTo>
                  <a:cubicBezTo>
                    <a:pt x="40" y="1"/>
                    <a:pt x="76" y="27"/>
                    <a:pt x="82" y="33"/>
                  </a:cubicBezTo>
                  <a:cubicBezTo>
                    <a:pt x="79" y="38"/>
                    <a:pt x="73" y="46"/>
                    <a:pt x="70" y="48"/>
                  </a:cubicBezTo>
                  <a:cubicBezTo>
                    <a:pt x="70" y="47"/>
                    <a:pt x="70" y="46"/>
                    <a:pt x="70" y="46"/>
                  </a:cubicBezTo>
                  <a:cubicBezTo>
                    <a:pt x="74" y="36"/>
                    <a:pt x="72" y="30"/>
                    <a:pt x="65" y="24"/>
                  </a:cubicBezTo>
                  <a:cubicBezTo>
                    <a:pt x="63" y="22"/>
                    <a:pt x="61" y="20"/>
                    <a:pt x="58" y="19"/>
                  </a:cubicBezTo>
                  <a:cubicBezTo>
                    <a:pt x="56" y="17"/>
                    <a:pt x="54" y="18"/>
                    <a:pt x="53" y="20"/>
                  </a:cubicBezTo>
                  <a:cubicBezTo>
                    <a:pt x="49" y="25"/>
                    <a:pt x="45" y="30"/>
                    <a:pt x="41" y="36"/>
                  </a:cubicBezTo>
                  <a:cubicBezTo>
                    <a:pt x="41" y="37"/>
                    <a:pt x="40" y="38"/>
                    <a:pt x="40" y="39"/>
                  </a:cubicBezTo>
                  <a:cubicBezTo>
                    <a:pt x="43" y="42"/>
                    <a:pt x="46" y="44"/>
                    <a:pt x="51" y="43"/>
                  </a:cubicBezTo>
                  <a:cubicBezTo>
                    <a:pt x="54" y="42"/>
                    <a:pt x="58" y="39"/>
                    <a:pt x="6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5" name="Freeform 46"/>
            <p:cNvSpPr/>
            <p:nvPr/>
          </p:nvSpPr>
          <p:spPr bwMode="auto">
            <a:xfrm>
              <a:off x="2373206" y="23555723"/>
              <a:ext cx="495489" cy="471895"/>
            </a:xfrm>
            <a:custGeom>
              <a:avLst/>
              <a:gdLst>
                <a:gd name="T0" fmla="*/ 49 w 71"/>
                <a:gd name="T1" fmla="*/ 20 h 68"/>
                <a:gd name="T2" fmla="*/ 37 w 71"/>
                <a:gd name="T3" fmla="*/ 29 h 68"/>
                <a:gd name="T4" fmla="*/ 38 w 71"/>
                <a:gd name="T5" fmla="*/ 39 h 68"/>
                <a:gd name="T6" fmla="*/ 44 w 71"/>
                <a:gd name="T7" fmla="*/ 38 h 68"/>
                <a:gd name="T8" fmla="*/ 60 w 71"/>
                <a:gd name="T9" fmla="*/ 36 h 68"/>
                <a:gd name="T10" fmla="*/ 65 w 71"/>
                <a:gd name="T11" fmla="*/ 30 h 68"/>
                <a:gd name="T12" fmla="*/ 48 w 71"/>
                <a:gd name="T13" fmla="*/ 4 h 68"/>
                <a:gd name="T14" fmla="*/ 44 w 71"/>
                <a:gd name="T15" fmla="*/ 0 h 68"/>
                <a:gd name="T16" fmla="*/ 63 w 71"/>
                <a:gd name="T17" fmla="*/ 1 h 68"/>
                <a:gd name="T18" fmla="*/ 70 w 71"/>
                <a:gd name="T19" fmla="*/ 59 h 68"/>
                <a:gd name="T20" fmla="*/ 68 w 71"/>
                <a:gd name="T21" fmla="*/ 55 h 68"/>
                <a:gd name="T22" fmla="*/ 62 w 71"/>
                <a:gd name="T23" fmla="*/ 51 h 68"/>
                <a:gd name="T24" fmla="*/ 16 w 71"/>
                <a:gd name="T25" fmla="*/ 58 h 68"/>
                <a:gd name="T26" fmla="*/ 9 w 71"/>
                <a:gd name="T27" fmla="*/ 65 h 68"/>
                <a:gd name="T28" fmla="*/ 9 w 71"/>
                <a:gd name="T29" fmla="*/ 68 h 68"/>
                <a:gd name="T30" fmla="*/ 1 w 71"/>
                <a:gd name="T31" fmla="*/ 11 h 68"/>
                <a:gd name="T32" fmla="*/ 18 w 71"/>
                <a:gd name="T33" fmla="*/ 9 h 68"/>
                <a:gd name="T34" fmla="*/ 19 w 71"/>
                <a:gd name="T35" fmla="*/ 10 h 68"/>
                <a:gd name="T36" fmla="*/ 17 w 71"/>
                <a:gd name="T37" fmla="*/ 11 h 68"/>
                <a:gd name="T38" fmla="*/ 6 w 71"/>
                <a:gd name="T39" fmla="*/ 30 h 68"/>
                <a:gd name="T40" fmla="*/ 7 w 71"/>
                <a:gd name="T41" fmla="*/ 38 h 68"/>
                <a:gd name="T42" fmla="*/ 13 w 71"/>
                <a:gd name="T43" fmla="*/ 42 h 68"/>
                <a:gd name="T44" fmla="*/ 33 w 71"/>
                <a:gd name="T45" fmla="*/ 39 h 68"/>
                <a:gd name="T46" fmla="*/ 29 w 71"/>
                <a:gd name="T47" fmla="*/ 28 h 68"/>
                <a:gd name="T48" fmla="*/ 18 w 71"/>
                <a:gd name="T49" fmla="*/ 24 h 68"/>
                <a:gd name="T50" fmla="*/ 19 w 71"/>
                <a:gd name="T51" fmla="*/ 22 h 68"/>
                <a:gd name="T52" fmla="*/ 49 w 71"/>
                <a:gd name="T53" fmla="*/ 18 h 68"/>
                <a:gd name="T54" fmla="*/ 49 w 71"/>
                <a:gd name="T55" fmla="*/ 2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1" h="68">
                  <a:moveTo>
                    <a:pt x="49" y="20"/>
                  </a:moveTo>
                  <a:cubicBezTo>
                    <a:pt x="44" y="22"/>
                    <a:pt x="39" y="24"/>
                    <a:pt x="37" y="29"/>
                  </a:cubicBezTo>
                  <a:cubicBezTo>
                    <a:pt x="36" y="32"/>
                    <a:pt x="36" y="35"/>
                    <a:pt x="38" y="39"/>
                  </a:cubicBezTo>
                  <a:cubicBezTo>
                    <a:pt x="40" y="38"/>
                    <a:pt x="42" y="38"/>
                    <a:pt x="44" y="38"/>
                  </a:cubicBezTo>
                  <a:cubicBezTo>
                    <a:pt x="49" y="37"/>
                    <a:pt x="54" y="36"/>
                    <a:pt x="60" y="36"/>
                  </a:cubicBezTo>
                  <a:cubicBezTo>
                    <a:pt x="63" y="35"/>
                    <a:pt x="64" y="34"/>
                    <a:pt x="65" y="30"/>
                  </a:cubicBezTo>
                  <a:cubicBezTo>
                    <a:pt x="65" y="18"/>
                    <a:pt x="59" y="8"/>
                    <a:pt x="48" y="4"/>
                  </a:cubicBezTo>
                  <a:cubicBezTo>
                    <a:pt x="47" y="3"/>
                    <a:pt x="45" y="3"/>
                    <a:pt x="44" y="0"/>
                  </a:cubicBezTo>
                  <a:cubicBezTo>
                    <a:pt x="51" y="0"/>
                    <a:pt x="57" y="1"/>
                    <a:pt x="63" y="1"/>
                  </a:cubicBezTo>
                  <a:cubicBezTo>
                    <a:pt x="65" y="5"/>
                    <a:pt x="71" y="54"/>
                    <a:pt x="70" y="59"/>
                  </a:cubicBezTo>
                  <a:cubicBezTo>
                    <a:pt x="69" y="57"/>
                    <a:pt x="69" y="56"/>
                    <a:pt x="68" y="55"/>
                  </a:cubicBezTo>
                  <a:cubicBezTo>
                    <a:pt x="67" y="52"/>
                    <a:pt x="65" y="51"/>
                    <a:pt x="62" y="51"/>
                  </a:cubicBezTo>
                  <a:cubicBezTo>
                    <a:pt x="46" y="53"/>
                    <a:pt x="31" y="55"/>
                    <a:pt x="16" y="58"/>
                  </a:cubicBezTo>
                  <a:cubicBezTo>
                    <a:pt x="12" y="58"/>
                    <a:pt x="10" y="60"/>
                    <a:pt x="9" y="65"/>
                  </a:cubicBezTo>
                  <a:cubicBezTo>
                    <a:pt x="9" y="66"/>
                    <a:pt x="9" y="67"/>
                    <a:pt x="9" y="68"/>
                  </a:cubicBezTo>
                  <a:cubicBezTo>
                    <a:pt x="7" y="65"/>
                    <a:pt x="0" y="17"/>
                    <a:pt x="1" y="11"/>
                  </a:cubicBezTo>
                  <a:cubicBezTo>
                    <a:pt x="7" y="10"/>
                    <a:pt x="12" y="9"/>
                    <a:pt x="18" y="9"/>
                  </a:cubicBezTo>
                  <a:cubicBezTo>
                    <a:pt x="18" y="9"/>
                    <a:pt x="19" y="9"/>
                    <a:pt x="19" y="10"/>
                  </a:cubicBezTo>
                  <a:cubicBezTo>
                    <a:pt x="18" y="10"/>
                    <a:pt x="18" y="11"/>
                    <a:pt x="17" y="11"/>
                  </a:cubicBezTo>
                  <a:cubicBezTo>
                    <a:pt x="8" y="14"/>
                    <a:pt x="5" y="21"/>
                    <a:pt x="6" y="30"/>
                  </a:cubicBezTo>
                  <a:cubicBezTo>
                    <a:pt x="6" y="32"/>
                    <a:pt x="6" y="35"/>
                    <a:pt x="7" y="38"/>
                  </a:cubicBezTo>
                  <a:cubicBezTo>
                    <a:pt x="7" y="42"/>
                    <a:pt x="8" y="43"/>
                    <a:pt x="13" y="42"/>
                  </a:cubicBezTo>
                  <a:cubicBezTo>
                    <a:pt x="20" y="41"/>
                    <a:pt x="26" y="40"/>
                    <a:pt x="33" y="39"/>
                  </a:cubicBezTo>
                  <a:cubicBezTo>
                    <a:pt x="34" y="34"/>
                    <a:pt x="33" y="30"/>
                    <a:pt x="29" y="28"/>
                  </a:cubicBezTo>
                  <a:cubicBezTo>
                    <a:pt x="26" y="26"/>
                    <a:pt x="22" y="25"/>
                    <a:pt x="18" y="24"/>
                  </a:cubicBezTo>
                  <a:cubicBezTo>
                    <a:pt x="18" y="23"/>
                    <a:pt x="19" y="23"/>
                    <a:pt x="19" y="22"/>
                  </a:cubicBezTo>
                  <a:cubicBezTo>
                    <a:pt x="29" y="21"/>
                    <a:pt x="39" y="20"/>
                    <a:pt x="49" y="18"/>
                  </a:cubicBezTo>
                  <a:cubicBezTo>
                    <a:pt x="49" y="19"/>
                    <a:pt x="49" y="19"/>
                    <a:pt x="49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6" name="Freeform 47"/>
            <p:cNvSpPr>
              <a:spLocks noEditPoints="1"/>
            </p:cNvSpPr>
            <p:nvPr/>
          </p:nvSpPr>
          <p:spPr bwMode="auto">
            <a:xfrm>
              <a:off x="4897841" y="26009575"/>
              <a:ext cx="346056" cy="495489"/>
            </a:xfrm>
            <a:custGeom>
              <a:avLst/>
              <a:gdLst>
                <a:gd name="T0" fmla="*/ 17 w 50"/>
                <a:gd name="T1" fmla="*/ 35 h 70"/>
                <a:gd name="T2" fmla="*/ 10 w 50"/>
                <a:gd name="T3" fmla="*/ 27 h 70"/>
                <a:gd name="T4" fmla="*/ 8 w 50"/>
                <a:gd name="T5" fmla="*/ 11 h 70"/>
                <a:gd name="T6" fmla="*/ 19 w 50"/>
                <a:gd name="T7" fmla="*/ 1 h 70"/>
                <a:gd name="T8" fmla="*/ 39 w 50"/>
                <a:gd name="T9" fmla="*/ 3 h 70"/>
                <a:gd name="T10" fmla="*/ 48 w 50"/>
                <a:gd name="T11" fmla="*/ 12 h 70"/>
                <a:gd name="T12" fmla="*/ 42 w 50"/>
                <a:gd name="T13" fmla="*/ 27 h 70"/>
                <a:gd name="T14" fmla="*/ 34 w 50"/>
                <a:gd name="T15" fmla="*/ 30 h 70"/>
                <a:gd name="T16" fmla="*/ 37 w 50"/>
                <a:gd name="T17" fmla="*/ 33 h 70"/>
                <a:gd name="T18" fmla="*/ 44 w 50"/>
                <a:gd name="T19" fmla="*/ 44 h 70"/>
                <a:gd name="T20" fmla="*/ 30 w 50"/>
                <a:gd name="T21" fmla="*/ 69 h 70"/>
                <a:gd name="T22" fmla="*/ 9 w 50"/>
                <a:gd name="T23" fmla="*/ 65 h 70"/>
                <a:gd name="T24" fmla="*/ 1 w 50"/>
                <a:gd name="T25" fmla="*/ 51 h 70"/>
                <a:gd name="T26" fmla="*/ 11 w 50"/>
                <a:gd name="T27" fmla="*/ 38 h 70"/>
                <a:gd name="T28" fmla="*/ 17 w 50"/>
                <a:gd name="T29" fmla="*/ 35 h 70"/>
                <a:gd name="T30" fmla="*/ 20 w 50"/>
                <a:gd name="T31" fmla="*/ 38 h 70"/>
                <a:gd name="T32" fmla="*/ 14 w 50"/>
                <a:gd name="T33" fmla="*/ 61 h 70"/>
                <a:gd name="T34" fmla="*/ 22 w 50"/>
                <a:gd name="T35" fmla="*/ 67 h 70"/>
                <a:gd name="T36" fmla="*/ 30 w 50"/>
                <a:gd name="T37" fmla="*/ 61 h 70"/>
                <a:gd name="T38" fmla="*/ 20 w 50"/>
                <a:gd name="T39" fmla="*/ 38 h 70"/>
                <a:gd name="T40" fmla="*/ 31 w 50"/>
                <a:gd name="T41" fmla="*/ 27 h 70"/>
                <a:gd name="T42" fmla="*/ 36 w 50"/>
                <a:gd name="T43" fmla="*/ 8 h 70"/>
                <a:gd name="T44" fmla="*/ 28 w 50"/>
                <a:gd name="T45" fmla="*/ 3 h 70"/>
                <a:gd name="T46" fmla="*/ 21 w 50"/>
                <a:gd name="T47" fmla="*/ 8 h 70"/>
                <a:gd name="T48" fmla="*/ 22 w 50"/>
                <a:gd name="T49" fmla="*/ 18 h 70"/>
                <a:gd name="T50" fmla="*/ 31 w 50"/>
                <a:gd name="T51" fmla="*/ 2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70">
                  <a:moveTo>
                    <a:pt x="17" y="35"/>
                  </a:moveTo>
                  <a:cubicBezTo>
                    <a:pt x="15" y="33"/>
                    <a:pt x="12" y="30"/>
                    <a:pt x="10" y="27"/>
                  </a:cubicBezTo>
                  <a:cubicBezTo>
                    <a:pt x="7" y="22"/>
                    <a:pt x="6" y="17"/>
                    <a:pt x="8" y="11"/>
                  </a:cubicBezTo>
                  <a:cubicBezTo>
                    <a:pt x="10" y="6"/>
                    <a:pt x="14" y="3"/>
                    <a:pt x="19" y="1"/>
                  </a:cubicBezTo>
                  <a:cubicBezTo>
                    <a:pt x="26" y="0"/>
                    <a:pt x="33" y="0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8"/>
                    <a:pt x="48" y="24"/>
                    <a:pt x="42" y="27"/>
                  </a:cubicBezTo>
                  <a:cubicBezTo>
                    <a:pt x="39" y="28"/>
                    <a:pt x="37" y="29"/>
                    <a:pt x="34" y="30"/>
                  </a:cubicBezTo>
                  <a:cubicBezTo>
                    <a:pt x="35" y="31"/>
                    <a:pt x="36" y="32"/>
                    <a:pt x="37" y="33"/>
                  </a:cubicBezTo>
                  <a:cubicBezTo>
                    <a:pt x="40" y="37"/>
                    <a:pt x="43" y="40"/>
                    <a:pt x="44" y="44"/>
                  </a:cubicBezTo>
                  <a:cubicBezTo>
                    <a:pt x="48" y="55"/>
                    <a:pt x="42" y="66"/>
                    <a:pt x="30" y="69"/>
                  </a:cubicBezTo>
                  <a:cubicBezTo>
                    <a:pt x="23" y="70"/>
                    <a:pt x="16" y="69"/>
                    <a:pt x="9" y="65"/>
                  </a:cubicBezTo>
                  <a:cubicBezTo>
                    <a:pt x="3" y="62"/>
                    <a:pt x="0" y="57"/>
                    <a:pt x="1" y="51"/>
                  </a:cubicBezTo>
                  <a:cubicBezTo>
                    <a:pt x="1" y="44"/>
                    <a:pt x="5" y="40"/>
                    <a:pt x="11" y="38"/>
                  </a:cubicBezTo>
                  <a:cubicBezTo>
                    <a:pt x="13" y="37"/>
                    <a:pt x="15" y="36"/>
                    <a:pt x="17" y="35"/>
                  </a:cubicBezTo>
                  <a:close/>
                  <a:moveTo>
                    <a:pt x="20" y="38"/>
                  </a:moveTo>
                  <a:cubicBezTo>
                    <a:pt x="13" y="44"/>
                    <a:pt x="10" y="54"/>
                    <a:pt x="14" y="61"/>
                  </a:cubicBezTo>
                  <a:cubicBezTo>
                    <a:pt x="15" y="65"/>
                    <a:pt x="18" y="67"/>
                    <a:pt x="22" y="67"/>
                  </a:cubicBezTo>
                  <a:cubicBezTo>
                    <a:pt x="26" y="67"/>
                    <a:pt x="28" y="64"/>
                    <a:pt x="30" y="61"/>
                  </a:cubicBezTo>
                  <a:cubicBezTo>
                    <a:pt x="33" y="53"/>
                    <a:pt x="29" y="44"/>
                    <a:pt x="20" y="38"/>
                  </a:cubicBezTo>
                  <a:close/>
                  <a:moveTo>
                    <a:pt x="31" y="27"/>
                  </a:moveTo>
                  <a:cubicBezTo>
                    <a:pt x="37" y="23"/>
                    <a:pt x="39" y="14"/>
                    <a:pt x="36" y="8"/>
                  </a:cubicBezTo>
                  <a:cubicBezTo>
                    <a:pt x="35" y="4"/>
                    <a:pt x="32" y="3"/>
                    <a:pt x="28" y="3"/>
                  </a:cubicBezTo>
                  <a:cubicBezTo>
                    <a:pt x="25" y="3"/>
                    <a:pt x="23" y="5"/>
                    <a:pt x="21" y="8"/>
                  </a:cubicBezTo>
                  <a:cubicBezTo>
                    <a:pt x="20" y="11"/>
                    <a:pt x="20" y="15"/>
                    <a:pt x="22" y="18"/>
                  </a:cubicBezTo>
                  <a:cubicBezTo>
                    <a:pt x="24" y="22"/>
                    <a:pt x="27" y="25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7" name="Freeform 48"/>
            <p:cNvSpPr>
              <a:spLocks noEditPoints="1"/>
            </p:cNvSpPr>
            <p:nvPr/>
          </p:nvSpPr>
          <p:spPr bwMode="auto">
            <a:xfrm>
              <a:off x="2569829" y="24342214"/>
              <a:ext cx="511219" cy="440435"/>
            </a:xfrm>
            <a:custGeom>
              <a:avLst/>
              <a:gdLst>
                <a:gd name="T0" fmla="*/ 16 w 74"/>
                <a:gd name="T1" fmla="*/ 63 h 63"/>
                <a:gd name="T2" fmla="*/ 14 w 74"/>
                <a:gd name="T3" fmla="*/ 60 h 63"/>
                <a:gd name="T4" fmla="*/ 3 w 74"/>
                <a:gd name="T5" fmla="*/ 34 h 63"/>
                <a:gd name="T6" fmla="*/ 0 w 74"/>
                <a:gd name="T7" fmla="*/ 18 h 63"/>
                <a:gd name="T8" fmla="*/ 8 w 74"/>
                <a:gd name="T9" fmla="*/ 3 h 63"/>
                <a:gd name="T10" fmla="*/ 25 w 74"/>
                <a:gd name="T11" fmla="*/ 4 h 63"/>
                <a:gd name="T12" fmla="*/ 33 w 74"/>
                <a:gd name="T13" fmla="*/ 13 h 63"/>
                <a:gd name="T14" fmla="*/ 38 w 74"/>
                <a:gd name="T15" fmla="*/ 26 h 63"/>
                <a:gd name="T16" fmla="*/ 42 w 74"/>
                <a:gd name="T17" fmla="*/ 25 h 63"/>
                <a:gd name="T18" fmla="*/ 55 w 74"/>
                <a:gd name="T19" fmla="*/ 19 h 63"/>
                <a:gd name="T20" fmla="*/ 61 w 74"/>
                <a:gd name="T21" fmla="*/ 9 h 63"/>
                <a:gd name="T22" fmla="*/ 61 w 74"/>
                <a:gd name="T23" fmla="*/ 6 h 63"/>
                <a:gd name="T24" fmla="*/ 66 w 74"/>
                <a:gd name="T25" fmla="*/ 16 h 63"/>
                <a:gd name="T26" fmla="*/ 70 w 74"/>
                <a:gd name="T27" fmla="*/ 27 h 63"/>
                <a:gd name="T28" fmla="*/ 73 w 74"/>
                <a:gd name="T29" fmla="*/ 38 h 63"/>
                <a:gd name="T30" fmla="*/ 70 w 74"/>
                <a:gd name="T31" fmla="*/ 34 h 63"/>
                <a:gd name="T32" fmla="*/ 64 w 74"/>
                <a:gd name="T33" fmla="*/ 32 h 63"/>
                <a:gd name="T34" fmla="*/ 58 w 74"/>
                <a:gd name="T35" fmla="*/ 35 h 63"/>
                <a:gd name="T36" fmla="*/ 22 w 74"/>
                <a:gd name="T37" fmla="*/ 50 h 63"/>
                <a:gd name="T38" fmla="*/ 16 w 74"/>
                <a:gd name="T39" fmla="*/ 61 h 63"/>
                <a:gd name="T40" fmla="*/ 16 w 74"/>
                <a:gd name="T41" fmla="*/ 63 h 63"/>
                <a:gd name="T42" fmla="*/ 36 w 74"/>
                <a:gd name="T43" fmla="*/ 27 h 63"/>
                <a:gd name="T44" fmla="*/ 32 w 74"/>
                <a:gd name="T45" fmla="*/ 20 h 63"/>
                <a:gd name="T46" fmla="*/ 21 w 74"/>
                <a:gd name="T47" fmla="*/ 16 h 63"/>
                <a:gd name="T48" fmla="*/ 10 w 74"/>
                <a:gd name="T49" fmla="*/ 21 h 63"/>
                <a:gd name="T50" fmla="*/ 7 w 74"/>
                <a:gd name="T51" fmla="*/ 35 h 63"/>
                <a:gd name="T52" fmla="*/ 13 w 74"/>
                <a:gd name="T53" fmla="*/ 38 h 63"/>
                <a:gd name="T54" fmla="*/ 36 w 74"/>
                <a:gd name="T5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4" h="63">
                  <a:moveTo>
                    <a:pt x="16" y="63"/>
                  </a:moveTo>
                  <a:cubicBezTo>
                    <a:pt x="15" y="62"/>
                    <a:pt x="14" y="61"/>
                    <a:pt x="14" y="60"/>
                  </a:cubicBezTo>
                  <a:cubicBezTo>
                    <a:pt x="10" y="51"/>
                    <a:pt x="7" y="42"/>
                    <a:pt x="3" y="34"/>
                  </a:cubicBezTo>
                  <a:cubicBezTo>
                    <a:pt x="1" y="29"/>
                    <a:pt x="0" y="23"/>
                    <a:pt x="0" y="18"/>
                  </a:cubicBezTo>
                  <a:cubicBezTo>
                    <a:pt x="0" y="11"/>
                    <a:pt x="2" y="6"/>
                    <a:pt x="8" y="3"/>
                  </a:cubicBezTo>
                  <a:cubicBezTo>
                    <a:pt x="14" y="0"/>
                    <a:pt x="19" y="1"/>
                    <a:pt x="25" y="4"/>
                  </a:cubicBezTo>
                  <a:cubicBezTo>
                    <a:pt x="28" y="6"/>
                    <a:pt x="31" y="10"/>
                    <a:pt x="33" y="13"/>
                  </a:cubicBezTo>
                  <a:cubicBezTo>
                    <a:pt x="35" y="17"/>
                    <a:pt x="36" y="22"/>
                    <a:pt x="38" y="26"/>
                  </a:cubicBezTo>
                  <a:cubicBezTo>
                    <a:pt x="40" y="25"/>
                    <a:pt x="41" y="25"/>
                    <a:pt x="42" y="25"/>
                  </a:cubicBezTo>
                  <a:cubicBezTo>
                    <a:pt x="46" y="23"/>
                    <a:pt x="51" y="21"/>
                    <a:pt x="55" y="19"/>
                  </a:cubicBezTo>
                  <a:cubicBezTo>
                    <a:pt x="61" y="16"/>
                    <a:pt x="62" y="15"/>
                    <a:pt x="61" y="9"/>
                  </a:cubicBezTo>
                  <a:cubicBezTo>
                    <a:pt x="61" y="8"/>
                    <a:pt x="61" y="7"/>
                    <a:pt x="61" y="6"/>
                  </a:cubicBezTo>
                  <a:cubicBezTo>
                    <a:pt x="64" y="9"/>
                    <a:pt x="64" y="13"/>
                    <a:pt x="66" y="16"/>
                  </a:cubicBezTo>
                  <a:cubicBezTo>
                    <a:pt x="67" y="20"/>
                    <a:pt x="69" y="23"/>
                    <a:pt x="70" y="27"/>
                  </a:cubicBezTo>
                  <a:cubicBezTo>
                    <a:pt x="71" y="30"/>
                    <a:pt x="74" y="33"/>
                    <a:pt x="73" y="38"/>
                  </a:cubicBezTo>
                  <a:cubicBezTo>
                    <a:pt x="72" y="36"/>
                    <a:pt x="71" y="35"/>
                    <a:pt x="70" y="34"/>
                  </a:cubicBezTo>
                  <a:cubicBezTo>
                    <a:pt x="68" y="32"/>
                    <a:pt x="66" y="31"/>
                    <a:pt x="64" y="32"/>
                  </a:cubicBezTo>
                  <a:cubicBezTo>
                    <a:pt x="62" y="33"/>
                    <a:pt x="60" y="34"/>
                    <a:pt x="58" y="35"/>
                  </a:cubicBezTo>
                  <a:cubicBezTo>
                    <a:pt x="46" y="40"/>
                    <a:pt x="34" y="45"/>
                    <a:pt x="22" y="50"/>
                  </a:cubicBezTo>
                  <a:cubicBezTo>
                    <a:pt x="16" y="53"/>
                    <a:pt x="16" y="54"/>
                    <a:pt x="16" y="61"/>
                  </a:cubicBezTo>
                  <a:cubicBezTo>
                    <a:pt x="16" y="62"/>
                    <a:pt x="16" y="62"/>
                    <a:pt x="16" y="63"/>
                  </a:cubicBezTo>
                  <a:close/>
                  <a:moveTo>
                    <a:pt x="36" y="27"/>
                  </a:moveTo>
                  <a:cubicBezTo>
                    <a:pt x="34" y="25"/>
                    <a:pt x="34" y="22"/>
                    <a:pt x="32" y="20"/>
                  </a:cubicBezTo>
                  <a:cubicBezTo>
                    <a:pt x="29" y="16"/>
                    <a:pt x="25" y="14"/>
                    <a:pt x="21" y="16"/>
                  </a:cubicBezTo>
                  <a:cubicBezTo>
                    <a:pt x="17" y="17"/>
                    <a:pt x="13" y="19"/>
                    <a:pt x="10" y="21"/>
                  </a:cubicBezTo>
                  <a:cubicBezTo>
                    <a:pt x="5" y="24"/>
                    <a:pt x="4" y="30"/>
                    <a:pt x="7" y="35"/>
                  </a:cubicBezTo>
                  <a:cubicBezTo>
                    <a:pt x="9" y="38"/>
                    <a:pt x="10" y="39"/>
                    <a:pt x="13" y="38"/>
                  </a:cubicBezTo>
                  <a:cubicBezTo>
                    <a:pt x="20" y="34"/>
                    <a:pt x="28" y="31"/>
                    <a:pt x="36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8" name="Freeform 49"/>
            <p:cNvSpPr/>
            <p:nvPr/>
          </p:nvSpPr>
          <p:spPr bwMode="auto">
            <a:xfrm>
              <a:off x="2868695" y="21353548"/>
              <a:ext cx="605598" cy="660652"/>
            </a:xfrm>
            <a:custGeom>
              <a:avLst/>
              <a:gdLst>
                <a:gd name="T0" fmla="*/ 0 w 87"/>
                <a:gd name="T1" fmla="*/ 51 h 95"/>
                <a:gd name="T2" fmla="*/ 6 w 87"/>
                <a:gd name="T3" fmla="*/ 43 h 95"/>
                <a:gd name="T4" fmla="*/ 22 w 87"/>
                <a:gd name="T5" fmla="*/ 36 h 95"/>
                <a:gd name="T6" fmla="*/ 59 w 87"/>
                <a:gd name="T7" fmla="*/ 36 h 95"/>
                <a:gd name="T8" fmla="*/ 64 w 87"/>
                <a:gd name="T9" fmla="*/ 36 h 95"/>
                <a:gd name="T10" fmla="*/ 62 w 87"/>
                <a:gd name="T11" fmla="*/ 33 h 95"/>
                <a:gd name="T12" fmla="*/ 44 w 87"/>
                <a:gd name="T13" fmla="*/ 18 h 95"/>
                <a:gd name="T14" fmla="*/ 30 w 87"/>
                <a:gd name="T15" fmla="*/ 16 h 95"/>
                <a:gd name="T16" fmla="*/ 29 w 87"/>
                <a:gd name="T17" fmla="*/ 16 h 95"/>
                <a:gd name="T18" fmla="*/ 42 w 87"/>
                <a:gd name="T19" fmla="*/ 0 h 95"/>
                <a:gd name="T20" fmla="*/ 42 w 87"/>
                <a:gd name="T21" fmla="*/ 3 h 95"/>
                <a:gd name="T22" fmla="*/ 44 w 87"/>
                <a:gd name="T23" fmla="*/ 13 h 95"/>
                <a:gd name="T24" fmla="*/ 74 w 87"/>
                <a:gd name="T25" fmla="*/ 38 h 95"/>
                <a:gd name="T26" fmla="*/ 87 w 87"/>
                <a:gd name="T27" fmla="*/ 50 h 95"/>
                <a:gd name="T28" fmla="*/ 83 w 87"/>
                <a:gd name="T29" fmla="*/ 52 h 95"/>
                <a:gd name="T30" fmla="*/ 77 w 87"/>
                <a:gd name="T31" fmla="*/ 52 h 95"/>
                <a:gd name="T32" fmla="*/ 25 w 87"/>
                <a:gd name="T33" fmla="*/ 51 h 95"/>
                <a:gd name="T34" fmla="*/ 19 w 87"/>
                <a:gd name="T35" fmla="*/ 51 h 95"/>
                <a:gd name="T36" fmla="*/ 22 w 87"/>
                <a:gd name="T37" fmla="*/ 55 h 95"/>
                <a:gd name="T38" fmla="*/ 47 w 87"/>
                <a:gd name="T39" fmla="*/ 77 h 95"/>
                <a:gd name="T40" fmla="*/ 61 w 87"/>
                <a:gd name="T41" fmla="*/ 78 h 95"/>
                <a:gd name="T42" fmla="*/ 61 w 87"/>
                <a:gd name="T43" fmla="*/ 77 h 95"/>
                <a:gd name="T44" fmla="*/ 48 w 87"/>
                <a:gd name="T45" fmla="*/ 95 h 95"/>
                <a:gd name="T46" fmla="*/ 49 w 87"/>
                <a:gd name="T47" fmla="*/ 91 h 95"/>
                <a:gd name="T48" fmla="*/ 47 w 87"/>
                <a:gd name="T49" fmla="*/ 82 h 95"/>
                <a:gd name="T50" fmla="*/ 30 w 87"/>
                <a:gd name="T51" fmla="*/ 67 h 95"/>
                <a:gd name="T52" fmla="*/ 15 w 87"/>
                <a:gd name="T53" fmla="*/ 54 h 95"/>
                <a:gd name="T54" fmla="*/ 7 w 87"/>
                <a:gd name="T55" fmla="*/ 51 h 95"/>
                <a:gd name="T56" fmla="*/ 1 w 87"/>
                <a:gd name="T57" fmla="*/ 52 h 95"/>
                <a:gd name="T58" fmla="*/ 0 w 87"/>
                <a:gd name="T59" fmla="*/ 5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7" h="95">
                  <a:moveTo>
                    <a:pt x="0" y="51"/>
                  </a:moveTo>
                  <a:cubicBezTo>
                    <a:pt x="2" y="49"/>
                    <a:pt x="5" y="46"/>
                    <a:pt x="6" y="43"/>
                  </a:cubicBezTo>
                  <a:cubicBezTo>
                    <a:pt x="10" y="37"/>
                    <a:pt x="15" y="35"/>
                    <a:pt x="22" y="36"/>
                  </a:cubicBezTo>
                  <a:cubicBezTo>
                    <a:pt x="34" y="36"/>
                    <a:pt x="47" y="36"/>
                    <a:pt x="59" y="36"/>
                  </a:cubicBezTo>
                  <a:cubicBezTo>
                    <a:pt x="61" y="36"/>
                    <a:pt x="62" y="36"/>
                    <a:pt x="64" y="36"/>
                  </a:cubicBezTo>
                  <a:cubicBezTo>
                    <a:pt x="63" y="35"/>
                    <a:pt x="63" y="34"/>
                    <a:pt x="62" y="33"/>
                  </a:cubicBezTo>
                  <a:cubicBezTo>
                    <a:pt x="56" y="28"/>
                    <a:pt x="50" y="23"/>
                    <a:pt x="44" y="18"/>
                  </a:cubicBezTo>
                  <a:cubicBezTo>
                    <a:pt x="38" y="12"/>
                    <a:pt x="37" y="12"/>
                    <a:pt x="30" y="16"/>
                  </a:cubicBezTo>
                  <a:cubicBezTo>
                    <a:pt x="30" y="17"/>
                    <a:pt x="30" y="16"/>
                    <a:pt x="29" y="16"/>
                  </a:cubicBezTo>
                  <a:cubicBezTo>
                    <a:pt x="30" y="13"/>
                    <a:pt x="38" y="3"/>
                    <a:pt x="42" y="0"/>
                  </a:cubicBezTo>
                  <a:cubicBezTo>
                    <a:pt x="42" y="2"/>
                    <a:pt x="42" y="2"/>
                    <a:pt x="42" y="3"/>
                  </a:cubicBezTo>
                  <a:cubicBezTo>
                    <a:pt x="40" y="7"/>
                    <a:pt x="41" y="10"/>
                    <a:pt x="44" y="13"/>
                  </a:cubicBezTo>
                  <a:cubicBezTo>
                    <a:pt x="54" y="21"/>
                    <a:pt x="64" y="30"/>
                    <a:pt x="74" y="38"/>
                  </a:cubicBezTo>
                  <a:cubicBezTo>
                    <a:pt x="78" y="42"/>
                    <a:pt x="82" y="46"/>
                    <a:pt x="87" y="50"/>
                  </a:cubicBezTo>
                  <a:cubicBezTo>
                    <a:pt x="85" y="51"/>
                    <a:pt x="84" y="52"/>
                    <a:pt x="83" y="52"/>
                  </a:cubicBezTo>
                  <a:cubicBezTo>
                    <a:pt x="81" y="52"/>
                    <a:pt x="79" y="52"/>
                    <a:pt x="77" y="52"/>
                  </a:cubicBezTo>
                  <a:cubicBezTo>
                    <a:pt x="60" y="52"/>
                    <a:pt x="42" y="52"/>
                    <a:pt x="25" y="51"/>
                  </a:cubicBezTo>
                  <a:cubicBezTo>
                    <a:pt x="23" y="51"/>
                    <a:pt x="22" y="51"/>
                    <a:pt x="19" y="51"/>
                  </a:cubicBezTo>
                  <a:cubicBezTo>
                    <a:pt x="20" y="53"/>
                    <a:pt x="21" y="54"/>
                    <a:pt x="22" y="55"/>
                  </a:cubicBezTo>
                  <a:cubicBezTo>
                    <a:pt x="30" y="62"/>
                    <a:pt x="39" y="69"/>
                    <a:pt x="47" y="77"/>
                  </a:cubicBezTo>
                  <a:cubicBezTo>
                    <a:pt x="51" y="81"/>
                    <a:pt x="55" y="83"/>
                    <a:pt x="61" y="78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80"/>
                    <a:pt x="52" y="92"/>
                    <a:pt x="48" y="95"/>
                  </a:cubicBezTo>
                  <a:cubicBezTo>
                    <a:pt x="48" y="93"/>
                    <a:pt x="48" y="92"/>
                    <a:pt x="49" y="91"/>
                  </a:cubicBezTo>
                  <a:cubicBezTo>
                    <a:pt x="51" y="87"/>
                    <a:pt x="50" y="85"/>
                    <a:pt x="47" y="82"/>
                  </a:cubicBezTo>
                  <a:cubicBezTo>
                    <a:pt x="41" y="77"/>
                    <a:pt x="35" y="72"/>
                    <a:pt x="30" y="67"/>
                  </a:cubicBezTo>
                  <a:cubicBezTo>
                    <a:pt x="25" y="62"/>
                    <a:pt x="20" y="58"/>
                    <a:pt x="15" y="54"/>
                  </a:cubicBezTo>
                  <a:cubicBezTo>
                    <a:pt x="12" y="51"/>
                    <a:pt x="10" y="51"/>
                    <a:pt x="7" y="51"/>
                  </a:cubicBezTo>
                  <a:cubicBezTo>
                    <a:pt x="5" y="52"/>
                    <a:pt x="3" y="52"/>
                    <a:pt x="1" y="52"/>
                  </a:cubicBezTo>
                  <a:cubicBezTo>
                    <a:pt x="0" y="52"/>
                    <a:pt x="0" y="52"/>
                    <a:pt x="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9" name="Freeform 50"/>
            <p:cNvSpPr>
              <a:spLocks noEditPoints="1"/>
            </p:cNvSpPr>
            <p:nvPr/>
          </p:nvSpPr>
          <p:spPr bwMode="auto">
            <a:xfrm>
              <a:off x="6423633" y="25797222"/>
              <a:ext cx="424705" cy="487624"/>
            </a:xfrm>
            <a:custGeom>
              <a:avLst/>
              <a:gdLst>
                <a:gd name="T0" fmla="*/ 36 w 61"/>
                <a:gd name="T1" fmla="*/ 26 h 70"/>
                <a:gd name="T2" fmla="*/ 46 w 61"/>
                <a:gd name="T3" fmla="*/ 29 h 70"/>
                <a:gd name="T4" fmla="*/ 60 w 61"/>
                <a:gd name="T5" fmla="*/ 45 h 70"/>
                <a:gd name="T6" fmla="*/ 55 w 61"/>
                <a:gd name="T7" fmla="*/ 59 h 70"/>
                <a:gd name="T8" fmla="*/ 34 w 61"/>
                <a:gd name="T9" fmla="*/ 69 h 70"/>
                <a:gd name="T10" fmla="*/ 21 w 61"/>
                <a:gd name="T11" fmla="*/ 62 h 70"/>
                <a:gd name="T12" fmla="*/ 21 w 61"/>
                <a:gd name="T13" fmla="*/ 46 h 70"/>
                <a:gd name="T14" fmla="*/ 26 w 61"/>
                <a:gd name="T15" fmla="*/ 39 h 70"/>
                <a:gd name="T16" fmla="*/ 17 w 61"/>
                <a:gd name="T17" fmla="*/ 37 h 70"/>
                <a:gd name="T18" fmla="*/ 11 w 61"/>
                <a:gd name="T19" fmla="*/ 8 h 70"/>
                <a:gd name="T20" fmla="*/ 28 w 61"/>
                <a:gd name="T21" fmla="*/ 0 h 70"/>
                <a:gd name="T22" fmla="*/ 42 w 61"/>
                <a:gd name="T23" fmla="*/ 7 h 70"/>
                <a:gd name="T24" fmla="*/ 40 w 61"/>
                <a:gd name="T25" fmla="*/ 21 h 70"/>
                <a:gd name="T26" fmla="*/ 36 w 61"/>
                <a:gd name="T27" fmla="*/ 26 h 70"/>
                <a:gd name="T28" fmla="*/ 29 w 61"/>
                <a:gd name="T29" fmla="*/ 40 h 70"/>
                <a:gd name="T30" fmla="*/ 28 w 61"/>
                <a:gd name="T31" fmla="*/ 48 h 70"/>
                <a:gd name="T32" fmla="*/ 37 w 61"/>
                <a:gd name="T33" fmla="*/ 63 h 70"/>
                <a:gd name="T34" fmla="*/ 46 w 61"/>
                <a:gd name="T35" fmla="*/ 64 h 70"/>
                <a:gd name="T36" fmla="*/ 50 w 61"/>
                <a:gd name="T37" fmla="*/ 55 h 70"/>
                <a:gd name="T38" fmla="*/ 41 w 61"/>
                <a:gd name="T39" fmla="*/ 43 h 70"/>
                <a:gd name="T40" fmla="*/ 29 w 61"/>
                <a:gd name="T41" fmla="*/ 40 h 70"/>
                <a:gd name="T42" fmla="*/ 33 w 61"/>
                <a:gd name="T43" fmla="*/ 26 h 70"/>
                <a:gd name="T44" fmla="*/ 28 w 61"/>
                <a:gd name="T45" fmla="*/ 7 h 70"/>
                <a:gd name="T46" fmla="*/ 22 w 61"/>
                <a:gd name="T47" fmla="*/ 5 h 70"/>
                <a:gd name="T48" fmla="*/ 14 w 61"/>
                <a:gd name="T49" fmla="*/ 10 h 70"/>
                <a:gd name="T50" fmla="*/ 16 w 61"/>
                <a:gd name="T51" fmla="*/ 19 h 70"/>
                <a:gd name="T52" fmla="*/ 33 w 61"/>
                <a:gd name="T53" fmla="*/ 2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" h="70">
                  <a:moveTo>
                    <a:pt x="36" y="26"/>
                  </a:moveTo>
                  <a:cubicBezTo>
                    <a:pt x="40" y="27"/>
                    <a:pt x="43" y="28"/>
                    <a:pt x="46" y="29"/>
                  </a:cubicBezTo>
                  <a:cubicBezTo>
                    <a:pt x="54" y="31"/>
                    <a:pt x="59" y="37"/>
                    <a:pt x="60" y="45"/>
                  </a:cubicBezTo>
                  <a:cubicBezTo>
                    <a:pt x="61" y="51"/>
                    <a:pt x="59" y="55"/>
                    <a:pt x="55" y="59"/>
                  </a:cubicBezTo>
                  <a:cubicBezTo>
                    <a:pt x="50" y="65"/>
                    <a:pt x="42" y="69"/>
                    <a:pt x="34" y="69"/>
                  </a:cubicBezTo>
                  <a:cubicBezTo>
                    <a:pt x="28" y="70"/>
                    <a:pt x="24" y="67"/>
                    <a:pt x="21" y="62"/>
                  </a:cubicBezTo>
                  <a:cubicBezTo>
                    <a:pt x="17" y="57"/>
                    <a:pt x="17" y="51"/>
                    <a:pt x="21" y="46"/>
                  </a:cubicBezTo>
                  <a:cubicBezTo>
                    <a:pt x="22" y="44"/>
                    <a:pt x="24" y="42"/>
                    <a:pt x="26" y="39"/>
                  </a:cubicBezTo>
                  <a:cubicBezTo>
                    <a:pt x="23" y="39"/>
                    <a:pt x="20" y="38"/>
                    <a:pt x="17" y="37"/>
                  </a:cubicBezTo>
                  <a:cubicBezTo>
                    <a:pt x="3" y="32"/>
                    <a:pt x="0" y="17"/>
                    <a:pt x="11" y="8"/>
                  </a:cubicBezTo>
                  <a:cubicBezTo>
                    <a:pt x="16" y="4"/>
                    <a:pt x="22" y="1"/>
                    <a:pt x="28" y="0"/>
                  </a:cubicBezTo>
                  <a:cubicBezTo>
                    <a:pt x="34" y="0"/>
                    <a:pt x="39" y="2"/>
                    <a:pt x="42" y="7"/>
                  </a:cubicBezTo>
                  <a:cubicBezTo>
                    <a:pt x="45" y="12"/>
                    <a:pt x="43" y="17"/>
                    <a:pt x="40" y="21"/>
                  </a:cubicBezTo>
                  <a:cubicBezTo>
                    <a:pt x="39" y="23"/>
                    <a:pt x="38" y="24"/>
                    <a:pt x="36" y="26"/>
                  </a:cubicBezTo>
                  <a:close/>
                  <a:moveTo>
                    <a:pt x="29" y="40"/>
                  </a:moveTo>
                  <a:cubicBezTo>
                    <a:pt x="29" y="43"/>
                    <a:pt x="28" y="46"/>
                    <a:pt x="28" y="48"/>
                  </a:cubicBezTo>
                  <a:cubicBezTo>
                    <a:pt x="29" y="54"/>
                    <a:pt x="32" y="59"/>
                    <a:pt x="37" y="63"/>
                  </a:cubicBezTo>
                  <a:cubicBezTo>
                    <a:pt x="40" y="65"/>
                    <a:pt x="43" y="66"/>
                    <a:pt x="46" y="64"/>
                  </a:cubicBezTo>
                  <a:cubicBezTo>
                    <a:pt x="50" y="62"/>
                    <a:pt x="51" y="58"/>
                    <a:pt x="50" y="55"/>
                  </a:cubicBezTo>
                  <a:cubicBezTo>
                    <a:pt x="49" y="49"/>
                    <a:pt x="46" y="45"/>
                    <a:pt x="41" y="43"/>
                  </a:cubicBezTo>
                  <a:cubicBezTo>
                    <a:pt x="37" y="41"/>
                    <a:pt x="34" y="41"/>
                    <a:pt x="29" y="40"/>
                  </a:cubicBezTo>
                  <a:close/>
                  <a:moveTo>
                    <a:pt x="33" y="26"/>
                  </a:moveTo>
                  <a:cubicBezTo>
                    <a:pt x="35" y="18"/>
                    <a:pt x="33" y="12"/>
                    <a:pt x="28" y="7"/>
                  </a:cubicBezTo>
                  <a:cubicBezTo>
                    <a:pt x="26" y="5"/>
                    <a:pt x="24" y="5"/>
                    <a:pt x="22" y="5"/>
                  </a:cubicBezTo>
                  <a:cubicBezTo>
                    <a:pt x="18" y="5"/>
                    <a:pt x="16" y="7"/>
                    <a:pt x="14" y="10"/>
                  </a:cubicBezTo>
                  <a:cubicBezTo>
                    <a:pt x="13" y="13"/>
                    <a:pt x="14" y="16"/>
                    <a:pt x="16" y="19"/>
                  </a:cubicBezTo>
                  <a:cubicBezTo>
                    <a:pt x="21" y="24"/>
                    <a:pt x="26" y="25"/>
                    <a:pt x="33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0" name="Freeform 51"/>
            <p:cNvSpPr/>
            <p:nvPr/>
          </p:nvSpPr>
          <p:spPr bwMode="auto">
            <a:xfrm>
              <a:off x="3442833" y="20803004"/>
              <a:ext cx="574138" cy="558409"/>
            </a:xfrm>
            <a:custGeom>
              <a:avLst/>
              <a:gdLst>
                <a:gd name="T0" fmla="*/ 44 w 82"/>
                <a:gd name="T1" fmla="*/ 0 h 80"/>
                <a:gd name="T2" fmla="*/ 57 w 82"/>
                <a:gd name="T3" fmla="*/ 19 h 80"/>
                <a:gd name="T4" fmla="*/ 53 w 82"/>
                <a:gd name="T5" fmla="*/ 18 h 80"/>
                <a:gd name="T6" fmla="*/ 38 w 82"/>
                <a:gd name="T7" fmla="*/ 14 h 80"/>
                <a:gd name="T8" fmla="*/ 21 w 82"/>
                <a:gd name="T9" fmla="*/ 35 h 80"/>
                <a:gd name="T10" fmla="*/ 44 w 82"/>
                <a:gd name="T11" fmla="*/ 68 h 80"/>
                <a:gd name="T12" fmla="*/ 67 w 82"/>
                <a:gd name="T13" fmla="*/ 66 h 80"/>
                <a:gd name="T14" fmla="*/ 68 w 82"/>
                <a:gd name="T15" fmla="*/ 56 h 80"/>
                <a:gd name="T16" fmla="*/ 62 w 82"/>
                <a:gd name="T17" fmla="*/ 48 h 80"/>
                <a:gd name="T18" fmla="*/ 53 w 82"/>
                <a:gd name="T19" fmla="*/ 46 h 80"/>
                <a:gd name="T20" fmla="*/ 50 w 82"/>
                <a:gd name="T21" fmla="*/ 47 h 80"/>
                <a:gd name="T22" fmla="*/ 58 w 82"/>
                <a:gd name="T23" fmla="*/ 40 h 80"/>
                <a:gd name="T24" fmla="*/ 67 w 82"/>
                <a:gd name="T25" fmla="*/ 33 h 80"/>
                <a:gd name="T26" fmla="*/ 75 w 82"/>
                <a:gd name="T27" fmla="*/ 27 h 80"/>
                <a:gd name="T28" fmla="*/ 76 w 82"/>
                <a:gd name="T29" fmla="*/ 28 h 80"/>
                <a:gd name="T30" fmla="*/ 75 w 82"/>
                <a:gd name="T31" fmla="*/ 29 h 80"/>
                <a:gd name="T32" fmla="*/ 75 w 82"/>
                <a:gd name="T33" fmla="*/ 40 h 80"/>
                <a:gd name="T34" fmla="*/ 82 w 82"/>
                <a:gd name="T35" fmla="*/ 50 h 80"/>
                <a:gd name="T36" fmla="*/ 82 w 82"/>
                <a:gd name="T37" fmla="*/ 52 h 80"/>
                <a:gd name="T38" fmla="*/ 49 w 82"/>
                <a:gd name="T39" fmla="*/ 78 h 80"/>
                <a:gd name="T40" fmla="*/ 31 w 82"/>
                <a:gd name="T41" fmla="*/ 76 h 80"/>
                <a:gd name="T42" fmla="*/ 24 w 82"/>
                <a:gd name="T43" fmla="*/ 15 h 80"/>
                <a:gd name="T44" fmla="*/ 36 w 82"/>
                <a:gd name="T45" fmla="*/ 10 h 80"/>
                <a:gd name="T46" fmla="*/ 39 w 82"/>
                <a:gd name="T47" fmla="*/ 9 h 80"/>
                <a:gd name="T48" fmla="*/ 44 w 82"/>
                <a:gd name="T49" fmla="*/ 2 h 80"/>
                <a:gd name="T50" fmla="*/ 44 w 82"/>
                <a:gd name="T51" fmla="*/ 1 h 80"/>
                <a:gd name="T52" fmla="*/ 44 w 82"/>
                <a:gd name="T5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" h="80">
                  <a:moveTo>
                    <a:pt x="44" y="0"/>
                  </a:moveTo>
                  <a:cubicBezTo>
                    <a:pt x="47" y="2"/>
                    <a:pt x="56" y="14"/>
                    <a:pt x="57" y="19"/>
                  </a:cubicBezTo>
                  <a:cubicBezTo>
                    <a:pt x="56" y="20"/>
                    <a:pt x="55" y="18"/>
                    <a:pt x="53" y="18"/>
                  </a:cubicBezTo>
                  <a:cubicBezTo>
                    <a:pt x="48" y="15"/>
                    <a:pt x="43" y="14"/>
                    <a:pt x="38" y="14"/>
                  </a:cubicBezTo>
                  <a:cubicBezTo>
                    <a:pt x="26" y="14"/>
                    <a:pt x="18" y="23"/>
                    <a:pt x="21" y="35"/>
                  </a:cubicBezTo>
                  <a:cubicBezTo>
                    <a:pt x="25" y="48"/>
                    <a:pt x="33" y="60"/>
                    <a:pt x="44" y="68"/>
                  </a:cubicBezTo>
                  <a:cubicBezTo>
                    <a:pt x="52" y="74"/>
                    <a:pt x="60" y="73"/>
                    <a:pt x="67" y="66"/>
                  </a:cubicBezTo>
                  <a:cubicBezTo>
                    <a:pt x="70" y="63"/>
                    <a:pt x="71" y="60"/>
                    <a:pt x="68" y="56"/>
                  </a:cubicBezTo>
                  <a:cubicBezTo>
                    <a:pt x="66" y="54"/>
                    <a:pt x="64" y="51"/>
                    <a:pt x="62" y="48"/>
                  </a:cubicBezTo>
                  <a:cubicBezTo>
                    <a:pt x="59" y="44"/>
                    <a:pt x="58" y="44"/>
                    <a:pt x="53" y="46"/>
                  </a:cubicBezTo>
                  <a:cubicBezTo>
                    <a:pt x="52" y="47"/>
                    <a:pt x="51" y="47"/>
                    <a:pt x="50" y="47"/>
                  </a:cubicBezTo>
                  <a:cubicBezTo>
                    <a:pt x="52" y="44"/>
                    <a:pt x="55" y="42"/>
                    <a:pt x="58" y="40"/>
                  </a:cubicBezTo>
                  <a:cubicBezTo>
                    <a:pt x="61" y="38"/>
                    <a:pt x="64" y="35"/>
                    <a:pt x="67" y="33"/>
                  </a:cubicBezTo>
                  <a:cubicBezTo>
                    <a:pt x="70" y="31"/>
                    <a:pt x="72" y="29"/>
                    <a:pt x="75" y="27"/>
                  </a:cubicBezTo>
                  <a:cubicBezTo>
                    <a:pt x="76" y="27"/>
                    <a:pt x="76" y="27"/>
                    <a:pt x="76" y="28"/>
                  </a:cubicBezTo>
                  <a:cubicBezTo>
                    <a:pt x="76" y="28"/>
                    <a:pt x="75" y="29"/>
                    <a:pt x="75" y="29"/>
                  </a:cubicBezTo>
                  <a:cubicBezTo>
                    <a:pt x="72" y="34"/>
                    <a:pt x="71" y="36"/>
                    <a:pt x="75" y="40"/>
                  </a:cubicBezTo>
                  <a:cubicBezTo>
                    <a:pt x="77" y="44"/>
                    <a:pt x="80" y="47"/>
                    <a:pt x="82" y="50"/>
                  </a:cubicBezTo>
                  <a:cubicBezTo>
                    <a:pt x="82" y="51"/>
                    <a:pt x="82" y="51"/>
                    <a:pt x="82" y="52"/>
                  </a:cubicBezTo>
                  <a:cubicBezTo>
                    <a:pt x="74" y="64"/>
                    <a:pt x="64" y="74"/>
                    <a:pt x="49" y="78"/>
                  </a:cubicBezTo>
                  <a:cubicBezTo>
                    <a:pt x="43" y="80"/>
                    <a:pt x="37" y="79"/>
                    <a:pt x="31" y="76"/>
                  </a:cubicBezTo>
                  <a:cubicBezTo>
                    <a:pt x="11" y="66"/>
                    <a:pt x="0" y="35"/>
                    <a:pt x="24" y="15"/>
                  </a:cubicBezTo>
                  <a:cubicBezTo>
                    <a:pt x="27" y="13"/>
                    <a:pt x="32" y="12"/>
                    <a:pt x="36" y="10"/>
                  </a:cubicBezTo>
                  <a:cubicBezTo>
                    <a:pt x="37" y="9"/>
                    <a:pt x="38" y="9"/>
                    <a:pt x="39" y="9"/>
                  </a:cubicBezTo>
                  <a:cubicBezTo>
                    <a:pt x="44" y="7"/>
                    <a:pt x="44" y="7"/>
                    <a:pt x="44" y="2"/>
                  </a:cubicBezTo>
                  <a:cubicBezTo>
                    <a:pt x="44" y="2"/>
                    <a:pt x="44" y="2"/>
                    <a:pt x="44" y="1"/>
                  </a:cubicBezTo>
                  <a:cubicBezTo>
                    <a:pt x="44" y="1"/>
                    <a:pt x="44" y="1"/>
                    <a:pt x="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1" name="Freeform 52"/>
            <p:cNvSpPr/>
            <p:nvPr/>
          </p:nvSpPr>
          <p:spPr bwMode="auto">
            <a:xfrm>
              <a:off x="5141653" y="20291785"/>
              <a:ext cx="456165" cy="495489"/>
            </a:xfrm>
            <a:custGeom>
              <a:avLst/>
              <a:gdLst>
                <a:gd name="T0" fmla="*/ 58 w 65"/>
                <a:gd name="T1" fmla="*/ 69 h 70"/>
                <a:gd name="T2" fmla="*/ 53 w 65"/>
                <a:gd name="T3" fmla="*/ 66 h 70"/>
                <a:gd name="T4" fmla="*/ 25 w 65"/>
                <a:gd name="T5" fmla="*/ 31 h 70"/>
                <a:gd name="T6" fmla="*/ 13 w 65"/>
                <a:gd name="T7" fmla="*/ 17 h 70"/>
                <a:gd name="T8" fmla="*/ 12 w 65"/>
                <a:gd name="T9" fmla="*/ 21 h 70"/>
                <a:gd name="T10" fmla="*/ 12 w 65"/>
                <a:gd name="T11" fmla="*/ 56 h 70"/>
                <a:gd name="T12" fmla="*/ 20 w 65"/>
                <a:gd name="T13" fmla="*/ 66 h 70"/>
                <a:gd name="T14" fmla="*/ 21 w 65"/>
                <a:gd name="T15" fmla="*/ 68 h 70"/>
                <a:gd name="T16" fmla="*/ 0 w 65"/>
                <a:gd name="T17" fmla="*/ 68 h 70"/>
                <a:gd name="T18" fmla="*/ 3 w 65"/>
                <a:gd name="T19" fmla="*/ 66 h 70"/>
                <a:gd name="T20" fmla="*/ 9 w 65"/>
                <a:gd name="T21" fmla="*/ 58 h 70"/>
                <a:gd name="T22" fmla="*/ 9 w 65"/>
                <a:gd name="T23" fmla="*/ 14 h 70"/>
                <a:gd name="T24" fmla="*/ 6 w 65"/>
                <a:gd name="T25" fmla="*/ 8 h 70"/>
                <a:gd name="T26" fmla="*/ 0 w 65"/>
                <a:gd name="T27" fmla="*/ 2 h 70"/>
                <a:gd name="T28" fmla="*/ 10 w 65"/>
                <a:gd name="T29" fmla="*/ 1 h 70"/>
                <a:gd name="T30" fmla="*/ 27 w 65"/>
                <a:gd name="T31" fmla="*/ 9 h 70"/>
                <a:gd name="T32" fmla="*/ 50 w 65"/>
                <a:gd name="T33" fmla="*/ 39 h 70"/>
                <a:gd name="T34" fmla="*/ 54 w 65"/>
                <a:gd name="T35" fmla="*/ 42 h 70"/>
                <a:gd name="T36" fmla="*/ 54 w 65"/>
                <a:gd name="T37" fmla="*/ 38 h 70"/>
                <a:gd name="T38" fmla="*/ 54 w 65"/>
                <a:gd name="T39" fmla="*/ 15 h 70"/>
                <a:gd name="T40" fmla="*/ 46 w 65"/>
                <a:gd name="T41" fmla="*/ 3 h 70"/>
                <a:gd name="T42" fmla="*/ 45 w 65"/>
                <a:gd name="T43" fmla="*/ 3 h 70"/>
                <a:gd name="T44" fmla="*/ 65 w 65"/>
                <a:gd name="T45" fmla="*/ 2 h 70"/>
                <a:gd name="T46" fmla="*/ 63 w 65"/>
                <a:gd name="T47" fmla="*/ 4 h 70"/>
                <a:gd name="T48" fmla="*/ 58 w 65"/>
                <a:gd name="T49" fmla="*/ 12 h 70"/>
                <a:gd name="T50" fmla="*/ 58 w 65"/>
                <a:gd name="T51" fmla="*/ 26 h 70"/>
                <a:gd name="T52" fmla="*/ 58 w 65"/>
                <a:gd name="T53" fmla="*/ 64 h 70"/>
                <a:gd name="T54" fmla="*/ 58 w 65"/>
                <a:gd name="T55" fmla="*/ 6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5" h="70">
                  <a:moveTo>
                    <a:pt x="58" y="69"/>
                  </a:moveTo>
                  <a:cubicBezTo>
                    <a:pt x="54" y="70"/>
                    <a:pt x="54" y="68"/>
                    <a:pt x="53" y="66"/>
                  </a:cubicBezTo>
                  <a:cubicBezTo>
                    <a:pt x="43" y="55"/>
                    <a:pt x="34" y="43"/>
                    <a:pt x="25" y="31"/>
                  </a:cubicBezTo>
                  <a:cubicBezTo>
                    <a:pt x="21" y="27"/>
                    <a:pt x="17" y="22"/>
                    <a:pt x="13" y="17"/>
                  </a:cubicBezTo>
                  <a:cubicBezTo>
                    <a:pt x="13" y="19"/>
                    <a:pt x="12" y="20"/>
                    <a:pt x="12" y="21"/>
                  </a:cubicBezTo>
                  <a:cubicBezTo>
                    <a:pt x="12" y="33"/>
                    <a:pt x="12" y="44"/>
                    <a:pt x="12" y="56"/>
                  </a:cubicBezTo>
                  <a:cubicBezTo>
                    <a:pt x="12" y="63"/>
                    <a:pt x="13" y="64"/>
                    <a:pt x="20" y="66"/>
                  </a:cubicBezTo>
                  <a:cubicBezTo>
                    <a:pt x="20" y="67"/>
                    <a:pt x="21" y="67"/>
                    <a:pt x="21" y="68"/>
                  </a:cubicBezTo>
                  <a:cubicBezTo>
                    <a:pt x="18" y="69"/>
                    <a:pt x="5" y="69"/>
                    <a:pt x="0" y="68"/>
                  </a:cubicBezTo>
                  <a:cubicBezTo>
                    <a:pt x="1" y="67"/>
                    <a:pt x="2" y="66"/>
                    <a:pt x="3" y="66"/>
                  </a:cubicBezTo>
                  <a:cubicBezTo>
                    <a:pt x="7" y="65"/>
                    <a:pt x="9" y="63"/>
                    <a:pt x="9" y="58"/>
                  </a:cubicBezTo>
                  <a:cubicBezTo>
                    <a:pt x="9" y="44"/>
                    <a:pt x="9" y="29"/>
                    <a:pt x="9" y="14"/>
                  </a:cubicBezTo>
                  <a:cubicBezTo>
                    <a:pt x="9" y="11"/>
                    <a:pt x="7" y="9"/>
                    <a:pt x="6" y="8"/>
                  </a:cubicBezTo>
                  <a:cubicBezTo>
                    <a:pt x="4" y="6"/>
                    <a:pt x="2" y="4"/>
                    <a:pt x="0" y="2"/>
                  </a:cubicBezTo>
                  <a:cubicBezTo>
                    <a:pt x="4" y="1"/>
                    <a:pt x="7" y="2"/>
                    <a:pt x="10" y="1"/>
                  </a:cubicBezTo>
                  <a:cubicBezTo>
                    <a:pt x="18" y="0"/>
                    <a:pt x="22" y="3"/>
                    <a:pt x="27" y="9"/>
                  </a:cubicBezTo>
                  <a:cubicBezTo>
                    <a:pt x="34" y="19"/>
                    <a:pt x="42" y="29"/>
                    <a:pt x="50" y="39"/>
                  </a:cubicBezTo>
                  <a:cubicBezTo>
                    <a:pt x="51" y="40"/>
                    <a:pt x="52" y="41"/>
                    <a:pt x="54" y="42"/>
                  </a:cubicBezTo>
                  <a:cubicBezTo>
                    <a:pt x="54" y="41"/>
                    <a:pt x="54" y="39"/>
                    <a:pt x="54" y="38"/>
                  </a:cubicBezTo>
                  <a:cubicBezTo>
                    <a:pt x="54" y="30"/>
                    <a:pt x="54" y="23"/>
                    <a:pt x="54" y="15"/>
                  </a:cubicBezTo>
                  <a:cubicBezTo>
                    <a:pt x="54" y="9"/>
                    <a:pt x="53" y="4"/>
                    <a:pt x="46" y="3"/>
                  </a:cubicBezTo>
                  <a:cubicBezTo>
                    <a:pt x="46" y="3"/>
                    <a:pt x="45" y="3"/>
                    <a:pt x="45" y="3"/>
                  </a:cubicBezTo>
                  <a:cubicBezTo>
                    <a:pt x="48" y="1"/>
                    <a:pt x="61" y="1"/>
                    <a:pt x="65" y="2"/>
                  </a:cubicBezTo>
                  <a:cubicBezTo>
                    <a:pt x="64" y="3"/>
                    <a:pt x="64" y="3"/>
                    <a:pt x="63" y="4"/>
                  </a:cubicBezTo>
                  <a:cubicBezTo>
                    <a:pt x="59" y="5"/>
                    <a:pt x="57" y="8"/>
                    <a:pt x="58" y="12"/>
                  </a:cubicBezTo>
                  <a:cubicBezTo>
                    <a:pt x="58" y="17"/>
                    <a:pt x="58" y="22"/>
                    <a:pt x="58" y="26"/>
                  </a:cubicBezTo>
                  <a:cubicBezTo>
                    <a:pt x="58" y="39"/>
                    <a:pt x="58" y="51"/>
                    <a:pt x="58" y="64"/>
                  </a:cubicBezTo>
                  <a:cubicBezTo>
                    <a:pt x="58" y="66"/>
                    <a:pt x="58" y="67"/>
                    <a:pt x="58" y="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2" name="Freeform 53"/>
            <p:cNvSpPr>
              <a:spLocks noEditPoints="1"/>
            </p:cNvSpPr>
            <p:nvPr/>
          </p:nvSpPr>
          <p:spPr bwMode="auto">
            <a:xfrm>
              <a:off x="5700062" y="26009575"/>
              <a:ext cx="353921" cy="503354"/>
            </a:xfrm>
            <a:custGeom>
              <a:avLst/>
              <a:gdLst>
                <a:gd name="T0" fmla="*/ 9 w 50"/>
                <a:gd name="T1" fmla="*/ 71 h 71"/>
                <a:gd name="T2" fmla="*/ 31 w 50"/>
                <a:gd name="T3" fmla="*/ 41 h 71"/>
                <a:gd name="T4" fmla="*/ 23 w 50"/>
                <a:gd name="T5" fmla="*/ 44 h 71"/>
                <a:gd name="T6" fmla="*/ 3 w 50"/>
                <a:gd name="T7" fmla="*/ 33 h 71"/>
                <a:gd name="T8" fmla="*/ 3 w 50"/>
                <a:gd name="T9" fmla="*/ 13 h 71"/>
                <a:gd name="T10" fmla="*/ 21 w 50"/>
                <a:gd name="T11" fmla="*/ 1 h 71"/>
                <a:gd name="T12" fmla="*/ 41 w 50"/>
                <a:gd name="T13" fmla="*/ 11 h 71"/>
                <a:gd name="T14" fmla="*/ 34 w 50"/>
                <a:gd name="T15" fmla="*/ 59 h 71"/>
                <a:gd name="T16" fmla="*/ 9 w 50"/>
                <a:gd name="T17" fmla="*/ 71 h 71"/>
                <a:gd name="T18" fmla="*/ 31 w 50"/>
                <a:gd name="T19" fmla="*/ 32 h 71"/>
                <a:gd name="T20" fmla="*/ 32 w 50"/>
                <a:gd name="T21" fmla="*/ 32 h 71"/>
                <a:gd name="T22" fmla="*/ 28 w 50"/>
                <a:gd name="T23" fmla="*/ 12 h 71"/>
                <a:gd name="T24" fmla="*/ 25 w 50"/>
                <a:gd name="T25" fmla="*/ 6 h 71"/>
                <a:gd name="T26" fmla="*/ 19 w 50"/>
                <a:gd name="T27" fmla="*/ 3 h 71"/>
                <a:gd name="T28" fmla="*/ 15 w 50"/>
                <a:gd name="T29" fmla="*/ 8 h 71"/>
                <a:gd name="T30" fmla="*/ 14 w 50"/>
                <a:gd name="T31" fmla="*/ 10 h 71"/>
                <a:gd name="T32" fmla="*/ 18 w 50"/>
                <a:gd name="T33" fmla="*/ 32 h 71"/>
                <a:gd name="T34" fmla="*/ 21 w 50"/>
                <a:gd name="T35" fmla="*/ 37 h 71"/>
                <a:gd name="T36" fmla="*/ 29 w 50"/>
                <a:gd name="T37" fmla="*/ 39 h 71"/>
                <a:gd name="T38" fmla="*/ 31 w 50"/>
                <a:gd name="T39" fmla="*/ 33 h 71"/>
                <a:gd name="T40" fmla="*/ 31 w 50"/>
                <a:gd name="T41" fmla="*/ 3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1">
                  <a:moveTo>
                    <a:pt x="9" y="71"/>
                  </a:moveTo>
                  <a:cubicBezTo>
                    <a:pt x="22" y="66"/>
                    <a:pt x="29" y="55"/>
                    <a:pt x="31" y="41"/>
                  </a:cubicBezTo>
                  <a:cubicBezTo>
                    <a:pt x="28" y="42"/>
                    <a:pt x="26" y="43"/>
                    <a:pt x="23" y="44"/>
                  </a:cubicBezTo>
                  <a:cubicBezTo>
                    <a:pt x="14" y="46"/>
                    <a:pt x="7" y="42"/>
                    <a:pt x="3" y="33"/>
                  </a:cubicBezTo>
                  <a:cubicBezTo>
                    <a:pt x="0" y="26"/>
                    <a:pt x="1" y="19"/>
                    <a:pt x="3" y="13"/>
                  </a:cubicBezTo>
                  <a:cubicBezTo>
                    <a:pt x="7" y="5"/>
                    <a:pt x="13" y="1"/>
                    <a:pt x="21" y="1"/>
                  </a:cubicBezTo>
                  <a:cubicBezTo>
                    <a:pt x="29" y="0"/>
                    <a:pt x="36" y="3"/>
                    <a:pt x="41" y="11"/>
                  </a:cubicBezTo>
                  <a:cubicBezTo>
                    <a:pt x="50" y="26"/>
                    <a:pt x="47" y="47"/>
                    <a:pt x="34" y="59"/>
                  </a:cubicBezTo>
                  <a:cubicBezTo>
                    <a:pt x="28" y="65"/>
                    <a:pt x="17" y="70"/>
                    <a:pt x="9" y="71"/>
                  </a:cubicBezTo>
                  <a:close/>
                  <a:moveTo>
                    <a:pt x="31" y="32"/>
                  </a:moveTo>
                  <a:cubicBezTo>
                    <a:pt x="31" y="32"/>
                    <a:pt x="31" y="32"/>
                    <a:pt x="32" y="32"/>
                  </a:cubicBezTo>
                  <a:cubicBezTo>
                    <a:pt x="30" y="25"/>
                    <a:pt x="29" y="19"/>
                    <a:pt x="28" y="12"/>
                  </a:cubicBezTo>
                  <a:cubicBezTo>
                    <a:pt x="27" y="10"/>
                    <a:pt x="26" y="8"/>
                    <a:pt x="25" y="6"/>
                  </a:cubicBezTo>
                  <a:cubicBezTo>
                    <a:pt x="24" y="4"/>
                    <a:pt x="22" y="3"/>
                    <a:pt x="19" y="3"/>
                  </a:cubicBezTo>
                  <a:cubicBezTo>
                    <a:pt x="17" y="4"/>
                    <a:pt x="15" y="5"/>
                    <a:pt x="15" y="8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5" y="18"/>
                    <a:pt x="16" y="25"/>
                    <a:pt x="18" y="32"/>
                  </a:cubicBezTo>
                  <a:cubicBezTo>
                    <a:pt x="19" y="34"/>
                    <a:pt x="20" y="35"/>
                    <a:pt x="21" y="37"/>
                  </a:cubicBezTo>
                  <a:cubicBezTo>
                    <a:pt x="23" y="39"/>
                    <a:pt x="25" y="39"/>
                    <a:pt x="29" y="39"/>
                  </a:cubicBezTo>
                  <a:cubicBezTo>
                    <a:pt x="32" y="38"/>
                    <a:pt x="31" y="35"/>
                    <a:pt x="31" y="33"/>
                  </a:cubicBezTo>
                  <a:cubicBezTo>
                    <a:pt x="31" y="33"/>
                    <a:pt x="31" y="32"/>
                    <a:pt x="31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3" name="Freeform 54"/>
            <p:cNvSpPr/>
            <p:nvPr/>
          </p:nvSpPr>
          <p:spPr bwMode="auto">
            <a:xfrm>
              <a:off x="4323703" y="20386164"/>
              <a:ext cx="471894" cy="534814"/>
            </a:xfrm>
            <a:custGeom>
              <a:avLst/>
              <a:gdLst>
                <a:gd name="T0" fmla="*/ 42 w 68"/>
                <a:gd name="T1" fmla="*/ 7 h 77"/>
                <a:gd name="T2" fmla="*/ 62 w 68"/>
                <a:gd name="T3" fmla="*/ 0 h 77"/>
                <a:gd name="T4" fmla="*/ 60 w 68"/>
                <a:gd name="T5" fmla="*/ 3 h 77"/>
                <a:gd name="T6" fmla="*/ 57 w 68"/>
                <a:gd name="T7" fmla="*/ 12 h 77"/>
                <a:gd name="T8" fmla="*/ 65 w 68"/>
                <a:gd name="T9" fmla="*/ 40 h 77"/>
                <a:gd name="T10" fmla="*/ 67 w 68"/>
                <a:gd name="T11" fmla="*/ 55 h 77"/>
                <a:gd name="T12" fmla="*/ 62 w 68"/>
                <a:gd name="T13" fmla="*/ 68 h 77"/>
                <a:gd name="T14" fmla="*/ 34 w 68"/>
                <a:gd name="T15" fmla="*/ 76 h 77"/>
                <a:gd name="T16" fmla="*/ 21 w 68"/>
                <a:gd name="T17" fmla="*/ 66 h 77"/>
                <a:gd name="T18" fmla="*/ 19 w 68"/>
                <a:gd name="T19" fmla="*/ 60 h 77"/>
                <a:gd name="T20" fmla="*/ 10 w 68"/>
                <a:gd name="T21" fmla="*/ 27 h 77"/>
                <a:gd name="T22" fmla="*/ 9 w 68"/>
                <a:gd name="T23" fmla="*/ 25 h 77"/>
                <a:gd name="T24" fmla="*/ 2 w 68"/>
                <a:gd name="T25" fmla="*/ 20 h 77"/>
                <a:gd name="T26" fmla="*/ 0 w 68"/>
                <a:gd name="T27" fmla="*/ 19 h 77"/>
                <a:gd name="T28" fmla="*/ 27 w 68"/>
                <a:gd name="T29" fmla="*/ 10 h 77"/>
                <a:gd name="T30" fmla="*/ 30 w 68"/>
                <a:gd name="T31" fmla="*/ 10 h 77"/>
                <a:gd name="T32" fmla="*/ 30 w 68"/>
                <a:gd name="T33" fmla="*/ 11 h 77"/>
                <a:gd name="T34" fmla="*/ 27 w 68"/>
                <a:gd name="T35" fmla="*/ 12 h 77"/>
                <a:gd name="T36" fmla="*/ 24 w 68"/>
                <a:gd name="T37" fmla="*/ 20 h 77"/>
                <a:gd name="T38" fmla="*/ 34 w 68"/>
                <a:gd name="T39" fmla="*/ 59 h 77"/>
                <a:gd name="T40" fmla="*/ 35 w 68"/>
                <a:gd name="T41" fmla="*/ 61 h 77"/>
                <a:gd name="T42" fmla="*/ 50 w 68"/>
                <a:gd name="T43" fmla="*/ 70 h 77"/>
                <a:gd name="T44" fmla="*/ 64 w 68"/>
                <a:gd name="T45" fmla="*/ 55 h 77"/>
                <a:gd name="T46" fmla="*/ 63 w 68"/>
                <a:gd name="T47" fmla="*/ 45 h 77"/>
                <a:gd name="T48" fmla="*/ 54 w 68"/>
                <a:gd name="T49" fmla="*/ 15 h 77"/>
                <a:gd name="T50" fmla="*/ 44 w 68"/>
                <a:gd name="T51" fmla="*/ 7 h 77"/>
                <a:gd name="T52" fmla="*/ 42 w 68"/>
                <a:gd name="T53" fmla="*/ 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77">
                  <a:moveTo>
                    <a:pt x="42" y="7"/>
                  </a:moveTo>
                  <a:cubicBezTo>
                    <a:pt x="45" y="4"/>
                    <a:pt x="57" y="1"/>
                    <a:pt x="62" y="0"/>
                  </a:cubicBezTo>
                  <a:cubicBezTo>
                    <a:pt x="61" y="1"/>
                    <a:pt x="61" y="2"/>
                    <a:pt x="60" y="3"/>
                  </a:cubicBezTo>
                  <a:cubicBezTo>
                    <a:pt x="57" y="5"/>
                    <a:pt x="56" y="8"/>
                    <a:pt x="57" y="12"/>
                  </a:cubicBezTo>
                  <a:cubicBezTo>
                    <a:pt x="60" y="21"/>
                    <a:pt x="63" y="31"/>
                    <a:pt x="65" y="40"/>
                  </a:cubicBezTo>
                  <a:cubicBezTo>
                    <a:pt x="66" y="45"/>
                    <a:pt x="67" y="50"/>
                    <a:pt x="67" y="55"/>
                  </a:cubicBezTo>
                  <a:cubicBezTo>
                    <a:pt x="68" y="61"/>
                    <a:pt x="66" y="65"/>
                    <a:pt x="62" y="68"/>
                  </a:cubicBezTo>
                  <a:cubicBezTo>
                    <a:pt x="54" y="74"/>
                    <a:pt x="44" y="77"/>
                    <a:pt x="34" y="76"/>
                  </a:cubicBezTo>
                  <a:cubicBezTo>
                    <a:pt x="28" y="75"/>
                    <a:pt x="24" y="72"/>
                    <a:pt x="21" y="66"/>
                  </a:cubicBezTo>
                  <a:cubicBezTo>
                    <a:pt x="20" y="64"/>
                    <a:pt x="19" y="62"/>
                    <a:pt x="19" y="60"/>
                  </a:cubicBezTo>
                  <a:cubicBezTo>
                    <a:pt x="16" y="49"/>
                    <a:pt x="13" y="38"/>
                    <a:pt x="10" y="27"/>
                  </a:cubicBezTo>
                  <a:cubicBezTo>
                    <a:pt x="10" y="27"/>
                    <a:pt x="9" y="26"/>
                    <a:pt x="9" y="25"/>
                  </a:cubicBezTo>
                  <a:cubicBezTo>
                    <a:pt x="8" y="22"/>
                    <a:pt x="6" y="20"/>
                    <a:pt x="2" y="20"/>
                  </a:cubicBezTo>
                  <a:cubicBezTo>
                    <a:pt x="1" y="20"/>
                    <a:pt x="1" y="20"/>
                    <a:pt x="0" y="19"/>
                  </a:cubicBezTo>
                  <a:cubicBezTo>
                    <a:pt x="8" y="15"/>
                    <a:pt x="18" y="13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0" y="10"/>
                    <a:pt x="30" y="10"/>
                    <a:pt x="30" y="11"/>
                  </a:cubicBezTo>
                  <a:cubicBezTo>
                    <a:pt x="29" y="11"/>
                    <a:pt x="28" y="12"/>
                    <a:pt x="27" y="12"/>
                  </a:cubicBezTo>
                  <a:cubicBezTo>
                    <a:pt x="24" y="14"/>
                    <a:pt x="23" y="16"/>
                    <a:pt x="24" y="20"/>
                  </a:cubicBezTo>
                  <a:cubicBezTo>
                    <a:pt x="27" y="33"/>
                    <a:pt x="31" y="46"/>
                    <a:pt x="34" y="59"/>
                  </a:cubicBezTo>
                  <a:cubicBezTo>
                    <a:pt x="35" y="60"/>
                    <a:pt x="35" y="60"/>
                    <a:pt x="35" y="61"/>
                  </a:cubicBezTo>
                  <a:cubicBezTo>
                    <a:pt x="38" y="68"/>
                    <a:pt x="43" y="71"/>
                    <a:pt x="50" y="70"/>
                  </a:cubicBezTo>
                  <a:cubicBezTo>
                    <a:pt x="59" y="68"/>
                    <a:pt x="64" y="63"/>
                    <a:pt x="64" y="55"/>
                  </a:cubicBezTo>
                  <a:cubicBezTo>
                    <a:pt x="64" y="51"/>
                    <a:pt x="63" y="48"/>
                    <a:pt x="63" y="45"/>
                  </a:cubicBezTo>
                  <a:cubicBezTo>
                    <a:pt x="60" y="35"/>
                    <a:pt x="57" y="25"/>
                    <a:pt x="54" y="15"/>
                  </a:cubicBezTo>
                  <a:cubicBezTo>
                    <a:pt x="52" y="8"/>
                    <a:pt x="51" y="7"/>
                    <a:pt x="44" y="7"/>
                  </a:cubicBezTo>
                  <a:cubicBezTo>
                    <a:pt x="43" y="7"/>
                    <a:pt x="43" y="7"/>
                    <a:pt x="4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4" name="Freeform 55"/>
            <p:cNvSpPr/>
            <p:nvPr/>
          </p:nvSpPr>
          <p:spPr bwMode="auto">
            <a:xfrm>
              <a:off x="7894371" y="22195094"/>
              <a:ext cx="550543" cy="440435"/>
            </a:xfrm>
            <a:custGeom>
              <a:avLst/>
              <a:gdLst>
                <a:gd name="T0" fmla="*/ 0 w 79"/>
                <a:gd name="T1" fmla="*/ 22 h 63"/>
                <a:gd name="T2" fmla="*/ 20 w 79"/>
                <a:gd name="T3" fmla="*/ 13 h 63"/>
                <a:gd name="T4" fmla="*/ 20 w 79"/>
                <a:gd name="T5" fmla="*/ 17 h 63"/>
                <a:gd name="T6" fmla="*/ 12 w 79"/>
                <a:gd name="T7" fmla="*/ 26 h 63"/>
                <a:gd name="T8" fmla="*/ 13 w 79"/>
                <a:gd name="T9" fmla="*/ 46 h 63"/>
                <a:gd name="T10" fmla="*/ 24 w 79"/>
                <a:gd name="T11" fmla="*/ 50 h 63"/>
                <a:gd name="T12" fmla="*/ 32 w 79"/>
                <a:gd name="T13" fmla="*/ 42 h 63"/>
                <a:gd name="T14" fmla="*/ 32 w 79"/>
                <a:gd name="T15" fmla="*/ 35 h 63"/>
                <a:gd name="T16" fmla="*/ 35 w 79"/>
                <a:gd name="T17" fmla="*/ 14 h 63"/>
                <a:gd name="T18" fmla="*/ 51 w 79"/>
                <a:gd name="T19" fmla="*/ 1 h 63"/>
                <a:gd name="T20" fmla="*/ 66 w 79"/>
                <a:gd name="T21" fmla="*/ 7 h 63"/>
                <a:gd name="T22" fmla="*/ 73 w 79"/>
                <a:gd name="T23" fmla="*/ 24 h 63"/>
                <a:gd name="T24" fmla="*/ 73 w 79"/>
                <a:gd name="T25" fmla="*/ 28 h 63"/>
                <a:gd name="T26" fmla="*/ 76 w 79"/>
                <a:gd name="T27" fmla="*/ 32 h 63"/>
                <a:gd name="T28" fmla="*/ 79 w 79"/>
                <a:gd name="T29" fmla="*/ 34 h 63"/>
                <a:gd name="T30" fmla="*/ 59 w 79"/>
                <a:gd name="T31" fmla="*/ 42 h 63"/>
                <a:gd name="T32" fmla="*/ 62 w 79"/>
                <a:gd name="T33" fmla="*/ 38 h 63"/>
                <a:gd name="T34" fmla="*/ 69 w 79"/>
                <a:gd name="T35" fmla="*/ 26 h 63"/>
                <a:gd name="T36" fmla="*/ 65 w 79"/>
                <a:gd name="T37" fmla="*/ 12 h 63"/>
                <a:gd name="T38" fmla="*/ 50 w 79"/>
                <a:gd name="T39" fmla="*/ 14 h 63"/>
                <a:gd name="T40" fmla="*/ 49 w 79"/>
                <a:gd name="T41" fmla="*/ 21 h 63"/>
                <a:gd name="T42" fmla="*/ 48 w 79"/>
                <a:gd name="T43" fmla="*/ 39 h 63"/>
                <a:gd name="T44" fmla="*/ 45 w 79"/>
                <a:gd name="T45" fmla="*/ 50 h 63"/>
                <a:gd name="T46" fmla="*/ 15 w 79"/>
                <a:gd name="T47" fmla="*/ 53 h 63"/>
                <a:gd name="T48" fmla="*/ 7 w 79"/>
                <a:gd name="T49" fmla="*/ 34 h 63"/>
                <a:gd name="T50" fmla="*/ 0 w 79"/>
                <a:gd name="T51" fmla="*/ 2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9" h="63">
                  <a:moveTo>
                    <a:pt x="0" y="22"/>
                  </a:moveTo>
                  <a:cubicBezTo>
                    <a:pt x="7" y="19"/>
                    <a:pt x="14" y="16"/>
                    <a:pt x="20" y="13"/>
                  </a:cubicBezTo>
                  <a:cubicBezTo>
                    <a:pt x="22" y="15"/>
                    <a:pt x="21" y="16"/>
                    <a:pt x="20" y="17"/>
                  </a:cubicBezTo>
                  <a:cubicBezTo>
                    <a:pt x="17" y="20"/>
                    <a:pt x="14" y="23"/>
                    <a:pt x="12" y="26"/>
                  </a:cubicBezTo>
                  <a:cubicBezTo>
                    <a:pt x="8" y="33"/>
                    <a:pt x="9" y="39"/>
                    <a:pt x="13" y="46"/>
                  </a:cubicBezTo>
                  <a:cubicBezTo>
                    <a:pt x="16" y="50"/>
                    <a:pt x="19" y="51"/>
                    <a:pt x="24" y="50"/>
                  </a:cubicBezTo>
                  <a:cubicBezTo>
                    <a:pt x="28" y="49"/>
                    <a:pt x="31" y="46"/>
                    <a:pt x="32" y="42"/>
                  </a:cubicBezTo>
                  <a:cubicBezTo>
                    <a:pt x="32" y="40"/>
                    <a:pt x="32" y="37"/>
                    <a:pt x="32" y="35"/>
                  </a:cubicBezTo>
                  <a:cubicBezTo>
                    <a:pt x="33" y="28"/>
                    <a:pt x="33" y="21"/>
                    <a:pt x="35" y="14"/>
                  </a:cubicBezTo>
                  <a:cubicBezTo>
                    <a:pt x="37" y="6"/>
                    <a:pt x="43" y="2"/>
                    <a:pt x="51" y="1"/>
                  </a:cubicBezTo>
                  <a:cubicBezTo>
                    <a:pt x="57" y="0"/>
                    <a:pt x="62" y="3"/>
                    <a:pt x="66" y="7"/>
                  </a:cubicBezTo>
                  <a:cubicBezTo>
                    <a:pt x="70" y="12"/>
                    <a:pt x="72" y="18"/>
                    <a:pt x="73" y="24"/>
                  </a:cubicBezTo>
                  <a:cubicBezTo>
                    <a:pt x="73" y="26"/>
                    <a:pt x="73" y="27"/>
                    <a:pt x="73" y="28"/>
                  </a:cubicBezTo>
                  <a:cubicBezTo>
                    <a:pt x="73" y="30"/>
                    <a:pt x="74" y="32"/>
                    <a:pt x="76" y="32"/>
                  </a:cubicBezTo>
                  <a:cubicBezTo>
                    <a:pt x="77" y="32"/>
                    <a:pt x="78" y="33"/>
                    <a:pt x="79" y="34"/>
                  </a:cubicBezTo>
                  <a:cubicBezTo>
                    <a:pt x="75" y="37"/>
                    <a:pt x="63" y="42"/>
                    <a:pt x="59" y="42"/>
                  </a:cubicBezTo>
                  <a:cubicBezTo>
                    <a:pt x="60" y="40"/>
                    <a:pt x="61" y="39"/>
                    <a:pt x="62" y="38"/>
                  </a:cubicBezTo>
                  <a:cubicBezTo>
                    <a:pt x="65" y="34"/>
                    <a:pt x="68" y="31"/>
                    <a:pt x="69" y="26"/>
                  </a:cubicBezTo>
                  <a:cubicBezTo>
                    <a:pt x="70" y="21"/>
                    <a:pt x="69" y="16"/>
                    <a:pt x="65" y="12"/>
                  </a:cubicBezTo>
                  <a:cubicBezTo>
                    <a:pt x="61" y="7"/>
                    <a:pt x="53" y="8"/>
                    <a:pt x="50" y="14"/>
                  </a:cubicBezTo>
                  <a:cubicBezTo>
                    <a:pt x="49" y="16"/>
                    <a:pt x="49" y="19"/>
                    <a:pt x="49" y="21"/>
                  </a:cubicBezTo>
                  <a:cubicBezTo>
                    <a:pt x="48" y="27"/>
                    <a:pt x="49" y="33"/>
                    <a:pt x="48" y="39"/>
                  </a:cubicBezTo>
                  <a:cubicBezTo>
                    <a:pt x="47" y="42"/>
                    <a:pt x="47" y="46"/>
                    <a:pt x="45" y="50"/>
                  </a:cubicBezTo>
                  <a:cubicBezTo>
                    <a:pt x="39" y="60"/>
                    <a:pt x="24" y="63"/>
                    <a:pt x="15" y="53"/>
                  </a:cubicBezTo>
                  <a:cubicBezTo>
                    <a:pt x="11" y="47"/>
                    <a:pt x="8" y="41"/>
                    <a:pt x="7" y="34"/>
                  </a:cubicBezTo>
                  <a:cubicBezTo>
                    <a:pt x="5" y="27"/>
                    <a:pt x="5" y="27"/>
                    <a:pt x="0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5" name="Freeform 56"/>
            <p:cNvSpPr/>
            <p:nvPr/>
          </p:nvSpPr>
          <p:spPr bwMode="auto">
            <a:xfrm>
              <a:off x="7902235" y="24263565"/>
              <a:ext cx="542679" cy="503354"/>
            </a:xfrm>
            <a:custGeom>
              <a:avLst/>
              <a:gdLst>
                <a:gd name="T0" fmla="*/ 64 w 77"/>
                <a:gd name="T1" fmla="*/ 40 h 72"/>
                <a:gd name="T2" fmla="*/ 65 w 77"/>
                <a:gd name="T3" fmla="*/ 37 h 72"/>
                <a:gd name="T4" fmla="*/ 59 w 77"/>
                <a:gd name="T5" fmla="*/ 30 h 72"/>
                <a:gd name="T6" fmla="*/ 45 w 77"/>
                <a:gd name="T7" fmla="*/ 32 h 72"/>
                <a:gd name="T8" fmla="*/ 37 w 77"/>
                <a:gd name="T9" fmla="*/ 32 h 72"/>
                <a:gd name="T10" fmla="*/ 33 w 77"/>
                <a:gd name="T11" fmla="*/ 33 h 72"/>
                <a:gd name="T12" fmla="*/ 39 w 77"/>
                <a:gd name="T13" fmla="*/ 41 h 72"/>
                <a:gd name="T14" fmla="*/ 47 w 77"/>
                <a:gd name="T15" fmla="*/ 52 h 72"/>
                <a:gd name="T16" fmla="*/ 50 w 77"/>
                <a:gd name="T17" fmla="*/ 56 h 72"/>
                <a:gd name="T18" fmla="*/ 57 w 77"/>
                <a:gd name="T19" fmla="*/ 55 h 72"/>
                <a:gd name="T20" fmla="*/ 60 w 77"/>
                <a:gd name="T21" fmla="*/ 51 h 72"/>
                <a:gd name="T22" fmla="*/ 53 w 77"/>
                <a:gd name="T23" fmla="*/ 72 h 72"/>
                <a:gd name="T24" fmla="*/ 52 w 77"/>
                <a:gd name="T25" fmla="*/ 71 h 72"/>
                <a:gd name="T26" fmla="*/ 48 w 77"/>
                <a:gd name="T27" fmla="*/ 60 h 72"/>
                <a:gd name="T28" fmla="*/ 31 w 77"/>
                <a:gd name="T29" fmla="*/ 37 h 72"/>
                <a:gd name="T30" fmla="*/ 26 w 77"/>
                <a:gd name="T31" fmla="*/ 33 h 72"/>
                <a:gd name="T32" fmla="*/ 13 w 77"/>
                <a:gd name="T33" fmla="*/ 27 h 72"/>
                <a:gd name="T34" fmla="*/ 2 w 77"/>
                <a:gd name="T35" fmla="*/ 31 h 72"/>
                <a:gd name="T36" fmla="*/ 1 w 77"/>
                <a:gd name="T37" fmla="*/ 32 h 72"/>
                <a:gd name="T38" fmla="*/ 0 w 77"/>
                <a:gd name="T39" fmla="*/ 30 h 72"/>
                <a:gd name="T40" fmla="*/ 12 w 77"/>
                <a:gd name="T41" fmla="*/ 1 h 72"/>
                <a:gd name="T42" fmla="*/ 13 w 77"/>
                <a:gd name="T43" fmla="*/ 0 h 72"/>
                <a:gd name="T44" fmla="*/ 13 w 77"/>
                <a:gd name="T45" fmla="*/ 3 h 72"/>
                <a:gd name="T46" fmla="*/ 18 w 77"/>
                <a:gd name="T47" fmla="*/ 12 h 72"/>
                <a:gd name="T48" fmla="*/ 30 w 77"/>
                <a:gd name="T49" fmla="*/ 17 h 72"/>
                <a:gd name="T50" fmla="*/ 34 w 77"/>
                <a:gd name="T51" fmla="*/ 18 h 72"/>
                <a:gd name="T52" fmla="*/ 67 w 77"/>
                <a:gd name="T53" fmla="*/ 14 h 72"/>
                <a:gd name="T54" fmla="*/ 76 w 77"/>
                <a:gd name="T55" fmla="*/ 8 h 72"/>
                <a:gd name="T56" fmla="*/ 77 w 77"/>
                <a:gd name="T57" fmla="*/ 10 h 72"/>
                <a:gd name="T58" fmla="*/ 66 w 77"/>
                <a:gd name="T59" fmla="*/ 39 h 72"/>
                <a:gd name="T60" fmla="*/ 64 w 77"/>
                <a:gd name="T61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" h="72">
                  <a:moveTo>
                    <a:pt x="64" y="40"/>
                  </a:moveTo>
                  <a:cubicBezTo>
                    <a:pt x="65" y="39"/>
                    <a:pt x="65" y="38"/>
                    <a:pt x="65" y="37"/>
                  </a:cubicBezTo>
                  <a:cubicBezTo>
                    <a:pt x="67" y="31"/>
                    <a:pt x="66" y="30"/>
                    <a:pt x="59" y="30"/>
                  </a:cubicBezTo>
                  <a:cubicBezTo>
                    <a:pt x="54" y="31"/>
                    <a:pt x="50" y="31"/>
                    <a:pt x="45" y="32"/>
                  </a:cubicBezTo>
                  <a:cubicBezTo>
                    <a:pt x="42" y="32"/>
                    <a:pt x="40" y="32"/>
                    <a:pt x="37" y="32"/>
                  </a:cubicBezTo>
                  <a:cubicBezTo>
                    <a:pt x="36" y="33"/>
                    <a:pt x="35" y="33"/>
                    <a:pt x="33" y="33"/>
                  </a:cubicBezTo>
                  <a:cubicBezTo>
                    <a:pt x="35" y="36"/>
                    <a:pt x="37" y="39"/>
                    <a:pt x="39" y="41"/>
                  </a:cubicBezTo>
                  <a:cubicBezTo>
                    <a:pt x="41" y="45"/>
                    <a:pt x="44" y="48"/>
                    <a:pt x="47" y="52"/>
                  </a:cubicBezTo>
                  <a:cubicBezTo>
                    <a:pt x="48" y="53"/>
                    <a:pt x="49" y="55"/>
                    <a:pt x="50" y="56"/>
                  </a:cubicBezTo>
                  <a:cubicBezTo>
                    <a:pt x="53" y="58"/>
                    <a:pt x="55" y="58"/>
                    <a:pt x="57" y="55"/>
                  </a:cubicBezTo>
                  <a:cubicBezTo>
                    <a:pt x="58" y="54"/>
                    <a:pt x="59" y="53"/>
                    <a:pt x="60" y="51"/>
                  </a:cubicBezTo>
                  <a:cubicBezTo>
                    <a:pt x="60" y="55"/>
                    <a:pt x="56" y="68"/>
                    <a:pt x="53" y="72"/>
                  </a:cubicBezTo>
                  <a:cubicBezTo>
                    <a:pt x="53" y="71"/>
                    <a:pt x="52" y="71"/>
                    <a:pt x="52" y="71"/>
                  </a:cubicBezTo>
                  <a:cubicBezTo>
                    <a:pt x="52" y="67"/>
                    <a:pt x="50" y="64"/>
                    <a:pt x="48" y="60"/>
                  </a:cubicBezTo>
                  <a:cubicBezTo>
                    <a:pt x="42" y="53"/>
                    <a:pt x="37" y="45"/>
                    <a:pt x="31" y="37"/>
                  </a:cubicBezTo>
                  <a:cubicBezTo>
                    <a:pt x="30" y="35"/>
                    <a:pt x="29" y="34"/>
                    <a:pt x="26" y="33"/>
                  </a:cubicBezTo>
                  <a:cubicBezTo>
                    <a:pt x="22" y="31"/>
                    <a:pt x="17" y="29"/>
                    <a:pt x="13" y="27"/>
                  </a:cubicBezTo>
                  <a:cubicBezTo>
                    <a:pt x="7" y="25"/>
                    <a:pt x="6" y="25"/>
                    <a:pt x="2" y="31"/>
                  </a:cubicBezTo>
                  <a:cubicBezTo>
                    <a:pt x="2" y="31"/>
                    <a:pt x="1" y="31"/>
                    <a:pt x="1" y="32"/>
                  </a:cubicBezTo>
                  <a:cubicBezTo>
                    <a:pt x="1" y="31"/>
                    <a:pt x="0" y="31"/>
                    <a:pt x="0" y="30"/>
                  </a:cubicBezTo>
                  <a:cubicBezTo>
                    <a:pt x="4" y="20"/>
                    <a:pt x="8" y="11"/>
                    <a:pt x="12" y="1"/>
                  </a:cubicBezTo>
                  <a:cubicBezTo>
                    <a:pt x="12" y="1"/>
                    <a:pt x="12" y="0"/>
                    <a:pt x="13" y="0"/>
                  </a:cubicBezTo>
                  <a:cubicBezTo>
                    <a:pt x="13" y="1"/>
                    <a:pt x="13" y="2"/>
                    <a:pt x="13" y="3"/>
                  </a:cubicBezTo>
                  <a:cubicBezTo>
                    <a:pt x="12" y="8"/>
                    <a:pt x="13" y="10"/>
                    <a:pt x="18" y="12"/>
                  </a:cubicBezTo>
                  <a:cubicBezTo>
                    <a:pt x="22" y="14"/>
                    <a:pt x="26" y="16"/>
                    <a:pt x="30" y="17"/>
                  </a:cubicBezTo>
                  <a:cubicBezTo>
                    <a:pt x="31" y="18"/>
                    <a:pt x="33" y="18"/>
                    <a:pt x="34" y="18"/>
                  </a:cubicBezTo>
                  <a:cubicBezTo>
                    <a:pt x="45" y="17"/>
                    <a:pt x="56" y="15"/>
                    <a:pt x="67" y="14"/>
                  </a:cubicBezTo>
                  <a:cubicBezTo>
                    <a:pt x="70" y="13"/>
                    <a:pt x="74" y="12"/>
                    <a:pt x="76" y="8"/>
                  </a:cubicBezTo>
                  <a:cubicBezTo>
                    <a:pt x="77" y="9"/>
                    <a:pt x="77" y="10"/>
                    <a:pt x="77" y="10"/>
                  </a:cubicBezTo>
                  <a:cubicBezTo>
                    <a:pt x="74" y="20"/>
                    <a:pt x="70" y="29"/>
                    <a:pt x="66" y="39"/>
                  </a:cubicBezTo>
                  <a:cubicBezTo>
                    <a:pt x="66" y="39"/>
                    <a:pt x="66" y="39"/>
                    <a:pt x="64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6" name="Freeform 57"/>
            <p:cNvSpPr/>
            <p:nvPr/>
          </p:nvSpPr>
          <p:spPr bwMode="auto">
            <a:xfrm>
              <a:off x="8098858" y="23484939"/>
              <a:ext cx="479759" cy="424705"/>
            </a:xfrm>
            <a:custGeom>
              <a:avLst/>
              <a:gdLst>
                <a:gd name="T0" fmla="*/ 5 w 68"/>
                <a:gd name="T1" fmla="*/ 10 h 61"/>
                <a:gd name="T2" fmla="*/ 5 w 68"/>
                <a:gd name="T3" fmla="*/ 13 h 61"/>
                <a:gd name="T4" fmla="*/ 12 w 68"/>
                <a:gd name="T5" fmla="*/ 20 h 61"/>
                <a:gd name="T6" fmla="*/ 37 w 68"/>
                <a:gd name="T7" fmla="*/ 22 h 61"/>
                <a:gd name="T8" fmla="*/ 61 w 68"/>
                <a:gd name="T9" fmla="*/ 23 h 61"/>
                <a:gd name="T10" fmla="*/ 64 w 68"/>
                <a:gd name="T11" fmla="*/ 23 h 61"/>
                <a:gd name="T12" fmla="*/ 63 w 68"/>
                <a:gd name="T13" fmla="*/ 14 h 61"/>
                <a:gd name="T14" fmla="*/ 58 w 68"/>
                <a:gd name="T15" fmla="*/ 6 h 61"/>
                <a:gd name="T16" fmla="*/ 50 w 68"/>
                <a:gd name="T17" fmla="*/ 1 h 61"/>
                <a:gd name="T18" fmla="*/ 68 w 68"/>
                <a:gd name="T19" fmla="*/ 2 h 61"/>
                <a:gd name="T20" fmla="*/ 64 w 68"/>
                <a:gd name="T21" fmla="*/ 61 h 61"/>
                <a:gd name="T22" fmla="*/ 46 w 68"/>
                <a:gd name="T23" fmla="*/ 60 h 61"/>
                <a:gd name="T24" fmla="*/ 47 w 68"/>
                <a:gd name="T25" fmla="*/ 57 h 61"/>
                <a:gd name="T26" fmla="*/ 49 w 68"/>
                <a:gd name="T27" fmla="*/ 57 h 61"/>
                <a:gd name="T28" fmla="*/ 63 w 68"/>
                <a:gd name="T29" fmla="*/ 40 h 61"/>
                <a:gd name="T30" fmla="*/ 60 w 68"/>
                <a:gd name="T31" fmla="*/ 39 h 61"/>
                <a:gd name="T32" fmla="*/ 17 w 68"/>
                <a:gd name="T33" fmla="*/ 36 h 61"/>
                <a:gd name="T34" fmla="*/ 12 w 68"/>
                <a:gd name="T35" fmla="*/ 35 h 61"/>
                <a:gd name="T36" fmla="*/ 3 w 68"/>
                <a:gd name="T37" fmla="*/ 41 h 61"/>
                <a:gd name="T38" fmla="*/ 2 w 68"/>
                <a:gd name="T39" fmla="*/ 45 h 61"/>
                <a:gd name="T40" fmla="*/ 2 w 68"/>
                <a:gd name="T41" fmla="*/ 36 h 61"/>
                <a:gd name="T42" fmla="*/ 2 w 68"/>
                <a:gd name="T43" fmla="*/ 27 h 61"/>
                <a:gd name="T44" fmla="*/ 3 w 68"/>
                <a:gd name="T45" fmla="*/ 18 h 61"/>
                <a:gd name="T46" fmla="*/ 4 w 68"/>
                <a:gd name="T47" fmla="*/ 9 h 61"/>
                <a:gd name="T48" fmla="*/ 5 w 68"/>
                <a:gd name="T49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61">
                  <a:moveTo>
                    <a:pt x="5" y="10"/>
                  </a:moveTo>
                  <a:cubicBezTo>
                    <a:pt x="5" y="11"/>
                    <a:pt x="5" y="12"/>
                    <a:pt x="5" y="13"/>
                  </a:cubicBezTo>
                  <a:cubicBezTo>
                    <a:pt x="6" y="17"/>
                    <a:pt x="8" y="19"/>
                    <a:pt x="12" y="20"/>
                  </a:cubicBezTo>
                  <a:cubicBezTo>
                    <a:pt x="20" y="20"/>
                    <a:pt x="29" y="21"/>
                    <a:pt x="37" y="22"/>
                  </a:cubicBezTo>
                  <a:cubicBezTo>
                    <a:pt x="45" y="22"/>
                    <a:pt x="53" y="23"/>
                    <a:pt x="61" y="23"/>
                  </a:cubicBezTo>
                  <a:cubicBezTo>
                    <a:pt x="62" y="23"/>
                    <a:pt x="63" y="23"/>
                    <a:pt x="64" y="23"/>
                  </a:cubicBezTo>
                  <a:cubicBezTo>
                    <a:pt x="65" y="20"/>
                    <a:pt x="64" y="17"/>
                    <a:pt x="63" y="14"/>
                  </a:cubicBezTo>
                  <a:cubicBezTo>
                    <a:pt x="62" y="10"/>
                    <a:pt x="61" y="8"/>
                    <a:pt x="58" y="6"/>
                  </a:cubicBezTo>
                  <a:cubicBezTo>
                    <a:pt x="55" y="4"/>
                    <a:pt x="52" y="3"/>
                    <a:pt x="50" y="1"/>
                  </a:cubicBezTo>
                  <a:cubicBezTo>
                    <a:pt x="56" y="0"/>
                    <a:pt x="62" y="1"/>
                    <a:pt x="68" y="2"/>
                  </a:cubicBezTo>
                  <a:cubicBezTo>
                    <a:pt x="67" y="21"/>
                    <a:pt x="65" y="41"/>
                    <a:pt x="64" y="61"/>
                  </a:cubicBezTo>
                  <a:cubicBezTo>
                    <a:pt x="58" y="61"/>
                    <a:pt x="52" y="61"/>
                    <a:pt x="46" y="60"/>
                  </a:cubicBezTo>
                  <a:cubicBezTo>
                    <a:pt x="46" y="59"/>
                    <a:pt x="46" y="58"/>
                    <a:pt x="47" y="57"/>
                  </a:cubicBezTo>
                  <a:cubicBezTo>
                    <a:pt x="47" y="57"/>
                    <a:pt x="48" y="57"/>
                    <a:pt x="49" y="57"/>
                  </a:cubicBezTo>
                  <a:cubicBezTo>
                    <a:pt x="58" y="55"/>
                    <a:pt x="63" y="50"/>
                    <a:pt x="63" y="40"/>
                  </a:cubicBezTo>
                  <a:cubicBezTo>
                    <a:pt x="62" y="39"/>
                    <a:pt x="61" y="39"/>
                    <a:pt x="60" y="39"/>
                  </a:cubicBezTo>
                  <a:cubicBezTo>
                    <a:pt x="46" y="38"/>
                    <a:pt x="31" y="37"/>
                    <a:pt x="17" y="36"/>
                  </a:cubicBezTo>
                  <a:cubicBezTo>
                    <a:pt x="15" y="36"/>
                    <a:pt x="13" y="35"/>
                    <a:pt x="12" y="35"/>
                  </a:cubicBezTo>
                  <a:cubicBezTo>
                    <a:pt x="7" y="35"/>
                    <a:pt x="4" y="36"/>
                    <a:pt x="3" y="41"/>
                  </a:cubicBezTo>
                  <a:cubicBezTo>
                    <a:pt x="3" y="42"/>
                    <a:pt x="3" y="43"/>
                    <a:pt x="2" y="45"/>
                  </a:cubicBezTo>
                  <a:cubicBezTo>
                    <a:pt x="0" y="41"/>
                    <a:pt x="2" y="38"/>
                    <a:pt x="2" y="36"/>
                  </a:cubicBezTo>
                  <a:cubicBezTo>
                    <a:pt x="2" y="33"/>
                    <a:pt x="2" y="30"/>
                    <a:pt x="2" y="27"/>
                  </a:cubicBezTo>
                  <a:cubicBezTo>
                    <a:pt x="2" y="24"/>
                    <a:pt x="2" y="21"/>
                    <a:pt x="3" y="18"/>
                  </a:cubicBezTo>
                  <a:cubicBezTo>
                    <a:pt x="3" y="15"/>
                    <a:pt x="2" y="12"/>
                    <a:pt x="4" y="9"/>
                  </a:cubicBezTo>
                  <a:cubicBezTo>
                    <a:pt x="4" y="9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7" name="Freeform 58"/>
            <p:cNvSpPr/>
            <p:nvPr/>
          </p:nvSpPr>
          <p:spPr bwMode="auto">
            <a:xfrm>
              <a:off x="6510147" y="20480543"/>
              <a:ext cx="432570" cy="542679"/>
            </a:xfrm>
            <a:custGeom>
              <a:avLst/>
              <a:gdLst>
                <a:gd name="T0" fmla="*/ 6 w 61"/>
                <a:gd name="T1" fmla="*/ 77 h 77"/>
                <a:gd name="T2" fmla="*/ 5 w 61"/>
                <a:gd name="T3" fmla="*/ 71 h 77"/>
                <a:gd name="T4" fmla="*/ 5 w 61"/>
                <a:gd name="T5" fmla="*/ 14 h 77"/>
                <a:gd name="T6" fmla="*/ 0 w 61"/>
                <a:gd name="T7" fmla="*/ 1 h 77"/>
                <a:gd name="T8" fmla="*/ 29 w 61"/>
                <a:gd name="T9" fmla="*/ 14 h 77"/>
                <a:gd name="T10" fmla="*/ 25 w 61"/>
                <a:gd name="T11" fmla="*/ 13 h 77"/>
                <a:gd name="T12" fmla="*/ 20 w 61"/>
                <a:gd name="T13" fmla="*/ 16 h 77"/>
                <a:gd name="T14" fmla="*/ 20 w 61"/>
                <a:gd name="T15" fmla="*/ 19 h 77"/>
                <a:gd name="T16" fmla="*/ 19 w 61"/>
                <a:gd name="T17" fmla="*/ 55 h 77"/>
                <a:gd name="T18" fmla="*/ 20 w 61"/>
                <a:gd name="T19" fmla="*/ 57 h 77"/>
                <a:gd name="T20" fmla="*/ 21 w 61"/>
                <a:gd name="T21" fmla="*/ 57 h 77"/>
                <a:gd name="T22" fmla="*/ 45 w 61"/>
                <a:gd name="T23" fmla="*/ 31 h 77"/>
                <a:gd name="T24" fmla="*/ 45 w 61"/>
                <a:gd name="T25" fmla="*/ 31 h 77"/>
                <a:gd name="T26" fmla="*/ 44 w 61"/>
                <a:gd name="T27" fmla="*/ 21 h 77"/>
                <a:gd name="T28" fmla="*/ 43 w 61"/>
                <a:gd name="T29" fmla="*/ 19 h 77"/>
                <a:gd name="T30" fmla="*/ 61 w 61"/>
                <a:gd name="T31" fmla="*/ 26 h 77"/>
                <a:gd name="T32" fmla="*/ 59 w 61"/>
                <a:gd name="T33" fmla="*/ 27 h 77"/>
                <a:gd name="T34" fmla="*/ 49 w 61"/>
                <a:gd name="T35" fmla="*/ 32 h 77"/>
                <a:gd name="T36" fmla="*/ 10 w 61"/>
                <a:gd name="T37" fmla="*/ 73 h 77"/>
                <a:gd name="T38" fmla="*/ 6 w 61"/>
                <a:gd name="T3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7">
                  <a:moveTo>
                    <a:pt x="6" y="77"/>
                  </a:moveTo>
                  <a:cubicBezTo>
                    <a:pt x="5" y="74"/>
                    <a:pt x="5" y="73"/>
                    <a:pt x="5" y="71"/>
                  </a:cubicBezTo>
                  <a:cubicBezTo>
                    <a:pt x="5" y="52"/>
                    <a:pt x="5" y="33"/>
                    <a:pt x="5" y="14"/>
                  </a:cubicBezTo>
                  <a:cubicBezTo>
                    <a:pt x="5" y="9"/>
                    <a:pt x="5" y="4"/>
                    <a:pt x="0" y="1"/>
                  </a:cubicBezTo>
                  <a:cubicBezTo>
                    <a:pt x="4" y="0"/>
                    <a:pt x="26" y="10"/>
                    <a:pt x="29" y="14"/>
                  </a:cubicBezTo>
                  <a:cubicBezTo>
                    <a:pt x="28" y="13"/>
                    <a:pt x="27" y="13"/>
                    <a:pt x="25" y="13"/>
                  </a:cubicBezTo>
                  <a:cubicBezTo>
                    <a:pt x="22" y="12"/>
                    <a:pt x="21" y="13"/>
                    <a:pt x="20" y="16"/>
                  </a:cubicBezTo>
                  <a:cubicBezTo>
                    <a:pt x="20" y="17"/>
                    <a:pt x="20" y="18"/>
                    <a:pt x="20" y="19"/>
                  </a:cubicBezTo>
                  <a:cubicBezTo>
                    <a:pt x="19" y="31"/>
                    <a:pt x="19" y="43"/>
                    <a:pt x="19" y="55"/>
                  </a:cubicBezTo>
                  <a:cubicBezTo>
                    <a:pt x="19" y="55"/>
                    <a:pt x="19" y="56"/>
                    <a:pt x="20" y="57"/>
                  </a:cubicBezTo>
                  <a:cubicBezTo>
                    <a:pt x="20" y="57"/>
                    <a:pt x="21" y="57"/>
                    <a:pt x="21" y="57"/>
                  </a:cubicBezTo>
                  <a:cubicBezTo>
                    <a:pt x="29" y="48"/>
                    <a:pt x="37" y="40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9" y="26"/>
                    <a:pt x="49" y="24"/>
                    <a:pt x="44" y="21"/>
                  </a:cubicBezTo>
                  <a:cubicBezTo>
                    <a:pt x="43" y="20"/>
                    <a:pt x="43" y="20"/>
                    <a:pt x="43" y="19"/>
                  </a:cubicBezTo>
                  <a:cubicBezTo>
                    <a:pt x="49" y="20"/>
                    <a:pt x="55" y="23"/>
                    <a:pt x="61" y="26"/>
                  </a:cubicBezTo>
                  <a:cubicBezTo>
                    <a:pt x="60" y="27"/>
                    <a:pt x="60" y="27"/>
                    <a:pt x="59" y="27"/>
                  </a:cubicBezTo>
                  <a:cubicBezTo>
                    <a:pt x="55" y="27"/>
                    <a:pt x="52" y="29"/>
                    <a:pt x="49" y="32"/>
                  </a:cubicBezTo>
                  <a:cubicBezTo>
                    <a:pt x="36" y="46"/>
                    <a:pt x="23" y="60"/>
                    <a:pt x="10" y="73"/>
                  </a:cubicBezTo>
                  <a:cubicBezTo>
                    <a:pt x="9" y="74"/>
                    <a:pt x="8" y="75"/>
                    <a:pt x="6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8" name="Freeform 59"/>
            <p:cNvSpPr/>
            <p:nvPr/>
          </p:nvSpPr>
          <p:spPr bwMode="auto">
            <a:xfrm>
              <a:off x="2585558" y="22053525"/>
              <a:ext cx="495489" cy="432570"/>
            </a:xfrm>
            <a:custGeom>
              <a:avLst/>
              <a:gdLst>
                <a:gd name="T0" fmla="*/ 0 w 71"/>
                <a:gd name="T1" fmla="*/ 32 h 61"/>
                <a:gd name="T2" fmla="*/ 15 w 71"/>
                <a:gd name="T3" fmla="*/ 0 h 61"/>
                <a:gd name="T4" fmla="*/ 14 w 71"/>
                <a:gd name="T5" fmla="*/ 3 h 61"/>
                <a:gd name="T6" fmla="*/ 19 w 71"/>
                <a:gd name="T7" fmla="*/ 13 h 61"/>
                <a:gd name="T8" fmla="*/ 58 w 71"/>
                <a:gd name="T9" fmla="*/ 33 h 61"/>
                <a:gd name="T10" fmla="*/ 68 w 71"/>
                <a:gd name="T11" fmla="*/ 31 h 61"/>
                <a:gd name="T12" fmla="*/ 71 w 71"/>
                <a:gd name="T13" fmla="*/ 28 h 61"/>
                <a:gd name="T14" fmla="*/ 56 w 71"/>
                <a:gd name="T15" fmla="*/ 61 h 61"/>
                <a:gd name="T16" fmla="*/ 56 w 71"/>
                <a:gd name="T17" fmla="*/ 57 h 61"/>
                <a:gd name="T18" fmla="*/ 52 w 71"/>
                <a:gd name="T19" fmla="*/ 47 h 61"/>
                <a:gd name="T20" fmla="*/ 13 w 71"/>
                <a:gd name="T21" fmla="*/ 28 h 61"/>
                <a:gd name="T22" fmla="*/ 1 w 71"/>
                <a:gd name="T23" fmla="*/ 30 h 61"/>
                <a:gd name="T24" fmla="*/ 0 w 71"/>
                <a:gd name="T25" fmla="*/ 3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" h="61">
                  <a:moveTo>
                    <a:pt x="0" y="32"/>
                  </a:moveTo>
                  <a:cubicBezTo>
                    <a:pt x="0" y="27"/>
                    <a:pt x="11" y="4"/>
                    <a:pt x="15" y="0"/>
                  </a:cubicBezTo>
                  <a:cubicBezTo>
                    <a:pt x="14" y="1"/>
                    <a:pt x="14" y="2"/>
                    <a:pt x="14" y="3"/>
                  </a:cubicBezTo>
                  <a:cubicBezTo>
                    <a:pt x="13" y="9"/>
                    <a:pt x="14" y="11"/>
                    <a:pt x="19" y="13"/>
                  </a:cubicBezTo>
                  <a:cubicBezTo>
                    <a:pt x="32" y="20"/>
                    <a:pt x="45" y="27"/>
                    <a:pt x="58" y="33"/>
                  </a:cubicBezTo>
                  <a:cubicBezTo>
                    <a:pt x="63" y="36"/>
                    <a:pt x="65" y="35"/>
                    <a:pt x="68" y="31"/>
                  </a:cubicBezTo>
                  <a:cubicBezTo>
                    <a:pt x="69" y="30"/>
                    <a:pt x="70" y="29"/>
                    <a:pt x="71" y="28"/>
                  </a:cubicBezTo>
                  <a:cubicBezTo>
                    <a:pt x="70" y="32"/>
                    <a:pt x="60" y="56"/>
                    <a:pt x="56" y="61"/>
                  </a:cubicBezTo>
                  <a:cubicBezTo>
                    <a:pt x="56" y="59"/>
                    <a:pt x="56" y="58"/>
                    <a:pt x="56" y="57"/>
                  </a:cubicBezTo>
                  <a:cubicBezTo>
                    <a:pt x="57" y="52"/>
                    <a:pt x="56" y="50"/>
                    <a:pt x="52" y="47"/>
                  </a:cubicBezTo>
                  <a:cubicBezTo>
                    <a:pt x="39" y="41"/>
                    <a:pt x="26" y="34"/>
                    <a:pt x="13" y="28"/>
                  </a:cubicBezTo>
                  <a:cubicBezTo>
                    <a:pt x="7" y="25"/>
                    <a:pt x="6" y="25"/>
                    <a:pt x="1" y="30"/>
                  </a:cubicBezTo>
                  <a:cubicBezTo>
                    <a:pt x="1" y="31"/>
                    <a:pt x="1" y="31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19" name="Freeform 60"/>
            <p:cNvSpPr/>
            <p:nvPr/>
          </p:nvSpPr>
          <p:spPr bwMode="auto">
            <a:xfrm>
              <a:off x="8090993" y="22863611"/>
              <a:ext cx="479759" cy="314596"/>
            </a:xfrm>
            <a:custGeom>
              <a:avLst/>
              <a:gdLst>
                <a:gd name="T0" fmla="*/ 5 w 69"/>
                <a:gd name="T1" fmla="*/ 45 h 45"/>
                <a:gd name="T2" fmla="*/ 0 w 69"/>
                <a:gd name="T3" fmla="*/ 13 h 45"/>
                <a:gd name="T4" fmla="*/ 1 w 69"/>
                <a:gd name="T5" fmla="*/ 11 h 45"/>
                <a:gd name="T6" fmla="*/ 3 w 69"/>
                <a:gd name="T7" fmla="*/ 15 h 45"/>
                <a:gd name="T8" fmla="*/ 11 w 69"/>
                <a:gd name="T9" fmla="*/ 19 h 45"/>
                <a:gd name="T10" fmla="*/ 47 w 69"/>
                <a:gd name="T11" fmla="*/ 13 h 45"/>
                <a:gd name="T12" fmla="*/ 55 w 69"/>
                <a:gd name="T13" fmla="*/ 12 h 45"/>
                <a:gd name="T14" fmla="*/ 62 w 69"/>
                <a:gd name="T15" fmla="*/ 5 h 45"/>
                <a:gd name="T16" fmla="*/ 62 w 69"/>
                <a:gd name="T17" fmla="*/ 0 h 45"/>
                <a:gd name="T18" fmla="*/ 64 w 69"/>
                <a:gd name="T19" fmla="*/ 3 h 45"/>
                <a:gd name="T20" fmla="*/ 69 w 69"/>
                <a:gd name="T21" fmla="*/ 35 h 45"/>
                <a:gd name="T22" fmla="*/ 67 w 69"/>
                <a:gd name="T23" fmla="*/ 35 h 45"/>
                <a:gd name="T24" fmla="*/ 66 w 69"/>
                <a:gd name="T25" fmla="*/ 33 h 45"/>
                <a:gd name="T26" fmla="*/ 57 w 69"/>
                <a:gd name="T27" fmla="*/ 27 h 45"/>
                <a:gd name="T28" fmla="*/ 14 w 69"/>
                <a:gd name="T29" fmla="*/ 35 h 45"/>
                <a:gd name="T30" fmla="*/ 7 w 69"/>
                <a:gd name="T31" fmla="*/ 42 h 45"/>
                <a:gd name="T32" fmla="*/ 6 w 69"/>
                <a:gd name="T33" fmla="*/ 45 h 45"/>
                <a:gd name="T34" fmla="*/ 5 w 69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45">
                  <a:moveTo>
                    <a:pt x="5" y="45"/>
                  </a:moveTo>
                  <a:cubicBezTo>
                    <a:pt x="3" y="35"/>
                    <a:pt x="2" y="24"/>
                    <a:pt x="0" y="13"/>
                  </a:cubicBezTo>
                  <a:cubicBezTo>
                    <a:pt x="0" y="13"/>
                    <a:pt x="0" y="12"/>
                    <a:pt x="1" y="11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5" y="19"/>
                    <a:pt x="6" y="20"/>
                    <a:pt x="11" y="19"/>
                  </a:cubicBezTo>
                  <a:cubicBezTo>
                    <a:pt x="23" y="17"/>
                    <a:pt x="35" y="15"/>
                    <a:pt x="47" y="13"/>
                  </a:cubicBezTo>
                  <a:cubicBezTo>
                    <a:pt x="50" y="13"/>
                    <a:pt x="52" y="12"/>
                    <a:pt x="55" y="12"/>
                  </a:cubicBezTo>
                  <a:cubicBezTo>
                    <a:pt x="60" y="11"/>
                    <a:pt x="61" y="9"/>
                    <a:pt x="62" y="5"/>
                  </a:cubicBezTo>
                  <a:cubicBezTo>
                    <a:pt x="62" y="4"/>
                    <a:pt x="62" y="3"/>
                    <a:pt x="62" y="0"/>
                  </a:cubicBezTo>
                  <a:cubicBezTo>
                    <a:pt x="63" y="2"/>
                    <a:pt x="64" y="3"/>
                    <a:pt x="64" y="3"/>
                  </a:cubicBezTo>
                  <a:cubicBezTo>
                    <a:pt x="65" y="14"/>
                    <a:pt x="67" y="24"/>
                    <a:pt x="69" y="35"/>
                  </a:cubicBezTo>
                  <a:cubicBezTo>
                    <a:pt x="68" y="35"/>
                    <a:pt x="68" y="35"/>
                    <a:pt x="67" y="35"/>
                  </a:cubicBezTo>
                  <a:cubicBezTo>
                    <a:pt x="67" y="35"/>
                    <a:pt x="66" y="34"/>
                    <a:pt x="66" y="33"/>
                  </a:cubicBezTo>
                  <a:cubicBezTo>
                    <a:pt x="64" y="28"/>
                    <a:pt x="62" y="27"/>
                    <a:pt x="57" y="27"/>
                  </a:cubicBezTo>
                  <a:cubicBezTo>
                    <a:pt x="43" y="30"/>
                    <a:pt x="28" y="32"/>
                    <a:pt x="14" y="35"/>
                  </a:cubicBezTo>
                  <a:cubicBezTo>
                    <a:pt x="9" y="35"/>
                    <a:pt x="7" y="37"/>
                    <a:pt x="7" y="42"/>
                  </a:cubicBezTo>
                  <a:cubicBezTo>
                    <a:pt x="7" y="43"/>
                    <a:pt x="6" y="44"/>
                    <a:pt x="6" y="45"/>
                  </a:cubicBezTo>
                  <a:cubicBezTo>
                    <a:pt x="6" y="45"/>
                    <a:pt x="5" y="45"/>
                    <a:pt x="5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0" name="Freeform 61"/>
            <p:cNvSpPr/>
            <p:nvPr/>
          </p:nvSpPr>
          <p:spPr bwMode="auto">
            <a:xfrm>
              <a:off x="5865225" y="20346840"/>
              <a:ext cx="291002" cy="487624"/>
            </a:xfrm>
            <a:custGeom>
              <a:avLst/>
              <a:gdLst>
                <a:gd name="T0" fmla="*/ 1 w 42"/>
                <a:gd name="T1" fmla="*/ 64 h 70"/>
                <a:gd name="T2" fmla="*/ 4 w 42"/>
                <a:gd name="T3" fmla="*/ 64 h 70"/>
                <a:gd name="T4" fmla="*/ 10 w 42"/>
                <a:gd name="T5" fmla="*/ 57 h 70"/>
                <a:gd name="T6" fmla="*/ 13 w 42"/>
                <a:gd name="T7" fmla="*/ 41 h 70"/>
                <a:gd name="T8" fmla="*/ 16 w 42"/>
                <a:gd name="T9" fmla="*/ 14 h 70"/>
                <a:gd name="T10" fmla="*/ 17 w 42"/>
                <a:gd name="T11" fmla="*/ 10 h 70"/>
                <a:gd name="T12" fmla="*/ 11 w 42"/>
                <a:gd name="T13" fmla="*/ 2 h 70"/>
                <a:gd name="T14" fmla="*/ 9 w 42"/>
                <a:gd name="T15" fmla="*/ 0 h 70"/>
                <a:gd name="T16" fmla="*/ 42 w 42"/>
                <a:gd name="T17" fmla="*/ 4 h 70"/>
                <a:gd name="T18" fmla="*/ 42 w 42"/>
                <a:gd name="T19" fmla="*/ 5 h 70"/>
                <a:gd name="T20" fmla="*/ 39 w 42"/>
                <a:gd name="T21" fmla="*/ 6 h 70"/>
                <a:gd name="T22" fmla="*/ 32 w 42"/>
                <a:gd name="T23" fmla="*/ 13 h 70"/>
                <a:gd name="T24" fmla="*/ 27 w 42"/>
                <a:gd name="T25" fmla="*/ 47 h 70"/>
                <a:gd name="T26" fmla="*/ 25 w 42"/>
                <a:gd name="T27" fmla="*/ 58 h 70"/>
                <a:gd name="T28" fmla="*/ 31 w 42"/>
                <a:gd name="T29" fmla="*/ 68 h 70"/>
                <a:gd name="T30" fmla="*/ 33 w 42"/>
                <a:gd name="T31" fmla="*/ 69 h 70"/>
                <a:gd name="T32" fmla="*/ 33 w 42"/>
                <a:gd name="T33" fmla="*/ 70 h 70"/>
                <a:gd name="T34" fmla="*/ 0 w 42"/>
                <a:gd name="T35" fmla="*/ 66 h 70"/>
                <a:gd name="T36" fmla="*/ 1 w 42"/>
                <a:gd name="T37" fmla="*/ 6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70">
                  <a:moveTo>
                    <a:pt x="1" y="64"/>
                  </a:moveTo>
                  <a:cubicBezTo>
                    <a:pt x="2" y="64"/>
                    <a:pt x="3" y="64"/>
                    <a:pt x="4" y="64"/>
                  </a:cubicBezTo>
                  <a:cubicBezTo>
                    <a:pt x="8" y="63"/>
                    <a:pt x="10" y="62"/>
                    <a:pt x="10" y="57"/>
                  </a:cubicBezTo>
                  <a:cubicBezTo>
                    <a:pt x="11" y="52"/>
                    <a:pt x="12" y="47"/>
                    <a:pt x="13" y="41"/>
                  </a:cubicBezTo>
                  <a:cubicBezTo>
                    <a:pt x="14" y="32"/>
                    <a:pt x="15" y="23"/>
                    <a:pt x="16" y="14"/>
                  </a:cubicBezTo>
                  <a:cubicBezTo>
                    <a:pt x="16" y="13"/>
                    <a:pt x="17" y="12"/>
                    <a:pt x="17" y="10"/>
                  </a:cubicBezTo>
                  <a:cubicBezTo>
                    <a:pt x="17" y="5"/>
                    <a:pt x="16" y="4"/>
                    <a:pt x="11" y="2"/>
                  </a:cubicBezTo>
                  <a:cubicBezTo>
                    <a:pt x="10" y="1"/>
                    <a:pt x="10" y="1"/>
                    <a:pt x="9" y="0"/>
                  </a:cubicBezTo>
                  <a:cubicBezTo>
                    <a:pt x="20" y="1"/>
                    <a:pt x="31" y="2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1" y="5"/>
                    <a:pt x="40" y="6"/>
                    <a:pt x="39" y="6"/>
                  </a:cubicBezTo>
                  <a:cubicBezTo>
                    <a:pt x="34" y="6"/>
                    <a:pt x="32" y="7"/>
                    <a:pt x="32" y="13"/>
                  </a:cubicBezTo>
                  <a:cubicBezTo>
                    <a:pt x="30" y="24"/>
                    <a:pt x="28" y="36"/>
                    <a:pt x="27" y="47"/>
                  </a:cubicBezTo>
                  <a:cubicBezTo>
                    <a:pt x="26" y="51"/>
                    <a:pt x="26" y="55"/>
                    <a:pt x="25" y="58"/>
                  </a:cubicBezTo>
                  <a:cubicBezTo>
                    <a:pt x="25" y="64"/>
                    <a:pt x="26" y="66"/>
                    <a:pt x="31" y="68"/>
                  </a:cubicBezTo>
                  <a:cubicBezTo>
                    <a:pt x="32" y="68"/>
                    <a:pt x="32" y="69"/>
                    <a:pt x="33" y="69"/>
                  </a:cubicBezTo>
                  <a:cubicBezTo>
                    <a:pt x="33" y="69"/>
                    <a:pt x="33" y="69"/>
                    <a:pt x="33" y="70"/>
                  </a:cubicBezTo>
                  <a:cubicBezTo>
                    <a:pt x="22" y="69"/>
                    <a:pt x="11" y="68"/>
                    <a:pt x="0" y="66"/>
                  </a:cubicBezTo>
                  <a:cubicBezTo>
                    <a:pt x="1" y="65"/>
                    <a:pt x="1" y="65"/>
                    <a:pt x="1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1" name="Freeform 62"/>
            <p:cNvSpPr/>
            <p:nvPr/>
          </p:nvSpPr>
          <p:spPr bwMode="auto">
            <a:xfrm>
              <a:off x="4087756" y="25828682"/>
              <a:ext cx="361786" cy="471895"/>
            </a:xfrm>
            <a:custGeom>
              <a:avLst/>
              <a:gdLst>
                <a:gd name="T0" fmla="*/ 1 w 52"/>
                <a:gd name="T1" fmla="*/ 51 h 67"/>
                <a:gd name="T2" fmla="*/ 5 w 52"/>
                <a:gd name="T3" fmla="*/ 52 h 67"/>
                <a:gd name="T4" fmla="*/ 16 w 52"/>
                <a:gd name="T5" fmla="*/ 47 h 67"/>
                <a:gd name="T6" fmla="*/ 32 w 52"/>
                <a:gd name="T7" fmla="*/ 12 h 67"/>
                <a:gd name="T8" fmla="*/ 33 w 52"/>
                <a:gd name="T9" fmla="*/ 9 h 67"/>
                <a:gd name="T10" fmla="*/ 29 w 52"/>
                <a:gd name="T11" fmla="*/ 2 h 67"/>
                <a:gd name="T12" fmla="*/ 23 w 52"/>
                <a:gd name="T13" fmla="*/ 1 h 67"/>
                <a:gd name="T14" fmla="*/ 52 w 52"/>
                <a:gd name="T15" fmla="*/ 1 h 67"/>
                <a:gd name="T16" fmla="*/ 51 w 52"/>
                <a:gd name="T17" fmla="*/ 4 h 67"/>
                <a:gd name="T18" fmla="*/ 29 w 52"/>
                <a:gd name="T19" fmla="*/ 52 h 67"/>
                <a:gd name="T20" fmla="*/ 33 w 52"/>
                <a:gd name="T21" fmla="*/ 65 h 67"/>
                <a:gd name="T22" fmla="*/ 34 w 52"/>
                <a:gd name="T23" fmla="*/ 66 h 67"/>
                <a:gd name="T24" fmla="*/ 34 w 52"/>
                <a:gd name="T25" fmla="*/ 67 h 67"/>
                <a:gd name="T26" fmla="*/ 33 w 52"/>
                <a:gd name="T27" fmla="*/ 67 h 67"/>
                <a:gd name="T28" fmla="*/ 2 w 52"/>
                <a:gd name="T29" fmla="*/ 53 h 67"/>
                <a:gd name="T30" fmla="*/ 0 w 52"/>
                <a:gd name="T31" fmla="*/ 52 h 67"/>
                <a:gd name="T32" fmla="*/ 1 w 52"/>
                <a:gd name="T33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7">
                  <a:moveTo>
                    <a:pt x="1" y="51"/>
                  </a:moveTo>
                  <a:cubicBezTo>
                    <a:pt x="2" y="51"/>
                    <a:pt x="4" y="51"/>
                    <a:pt x="5" y="52"/>
                  </a:cubicBezTo>
                  <a:cubicBezTo>
                    <a:pt x="10" y="53"/>
                    <a:pt x="13" y="52"/>
                    <a:pt x="16" y="47"/>
                  </a:cubicBezTo>
                  <a:cubicBezTo>
                    <a:pt x="21" y="35"/>
                    <a:pt x="27" y="23"/>
                    <a:pt x="32" y="12"/>
                  </a:cubicBezTo>
                  <a:cubicBezTo>
                    <a:pt x="33" y="11"/>
                    <a:pt x="33" y="10"/>
                    <a:pt x="33" y="9"/>
                  </a:cubicBezTo>
                  <a:cubicBezTo>
                    <a:pt x="34" y="5"/>
                    <a:pt x="33" y="3"/>
                    <a:pt x="29" y="2"/>
                  </a:cubicBezTo>
                  <a:cubicBezTo>
                    <a:pt x="28" y="2"/>
                    <a:pt x="26" y="2"/>
                    <a:pt x="23" y="1"/>
                  </a:cubicBezTo>
                  <a:cubicBezTo>
                    <a:pt x="27" y="0"/>
                    <a:pt x="44" y="0"/>
                    <a:pt x="52" y="1"/>
                  </a:cubicBezTo>
                  <a:cubicBezTo>
                    <a:pt x="52" y="2"/>
                    <a:pt x="52" y="3"/>
                    <a:pt x="51" y="4"/>
                  </a:cubicBezTo>
                  <a:cubicBezTo>
                    <a:pt x="44" y="20"/>
                    <a:pt x="37" y="36"/>
                    <a:pt x="29" y="52"/>
                  </a:cubicBezTo>
                  <a:cubicBezTo>
                    <a:pt x="26" y="59"/>
                    <a:pt x="26" y="61"/>
                    <a:pt x="33" y="65"/>
                  </a:cubicBezTo>
                  <a:cubicBezTo>
                    <a:pt x="33" y="65"/>
                    <a:pt x="34" y="66"/>
                    <a:pt x="34" y="66"/>
                  </a:cubicBezTo>
                  <a:cubicBezTo>
                    <a:pt x="34" y="66"/>
                    <a:pt x="34" y="67"/>
                    <a:pt x="34" y="67"/>
                  </a:cubicBezTo>
                  <a:cubicBezTo>
                    <a:pt x="34" y="67"/>
                    <a:pt x="33" y="67"/>
                    <a:pt x="33" y="67"/>
                  </a:cubicBezTo>
                  <a:cubicBezTo>
                    <a:pt x="23" y="62"/>
                    <a:pt x="13" y="58"/>
                    <a:pt x="2" y="53"/>
                  </a:cubicBezTo>
                  <a:cubicBezTo>
                    <a:pt x="1" y="53"/>
                    <a:pt x="1" y="52"/>
                    <a:pt x="0" y="52"/>
                  </a:cubicBezTo>
                  <a:cubicBezTo>
                    <a:pt x="1" y="51"/>
                    <a:pt x="1" y="51"/>
                    <a:pt x="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2" name="Freeform 71"/>
            <p:cNvSpPr>
              <a:spLocks noEditPoints="1"/>
            </p:cNvSpPr>
            <p:nvPr/>
          </p:nvSpPr>
          <p:spPr bwMode="auto">
            <a:xfrm>
              <a:off x="3199024" y="21141193"/>
              <a:ext cx="4561647" cy="4553785"/>
            </a:xfrm>
            <a:custGeom>
              <a:avLst/>
              <a:gdLst>
                <a:gd name="T0" fmla="*/ 326 w 652"/>
                <a:gd name="T1" fmla="*/ 652 h 652"/>
                <a:gd name="T2" fmla="*/ 326 w 652"/>
                <a:gd name="T3" fmla="*/ 0 h 652"/>
                <a:gd name="T4" fmla="*/ 300 w 652"/>
                <a:gd name="T5" fmla="*/ 368 h 652"/>
                <a:gd name="T6" fmla="*/ 300 w 652"/>
                <a:gd name="T7" fmla="*/ 408 h 652"/>
                <a:gd name="T8" fmla="*/ 292 w 652"/>
                <a:gd name="T9" fmla="*/ 425 h 652"/>
                <a:gd name="T10" fmla="*/ 239 w 652"/>
                <a:gd name="T11" fmla="*/ 475 h 652"/>
                <a:gd name="T12" fmla="*/ 208 w 652"/>
                <a:gd name="T13" fmla="*/ 558 h 652"/>
                <a:gd name="T14" fmla="*/ 256 w 652"/>
                <a:gd name="T15" fmla="*/ 566 h 652"/>
                <a:gd name="T16" fmla="*/ 264 w 652"/>
                <a:gd name="T17" fmla="*/ 540 h 652"/>
                <a:gd name="T18" fmla="*/ 312 w 652"/>
                <a:gd name="T19" fmla="*/ 473 h 652"/>
                <a:gd name="T20" fmla="*/ 346 w 652"/>
                <a:gd name="T21" fmla="*/ 477 h 652"/>
                <a:gd name="T22" fmla="*/ 390 w 652"/>
                <a:gd name="T23" fmla="*/ 550 h 652"/>
                <a:gd name="T24" fmla="*/ 410 w 652"/>
                <a:gd name="T25" fmla="*/ 582 h 652"/>
                <a:gd name="T26" fmla="*/ 439 w 652"/>
                <a:gd name="T27" fmla="*/ 536 h 652"/>
                <a:gd name="T28" fmla="*/ 360 w 652"/>
                <a:gd name="T29" fmla="*/ 425 h 652"/>
                <a:gd name="T30" fmla="*/ 351 w 652"/>
                <a:gd name="T31" fmla="*/ 372 h 652"/>
                <a:gd name="T32" fmla="*/ 357 w 652"/>
                <a:gd name="T33" fmla="*/ 369 h 652"/>
                <a:gd name="T34" fmla="*/ 453 w 652"/>
                <a:gd name="T35" fmla="*/ 459 h 652"/>
                <a:gd name="T36" fmla="*/ 489 w 652"/>
                <a:gd name="T37" fmla="*/ 522 h 652"/>
                <a:gd name="T38" fmla="*/ 526 w 652"/>
                <a:gd name="T39" fmla="*/ 508 h 652"/>
                <a:gd name="T40" fmla="*/ 512 w 652"/>
                <a:gd name="T41" fmla="*/ 460 h 652"/>
                <a:gd name="T42" fmla="*/ 373 w 652"/>
                <a:gd name="T43" fmla="*/ 322 h 652"/>
                <a:gd name="T44" fmla="*/ 351 w 652"/>
                <a:gd name="T45" fmla="*/ 304 h 652"/>
                <a:gd name="T46" fmla="*/ 306 w 652"/>
                <a:gd name="T47" fmla="*/ 286 h 652"/>
                <a:gd name="T48" fmla="*/ 300 w 652"/>
                <a:gd name="T49" fmla="*/ 316 h 652"/>
                <a:gd name="T50" fmla="*/ 210 w 652"/>
                <a:gd name="T51" fmla="*/ 361 h 652"/>
                <a:gd name="T52" fmla="*/ 128 w 652"/>
                <a:gd name="T53" fmla="*/ 483 h 652"/>
                <a:gd name="T54" fmla="*/ 140 w 652"/>
                <a:gd name="T55" fmla="*/ 526 h 652"/>
                <a:gd name="T56" fmla="*/ 172 w 652"/>
                <a:gd name="T57" fmla="*/ 509 h 652"/>
                <a:gd name="T58" fmla="*/ 246 w 652"/>
                <a:gd name="T59" fmla="*/ 399 h 652"/>
                <a:gd name="T60" fmla="*/ 300 w 652"/>
                <a:gd name="T61" fmla="*/ 368 h 652"/>
                <a:gd name="T62" fmla="*/ 249 w 652"/>
                <a:gd name="T63" fmla="*/ 114 h 652"/>
                <a:gd name="T64" fmla="*/ 123 w 652"/>
                <a:gd name="T65" fmla="*/ 169 h 652"/>
                <a:gd name="T66" fmla="*/ 75 w 652"/>
                <a:gd name="T67" fmla="*/ 214 h 652"/>
                <a:gd name="T68" fmla="*/ 108 w 652"/>
                <a:gd name="T69" fmla="*/ 242 h 652"/>
                <a:gd name="T70" fmla="*/ 158 w 652"/>
                <a:gd name="T71" fmla="*/ 210 h 652"/>
                <a:gd name="T72" fmla="*/ 253 w 652"/>
                <a:gd name="T73" fmla="*/ 164 h 652"/>
                <a:gd name="T74" fmla="*/ 250 w 652"/>
                <a:gd name="T75" fmla="*/ 222 h 652"/>
                <a:gd name="T76" fmla="*/ 65 w 652"/>
                <a:gd name="T77" fmla="*/ 383 h 652"/>
                <a:gd name="T78" fmla="*/ 80 w 652"/>
                <a:gd name="T79" fmla="*/ 422 h 652"/>
                <a:gd name="T80" fmla="*/ 113 w 652"/>
                <a:gd name="T81" fmla="*/ 400 h 652"/>
                <a:gd name="T82" fmla="*/ 215 w 652"/>
                <a:gd name="T83" fmla="*/ 296 h 652"/>
                <a:gd name="T84" fmla="*/ 304 w 652"/>
                <a:gd name="T85" fmla="*/ 240 h 652"/>
                <a:gd name="T86" fmla="*/ 303 w 652"/>
                <a:gd name="T87" fmla="*/ 78 h 652"/>
                <a:gd name="T88" fmla="*/ 269 w 652"/>
                <a:gd name="T89" fmla="*/ 56 h 652"/>
                <a:gd name="T90" fmla="*/ 253 w 652"/>
                <a:gd name="T91" fmla="*/ 90 h 652"/>
                <a:gd name="T92" fmla="*/ 398 w 652"/>
                <a:gd name="T93" fmla="*/ 112 h 652"/>
                <a:gd name="T94" fmla="*/ 398 w 652"/>
                <a:gd name="T95" fmla="*/ 82 h 652"/>
                <a:gd name="T96" fmla="*/ 368 w 652"/>
                <a:gd name="T97" fmla="*/ 54 h 652"/>
                <a:gd name="T98" fmla="*/ 347 w 652"/>
                <a:gd name="T99" fmla="*/ 85 h 652"/>
                <a:gd name="T100" fmla="*/ 347 w 652"/>
                <a:gd name="T101" fmla="*/ 243 h 652"/>
                <a:gd name="T102" fmla="*/ 369 w 652"/>
                <a:gd name="T103" fmla="*/ 264 h 652"/>
                <a:gd name="T104" fmla="*/ 493 w 652"/>
                <a:gd name="T105" fmla="*/ 344 h 652"/>
                <a:gd name="T106" fmla="*/ 549 w 652"/>
                <a:gd name="T107" fmla="*/ 416 h 652"/>
                <a:gd name="T108" fmla="*/ 587 w 652"/>
                <a:gd name="T109" fmla="*/ 384 h 652"/>
                <a:gd name="T110" fmla="*/ 407 w 652"/>
                <a:gd name="T111" fmla="*/ 224 h 652"/>
                <a:gd name="T112" fmla="*/ 398 w 652"/>
                <a:gd name="T113" fmla="*/ 164 h 652"/>
                <a:gd name="T114" fmla="*/ 403 w 652"/>
                <a:gd name="T115" fmla="*/ 165 h 652"/>
                <a:gd name="T116" fmla="*/ 532 w 652"/>
                <a:gd name="T117" fmla="*/ 236 h 652"/>
                <a:gd name="T118" fmla="*/ 575 w 652"/>
                <a:gd name="T119" fmla="*/ 211 h 652"/>
                <a:gd name="T120" fmla="*/ 509 w 652"/>
                <a:gd name="T121" fmla="*/ 157 h 652"/>
                <a:gd name="T122" fmla="*/ 398 w 652"/>
                <a:gd name="T123" fmla="*/ 11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2" h="652">
                  <a:moveTo>
                    <a:pt x="652" y="326"/>
                  </a:moveTo>
                  <a:cubicBezTo>
                    <a:pt x="652" y="505"/>
                    <a:pt x="506" y="652"/>
                    <a:pt x="326" y="652"/>
                  </a:cubicBezTo>
                  <a:cubicBezTo>
                    <a:pt x="147" y="652"/>
                    <a:pt x="0" y="507"/>
                    <a:pt x="0" y="326"/>
                  </a:cubicBezTo>
                  <a:cubicBezTo>
                    <a:pt x="0" y="146"/>
                    <a:pt x="146" y="0"/>
                    <a:pt x="326" y="0"/>
                  </a:cubicBezTo>
                  <a:cubicBezTo>
                    <a:pt x="506" y="0"/>
                    <a:pt x="652" y="147"/>
                    <a:pt x="652" y="326"/>
                  </a:cubicBezTo>
                  <a:close/>
                  <a:moveTo>
                    <a:pt x="300" y="368"/>
                  </a:moveTo>
                  <a:cubicBezTo>
                    <a:pt x="300" y="370"/>
                    <a:pt x="300" y="371"/>
                    <a:pt x="300" y="373"/>
                  </a:cubicBezTo>
                  <a:cubicBezTo>
                    <a:pt x="300" y="385"/>
                    <a:pt x="300" y="396"/>
                    <a:pt x="300" y="408"/>
                  </a:cubicBezTo>
                  <a:cubicBezTo>
                    <a:pt x="300" y="409"/>
                    <a:pt x="300" y="410"/>
                    <a:pt x="300" y="411"/>
                  </a:cubicBezTo>
                  <a:cubicBezTo>
                    <a:pt x="300" y="417"/>
                    <a:pt x="297" y="422"/>
                    <a:pt x="292" y="425"/>
                  </a:cubicBezTo>
                  <a:cubicBezTo>
                    <a:pt x="290" y="426"/>
                    <a:pt x="288" y="428"/>
                    <a:pt x="285" y="429"/>
                  </a:cubicBezTo>
                  <a:cubicBezTo>
                    <a:pt x="267" y="441"/>
                    <a:pt x="252" y="457"/>
                    <a:pt x="239" y="475"/>
                  </a:cubicBezTo>
                  <a:cubicBezTo>
                    <a:pt x="225" y="496"/>
                    <a:pt x="216" y="520"/>
                    <a:pt x="210" y="544"/>
                  </a:cubicBezTo>
                  <a:cubicBezTo>
                    <a:pt x="209" y="549"/>
                    <a:pt x="208" y="553"/>
                    <a:pt x="208" y="558"/>
                  </a:cubicBezTo>
                  <a:cubicBezTo>
                    <a:pt x="207" y="571"/>
                    <a:pt x="215" y="581"/>
                    <a:pt x="228" y="583"/>
                  </a:cubicBezTo>
                  <a:cubicBezTo>
                    <a:pt x="239" y="585"/>
                    <a:pt x="252" y="581"/>
                    <a:pt x="256" y="566"/>
                  </a:cubicBezTo>
                  <a:cubicBezTo>
                    <a:pt x="256" y="565"/>
                    <a:pt x="257" y="563"/>
                    <a:pt x="257" y="562"/>
                  </a:cubicBezTo>
                  <a:cubicBezTo>
                    <a:pt x="260" y="555"/>
                    <a:pt x="262" y="547"/>
                    <a:pt x="264" y="540"/>
                  </a:cubicBezTo>
                  <a:cubicBezTo>
                    <a:pt x="270" y="523"/>
                    <a:pt x="278" y="508"/>
                    <a:pt x="289" y="493"/>
                  </a:cubicBezTo>
                  <a:cubicBezTo>
                    <a:pt x="295" y="485"/>
                    <a:pt x="303" y="478"/>
                    <a:pt x="312" y="473"/>
                  </a:cubicBezTo>
                  <a:cubicBezTo>
                    <a:pt x="321" y="468"/>
                    <a:pt x="330" y="468"/>
                    <a:pt x="339" y="473"/>
                  </a:cubicBezTo>
                  <a:cubicBezTo>
                    <a:pt x="341" y="474"/>
                    <a:pt x="344" y="475"/>
                    <a:pt x="346" y="477"/>
                  </a:cubicBezTo>
                  <a:cubicBezTo>
                    <a:pt x="355" y="483"/>
                    <a:pt x="362" y="491"/>
                    <a:pt x="368" y="500"/>
                  </a:cubicBezTo>
                  <a:cubicBezTo>
                    <a:pt x="378" y="516"/>
                    <a:pt x="385" y="533"/>
                    <a:pt x="390" y="550"/>
                  </a:cubicBezTo>
                  <a:cubicBezTo>
                    <a:pt x="392" y="556"/>
                    <a:pt x="394" y="563"/>
                    <a:pt x="396" y="569"/>
                  </a:cubicBezTo>
                  <a:cubicBezTo>
                    <a:pt x="399" y="576"/>
                    <a:pt x="403" y="580"/>
                    <a:pt x="410" y="582"/>
                  </a:cubicBezTo>
                  <a:cubicBezTo>
                    <a:pt x="425" y="588"/>
                    <a:pt x="446" y="577"/>
                    <a:pt x="443" y="555"/>
                  </a:cubicBezTo>
                  <a:cubicBezTo>
                    <a:pt x="442" y="548"/>
                    <a:pt x="440" y="542"/>
                    <a:pt x="439" y="536"/>
                  </a:cubicBezTo>
                  <a:cubicBezTo>
                    <a:pt x="433" y="515"/>
                    <a:pt x="426" y="496"/>
                    <a:pt x="414" y="478"/>
                  </a:cubicBezTo>
                  <a:cubicBezTo>
                    <a:pt x="400" y="456"/>
                    <a:pt x="382" y="439"/>
                    <a:pt x="360" y="425"/>
                  </a:cubicBezTo>
                  <a:cubicBezTo>
                    <a:pt x="354" y="422"/>
                    <a:pt x="351" y="417"/>
                    <a:pt x="351" y="410"/>
                  </a:cubicBezTo>
                  <a:cubicBezTo>
                    <a:pt x="351" y="397"/>
                    <a:pt x="351" y="385"/>
                    <a:pt x="351" y="372"/>
                  </a:cubicBezTo>
                  <a:cubicBezTo>
                    <a:pt x="351" y="371"/>
                    <a:pt x="351" y="370"/>
                    <a:pt x="352" y="368"/>
                  </a:cubicBezTo>
                  <a:cubicBezTo>
                    <a:pt x="354" y="368"/>
                    <a:pt x="355" y="369"/>
                    <a:pt x="357" y="369"/>
                  </a:cubicBezTo>
                  <a:cubicBezTo>
                    <a:pt x="376" y="376"/>
                    <a:pt x="392" y="386"/>
                    <a:pt x="406" y="400"/>
                  </a:cubicBezTo>
                  <a:cubicBezTo>
                    <a:pt x="425" y="417"/>
                    <a:pt x="439" y="437"/>
                    <a:pt x="453" y="459"/>
                  </a:cubicBezTo>
                  <a:cubicBezTo>
                    <a:pt x="462" y="475"/>
                    <a:pt x="471" y="492"/>
                    <a:pt x="479" y="509"/>
                  </a:cubicBezTo>
                  <a:cubicBezTo>
                    <a:pt x="481" y="514"/>
                    <a:pt x="484" y="518"/>
                    <a:pt x="489" y="522"/>
                  </a:cubicBezTo>
                  <a:cubicBezTo>
                    <a:pt x="494" y="526"/>
                    <a:pt x="501" y="529"/>
                    <a:pt x="508" y="527"/>
                  </a:cubicBezTo>
                  <a:cubicBezTo>
                    <a:pt x="518" y="524"/>
                    <a:pt x="524" y="518"/>
                    <a:pt x="526" y="508"/>
                  </a:cubicBezTo>
                  <a:cubicBezTo>
                    <a:pt x="528" y="500"/>
                    <a:pt x="527" y="493"/>
                    <a:pt x="524" y="486"/>
                  </a:cubicBezTo>
                  <a:cubicBezTo>
                    <a:pt x="520" y="477"/>
                    <a:pt x="516" y="469"/>
                    <a:pt x="512" y="460"/>
                  </a:cubicBezTo>
                  <a:cubicBezTo>
                    <a:pt x="498" y="429"/>
                    <a:pt x="480" y="400"/>
                    <a:pt x="456" y="375"/>
                  </a:cubicBezTo>
                  <a:cubicBezTo>
                    <a:pt x="432" y="351"/>
                    <a:pt x="405" y="333"/>
                    <a:pt x="373" y="322"/>
                  </a:cubicBezTo>
                  <a:cubicBezTo>
                    <a:pt x="366" y="320"/>
                    <a:pt x="359" y="318"/>
                    <a:pt x="351" y="316"/>
                  </a:cubicBezTo>
                  <a:cubicBezTo>
                    <a:pt x="351" y="312"/>
                    <a:pt x="351" y="308"/>
                    <a:pt x="351" y="304"/>
                  </a:cubicBezTo>
                  <a:cubicBezTo>
                    <a:pt x="350" y="298"/>
                    <a:pt x="349" y="291"/>
                    <a:pt x="345" y="286"/>
                  </a:cubicBezTo>
                  <a:cubicBezTo>
                    <a:pt x="335" y="271"/>
                    <a:pt x="316" y="271"/>
                    <a:pt x="306" y="286"/>
                  </a:cubicBezTo>
                  <a:cubicBezTo>
                    <a:pt x="302" y="292"/>
                    <a:pt x="301" y="299"/>
                    <a:pt x="301" y="305"/>
                  </a:cubicBezTo>
                  <a:cubicBezTo>
                    <a:pt x="300" y="309"/>
                    <a:pt x="300" y="312"/>
                    <a:pt x="300" y="316"/>
                  </a:cubicBezTo>
                  <a:cubicBezTo>
                    <a:pt x="299" y="317"/>
                    <a:pt x="298" y="317"/>
                    <a:pt x="296" y="317"/>
                  </a:cubicBezTo>
                  <a:cubicBezTo>
                    <a:pt x="264" y="325"/>
                    <a:pt x="235" y="339"/>
                    <a:pt x="210" y="361"/>
                  </a:cubicBezTo>
                  <a:cubicBezTo>
                    <a:pt x="191" y="378"/>
                    <a:pt x="175" y="398"/>
                    <a:pt x="161" y="420"/>
                  </a:cubicBezTo>
                  <a:cubicBezTo>
                    <a:pt x="148" y="440"/>
                    <a:pt x="138" y="462"/>
                    <a:pt x="128" y="483"/>
                  </a:cubicBezTo>
                  <a:cubicBezTo>
                    <a:pt x="126" y="490"/>
                    <a:pt x="124" y="497"/>
                    <a:pt x="125" y="504"/>
                  </a:cubicBezTo>
                  <a:cubicBezTo>
                    <a:pt x="126" y="515"/>
                    <a:pt x="130" y="522"/>
                    <a:pt x="140" y="526"/>
                  </a:cubicBezTo>
                  <a:cubicBezTo>
                    <a:pt x="150" y="530"/>
                    <a:pt x="159" y="526"/>
                    <a:pt x="165" y="519"/>
                  </a:cubicBezTo>
                  <a:cubicBezTo>
                    <a:pt x="168" y="516"/>
                    <a:pt x="170" y="512"/>
                    <a:pt x="172" y="509"/>
                  </a:cubicBezTo>
                  <a:cubicBezTo>
                    <a:pt x="181" y="493"/>
                    <a:pt x="189" y="476"/>
                    <a:pt x="198" y="461"/>
                  </a:cubicBezTo>
                  <a:cubicBezTo>
                    <a:pt x="211" y="438"/>
                    <a:pt x="227" y="417"/>
                    <a:pt x="246" y="399"/>
                  </a:cubicBezTo>
                  <a:cubicBezTo>
                    <a:pt x="260" y="386"/>
                    <a:pt x="276" y="376"/>
                    <a:pt x="294" y="370"/>
                  </a:cubicBezTo>
                  <a:cubicBezTo>
                    <a:pt x="296" y="369"/>
                    <a:pt x="298" y="368"/>
                    <a:pt x="300" y="368"/>
                  </a:cubicBezTo>
                  <a:close/>
                  <a:moveTo>
                    <a:pt x="253" y="112"/>
                  </a:moveTo>
                  <a:cubicBezTo>
                    <a:pt x="252" y="113"/>
                    <a:pt x="250" y="113"/>
                    <a:pt x="249" y="114"/>
                  </a:cubicBezTo>
                  <a:cubicBezTo>
                    <a:pt x="240" y="117"/>
                    <a:pt x="231" y="119"/>
                    <a:pt x="222" y="122"/>
                  </a:cubicBezTo>
                  <a:cubicBezTo>
                    <a:pt x="187" y="134"/>
                    <a:pt x="154" y="149"/>
                    <a:pt x="123" y="169"/>
                  </a:cubicBezTo>
                  <a:cubicBezTo>
                    <a:pt x="110" y="178"/>
                    <a:pt x="97" y="188"/>
                    <a:pt x="85" y="200"/>
                  </a:cubicBezTo>
                  <a:cubicBezTo>
                    <a:pt x="81" y="204"/>
                    <a:pt x="77" y="208"/>
                    <a:pt x="75" y="214"/>
                  </a:cubicBezTo>
                  <a:cubicBezTo>
                    <a:pt x="71" y="225"/>
                    <a:pt x="76" y="237"/>
                    <a:pt x="87" y="241"/>
                  </a:cubicBezTo>
                  <a:cubicBezTo>
                    <a:pt x="94" y="244"/>
                    <a:pt x="101" y="244"/>
                    <a:pt x="108" y="242"/>
                  </a:cubicBezTo>
                  <a:cubicBezTo>
                    <a:pt x="114" y="240"/>
                    <a:pt x="118" y="237"/>
                    <a:pt x="123" y="234"/>
                  </a:cubicBezTo>
                  <a:cubicBezTo>
                    <a:pt x="134" y="226"/>
                    <a:pt x="146" y="217"/>
                    <a:pt x="158" y="210"/>
                  </a:cubicBezTo>
                  <a:cubicBezTo>
                    <a:pt x="186" y="191"/>
                    <a:pt x="216" y="176"/>
                    <a:pt x="249" y="165"/>
                  </a:cubicBezTo>
                  <a:cubicBezTo>
                    <a:pt x="250" y="165"/>
                    <a:pt x="252" y="164"/>
                    <a:pt x="253" y="164"/>
                  </a:cubicBezTo>
                  <a:cubicBezTo>
                    <a:pt x="253" y="183"/>
                    <a:pt x="253" y="202"/>
                    <a:pt x="253" y="220"/>
                  </a:cubicBezTo>
                  <a:cubicBezTo>
                    <a:pt x="252" y="221"/>
                    <a:pt x="251" y="221"/>
                    <a:pt x="250" y="222"/>
                  </a:cubicBezTo>
                  <a:cubicBezTo>
                    <a:pt x="185" y="247"/>
                    <a:pt x="131" y="288"/>
                    <a:pt x="90" y="345"/>
                  </a:cubicBezTo>
                  <a:cubicBezTo>
                    <a:pt x="81" y="357"/>
                    <a:pt x="73" y="370"/>
                    <a:pt x="65" y="383"/>
                  </a:cubicBezTo>
                  <a:cubicBezTo>
                    <a:pt x="62" y="387"/>
                    <a:pt x="60" y="391"/>
                    <a:pt x="60" y="395"/>
                  </a:cubicBezTo>
                  <a:cubicBezTo>
                    <a:pt x="60" y="408"/>
                    <a:pt x="68" y="419"/>
                    <a:pt x="80" y="422"/>
                  </a:cubicBezTo>
                  <a:cubicBezTo>
                    <a:pt x="90" y="425"/>
                    <a:pt x="98" y="422"/>
                    <a:pt x="104" y="413"/>
                  </a:cubicBezTo>
                  <a:cubicBezTo>
                    <a:pt x="107" y="409"/>
                    <a:pt x="110" y="404"/>
                    <a:pt x="113" y="400"/>
                  </a:cubicBezTo>
                  <a:cubicBezTo>
                    <a:pt x="127" y="380"/>
                    <a:pt x="143" y="361"/>
                    <a:pt x="160" y="343"/>
                  </a:cubicBezTo>
                  <a:cubicBezTo>
                    <a:pt x="177" y="325"/>
                    <a:pt x="195" y="309"/>
                    <a:pt x="215" y="296"/>
                  </a:cubicBezTo>
                  <a:cubicBezTo>
                    <a:pt x="237" y="282"/>
                    <a:pt x="261" y="271"/>
                    <a:pt x="286" y="264"/>
                  </a:cubicBezTo>
                  <a:cubicBezTo>
                    <a:pt x="300" y="260"/>
                    <a:pt x="304" y="253"/>
                    <a:pt x="304" y="240"/>
                  </a:cubicBezTo>
                  <a:cubicBezTo>
                    <a:pt x="304" y="189"/>
                    <a:pt x="304" y="138"/>
                    <a:pt x="304" y="88"/>
                  </a:cubicBezTo>
                  <a:cubicBezTo>
                    <a:pt x="304" y="84"/>
                    <a:pt x="304" y="81"/>
                    <a:pt x="303" y="78"/>
                  </a:cubicBezTo>
                  <a:cubicBezTo>
                    <a:pt x="303" y="74"/>
                    <a:pt x="302" y="69"/>
                    <a:pt x="299" y="65"/>
                  </a:cubicBezTo>
                  <a:cubicBezTo>
                    <a:pt x="293" y="55"/>
                    <a:pt x="280" y="51"/>
                    <a:pt x="269" y="56"/>
                  </a:cubicBezTo>
                  <a:cubicBezTo>
                    <a:pt x="261" y="61"/>
                    <a:pt x="256" y="68"/>
                    <a:pt x="254" y="77"/>
                  </a:cubicBezTo>
                  <a:cubicBezTo>
                    <a:pt x="254" y="81"/>
                    <a:pt x="254" y="85"/>
                    <a:pt x="253" y="90"/>
                  </a:cubicBezTo>
                  <a:cubicBezTo>
                    <a:pt x="253" y="97"/>
                    <a:pt x="253" y="105"/>
                    <a:pt x="253" y="112"/>
                  </a:cubicBezTo>
                  <a:close/>
                  <a:moveTo>
                    <a:pt x="398" y="112"/>
                  </a:moveTo>
                  <a:cubicBezTo>
                    <a:pt x="398" y="110"/>
                    <a:pt x="398" y="108"/>
                    <a:pt x="398" y="106"/>
                  </a:cubicBezTo>
                  <a:cubicBezTo>
                    <a:pt x="398" y="98"/>
                    <a:pt x="398" y="90"/>
                    <a:pt x="398" y="82"/>
                  </a:cubicBezTo>
                  <a:cubicBezTo>
                    <a:pt x="397" y="76"/>
                    <a:pt x="396" y="70"/>
                    <a:pt x="392" y="65"/>
                  </a:cubicBezTo>
                  <a:cubicBezTo>
                    <a:pt x="386" y="57"/>
                    <a:pt x="378" y="53"/>
                    <a:pt x="368" y="54"/>
                  </a:cubicBezTo>
                  <a:cubicBezTo>
                    <a:pt x="358" y="56"/>
                    <a:pt x="352" y="62"/>
                    <a:pt x="349" y="71"/>
                  </a:cubicBezTo>
                  <a:cubicBezTo>
                    <a:pt x="348" y="75"/>
                    <a:pt x="347" y="80"/>
                    <a:pt x="347" y="85"/>
                  </a:cubicBezTo>
                  <a:cubicBezTo>
                    <a:pt x="347" y="137"/>
                    <a:pt x="347" y="189"/>
                    <a:pt x="347" y="242"/>
                  </a:cubicBezTo>
                  <a:cubicBezTo>
                    <a:pt x="347" y="242"/>
                    <a:pt x="347" y="243"/>
                    <a:pt x="347" y="243"/>
                  </a:cubicBezTo>
                  <a:cubicBezTo>
                    <a:pt x="347" y="251"/>
                    <a:pt x="351" y="257"/>
                    <a:pt x="358" y="260"/>
                  </a:cubicBezTo>
                  <a:cubicBezTo>
                    <a:pt x="361" y="262"/>
                    <a:pt x="365" y="263"/>
                    <a:pt x="369" y="264"/>
                  </a:cubicBezTo>
                  <a:cubicBezTo>
                    <a:pt x="387" y="270"/>
                    <a:pt x="405" y="277"/>
                    <a:pt x="421" y="286"/>
                  </a:cubicBezTo>
                  <a:cubicBezTo>
                    <a:pt x="449" y="301"/>
                    <a:pt x="473" y="321"/>
                    <a:pt x="493" y="344"/>
                  </a:cubicBezTo>
                  <a:cubicBezTo>
                    <a:pt x="513" y="365"/>
                    <a:pt x="530" y="388"/>
                    <a:pt x="546" y="412"/>
                  </a:cubicBezTo>
                  <a:cubicBezTo>
                    <a:pt x="547" y="413"/>
                    <a:pt x="548" y="415"/>
                    <a:pt x="549" y="416"/>
                  </a:cubicBezTo>
                  <a:cubicBezTo>
                    <a:pt x="553" y="421"/>
                    <a:pt x="558" y="423"/>
                    <a:pt x="564" y="423"/>
                  </a:cubicBezTo>
                  <a:cubicBezTo>
                    <a:pt x="584" y="423"/>
                    <a:pt x="598" y="402"/>
                    <a:pt x="587" y="384"/>
                  </a:cubicBezTo>
                  <a:cubicBezTo>
                    <a:pt x="581" y="374"/>
                    <a:pt x="576" y="365"/>
                    <a:pt x="569" y="355"/>
                  </a:cubicBezTo>
                  <a:cubicBezTo>
                    <a:pt x="528" y="296"/>
                    <a:pt x="474" y="251"/>
                    <a:pt x="407" y="224"/>
                  </a:cubicBezTo>
                  <a:cubicBezTo>
                    <a:pt x="404" y="223"/>
                    <a:pt x="401" y="222"/>
                    <a:pt x="398" y="220"/>
                  </a:cubicBezTo>
                  <a:cubicBezTo>
                    <a:pt x="398" y="201"/>
                    <a:pt x="398" y="183"/>
                    <a:pt x="398" y="164"/>
                  </a:cubicBezTo>
                  <a:cubicBezTo>
                    <a:pt x="399" y="164"/>
                    <a:pt x="399" y="164"/>
                    <a:pt x="399" y="164"/>
                  </a:cubicBezTo>
                  <a:cubicBezTo>
                    <a:pt x="401" y="165"/>
                    <a:pt x="402" y="165"/>
                    <a:pt x="403" y="165"/>
                  </a:cubicBezTo>
                  <a:cubicBezTo>
                    <a:pt x="439" y="177"/>
                    <a:pt x="473" y="195"/>
                    <a:pt x="504" y="217"/>
                  </a:cubicBezTo>
                  <a:cubicBezTo>
                    <a:pt x="513" y="223"/>
                    <a:pt x="522" y="230"/>
                    <a:pt x="532" y="236"/>
                  </a:cubicBezTo>
                  <a:cubicBezTo>
                    <a:pt x="539" y="242"/>
                    <a:pt x="547" y="244"/>
                    <a:pt x="556" y="243"/>
                  </a:cubicBezTo>
                  <a:cubicBezTo>
                    <a:pt x="573" y="242"/>
                    <a:pt x="582" y="226"/>
                    <a:pt x="575" y="211"/>
                  </a:cubicBezTo>
                  <a:cubicBezTo>
                    <a:pt x="572" y="206"/>
                    <a:pt x="569" y="202"/>
                    <a:pt x="566" y="199"/>
                  </a:cubicBezTo>
                  <a:cubicBezTo>
                    <a:pt x="549" y="182"/>
                    <a:pt x="529" y="169"/>
                    <a:pt x="509" y="157"/>
                  </a:cubicBezTo>
                  <a:cubicBezTo>
                    <a:pt x="480" y="141"/>
                    <a:pt x="450" y="129"/>
                    <a:pt x="418" y="119"/>
                  </a:cubicBezTo>
                  <a:cubicBezTo>
                    <a:pt x="412" y="116"/>
                    <a:pt x="405" y="114"/>
                    <a:pt x="398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3" name="图片 2" descr="花纹13"/>
                <p:cNvPicPr>
                  <a:picLocks noChangeAspect="1"/>
                </p:cNvPicPr>
                <p:nvPr/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3" name="组合 12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6" name="图片 15" descr="花纹13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6" name="组合 25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7" name="图片 26" descr="花纹13"/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10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图片 11"/>
            <p:cNvPicPr/>
            <p:nvPr>
              <p:custDataLst>
                <p:tags r:id="rId22"/>
              </p:custDataLst>
            </p:nvPr>
          </p:nvPicPr>
          <p:blipFill>
            <a:blip r:embed="rId23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/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127" name="图片 126" descr="卡通人物&#10;&#10;描述已自动生成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" y="519"/>
              <a:ext cx="2858" cy="805"/>
            </a:xfrm>
            <a:prstGeom prst="rect">
              <a:avLst/>
            </a:prstGeom>
          </p:spPr>
        </p:pic>
      </p:grp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i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参考文献</a:t>
            </a:r>
            <a:r>
              <a:rPr lang="en-US" altLang="zh-CN" i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 Agentic AI Course, by Prof. Dawn Song at UC Berkeley. Screenshot from Campus.</a:t>
            </a:r>
            <a:endParaRPr lang="en-US" altLang="zh-CN" i="1"/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3813810" cy="7613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前言：国际动态</a:t>
            </a:r>
            <a:endParaRPr kumimoji="0" lang="zh-CN" altLang="en-US" sz="3600" b="1" i="0" u="none" strike="noStrike" cap="none" spc="0" normalizeH="0" baseline="0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grpSp>
        <p:nvGrpSpPr>
          <p:cNvPr id="33" name="组合 32"/>
          <p:cNvGrpSpPr/>
          <p:nvPr>
            <p:custDataLst>
              <p:tags r:id="rId19"/>
            </p:custDataLst>
          </p:nvPr>
        </p:nvGrpSpPr>
        <p:grpSpPr>
          <a:xfrm>
            <a:off x="610870" y="1320800"/>
            <a:ext cx="5327015" cy="462915"/>
            <a:chOff x="1095" y="2621"/>
            <a:chExt cx="8389" cy="729"/>
          </a:xfrm>
        </p:grpSpPr>
        <p:sp>
          <p:nvSpPr>
            <p:cNvPr id="10" name="圆角矩形 9"/>
            <p:cNvSpPr/>
            <p:nvPr>
              <p:custDataLst>
                <p:tags r:id="rId20"/>
              </p:custDataLst>
            </p:nvPr>
          </p:nvSpPr>
          <p:spPr>
            <a:xfrm>
              <a:off x="1095" y="2621"/>
              <a:ext cx="8389" cy="72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1D5A4"/>
                </a:gs>
                <a:gs pos="30000">
                  <a:srgbClr val="97998C">
                    <a:alpha val="100000"/>
                  </a:srgbClr>
                </a:gs>
                <a:gs pos="76000">
                  <a:srgbClr val="A23838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sz="2400" dirty="0">
                  <a:solidFill>
                    <a:schemeClr val="bg1"/>
                  </a:solidFill>
                  <a:latin typeface="仓耳玄三M W05" panose="02020400000000000000" charset="-128"/>
                  <a:ea typeface="仓耳玄三M W05" panose="02020400000000000000" charset="-128"/>
                  <a:cs typeface="仓耳玄三M W05" panose="02020400000000000000" charset="-128"/>
                  <a:sym typeface="仓耳玄三M W05" panose="02020400000000000000" charset="-128"/>
                </a:rPr>
                <a:t>Focus on AI Agents</a:t>
              </a:r>
              <a:endParaRPr kumimoji="1" lang="en-US" sz="2400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endParaRPr>
            </a:p>
          </p:txBody>
        </p:sp>
        <p:pic>
          <p:nvPicPr>
            <p:cNvPr id="11" name="图片 10" descr="大雪-蔡翔宇 (8)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>
              <a:lum contrast="18000"/>
            </a:blip>
            <a:srcRect l="26109" t="24766" r="47355" b="195"/>
            <a:stretch>
              <a:fillRect/>
            </a:stretch>
          </p:blipFill>
          <p:spPr>
            <a:xfrm>
              <a:off x="1095" y="2621"/>
              <a:ext cx="753" cy="729"/>
            </a:xfrm>
            <a:prstGeom prst="ellipse">
              <a:avLst/>
            </a:prstGeom>
            <a:effectLst/>
          </p:spPr>
        </p:pic>
      </p:grpSp>
      <p:pic>
        <p:nvPicPr>
          <p:cNvPr id="2" name="图片 1"/>
          <p:cNvPicPr/>
          <p:nvPr/>
        </p:nvPicPr>
        <p:blipFill>
          <a:blip r:embed="rId23"/>
          <a:stretch>
            <a:fillRect/>
          </a:stretch>
        </p:blipFill>
        <p:spPr>
          <a:xfrm>
            <a:off x="6216650" y="2011680"/>
            <a:ext cx="5610225" cy="37357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8800" y="2011680"/>
            <a:ext cx="5589905" cy="373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6774186" y="2658742"/>
            <a:ext cx="3526265" cy="1106849"/>
            <a:chOff x="6566813" y="2528855"/>
            <a:chExt cx="3526265" cy="1106849"/>
          </a:xfrm>
        </p:grpSpPr>
        <p:sp>
          <p:nvSpPr>
            <p:cNvPr id="8" name="文本框 7"/>
            <p:cNvSpPr txBox="1"/>
            <p:nvPr/>
          </p:nvSpPr>
          <p:spPr>
            <a:xfrm>
              <a:off x="6566813" y="2528855"/>
              <a:ext cx="352626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normalizeH="0" noProof="0" dirty="0">
                  <a:ln>
                    <a:noFill/>
                  </a:ln>
                  <a:solidFill>
                    <a:srgbClr val="A23838"/>
                  </a:solidFill>
                  <a:effectLst/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Agent</a:t>
              </a:r>
              <a:r>
                <a:rPr kumimoji="0" lang="zh-CN" altLang="en-US" sz="4800" b="1" i="0" u="none" strike="noStrike" kern="1200" cap="none" normalizeH="0" noProof="0" dirty="0">
                  <a:ln>
                    <a:noFill/>
                  </a:ln>
                  <a:solidFill>
                    <a:srgbClr val="A23838"/>
                  </a:solidFill>
                  <a:effectLst/>
                  <a:uLnTx/>
                  <a:uFillTx/>
                  <a:latin typeface="Times New Roman" panose="02020603050405020304" charset="0"/>
                  <a:ea typeface="方正盛世楷书简体_大" panose="02000000000000000000" charset="-122"/>
                  <a:cs typeface="+mn-ea"/>
                  <a:sym typeface="Arial" panose="020B0604020202020204" pitchFamily="34" charset="0"/>
                </a:rPr>
                <a:t>定义</a:t>
              </a:r>
              <a:endParaRPr kumimoji="0" lang="zh-CN" altLang="en-US" sz="4800" b="1" i="0" u="none" strike="noStrike" kern="1200" cap="none" normalizeH="0" noProof="0" dirty="0">
                <a:ln>
                  <a:noFill/>
                </a:ln>
                <a:solidFill>
                  <a:srgbClr val="A23838"/>
                </a:solidFill>
                <a:effectLst/>
                <a:uLnTx/>
                <a:uFillTx/>
                <a:latin typeface="Times New Roman" panose="02020603050405020304" charset="0"/>
                <a:ea typeface="方正盛世楷书简体_大" panose="020000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66813" y="3328999"/>
              <a:ext cx="352626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1400" spc="100" dirty="0">
                  <a:solidFill>
                    <a:prstClr val="white">
                      <a:lumMod val="65000"/>
                    </a:prstClr>
                  </a:solidFill>
                  <a:latin typeface="Times New Roman" panose="02020603050405020304" charset="0"/>
                  <a:ea typeface="仓耳玄三M W05" panose="02020400000000000000" charset="-128"/>
                  <a:cs typeface="+mn-ea"/>
                  <a:sym typeface="Arial" panose="020B0604020202020204" pitchFamily="34" charset="0"/>
                </a:rPr>
                <a:t>Definition of AI Agents</a:t>
              </a:r>
              <a:endParaRPr lang="en-US" altLang="zh-CN" sz="1400" spc="100" dirty="0">
                <a:solidFill>
                  <a:prstClr val="white">
                    <a:lumMod val="65000"/>
                  </a:prstClr>
                </a:solidFill>
                <a:latin typeface="Times New Roman" panose="02020603050405020304" charset="0"/>
                <a:ea typeface="仓耳玄三M W05" panose="02020400000000000000" charset="-128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067678" y="367549"/>
            <a:ext cx="1512002" cy="444892"/>
            <a:chOff x="9556201" y="498129"/>
            <a:chExt cx="1993881" cy="586680"/>
          </a:xfrm>
          <a:solidFill>
            <a:srgbClr val="A23838"/>
          </a:solidFill>
        </p:grpSpPr>
        <p:grpSp>
          <p:nvGrpSpPr>
            <p:cNvPr id="37" name="组合 36"/>
            <p:cNvGrpSpPr/>
            <p:nvPr userDrawn="1"/>
          </p:nvGrpSpPr>
          <p:grpSpPr>
            <a:xfrm>
              <a:off x="10239376" y="968937"/>
              <a:ext cx="1307697" cy="96254"/>
              <a:chOff x="4616246" y="3878362"/>
              <a:chExt cx="5571416" cy="410087"/>
            </a:xfrm>
            <a:grpFill/>
          </p:grpSpPr>
          <p:sp>
            <p:nvSpPr>
              <p:cNvPr id="75" name="Freeform 17"/>
              <p:cNvSpPr>
                <a:spLocks noEditPoints="1"/>
              </p:cNvSpPr>
              <p:nvPr/>
            </p:nvSpPr>
            <p:spPr bwMode="auto">
              <a:xfrm>
                <a:off x="8617798" y="3887973"/>
                <a:ext cx="362030" cy="387660"/>
              </a:xfrm>
              <a:custGeom>
                <a:avLst/>
                <a:gdLst>
                  <a:gd name="T0" fmla="*/ 34 w 127"/>
                  <a:gd name="T1" fmla="*/ 71 h 136"/>
                  <a:gd name="T2" fmla="*/ 34 w 127"/>
                  <a:gd name="T3" fmla="*/ 81 h 136"/>
                  <a:gd name="T4" fmla="*/ 34 w 127"/>
                  <a:gd name="T5" fmla="*/ 114 h 136"/>
                  <a:gd name="T6" fmla="*/ 35 w 127"/>
                  <a:gd name="T7" fmla="*/ 122 h 136"/>
                  <a:gd name="T8" fmla="*/ 40 w 127"/>
                  <a:gd name="T9" fmla="*/ 127 h 136"/>
                  <a:gd name="T10" fmla="*/ 49 w 127"/>
                  <a:gd name="T11" fmla="*/ 128 h 136"/>
                  <a:gd name="T12" fmla="*/ 49 w 127"/>
                  <a:gd name="T13" fmla="*/ 135 h 136"/>
                  <a:gd name="T14" fmla="*/ 1 w 127"/>
                  <a:gd name="T15" fmla="*/ 135 h 136"/>
                  <a:gd name="T16" fmla="*/ 0 w 127"/>
                  <a:gd name="T17" fmla="*/ 132 h 136"/>
                  <a:gd name="T18" fmla="*/ 0 w 127"/>
                  <a:gd name="T19" fmla="*/ 128 h 136"/>
                  <a:gd name="T20" fmla="*/ 9 w 127"/>
                  <a:gd name="T21" fmla="*/ 127 h 136"/>
                  <a:gd name="T22" fmla="*/ 16 w 127"/>
                  <a:gd name="T23" fmla="*/ 120 h 136"/>
                  <a:gd name="T24" fmla="*/ 17 w 127"/>
                  <a:gd name="T25" fmla="*/ 111 h 136"/>
                  <a:gd name="T26" fmla="*/ 17 w 127"/>
                  <a:gd name="T27" fmla="*/ 22 h 136"/>
                  <a:gd name="T28" fmla="*/ 16 w 127"/>
                  <a:gd name="T29" fmla="*/ 15 h 136"/>
                  <a:gd name="T30" fmla="*/ 9 w 127"/>
                  <a:gd name="T31" fmla="*/ 9 h 136"/>
                  <a:gd name="T32" fmla="*/ 0 w 127"/>
                  <a:gd name="T33" fmla="*/ 8 h 136"/>
                  <a:gd name="T34" fmla="*/ 0 w 127"/>
                  <a:gd name="T35" fmla="*/ 1 h 136"/>
                  <a:gd name="T36" fmla="*/ 4 w 127"/>
                  <a:gd name="T37" fmla="*/ 0 h 136"/>
                  <a:gd name="T38" fmla="*/ 71 w 127"/>
                  <a:gd name="T39" fmla="*/ 0 h 136"/>
                  <a:gd name="T40" fmla="*/ 94 w 127"/>
                  <a:gd name="T41" fmla="*/ 4 h 136"/>
                  <a:gd name="T42" fmla="*/ 116 w 127"/>
                  <a:gd name="T43" fmla="*/ 32 h 136"/>
                  <a:gd name="T44" fmla="*/ 97 w 127"/>
                  <a:gd name="T45" fmla="*/ 66 h 136"/>
                  <a:gd name="T46" fmla="*/ 80 w 127"/>
                  <a:gd name="T47" fmla="*/ 70 h 136"/>
                  <a:gd name="T48" fmla="*/ 71 w 127"/>
                  <a:gd name="T49" fmla="*/ 71 h 136"/>
                  <a:gd name="T50" fmla="*/ 73 w 127"/>
                  <a:gd name="T51" fmla="*/ 75 h 136"/>
                  <a:gd name="T52" fmla="*/ 104 w 127"/>
                  <a:gd name="T53" fmla="*/ 114 h 136"/>
                  <a:gd name="T54" fmla="*/ 105 w 127"/>
                  <a:gd name="T55" fmla="*/ 116 h 136"/>
                  <a:gd name="T56" fmla="*/ 127 w 127"/>
                  <a:gd name="T57" fmla="*/ 128 h 136"/>
                  <a:gd name="T58" fmla="*/ 127 w 127"/>
                  <a:gd name="T59" fmla="*/ 135 h 136"/>
                  <a:gd name="T60" fmla="*/ 116 w 127"/>
                  <a:gd name="T61" fmla="*/ 135 h 136"/>
                  <a:gd name="T62" fmla="*/ 102 w 127"/>
                  <a:gd name="T63" fmla="*/ 136 h 136"/>
                  <a:gd name="T64" fmla="*/ 96 w 127"/>
                  <a:gd name="T65" fmla="*/ 132 h 136"/>
                  <a:gd name="T66" fmla="*/ 59 w 127"/>
                  <a:gd name="T67" fmla="*/ 82 h 136"/>
                  <a:gd name="T68" fmla="*/ 52 w 127"/>
                  <a:gd name="T69" fmla="*/ 73 h 136"/>
                  <a:gd name="T70" fmla="*/ 49 w 127"/>
                  <a:gd name="T71" fmla="*/ 71 h 136"/>
                  <a:gd name="T72" fmla="*/ 34 w 127"/>
                  <a:gd name="T73" fmla="*/ 71 h 136"/>
                  <a:gd name="T74" fmla="*/ 34 w 127"/>
                  <a:gd name="T75" fmla="*/ 61 h 136"/>
                  <a:gd name="T76" fmla="*/ 36 w 127"/>
                  <a:gd name="T77" fmla="*/ 62 h 136"/>
                  <a:gd name="T78" fmla="*/ 66 w 127"/>
                  <a:gd name="T79" fmla="*/ 62 h 136"/>
                  <a:gd name="T80" fmla="*/ 82 w 127"/>
                  <a:gd name="T81" fmla="*/ 59 h 136"/>
                  <a:gd name="T82" fmla="*/ 96 w 127"/>
                  <a:gd name="T83" fmla="*/ 44 h 136"/>
                  <a:gd name="T84" fmla="*/ 96 w 127"/>
                  <a:gd name="T85" fmla="*/ 29 h 136"/>
                  <a:gd name="T86" fmla="*/ 81 w 127"/>
                  <a:gd name="T87" fmla="*/ 12 h 136"/>
                  <a:gd name="T88" fmla="*/ 70 w 127"/>
                  <a:gd name="T89" fmla="*/ 11 h 136"/>
                  <a:gd name="T90" fmla="*/ 37 w 127"/>
                  <a:gd name="T91" fmla="*/ 11 h 136"/>
                  <a:gd name="T92" fmla="*/ 34 w 127"/>
                  <a:gd name="T93" fmla="*/ 11 h 136"/>
                  <a:gd name="T94" fmla="*/ 34 w 127"/>
                  <a:gd name="T95" fmla="*/ 6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7" h="136">
                    <a:moveTo>
                      <a:pt x="34" y="71"/>
                    </a:moveTo>
                    <a:cubicBezTo>
                      <a:pt x="34" y="75"/>
                      <a:pt x="34" y="78"/>
                      <a:pt x="34" y="81"/>
                    </a:cubicBezTo>
                    <a:cubicBezTo>
                      <a:pt x="34" y="92"/>
                      <a:pt x="34" y="103"/>
                      <a:pt x="34" y="114"/>
                    </a:cubicBezTo>
                    <a:cubicBezTo>
                      <a:pt x="34" y="117"/>
                      <a:pt x="34" y="119"/>
                      <a:pt x="35" y="122"/>
                    </a:cubicBezTo>
                    <a:cubicBezTo>
                      <a:pt x="35" y="125"/>
                      <a:pt x="37" y="127"/>
                      <a:pt x="40" y="127"/>
                    </a:cubicBezTo>
                    <a:cubicBezTo>
                      <a:pt x="43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1" y="135"/>
                    </a:cubicBezTo>
                    <a:cubicBezTo>
                      <a:pt x="0" y="134"/>
                      <a:pt x="0" y="133"/>
                      <a:pt x="0" y="132"/>
                    </a:cubicBezTo>
                    <a:cubicBezTo>
                      <a:pt x="0" y="131"/>
                      <a:pt x="0" y="130"/>
                      <a:pt x="0" y="128"/>
                    </a:cubicBezTo>
                    <a:cubicBezTo>
                      <a:pt x="3" y="128"/>
                      <a:pt x="6" y="128"/>
                      <a:pt x="9" y="127"/>
                    </a:cubicBezTo>
                    <a:cubicBezTo>
                      <a:pt x="14" y="126"/>
                      <a:pt x="15" y="125"/>
                      <a:pt x="16" y="120"/>
                    </a:cubicBezTo>
                    <a:cubicBezTo>
                      <a:pt x="16" y="117"/>
                      <a:pt x="17" y="114"/>
                      <a:pt x="17" y="111"/>
                    </a:cubicBezTo>
                    <a:cubicBezTo>
                      <a:pt x="17" y="81"/>
                      <a:pt x="17" y="52"/>
                      <a:pt x="17" y="22"/>
                    </a:cubicBezTo>
                    <a:cubicBezTo>
                      <a:pt x="17" y="20"/>
                      <a:pt x="16" y="17"/>
                      <a:pt x="16" y="15"/>
                    </a:cubicBezTo>
                    <a:cubicBezTo>
                      <a:pt x="15" y="11"/>
                      <a:pt x="13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26" y="0"/>
                      <a:pt x="49" y="0"/>
                      <a:pt x="71" y="0"/>
                    </a:cubicBezTo>
                    <a:cubicBezTo>
                      <a:pt x="79" y="0"/>
                      <a:pt x="86" y="1"/>
                      <a:pt x="94" y="4"/>
                    </a:cubicBezTo>
                    <a:cubicBezTo>
                      <a:pt x="108" y="9"/>
                      <a:pt x="115" y="18"/>
                      <a:pt x="116" y="32"/>
                    </a:cubicBezTo>
                    <a:cubicBezTo>
                      <a:pt x="117" y="48"/>
                      <a:pt x="110" y="60"/>
                      <a:pt x="97" y="66"/>
                    </a:cubicBezTo>
                    <a:cubicBezTo>
                      <a:pt x="91" y="68"/>
                      <a:pt x="86" y="70"/>
                      <a:pt x="80" y="70"/>
                    </a:cubicBezTo>
                    <a:cubicBezTo>
                      <a:pt x="77" y="70"/>
                      <a:pt x="74" y="71"/>
                      <a:pt x="71" y="71"/>
                    </a:cubicBezTo>
                    <a:cubicBezTo>
                      <a:pt x="72" y="73"/>
                      <a:pt x="73" y="74"/>
                      <a:pt x="73" y="75"/>
                    </a:cubicBezTo>
                    <a:cubicBezTo>
                      <a:pt x="84" y="88"/>
                      <a:pt x="94" y="101"/>
                      <a:pt x="104" y="114"/>
                    </a:cubicBezTo>
                    <a:cubicBezTo>
                      <a:pt x="105" y="115"/>
                      <a:pt x="105" y="115"/>
                      <a:pt x="105" y="116"/>
                    </a:cubicBezTo>
                    <a:cubicBezTo>
                      <a:pt x="111" y="122"/>
                      <a:pt x="117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24" y="135"/>
                      <a:pt x="120" y="135"/>
                      <a:pt x="116" y="135"/>
                    </a:cubicBezTo>
                    <a:cubicBezTo>
                      <a:pt x="111" y="135"/>
                      <a:pt x="107" y="135"/>
                      <a:pt x="102" y="136"/>
                    </a:cubicBezTo>
                    <a:cubicBezTo>
                      <a:pt x="99" y="136"/>
                      <a:pt x="97" y="134"/>
                      <a:pt x="96" y="132"/>
                    </a:cubicBezTo>
                    <a:cubicBezTo>
                      <a:pt x="83" y="115"/>
                      <a:pt x="71" y="99"/>
                      <a:pt x="59" y="82"/>
                    </a:cubicBezTo>
                    <a:cubicBezTo>
                      <a:pt x="57" y="79"/>
                      <a:pt x="54" y="76"/>
                      <a:pt x="52" y="73"/>
                    </a:cubicBezTo>
                    <a:cubicBezTo>
                      <a:pt x="51" y="72"/>
                      <a:pt x="50" y="71"/>
                      <a:pt x="49" y="71"/>
                    </a:cubicBezTo>
                    <a:cubicBezTo>
                      <a:pt x="44" y="71"/>
                      <a:pt x="39" y="71"/>
                      <a:pt x="34" y="71"/>
                    </a:cubicBezTo>
                    <a:close/>
                    <a:moveTo>
                      <a:pt x="34" y="61"/>
                    </a:moveTo>
                    <a:cubicBezTo>
                      <a:pt x="35" y="62"/>
                      <a:pt x="36" y="62"/>
                      <a:pt x="36" y="62"/>
                    </a:cubicBezTo>
                    <a:cubicBezTo>
                      <a:pt x="46" y="62"/>
                      <a:pt x="56" y="62"/>
                      <a:pt x="66" y="62"/>
                    </a:cubicBezTo>
                    <a:cubicBezTo>
                      <a:pt x="72" y="61"/>
                      <a:pt x="77" y="60"/>
                      <a:pt x="82" y="59"/>
                    </a:cubicBezTo>
                    <a:cubicBezTo>
                      <a:pt x="90" y="56"/>
                      <a:pt x="94" y="51"/>
                      <a:pt x="96" y="44"/>
                    </a:cubicBezTo>
                    <a:cubicBezTo>
                      <a:pt x="96" y="39"/>
                      <a:pt x="97" y="34"/>
                      <a:pt x="96" y="29"/>
                    </a:cubicBezTo>
                    <a:cubicBezTo>
                      <a:pt x="95" y="20"/>
                      <a:pt x="90" y="15"/>
                      <a:pt x="81" y="12"/>
                    </a:cubicBezTo>
                    <a:cubicBezTo>
                      <a:pt x="77" y="11"/>
                      <a:pt x="74" y="11"/>
                      <a:pt x="70" y="11"/>
                    </a:cubicBezTo>
                    <a:cubicBezTo>
                      <a:pt x="59" y="10"/>
                      <a:pt x="48" y="11"/>
                      <a:pt x="37" y="11"/>
                    </a:cubicBezTo>
                    <a:cubicBezTo>
                      <a:pt x="36" y="11"/>
                      <a:pt x="35" y="11"/>
                      <a:pt x="34" y="11"/>
                    </a:cubicBezTo>
                    <a:cubicBezTo>
                      <a:pt x="34" y="28"/>
                      <a:pt x="34" y="44"/>
                      <a:pt x="34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6" name="Freeform 18"/>
              <p:cNvSpPr/>
              <p:nvPr/>
            </p:nvSpPr>
            <p:spPr bwMode="auto">
              <a:xfrm>
                <a:off x="5333898" y="3887973"/>
                <a:ext cx="362030" cy="384457"/>
              </a:xfrm>
              <a:custGeom>
                <a:avLst/>
                <a:gdLst>
                  <a:gd name="T0" fmla="*/ 50 w 127"/>
                  <a:gd name="T1" fmla="*/ 70 h 135"/>
                  <a:gd name="T2" fmla="*/ 34 w 127"/>
                  <a:gd name="T3" fmla="*/ 87 h 135"/>
                  <a:gd name="T4" fmla="*/ 33 w 127"/>
                  <a:gd name="T5" fmla="*/ 90 h 135"/>
                  <a:gd name="T6" fmla="*/ 33 w 127"/>
                  <a:gd name="T7" fmla="*/ 116 h 135"/>
                  <a:gd name="T8" fmla="*/ 34 w 127"/>
                  <a:gd name="T9" fmla="*/ 120 h 135"/>
                  <a:gd name="T10" fmla="*/ 41 w 127"/>
                  <a:gd name="T11" fmla="*/ 127 h 135"/>
                  <a:gd name="T12" fmla="*/ 49 w 127"/>
                  <a:gd name="T13" fmla="*/ 128 h 135"/>
                  <a:gd name="T14" fmla="*/ 49 w 127"/>
                  <a:gd name="T15" fmla="*/ 135 h 135"/>
                  <a:gd name="T16" fmla="*/ 0 w 127"/>
                  <a:gd name="T17" fmla="*/ 135 h 135"/>
                  <a:gd name="T18" fmla="*/ 0 w 127"/>
                  <a:gd name="T19" fmla="*/ 128 h 135"/>
                  <a:gd name="T20" fmla="*/ 7 w 127"/>
                  <a:gd name="T21" fmla="*/ 128 h 135"/>
                  <a:gd name="T22" fmla="*/ 16 w 127"/>
                  <a:gd name="T23" fmla="*/ 118 h 135"/>
                  <a:gd name="T24" fmla="*/ 16 w 127"/>
                  <a:gd name="T25" fmla="*/ 111 h 135"/>
                  <a:gd name="T26" fmla="*/ 16 w 127"/>
                  <a:gd name="T27" fmla="*/ 24 h 135"/>
                  <a:gd name="T28" fmla="*/ 16 w 127"/>
                  <a:gd name="T29" fmla="*/ 16 h 135"/>
                  <a:gd name="T30" fmla="*/ 8 w 127"/>
                  <a:gd name="T31" fmla="*/ 9 h 135"/>
                  <a:gd name="T32" fmla="*/ 0 w 127"/>
                  <a:gd name="T33" fmla="*/ 8 h 135"/>
                  <a:gd name="T34" fmla="*/ 0 w 127"/>
                  <a:gd name="T35" fmla="*/ 1 h 135"/>
                  <a:gd name="T36" fmla="*/ 49 w 127"/>
                  <a:gd name="T37" fmla="*/ 1 h 135"/>
                  <a:gd name="T38" fmla="*/ 50 w 127"/>
                  <a:gd name="T39" fmla="*/ 8 h 135"/>
                  <a:gd name="T40" fmla="*/ 41 w 127"/>
                  <a:gd name="T41" fmla="*/ 9 h 135"/>
                  <a:gd name="T42" fmla="*/ 34 w 127"/>
                  <a:gd name="T43" fmla="*/ 16 h 135"/>
                  <a:gd name="T44" fmla="*/ 33 w 127"/>
                  <a:gd name="T45" fmla="*/ 23 h 135"/>
                  <a:gd name="T46" fmla="*/ 33 w 127"/>
                  <a:gd name="T47" fmla="*/ 70 h 135"/>
                  <a:gd name="T48" fmla="*/ 33 w 127"/>
                  <a:gd name="T49" fmla="*/ 73 h 135"/>
                  <a:gd name="T50" fmla="*/ 36 w 127"/>
                  <a:gd name="T51" fmla="*/ 71 h 135"/>
                  <a:gd name="T52" fmla="*/ 83 w 127"/>
                  <a:gd name="T53" fmla="*/ 19 h 135"/>
                  <a:gd name="T54" fmla="*/ 86 w 127"/>
                  <a:gd name="T55" fmla="*/ 14 h 135"/>
                  <a:gd name="T56" fmla="*/ 84 w 127"/>
                  <a:gd name="T57" fmla="*/ 9 h 135"/>
                  <a:gd name="T58" fmla="*/ 76 w 127"/>
                  <a:gd name="T59" fmla="*/ 8 h 135"/>
                  <a:gd name="T60" fmla="*/ 76 w 127"/>
                  <a:gd name="T61" fmla="*/ 1 h 135"/>
                  <a:gd name="T62" fmla="*/ 122 w 127"/>
                  <a:gd name="T63" fmla="*/ 1 h 135"/>
                  <a:gd name="T64" fmla="*/ 122 w 127"/>
                  <a:gd name="T65" fmla="*/ 8 h 135"/>
                  <a:gd name="T66" fmla="*/ 118 w 127"/>
                  <a:gd name="T67" fmla="*/ 8 h 135"/>
                  <a:gd name="T68" fmla="*/ 99 w 127"/>
                  <a:gd name="T69" fmla="*/ 18 h 135"/>
                  <a:gd name="T70" fmla="*/ 77 w 127"/>
                  <a:gd name="T71" fmla="*/ 41 h 135"/>
                  <a:gd name="T72" fmla="*/ 62 w 127"/>
                  <a:gd name="T73" fmla="*/ 57 h 135"/>
                  <a:gd name="T74" fmla="*/ 64 w 127"/>
                  <a:gd name="T75" fmla="*/ 61 h 135"/>
                  <a:gd name="T76" fmla="*/ 102 w 127"/>
                  <a:gd name="T77" fmla="*/ 113 h 135"/>
                  <a:gd name="T78" fmla="*/ 108 w 127"/>
                  <a:gd name="T79" fmla="*/ 120 h 135"/>
                  <a:gd name="T80" fmla="*/ 123 w 127"/>
                  <a:gd name="T81" fmla="*/ 127 h 135"/>
                  <a:gd name="T82" fmla="*/ 127 w 127"/>
                  <a:gd name="T83" fmla="*/ 128 h 135"/>
                  <a:gd name="T84" fmla="*/ 127 w 127"/>
                  <a:gd name="T85" fmla="*/ 135 h 135"/>
                  <a:gd name="T86" fmla="*/ 73 w 127"/>
                  <a:gd name="T87" fmla="*/ 135 h 135"/>
                  <a:gd name="T88" fmla="*/ 73 w 127"/>
                  <a:gd name="T89" fmla="*/ 128 h 135"/>
                  <a:gd name="T90" fmla="*/ 80 w 127"/>
                  <a:gd name="T91" fmla="*/ 127 h 135"/>
                  <a:gd name="T92" fmla="*/ 84 w 127"/>
                  <a:gd name="T93" fmla="*/ 120 h 135"/>
                  <a:gd name="T94" fmla="*/ 82 w 127"/>
                  <a:gd name="T95" fmla="*/ 115 h 135"/>
                  <a:gd name="T96" fmla="*/ 51 w 127"/>
                  <a:gd name="T97" fmla="*/ 72 h 135"/>
                  <a:gd name="T98" fmla="*/ 50 w 127"/>
                  <a:gd name="T99" fmla="*/ 7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7" h="135">
                    <a:moveTo>
                      <a:pt x="50" y="70"/>
                    </a:moveTo>
                    <a:cubicBezTo>
                      <a:pt x="44" y="76"/>
                      <a:pt x="39" y="81"/>
                      <a:pt x="34" y="87"/>
                    </a:cubicBezTo>
                    <a:cubicBezTo>
                      <a:pt x="33" y="88"/>
                      <a:pt x="33" y="89"/>
                      <a:pt x="33" y="90"/>
                    </a:cubicBezTo>
                    <a:cubicBezTo>
                      <a:pt x="33" y="99"/>
                      <a:pt x="33" y="107"/>
                      <a:pt x="33" y="116"/>
                    </a:cubicBezTo>
                    <a:cubicBezTo>
                      <a:pt x="33" y="117"/>
                      <a:pt x="33" y="118"/>
                      <a:pt x="34" y="120"/>
                    </a:cubicBezTo>
                    <a:cubicBezTo>
                      <a:pt x="35" y="125"/>
                      <a:pt x="36" y="126"/>
                      <a:pt x="41" y="127"/>
                    </a:cubicBezTo>
                    <a:cubicBezTo>
                      <a:pt x="44" y="127"/>
                      <a:pt x="46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7" y="128"/>
                    </a:cubicBezTo>
                    <a:cubicBezTo>
                      <a:pt x="14" y="127"/>
                      <a:pt x="16" y="125"/>
                      <a:pt x="16" y="118"/>
                    </a:cubicBezTo>
                    <a:cubicBezTo>
                      <a:pt x="16" y="115"/>
                      <a:pt x="16" y="113"/>
                      <a:pt x="16" y="111"/>
                    </a:cubicBezTo>
                    <a:cubicBezTo>
                      <a:pt x="16" y="82"/>
                      <a:pt x="16" y="53"/>
                      <a:pt x="16" y="24"/>
                    </a:cubicBezTo>
                    <a:cubicBezTo>
                      <a:pt x="16" y="21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5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4" y="0"/>
                      <a:pt x="40" y="0"/>
                      <a:pt x="49" y="1"/>
                    </a:cubicBezTo>
                    <a:cubicBezTo>
                      <a:pt x="49" y="3"/>
                      <a:pt x="50" y="5"/>
                      <a:pt x="50" y="8"/>
                    </a:cubicBezTo>
                    <a:cubicBezTo>
                      <a:pt x="47" y="8"/>
                      <a:pt x="44" y="8"/>
                      <a:pt x="41" y="9"/>
                    </a:cubicBezTo>
                    <a:cubicBezTo>
                      <a:pt x="37" y="9"/>
                      <a:pt x="34" y="11"/>
                      <a:pt x="34" y="16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39"/>
                      <a:pt x="33" y="54"/>
                      <a:pt x="33" y="70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5" y="72"/>
                      <a:pt x="36" y="72"/>
                      <a:pt x="36" y="71"/>
                    </a:cubicBezTo>
                    <a:cubicBezTo>
                      <a:pt x="52" y="54"/>
                      <a:pt x="67" y="37"/>
                      <a:pt x="83" y="19"/>
                    </a:cubicBezTo>
                    <a:cubicBezTo>
                      <a:pt x="84" y="18"/>
                      <a:pt x="85" y="16"/>
                      <a:pt x="86" y="14"/>
                    </a:cubicBezTo>
                    <a:cubicBezTo>
                      <a:pt x="88" y="12"/>
                      <a:pt x="87" y="10"/>
                      <a:pt x="84" y="9"/>
                    </a:cubicBezTo>
                    <a:cubicBezTo>
                      <a:pt x="81" y="8"/>
                      <a:pt x="79" y="8"/>
                      <a:pt x="76" y="8"/>
                    </a:cubicBezTo>
                    <a:cubicBezTo>
                      <a:pt x="76" y="5"/>
                      <a:pt x="76" y="3"/>
                      <a:pt x="76" y="1"/>
                    </a:cubicBezTo>
                    <a:cubicBezTo>
                      <a:pt x="79" y="0"/>
                      <a:pt x="114" y="0"/>
                      <a:pt x="122" y="1"/>
                    </a:cubicBezTo>
                    <a:cubicBezTo>
                      <a:pt x="122" y="3"/>
                      <a:pt x="122" y="5"/>
                      <a:pt x="122" y="8"/>
                    </a:cubicBezTo>
                    <a:cubicBezTo>
                      <a:pt x="121" y="8"/>
                      <a:pt x="120" y="8"/>
                      <a:pt x="118" y="8"/>
                    </a:cubicBezTo>
                    <a:cubicBezTo>
                      <a:pt x="111" y="9"/>
                      <a:pt x="104" y="12"/>
                      <a:pt x="99" y="18"/>
                    </a:cubicBezTo>
                    <a:cubicBezTo>
                      <a:pt x="92" y="25"/>
                      <a:pt x="85" y="33"/>
                      <a:pt x="77" y="41"/>
                    </a:cubicBezTo>
                    <a:cubicBezTo>
                      <a:pt x="72" y="46"/>
                      <a:pt x="67" y="52"/>
                      <a:pt x="62" y="57"/>
                    </a:cubicBezTo>
                    <a:cubicBezTo>
                      <a:pt x="63" y="58"/>
                      <a:pt x="64" y="59"/>
                      <a:pt x="64" y="61"/>
                    </a:cubicBezTo>
                    <a:cubicBezTo>
                      <a:pt x="77" y="78"/>
                      <a:pt x="90" y="95"/>
                      <a:pt x="102" y="113"/>
                    </a:cubicBezTo>
                    <a:cubicBezTo>
                      <a:pt x="104" y="115"/>
                      <a:pt x="106" y="118"/>
                      <a:pt x="108" y="120"/>
                    </a:cubicBezTo>
                    <a:cubicBezTo>
                      <a:pt x="112" y="124"/>
                      <a:pt x="117" y="127"/>
                      <a:pt x="123" y="127"/>
                    </a:cubicBezTo>
                    <a:cubicBezTo>
                      <a:pt x="124" y="128"/>
                      <a:pt x="125" y="128"/>
                      <a:pt x="127" y="128"/>
                    </a:cubicBezTo>
                    <a:cubicBezTo>
                      <a:pt x="127" y="130"/>
                      <a:pt x="127" y="133"/>
                      <a:pt x="127" y="135"/>
                    </a:cubicBezTo>
                    <a:cubicBezTo>
                      <a:pt x="109" y="135"/>
                      <a:pt x="91" y="135"/>
                      <a:pt x="73" y="135"/>
                    </a:cubicBezTo>
                    <a:cubicBezTo>
                      <a:pt x="73" y="133"/>
                      <a:pt x="73" y="131"/>
                      <a:pt x="73" y="128"/>
                    </a:cubicBezTo>
                    <a:cubicBezTo>
                      <a:pt x="75" y="128"/>
                      <a:pt x="78" y="128"/>
                      <a:pt x="80" y="127"/>
                    </a:cubicBezTo>
                    <a:cubicBezTo>
                      <a:pt x="85" y="127"/>
                      <a:pt x="86" y="125"/>
                      <a:pt x="84" y="120"/>
                    </a:cubicBezTo>
                    <a:cubicBezTo>
                      <a:pt x="84" y="118"/>
                      <a:pt x="83" y="117"/>
                      <a:pt x="82" y="115"/>
                    </a:cubicBezTo>
                    <a:cubicBezTo>
                      <a:pt x="72" y="101"/>
                      <a:pt x="61" y="86"/>
                      <a:pt x="51" y="72"/>
                    </a:cubicBezTo>
                    <a:cubicBezTo>
                      <a:pt x="51" y="71"/>
                      <a:pt x="50" y="71"/>
                      <a:pt x="50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19"/>
              <p:cNvSpPr/>
              <p:nvPr/>
            </p:nvSpPr>
            <p:spPr bwMode="auto">
              <a:xfrm>
                <a:off x="7278607" y="3887973"/>
                <a:ext cx="358826" cy="384457"/>
              </a:xfrm>
              <a:custGeom>
                <a:avLst/>
                <a:gdLst>
                  <a:gd name="T0" fmla="*/ 28 w 126"/>
                  <a:gd name="T1" fmla="*/ 16 h 135"/>
                  <a:gd name="T2" fmla="*/ 28 w 126"/>
                  <a:gd name="T3" fmla="*/ 20 h 135"/>
                  <a:gd name="T4" fmla="*/ 28 w 126"/>
                  <a:gd name="T5" fmla="*/ 109 h 135"/>
                  <a:gd name="T6" fmla="*/ 28 w 126"/>
                  <a:gd name="T7" fmla="*/ 119 h 135"/>
                  <a:gd name="T8" fmla="*/ 37 w 126"/>
                  <a:gd name="T9" fmla="*/ 127 h 135"/>
                  <a:gd name="T10" fmla="*/ 44 w 126"/>
                  <a:gd name="T11" fmla="*/ 128 h 135"/>
                  <a:gd name="T12" fmla="*/ 44 w 126"/>
                  <a:gd name="T13" fmla="*/ 135 h 135"/>
                  <a:gd name="T14" fmla="*/ 0 w 126"/>
                  <a:gd name="T15" fmla="*/ 135 h 135"/>
                  <a:gd name="T16" fmla="*/ 0 w 126"/>
                  <a:gd name="T17" fmla="*/ 128 h 135"/>
                  <a:gd name="T18" fmla="*/ 8 w 126"/>
                  <a:gd name="T19" fmla="*/ 127 h 135"/>
                  <a:gd name="T20" fmla="*/ 16 w 126"/>
                  <a:gd name="T21" fmla="*/ 120 h 135"/>
                  <a:gd name="T22" fmla="*/ 16 w 126"/>
                  <a:gd name="T23" fmla="*/ 113 h 135"/>
                  <a:gd name="T24" fmla="*/ 16 w 126"/>
                  <a:gd name="T25" fmla="*/ 19 h 135"/>
                  <a:gd name="T26" fmla="*/ 16 w 126"/>
                  <a:gd name="T27" fmla="*/ 15 h 135"/>
                  <a:gd name="T28" fmla="*/ 9 w 126"/>
                  <a:gd name="T29" fmla="*/ 9 h 135"/>
                  <a:gd name="T30" fmla="*/ 5 w 126"/>
                  <a:gd name="T31" fmla="*/ 8 h 135"/>
                  <a:gd name="T32" fmla="*/ 1 w 126"/>
                  <a:gd name="T33" fmla="*/ 8 h 135"/>
                  <a:gd name="T34" fmla="*/ 1 w 126"/>
                  <a:gd name="T35" fmla="*/ 1 h 135"/>
                  <a:gd name="T36" fmla="*/ 40 w 126"/>
                  <a:gd name="T37" fmla="*/ 1 h 135"/>
                  <a:gd name="T38" fmla="*/ 98 w 126"/>
                  <a:gd name="T39" fmla="*/ 100 h 135"/>
                  <a:gd name="T40" fmla="*/ 99 w 126"/>
                  <a:gd name="T41" fmla="*/ 100 h 135"/>
                  <a:gd name="T42" fmla="*/ 99 w 126"/>
                  <a:gd name="T43" fmla="*/ 96 h 135"/>
                  <a:gd name="T44" fmla="*/ 99 w 126"/>
                  <a:gd name="T45" fmla="*/ 24 h 135"/>
                  <a:gd name="T46" fmla="*/ 98 w 126"/>
                  <a:gd name="T47" fmla="*/ 16 h 135"/>
                  <a:gd name="T48" fmla="*/ 90 w 126"/>
                  <a:gd name="T49" fmla="*/ 9 h 135"/>
                  <a:gd name="T50" fmla="*/ 83 w 126"/>
                  <a:gd name="T51" fmla="*/ 8 h 135"/>
                  <a:gd name="T52" fmla="*/ 83 w 126"/>
                  <a:gd name="T53" fmla="*/ 1 h 135"/>
                  <a:gd name="T54" fmla="*/ 126 w 126"/>
                  <a:gd name="T55" fmla="*/ 1 h 135"/>
                  <a:gd name="T56" fmla="*/ 126 w 126"/>
                  <a:gd name="T57" fmla="*/ 8 h 135"/>
                  <a:gd name="T58" fmla="*/ 119 w 126"/>
                  <a:gd name="T59" fmla="*/ 9 h 135"/>
                  <a:gd name="T60" fmla="*/ 111 w 126"/>
                  <a:gd name="T61" fmla="*/ 16 h 135"/>
                  <a:gd name="T62" fmla="*/ 110 w 126"/>
                  <a:gd name="T63" fmla="*/ 27 h 135"/>
                  <a:gd name="T64" fmla="*/ 110 w 126"/>
                  <a:gd name="T65" fmla="*/ 129 h 135"/>
                  <a:gd name="T66" fmla="*/ 110 w 126"/>
                  <a:gd name="T67" fmla="*/ 135 h 135"/>
                  <a:gd name="T68" fmla="*/ 99 w 126"/>
                  <a:gd name="T69" fmla="*/ 135 h 135"/>
                  <a:gd name="T70" fmla="*/ 29 w 126"/>
                  <a:gd name="T71" fmla="*/ 15 h 135"/>
                  <a:gd name="T72" fmla="*/ 28 w 126"/>
                  <a:gd name="T73" fmla="*/ 1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6" h="135">
                    <a:moveTo>
                      <a:pt x="28" y="16"/>
                    </a:moveTo>
                    <a:cubicBezTo>
                      <a:pt x="28" y="17"/>
                      <a:pt x="28" y="19"/>
                      <a:pt x="28" y="20"/>
                    </a:cubicBezTo>
                    <a:cubicBezTo>
                      <a:pt x="28" y="50"/>
                      <a:pt x="28" y="79"/>
                      <a:pt x="28" y="109"/>
                    </a:cubicBezTo>
                    <a:cubicBezTo>
                      <a:pt x="28" y="112"/>
                      <a:pt x="28" y="115"/>
                      <a:pt x="28" y="119"/>
                    </a:cubicBezTo>
                    <a:cubicBezTo>
                      <a:pt x="29" y="124"/>
                      <a:pt x="31" y="126"/>
                      <a:pt x="37" y="127"/>
                    </a:cubicBezTo>
                    <a:cubicBezTo>
                      <a:pt x="39" y="127"/>
                      <a:pt x="41" y="128"/>
                      <a:pt x="44" y="128"/>
                    </a:cubicBezTo>
                    <a:cubicBezTo>
                      <a:pt x="44" y="130"/>
                      <a:pt x="44" y="133"/>
                      <a:pt x="44" y="135"/>
                    </a:cubicBezTo>
                    <a:cubicBezTo>
                      <a:pt x="29" y="135"/>
                      <a:pt x="15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5" y="127"/>
                      <a:pt x="8" y="127"/>
                    </a:cubicBezTo>
                    <a:cubicBezTo>
                      <a:pt x="12" y="127"/>
                      <a:pt x="15" y="124"/>
                      <a:pt x="16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0"/>
                      <a:pt x="16" y="19"/>
                    </a:cubicBezTo>
                    <a:cubicBezTo>
                      <a:pt x="16" y="18"/>
                      <a:pt x="16" y="17"/>
                      <a:pt x="16" y="15"/>
                    </a:cubicBezTo>
                    <a:cubicBezTo>
                      <a:pt x="16" y="11"/>
                      <a:pt x="14" y="9"/>
                      <a:pt x="9" y="9"/>
                    </a:cubicBezTo>
                    <a:cubicBezTo>
                      <a:pt x="8" y="8"/>
                      <a:pt x="7" y="8"/>
                      <a:pt x="5" y="8"/>
                    </a:cubicBezTo>
                    <a:cubicBezTo>
                      <a:pt x="4" y="8"/>
                      <a:pt x="2" y="8"/>
                      <a:pt x="1" y="8"/>
                    </a:cubicBezTo>
                    <a:cubicBezTo>
                      <a:pt x="1" y="5"/>
                      <a:pt x="1" y="3"/>
                      <a:pt x="1" y="1"/>
                    </a:cubicBezTo>
                    <a:cubicBezTo>
                      <a:pt x="14" y="1"/>
                      <a:pt x="27" y="1"/>
                      <a:pt x="40" y="1"/>
                    </a:cubicBezTo>
                    <a:cubicBezTo>
                      <a:pt x="59" y="34"/>
                      <a:pt x="79" y="67"/>
                      <a:pt x="98" y="100"/>
                    </a:cubicBezTo>
                    <a:cubicBezTo>
                      <a:pt x="98" y="100"/>
                      <a:pt x="99" y="100"/>
                      <a:pt x="99" y="100"/>
                    </a:cubicBezTo>
                    <a:cubicBezTo>
                      <a:pt x="99" y="99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1"/>
                      <a:pt x="99" y="19"/>
                      <a:pt x="98" y="16"/>
                    </a:cubicBezTo>
                    <a:cubicBezTo>
                      <a:pt x="97" y="12"/>
                      <a:pt x="94" y="9"/>
                      <a:pt x="90" y="9"/>
                    </a:cubicBezTo>
                    <a:cubicBezTo>
                      <a:pt x="88" y="8"/>
                      <a:pt x="86" y="8"/>
                      <a:pt x="83" y="8"/>
                    </a:cubicBezTo>
                    <a:cubicBezTo>
                      <a:pt x="83" y="5"/>
                      <a:pt x="83" y="3"/>
                      <a:pt x="83" y="1"/>
                    </a:cubicBezTo>
                    <a:cubicBezTo>
                      <a:pt x="87" y="0"/>
                      <a:pt x="115" y="0"/>
                      <a:pt x="126" y="1"/>
                    </a:cubicBezTo>
                    <a:cubicBezTo>
                      <a:pt x="126" y="3"/>
                      <a:pt x="126" y="5"/>
                      <a:pt x="126" y="8"/>
                    </a:cubicBezTo>
                    <a:cubicBezTo>
                      <a:pt x="124" y="8"/>
                      <a:pt x="122" y="8"/>
                      <a:pt x="119" y="9"/>
                    </a:cubicBezTo>
                    <a:cubicBezTo>
                      <a:pt x="115" y="9"/>
                      <a:pt x="112" y="12"/>
                      <a:pt x="111" y="16"/>
                    </a:cubicBezTo>
                    <a:cubicBezTo>
                      <a:pt x="111" y="20"/>
                      <a:pt x="110" y="23"/>
                      <a:pt x="110" y="27"/>
                    </a:cubicBezTo>
                    <a:cubicBezTo>
                      <a:pt x="110" y="61"/>
                      <a:pt x="110" y="95"/>
                      <a:pt x="110" y="129"/>
                    </a:cubicBezTo>
                    <a:cubicBezTo>
                      <a:pt x="110" y="131"/>
                      <a:pt x="110" y="133"/>
                      <a:pt x="110" y="135"/>
                    </a:cubicBezTo>
                    <a:cubicBezTo>
                      <a:pt x="106" y="135"/>
                      <a:pt x="103" y="135"/>
                      <a:pt x="99" y="135"/>
                    </a:cubicBezTo>
                    <a:cubicBezTo>
                      <a:pt x="76" y="95"/>
                      <a:pt x="52" y="55"/>
                      <a:pt x="29" y="15"/>
                    </a:cubicBezTo>
                    <a:cubicBezTo>
                      <a:pt x="28" y="15"/>
                      <a:pt x="28" y="15"/>
                      <a:pt x="28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8" name="Freeform 20"/>
              <p:cNvSpPr/>
              <p:nvPr/>
            </p:nvSpPr>
            <p:spPr bwMode="auto">
              <a:xfrm>
                <a:off x="8233341" y="3887973"/>
                <a:ext cx="352419" cy="384457"/>
              </a:xfrm>
              <a:custGeom>
                <a:avLst/>
                <a:gdLst>
                  <a:gd name="T0" fmla="*/ 0 w 124"/>
                  <a:gd name="T1" fmla="*/ 8 h 135"/>
                  <a:gd name="T2" fmla="*/ 0 w 124"/>
                  <a:gd name="T3" fmla="*/ 1 h 135"/>
                  <a:gd name="T4" fmla="*/ 105 w 124"/>
                  <a:gd name="T5" fmla="*/ 1 h 135"/>
                  <a:gd name="T6" fmla="*/ 117 w 124"/>
                  <a:gd name="T7" fmla="*/ 35 h 135"/>
                  <a:gd name="T8" fmla="*/ 110 w 124"/>
                  <a:gd name="T9" fmla="*/ 39 h 135"/>
                  <a:gd name="T10" fmla="*/ 107 w 124"/>
                  <a:gd name="T11" fmla="*/ 33 h 135"/>
                  <a:gd name="T12" fmla="*/ 78 w 124"/>
                  <a:gd name="T13" fmla="*/ 11 h 135"/>
                  <a:gd name="T14" fmla="*/ 34 w 124"/>
                  <a:gd name="T15" fmla="*/ 11 h 135"/>
                  <a:gd name="T16" fmla="*/ 34 w 124"/>
                  <a:gd name="T17" fmla="*/ 61 h 135"/>
                  <a:gd name="T18" fmla="*/ 55 w 124"/>
                  <a:gd name="T19" fmla="*/ 60 h 135"/>
                  <a:gd name="T20" fmla="*/ 69 w 124"/>
                  <a:gd name="T21" fmla="*/ 45 h 135"/>
                  <a:gd name="T22" fmla="*/ 70 w 124"/>
                  <a:gd name="T23" fmla="*/ 36 h 135"/>
                  <a:gd name="T24" fmla="*/ 78 w 124"/>
                  <a:gd name="T25" fmla="*/ 36 h 135"/>
                  <a:gd name="T26" fmla="*/ 78 w 124"/>
                  <a:gd name="T27" fmla="*/ 95 h 135"/>
                  <a:gd name="T28" fmla="*/ 74 w 124"/>
                  <a:gd name="T29" fmla="*/ 95 h 135"/>
                  <a:gd name="T30" fmla="*/ 70 w 124"/>
                  <a:gd name="T31" fmla="*/ 95 h 135"/>
                  <a:gd name="T32" fmla="*/ 70 w 124"/>
                  <a:gd name="T33" fmla="*/ 88 h 135"/>
                  <a:gd name="T34" fmla="*/ 68 w 124"/>
                  <a:gd name="T35" fmla="*/ 81 h 135"/>
                  <a:gd name="T36" fmla="*/ 58 w 124"/>
                  <a:gd name="T37" fmla="*/ 71 h 135"/>
                  <a:gd name="T38" fmla="*/ 34 w 124"/>
                  <a:gd name="T39" fmla="*/ 70 h 135"/>
                  <a:gd name="T40" fmla="*/ 33 w 124"/>
                  <a:gd name="T41" fmla="*/ 74 h 135"/>
                  <a:gd name="T42" fmla="*/ 33 w 124"/>
                  <a:gd name="T43" fmla="*/ 115 h 135"/>
                  <a:gd name="T44" fmla="*/ 43 w 124"/>
                  <a:gd name="T45" fmla="*/ 125 h 135"/>
                  <a:gd name="T46" fmla="*/ 69 w 124"/>
                  <a:gd name="T47" fmla="*/ 125 h 135"/>
                  <a:gd name="T48" fmla="*/ 112 w 124"/>
                  <a:gd name="T49" fmla="*/ 97 h 135"/>
                  <a:gd name="T50" fmla="*/ 115 w 124"/>
                  <a:gd name="T51" fmla="*/ 90 h 135"/>
                  <a:gd name="T52" fmla="*/ 124 w 124"/>
                  <a:gd name="T53" fmla="*/ 93 h 135"/>
                  <a:gd name="T54" fmla="*/ 109 w 124"/>
                  <a:gd name="T55" fmla="*/ 135 h 135"/>
                  <a:gd name="T56" fmla="*/ 0 w 124"/>
                  <a:gd name="T57" fmla="*/ 135 h 135"/>
                  <a:gd name="T58" fmla="*/ 0 w 124"/>
                  <a:gd name="T59" fmla="*/ 128 h 135"/>
                  <a:gd name="T60" fmla="*/ 8 w 124"/>
                  <a:gd name="T61" fmla="*/ 127 h 135"/>
                  <a:gd name="T62" fmla="*/ 15 w 124"/>
                  <a:gd name="T63" fmla="*/ 120 h 135"/>
                  <a:gd name="T64" fmla="*/ 16 w 124"/>
                  <a:gd name="T65" fmla="*/ 113 h 135"/>
                  <a:gd name="T66" fmla="*/ 16 w 124"/>
                  <a:gd name="T67" fmla="*/ 21 h 135"/>
                  <a:gd name="T68" fmla="*/ 16 w 124"/>
                  <a:gd name="T69" fmla="*/ 16 h 135"/>
                  <a:gd name="T70" fmla="*/ 8 w 124"/>
                  <a:gd name="T71" fmla="*/ 9 h 135"/>
                  <a:gd name="T72" fmla="*/ 4 w 124"/>
                  <a:gd name="T73" fmla="*/ 8 h 135"/>
                  <a:gd name="T74" fmla="*/ 0 w 124"/>
                  <a:gd name="T75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4" h="135">
                    <a:moveTo>
                      <a:pt x="0" y="8"/>
                    </a:moveTo>
                    <a:cubicBezTo>
                      <a:pt x="0" y="5"/>
                      <a:pt x="0" y="3"/>
                      <a:pt x="0" y="1"/>
                    </a:cubicBezTo>
                    <a:cubicBezTo>
                      <a:pt x="3" y="0"/>
                      <a:pt x="98" y="0"/>
                      <a:pt x="105" y="1"/>
                    </a:cubicBezTo>
                    <a:cubicBezTo>
                      <a:pt x="109" y="12"/>
                      <a:pt x="113" y="24"/>
                      <a:pt x="117" y="35"/>
                    </a:cubicBezTo>
                    <a:cubicBezTo>
                      <a:pt x="115" y="37"/>
                      <a:pt x="112" y="38"/>
                      <a:pt x="110" y="39"/>
                    </a:cubicBezTo>
                    <a:cubicBezTo>
                      <a:pt x="109" y="36"/>
                      <a:pt x="108" y="35"/>
                      <a:pt x="107" y="33"/>
                    </a:cubicBezTo>
                    <a:cubicBezTo>
                      <a:pt x="101" y="20"/>
                      <a:pt x="92" y="13"/>
                      <a:pt x="78" y="11"/>
                    </a:cubicBezTo>
                    <a:cubicBezTo>
                      <a:pt x="63" y="10"/>
                      <a:pt x="48" y="11"/>
                      <a:pt x="34" y="11"/>
                    </a:cubicBezTo>
                    <a:cubicBezTo>
                      <a:pt x="33" y="15"/>
                      <a:pt x="33" y="55"/>
                      <a:pt x="34" y="61"/>
                    </a:cubicBezTo>
                    <a:cubicBezTo>
                      <a:pt x="41" y="61"/>
                      <a:pt x="48" y="61"/>
                      <a:pt x="55" y="60"/>
                    </a:cubicBezTo>
                    <a:cubicBezTo>
                      <a:pt x="64" y="59"/>
                      <a:pt x="68" y="54"/>
                      <a:pt x="69" y="45"/>
                    </a:cubicBezTo>
                    <a:cubicBezTo>
                      <a:pt x="70" y="42"/>
                      <a:pt x="70" y="39"/>
                      <a:pt x="70" y="36"/>
                    </a:cubicBezTo>
                    <a:cubicBezTo>
                      <a:pt x="73" y="36"/>
                      <a:pt x="75" y="36"/>
                      <a:pt x="78" y="36"/>
                    </a:cubicBezTo>
                    <a:cubicBezTo>
                      <a:pt x="78" y="56"/>
                      <a:pt x="78" y="75"/>
                      <a:pt x="78" y="95"/>
                    </a:cubicBezTo>
                    <a:cubicBezTo>
                      <a:pt x="77" y="95"/>
                      <a:pt x="76" y="95"/>
                      <a:pt x="74" y="95"/>
                    </a:cubicBezTo>
                    <a:cubicBezTo>
                      <a:pt x="73" y="95"/>
                      <a:pt x="72" y="95"/>
                      <a:pt x="70" y="95"/>
                    </a:cubicBezTo>
                    <a:cubicBezTo>
                      <a:pt x="70" y="93"/>
                      <a:pt x="70" y="90"/>
                      <a:pt x="70" y="88"/>
                    </a:cubicBezTo>
                    <a:cubicBezTo>
                      <a:pt x="69" y="86"/>
                      <a:pt x="69" y="83"/>
                      <a:pt x="68" y="81"/>
                    </a:cubicBezTo>
                    <a:cubicBezTo>
                      <a:pt x="67" y="75"/>
                      <a:pt x="64" y="72"/>
                      <a:pt x="58" y="71"/>
                    </a:cubicBezTo>
                    <a:cubicBezTo>
                      <a:pt x="50" y="69"/>
                      <a:pt x="42" y="70"/>
                      <a:pt x="34" y="70"/>
                    </a:cubicBezTo>
                    <a:cubicBezTo>
                      <a:pt x="33" y="72"/>
                      <a:pt x="33" y="73"/>
                      <a:pt x="33" y="74"/>
                    </a:cubicBezTo>
                    <a:cubicBezTo>
                      <a:pt x="33" y="88"/>
                      <a:pt x="33" y="102"/>
                      <a:pt x="33" y="115"/>
                    </a:cubicBezTo>
                    <a:cubicBezTo>
                      <a:pt x="33" y="124"/>
                      <a:pt x="34" y="125"/>
                      <a:pt x="43" y="125"/>
                    </a:cubicBezTo>
                    <a:cubicBezTo>
                      <a:pt x="52" y="125"/>
                      <a:pt x="60" y="125"/>
                      <a:pt x="69" y="125"/>
                    </a:cubicBezTo>
                    <a:cubicBezTo>
                      <a:pt x="89" y="125"/>
                      <a:pt x="104" y="115"/>
                      <a:pt x="112" y="97"/>
                    </a:cubicBezTo>
                    <a:cubicBezTo>
                      <a:pt x="113" y="95"/>
                      <a:pt x="114" y="93"/>
                      <a:pt x="115" y="90"/>
                    </a:cubicBezTo>
                    <a:cubicBezTo>
                      <a:pt x="118" y="91"/>
                      <a:pt x="121" y="92"/>
                      <a:pt x="124" y="93"/>
                    </a:cubicBezTo>
                    <a:cubicBezTo>
                      <a:pt x="119" y="108"/>
                      <a:pt x="114" y="121"/>
                      <a:pt x="109" y="135"/>
                    </a:cubicBezTo>
                    <a:cubicBezTo>
                      <a:pt x="73" y="135"/>
                      <a:pt x="37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3" y="128"/>
                      <a:pt x="6" y="128"/>
                      <a:pt x="8" y="127"/>
                    </a:cubicBezTo>
                    <a:cubicBezTo>
                      <a:pt x="13" y="126"/>
                      <a:pt x="15" y="125"/>
                      <a:pt x="15" y="120"/>
                    </a:cubicBezTo>
                    <a:cubicBezTo>
                      <a:pt x="16" y="118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20"/>
                      <a:pt x="16" y="18"/>
                      <a:pt x="16" y="16"/>
                    </a:cubicBezTo>
                    <a:cubicBezTo>
                      <a:pt x="15" y="11"/>
                      <a:pt x="13" y="9"/>
                      <a:pt x="8" y="9"/>
                    </a:cubicBezTo>
                    <a:cubicBezTo>
                      <a:pt x="7" y="9"/>
                      <a:pt x="6" y="8"/>
                      <a:pt x="4" y="8"/>
                    </a:cubicBezTo>
                    <a:cubicBezTo>
                      <a:pt x="3" y="8"/>
                      <a:pt x="2" y="8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9" name="Freeform 21"/>
              <p:cNvSpPr/>
              <p:nvPr/>
            </p:nvSpPr>
            <p:spPr bwMode="auto">
              <a:xfrm>
                <a:off x="4949441" y="3891177"/>
                <a:ext cx="352419" cy="381253"/>
              </a:xfrm>
              <a:custGeom>
                <a:avLst/>
                <a:gdLst>
                  <a:gd name="T0" fmla="*/ 33 w 123"/>
                  <a:gd name="T1" fmla="*/ 60 h 134"/>
                  <a:gd name="T2" fmla="*/ 55 w 123"/>
                  <a:gd name="T3" fmla="*/ 59 h 134"/>
                  <a:gd name="T4" fmla="*/ 68 w 123"/>
                  <a:gd name="T5" fmla="*/ 45 h 134"/>
                  <a:gd name="T6" fmla="*/ 70 w 123"/>
                  <a:gd name="T7" fmla="*/ 35 h 134"/>
                  <a:gd name="T8" fmla="*/ 77 w 123"/>
                  <a:gd name="T9" fmla="*/ 35 h 134"/>
                  <a:gd name="T10" fmla="*/ 77 w 123"/>
                  <a:gd name="T11" fmla="*/ 94 h 134"/>
                  <a:gd name="T12" fmla="*/ 75 w 123"/>
                  <a:gd name="T13" fmla="*/ 94 h 134"/>
                  <a:gd name="T14" fmla="*/ 70 w 123"/>
                  <a:gd name="T15" fmla="*/ 94 h 134"/>
                  <a:gd name="T16" fmla="*/ 69 w 123"/>
                  <a:gd name="T17" fmla="*/ 83 h 134"/>
                  <a:gd name="T18" fmla="*/ 54 w 123"/>
                  <a:gd name="T19" fmla="*/ 69 h 134"/>
                  <a:gd name="T20" fmla="*/ 33 w 123"/>
                  <a:gd name="T21" fmla="*/ 69 h 134"/>
                  <a:gd name="T22" fmla="*/ 33 w 123"/>
                  <a:gd name="T23" fmla="*/ 73 h 134"/>
                  <a:gd name="T24" fmla="*/ 33 w 123"/>
                  <a:gd name="T25" fmla="*/ 114 h 134"/>
                  <a:gd name="T26" fmla="*/ 43 w 123"/>
                  <a:gd name="T27" fmla="*/ 124 h 134"/>
                  <a:gd name="T28" fmla="*/ 68 w 123"/>
                  <a:gd name="T29" fmla="*/ 124 h 134"/>
                  <a:gd name="T30" fmla="*/ 112 w 123"/>
                  <a:gd name="T31" fmla="*/ 96 h 134"/>
                  <a:gd name="T32" fmla="*/ 115 w 123"/>
                  <a:gd name="T33" fmla="*/ 90 h 134"/>
                  <a:gd name="T34" fmla="*/ 115 w 123"/>
                  <a:gd name="T35" fmla="*/ 90 h 134"/>
                  <a:gd name="T36" fmla="*/ 123 w 123"/>
                  <a:gd name="T37" fmla="*/ 92 h 134"/>
                  <a:gd name="T38" fmla="*/ 109 w 123"/>
                  <a:gd name="T39" fmla="*/ 134 h 134"/>
                  <a:gd name="T40" fmla="*/ 0 w 123"/>
                  <a:gd name="T41" fmla="*/ 134 h 134"/>
                  <a:gd name="T42" fmla="*/ 0 w 123"/>
                  <a:gd name="T43" fmla="*/ 127 h 134"/>
                  <a:gd name="T44" fmla="*/ 8 w 123"/>
                  <a:gd name="T45" fmla="*/ 126 h 134"/>
                  <a:gd name="T46" fmla="*/ 15 w 123"/>
                  <a:gd name="T47" fmla="*/ 120 h 134"/>
                  <a:gd name="T48" fmla="*/ 16 w 123"/>
                  <a:gd name="T49" fmla="*/ 113 h 134"/>
                  <a:gd name="T50" fmla="*/ 16 w 123"/>
                  <a:gd name="T51" fmla="*/ 20 h 134"/>
                  <a:gd name="T52" fmla="*/ 5 w 123"/>
                  <a:gd name="T53" fmla="*/ 7 h 134"/>
                  <a:gd name="T54" fmla="*/ 0 w 123"/>
                  <a:gd name="T55" fmla="*/ 7 h 134"/>
                  <a:gd name="T56" fmla="*/ 0 w 123"/>
                  <a:gd name="T57" fmla="*/ 0 h 134"/>
                  <a:gd name="T58" fmla="*/ 105 w 123"/>
                  <a:gd name="T59" fmla="*/ 0 h 134"/>
                  <a:gd name="T60" fmla="*/ 117 w 123"/>
                  <a:gd name="T61" fmla="*/ 35 h 134"/>
                  <a:gd name="T62" fmla="*/ 109 w 123"/>
                  <a:gd name="T63" fmla="*/ 38 h 134"/>
                  <a:gd name="T64" fmla="*/ 107 w 123"/>
                  <a:gd name="T65" fmla="*/ 34 h 134"/>
                  <a:gd name="T66" fmla="*/ 105 w 123"/>
                  <a:gd name="T67" fmla="*/ 29 h 134"/>
                  <a:gd name="T68" fmla="*/ 78 w 123"/>
                  <a:gd name="T69" fmla="*/ 11 h 134"/>
                  <a:gd name="T70" fmla="*/ 42 w 123"/>
                  <a:gd name="T71" fmla="*/ 10 h 134"/>
                  <a:gd name="T72" fmla="*/ 33 w 123"/>
                  <a:gd name="T73" fmla="*/ 10 h 134"/>
                  <a:gd name="T74" fmla="*/ 33 w 123"/>
                  <a:gd name="T75" fmla="*/ 6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34">
                    <a:moveTo>
                      <a:pt x="33" y="60"/>
                    </a:moveTo>
                    <a:cubicBezTo>
                      <a:pt x="41" y="60"/>
                      <a:pt x="48" y="61"/>
                      <a:pt x="55" y="59"/>
                    </a:cubicBezTo>
                    <a:cubicBezTo>
                      <a:pt x="63" y="57"/>
                      <a:pt x="67" y="53"/>
                      <a:pt x="68" y="45"/>
                    </a:cubicBezTo>
                    <a:cubicBezTo>
                      <a:pt x="69" y="42"/>
                      <a:pt x="69" y="39"/>
                      <a:pt x="70" y="35"/>
                    </a:cubicBezTo>
                    <a:cubicBezTo>
                      <a:pt x="72" y="35"/>
                      <a:pt x="75" y="35"/>
                      <a:pt x="77" y="35"/>
                    </a:cubicBezTo>
                    <a:cubicBezTo>
                      <a:pt x="77" y="55"/>
                      <a:pt x="77" y="74"/>
                      <a:pt x="77" y="94"/>
                    </a:cubicBezTo>
                    <a:cubicBezTo>
                      <a:pt x="76" y="94"/>
                      <a:pt x="75" y="94"/>
                      <a:pt x="75" y="94"/>
                    </a:cubicBezTo>
                    <a:cubicBezTo>
                      <a:pt x="73" y="94"/>
                      <a:pt x="71" y="94"/>
                      <a:pt x="70" y="94"/>
                    </a:cubicBezTo>
                    <a:cubicBezTo>
                      <a:pt x="69" y="90"/>
                      <a:pt x="69" y="86"/>
                      <a:pt x="69" y="83"/>
                    </a:cubicBezTo>
                    <a:cubicBezTo>
                      <a:pt x="67" y="74"/>
                      <a:pt x="63" y="70"/>
                      <a:pt x="54" y="69"/>
                    </a:cubicBezTo>
                    <a:cubicBezTo>
                      <a:pt x="47" y="69"/>
                      <a:pt x="40" y="69"/>
                      <a:pt x="33" y="69"/>
                    </a:cubicBezTo>
                    <a:cubicBezTo>
                      <a:pt x="33" y="71"/>
                      <a:pt x="33" y="72"/>
                      <a:pt x="33" y="73"/>
                    </a:cubicBezTo>
                    <a:cubicBezTo>
                      <a:pt x="33" y="87"/>
                      <a:pt x="33" y="101"/>
                      <a:pt x="33" y="114"/>
                    </a:cubicBezTo>
                    <a:cubicBezTo>
                      <a:pt x="33" y="123"/>
                      <a:pt x="34" y="124"/>
                      <a:pt x="43" y="124"/>
                    </a:cubicBezTo>
                    <a:cubicBezTo>
                      <a:pt x="51" y="124"/>
                      <a:pt x="60" y="124"/>
                      <a:pt x="68" y="124"/>
                    </a:cubicBezTo>
                    <a:cubicBezTo>
                      <a:pt x="89" y="124"/>
                      <a:pt x="103" y="114"/>
                      <a:pt x="112" y="96"/>
                    </a:cubicBezTo>
                    <a:cubicBezTo>
                      <a:pt x="113" y="94"/>
                      <a:pt x="114" y="92"/>
                      <a:pt x="115" y="90"/>
                    </a:cubicBezTo>
                    <a:cubicBezTo>
                      <a:pt x="115" y="90"/>
                      <a:pt x="115" y="90"/>
                      <a:pt x="115" y="90"/>
                    </a:cubicBezTo>
                    <a:cubicBezTo>
                      <a:pt x="118" y="90"/>
                      <a:pt x="120" y="91"/>
                      <a:pt x="123" y="92"/>
                    </a:cubicBezTo>
                    <a:cubicBezTo>
                      <a:pt x="118" y="107"/>
                      <a:pt x="113" y="120"/>
                      <a:pt x="109" y="134"/>
                    </a:cubicBezTo>
                    <a:cubicBezTo>
                      <a:pt x="72" y="134"/>
                      <a:pt x="3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6"/>
                      <a:pt x="8" y="126"/>
                    </a:cubicBezTo>
                    <a:cubicBezTo>
                      <a:pt x="12" y="126"/>
                      <a:pt x="14" y="124"/>
                      <a:pt x="15" y="120"/>
                    </a:cubicBezTo>
                    <a:cubicBezTo>
                      <a:pt x="15" y="118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0"/>
                      <a:pt x="14" y="8"/>
                      <a:pt x="5" y="7"/>
                    </a:cubicBezTo>
                    <a:cubicBezTo>
                      <a:pt x="3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34" y="0"/>
                      <a:pt x="69" y="0"/>
                      <a:pt x="105" y="0"/>
                    </a:cubicBezTo>
                    <a:cubicBezTo>
                      <a:pt x="109" y="11"/>
                      <a:pt x="112" y="22"/>
                      <a:pt x="117" y="35"/>
                    </a:cubicBezTo>
                    <a:cubicBezTo>
                      <a:pt x="114" y="36"/>
                      <a:pt x="112" y="37"/>
                      <a:pt x="109" y="38"/>
                    </a:cubicBezTo>
                    <a:cubicBezTo>
                      <a:pt x="108" y="36"/>
                      <a:pt x="108" y="35"/>
                      <a:pt x="107" y="34"/>
                    </a:cubicBezTo>
                    <a:cubicBezTo>
                      <a:pt x="107" y="32"/>
                      <a:pt x="106" y="31"/>
                      <a:pt x="105" y="29"/>
                    </a:cubicBezTo>
                    <a:cubicBezTo>
                      <a:pt x="100" y="18"/>
                      <a:pt x="90" y="11"/>
                      <a:pt x="78" y="11"/>
                    </a:cubicBezTo>
                    <a:cubicBezTo>
                      <a:pt x="66" y="10"/>
                      <a:pt x="54" y="10"/>
                      <a:pt x="42" y="10"/>
                    </a:cubicBezTo>
                    <a:cubicBezTo>
                      <a:pt x="39" y="10"/>
                      <a:pt x="36" y="10"/>
                      <a:pt x="33" y="10"/>
                    </a:cubicBezTo>
                    <a:cubicBezTo>
                      <a:pt x="33" y="26"/>
                      <a:pt x="33" y="43"/>
                      <a:pt x="3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0" name="Freeform 22"/>
              <p:cNvSpPr/>
              <p:nvPr/>
            </p:nvSpPr>
            <p:spPr bwMode="auto">
              <a:xfrm>
                <a:off x="5897767" y="3891177"/>
                <a:ext cx="358826" cy="381253"/>
              </a:xfrm>
              <a:custGeom>
                <a:avLst/>
                <a:gdLst>
                  <a:gd name="T0" fmla="*/ 43 w 126"/>
                  <a:gd name="T1" fmla="*/ 134 h 134"/>
                  <a:gd name="T2" fmla="*/ 0 w 126"/>
                  <a:gd name="T3" fmla="*/ 134 h 134"/>
                  <a:gd name="T4" fmla="*/ 0 w 126"/>
                  <a:gd name="T5" fmla="*/ 127 h 134"/>
                  <a:gd name="T6" fmla="*/ 7 w 126"/>
                  <a:gd name="T7" fmla="*/ 126 h 134"/>
                  <a:gd name="T8" fmla="*/ 16 w 126"/>
                  <a:gd name="T9" fmla="*/ 118 h 134"/>
                  <a:gd name="T10" fmla="*/ 16 w 126"/>
                  <a:gd name="T11" fmla="*/ 110 h 134"/>
                  <a:gd name="T12" fmla="*/ 16 w 126"/>
                  <a:gd name="T13" fmla="*/ 18 h 134"/>
                  <a:gd name="T14" fmla="*/ 5 w 126"/>
                  <a:gd name="T15" fmla="*/ 7 h 134"/>
                  <a:gd name="T16" fmla="*/ 0 w 126"/>
                  <a:gd name="T17" fmla="*/ 7 h 134"/>
                  <a:gd name="T18" fmla="*/ 0 w 126"/>
                  <a:gd name="T19" fmla="*/ 0 h 134"/>
                  <a:gd name="T20" fmla="*/ 40 w 126"/>
                  <a:gd name="T21" fmla="*/ 0 h 134"/>
                  <a:gd name="T22" fmla="*/ 98 w 126"/>
                  <a:gd name="T23" fmla="*/ 100 h 134"/>
                  <a:gd name="T24" fmla="*/ 99 w 126"/>
                  <a:gd name="T25" fmla="*/ 96 h 134"/>
                  <a:gd name="T26" fmla="*/ 99 w 126"/>
                  <a:gd name="T27" fmla="*/ 24 h 134"/>
                  <a:gd name="T28" fmla="*/ 98 w 126"/>
                  <a:gd name="T29" fmla="*/ 17 h 134"/>
                  <a:gd name="T30" fmla="*/ 89 w 126"/>
                  <a:gd name="T31" fmla="*/ 7 h 134"/>
                  <a:gd name="T32" fmla="*/ 83 w 126"/>
                  <a:gd name="T33" fmla="*/ 7 h 134"/>
                  <a:gd name="T34" fmla="*/ 83 w 126"/>
                  <a:gd name="T35" fmla="*/ 4 h 134"/>
                  <a:gd name="T36" fmla="*/ 83 w 126"/>
                  <a:gd name="T37" fmla="*/ 0 h 134"/>
                  <a:gd name="T38" fmla="*/ 125 w 126"/>
                  <a:gd name="T39" fmla="*/ 0 h 134"/>
                  <a:gd name="T40" fmla="*/ 126 w 126"/>
                  <a:gd name="T41" fmla="*/ 3 h 134"/>
                  <a:gd name="T42" fmla="*/ 126 w 126"/>
                  <a:gd name="T43" fmla="*/ 7 h 134"/>
                  <a:gd name="T44" fmla="*/ 120 w 126"/>
                  <a:gd name="T45" fmla="*/ 7 h 134"/>
                  <a:gd name="T46" fmla="*/ 110 w 126"/>
                  <a:gd name="T47" fmla="*/ 16 h 134"/>
                  <a:gd name="T48" fmla="*/ 110 w 126"/>
                  <a:gd name="T49" fmla="*/ 26 h 134"/>
                  <a:gd name="T50" fmla="*/ 110 w 126"/>
                  <a:gd name="T51" fmla="*/ 128 h 134"/>
                  <a:gd name="T52" fmla="*/ 110 w 126"/>
                  <a:gd name="T53" fmla="*/ 134 h 134"/>
                  <a:gd name="T54" fmla="*/ 98 w 126"/>
                  <a:gd name="T55" fmla="*/ 134 h 134"/>
                  <a:gd name="T56" fmla="*/ 28 w 126"/>
                  <a:gd name="T57" fmla="*/ 14 h 134"/>
                  <a:gd name="T58" fmla="*/ 28 w 126"/>
                  <a:gd name="T59" fmla="*/ 14 h 134"/>
                  <a:gd name="T60" fmla="*/ 27 w 126"/>
                  <a:gd name="T61" fmla="*/ 17 h 134"/>
                  <a:gd name="T62" fmla="*/ 27 w 126"/>
                  <a:gd name="T63" fmla="*/ 110 h 134"/>
                  <a:gd name="T64" fmla="*/ 28 w 126"/>
                  <a:gd name="T65" fmla="*/ 118 h 134"/>
                  <a:gd name="T66" fmla="*/ 36 w 126"/>
                  <a:gd name="T67" fmla="*/ 126 h 134"/>
                  <a:gd name="T68" fmla="*/ 43 w 126"/>
                  <a:gd name="T69" fmla="*/ 127 h 134"/>
                  <a:gd name="T70" fmla="*/ 43 w 126"/>
                  <a:gd name="T7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26" h="134">
                    <a:moveTo>
                      <a:pt x="43" y="134"/>
                    </a:moveTo>
                    <a:cubicBezTo>
                      <a:pt x="29" y="134"/>
                      <a:pt x="14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2" y="127"/>
                      <a:pt x="5" y="127"/>
                      <a:pt x="7" y="126"/>
                    </a:cubicBezTo>
                    <a:cubicBezTo>
                      <a:pt x="13" y="125"/>
                      <a:pt x="15" y="123"/>
                      <a:pt x="16" y="118"/>
                    </a:cubicBezTo>
                    <a:cubicBezTo>
                      <a:pt x="16" y="115"/>
                      <a:pt x="16" y="113"/>
                      <a:pt x="16" y="110"/>
                    </a:cubicBezTo>
                    <a:cubicBezTo>
                      <a:pt x="16" y="80"/>
                      <a:pt x="16" y="49"/>
                      <a:pt x="16" y="18"/>
                    </a:cubicBezTo>
                    <a:cubicBezTo>
                      <a:pt x="16" y="9"/>
                      <a:pt x="14" y="8"/>
                      <a:pt x="5" y="7"/>
                    </a:cubicBezTo>
                    <a:cubicBezTo>
                      <a:pt x="4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3" y="0"/>
                      <a:pt x="26" y="0"/>
                      <a:pt x="40" y="0"/>
                    </a:cubicBezTo>
                    <a:cubicBezTo>
                      <a:pt x="59" y="33"/>
                      <a:pt x="78" y="66"/>
                      <a:pt x="98" y="100"/>
                    </a:cubicBezTo>
                    <a:cubicBezTo>
                      <a:pt x="98" y="98"/>
                      <a:pt x="99" y="97"/>
                      <a:pt x="99" y="96"/>
                    </a:cubicBezTo>
                    <a:cubicBezTo>
                      <a:pt x="99" y="72"/>
                      <a:pt x="99" y="48"/>
                      <a:pt x="99" y="24"/>
                    </a:cubicBezTo>
                    <a:cubicBezTo>
                      <a:pt x="99" y="22"/>
                      <a:pt x="99" y="19"/>
                      <a:pt x="98" y="17"/>
                    </a:cubicBezTo>
                    <a:cubicBezTo>
                      <a:pt x="97" y="11"/>
                      <a:pt x="95" y="8"/>
                      <a:pt x="89" y="7"/>
                    </a:cubicBezTo>
                    <a:cubicBezTo>
                      <a:pt x="87" y="7"/>
                      <a:pt x="85" y="7"/>
                      <a:pt x="83" y="7"/>
                    </a:cubicBezTo>
                    <a:cubicBezTo>
                      <a:pt x="83" y="6"/>
                      <a:pt x="83" y="5"/>
                      <a:pt x="83" y="4"/>
                    </a:cubicBezTo>
                    <a:cubicBezTo>
                      <a:pt x="83" y="2"/>
                      <a:pt x="83" y="1"/>
                      <a:pt x="83" y="0"/>
                    </a:cubicBezTo>
                    <a:cubicBezTo>
                      <a:pt x="97" y="0"/>
                      <a:pt x="111" y="0"/>
                      <a:pt x="125" y="0"/>
                    </a:cubicBezTo>
                    <a:cubicBezTo>
                      <a:pt x="125" y="1"/>
                      <a:pt x="126" y="2"/>
                      <a:pt x="126" y="3"/>
                    </a:cubicBezTo>
                    <a:cubicBezTo>
                      <a:pt x="126" y="4"/>
                      <a:pt x="126" y="5"/>
                      <a:pt x="126" y="7"/>
                    </a:cubicBezTo>
                    <a:cubicBezTo>
                      <a:pt x="124" y="7"/>
                      <a:pt x="122" y="7"/>
                      <a:pt x="120" y="7"/>
                    </a:cubicBezTo>
                    <a:cubicBezTo>
                      <a:pt x="114" y="8"/>
                      <a:pt x="111" y="11"/>
                      <a:pt x="110" y="16"/>
                    </a:cubicBezTo>
                    <a:cubicBezTo>
                      <a:pt x="110" y="20"/>
                      <a:pt x="110" y="23"/>
                      <a:pt x="110" y="26"/>
                    </a:cubicBezTo>
                    <a:cubicBezTo>
                      <a:pt x="110" y="60"/>
                      <a:pt x="110" y="94"/>
                      <a:pt x="110" y="128"/>
                    </a:cubicBezTo>
                    <a:cubicBezTo>
                      <a:pt x="110" y="130"/>
                      <a:pt x="110" y="132"/>
                      <a:pt x="110" y="134"/>
                    </a:cubicBezTo>
                    <a:cubicBezTo>
                      <a:pt x="106" y="134"/>
                      <a:pt x="102" y="134"/>
                      <a:pt x="98" y="134"/>
                    </a:cubicBezTo>
                    <a:cubicBezTo>
                      <a:pt x="75" y="94"/>
                      <a:pt x="52" y="5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15"/>
                      <a:pt x="27" y="16"/>
                      <a:pt x="27" y="17"/>
                    </a:cubicBezTo>
                    <a:cubicBezTo>
                      <a:pt x="27" y="48"/>
                      <a:pt x="27" y="79"/>
                      <a:pt x="27" y="110"/>
                    </a:cubicBezTo>
                    <a:cubicBezTo>
                      <a:pt x="27" y="113"/>
                      <a:pt x="27" y="116"/>
                      <a:pt x="28" y="118"/>
                    </a:cubicBezTo>
                    <a:cubicBezTo>
                      <a:pt x="29" y="123"/>
                      <a:pt x="31" y="125"/>
                      <a:pt x="36" y="126"/>
                    </a:cubicBezTo>
                    <a:cubicBezTo>
                      <a:pt x="38" y="126"/>
                      <a:pt x="41" y="127"/>
                      <a:pt x="43" y="127"/>
                    </a:cubicBezTo>
                    <a:cubicBezTo>
                      <a:pt x="43" y="129"/>
                      <a:pt x="43" y="132"/>
                      <a:pt x="43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1" name="Freeform 23"/>
              <p:cNvSpPr/>
              <p:nvPr/>
            </p:nvSpPr>
            <p:spPr bwMode="auto">
              <a:xfrm>
                <a:off x="6285428" y="3878362"/>
                <a:ext cx="397272" cy="410087"/>
              </a:xfrm>
              <a:custGeom>
                <a:avLst/>
                <a:gdLst>
                  <a:gd name="T0" fmla="*/ 87 w 139"/>
                  <a:gd name="T1" fmla="*/ 79 h 144"/>
                  <a:gd name="T2" fmla="*/ 87 w 139"/>
                  <a:gd name="T3" fmla="*/ 71 h 144"/>
                  <a:gd name="T4" fmla="*/ 139 w 139"/>
                  <a:gd name="T5" fmla="*/ 71 h 144"/>
                  <a:gd name="T6" fmla="*/ 139 w 139"/>
                  <a:gd name="T7" fmla="*/ 79 h 144"/>
                  <a:gd name="T8" fmla="*/ 133 w 139"/>
                  <a:gd name="T9" fmla="*/ 79 h 144"/>
                  <a:gd name="T10" fmla="*/ 124 w 139"/>
                  <a:gd name="T11" fmla="*/ 88 h 144"/>
                  <a:gd name="T12" fmla="*/ 124 w 139"/>
                  <a:gd name="T13" fmla="*/ 95 h 144"/>
                  <a:gd name="T14" fmla="*/ 124 w 139"/>
                  <a:gd name="T15" fmla="*/ 134 h 144"/>
                  <a:gd name="T16" fmla="*/ 124 w 139"/>
                  <a:gd name="T17" fmla="*/ 139 h 144"/>
                  <a:gd name="T18" fmla="*/ 115 w 139"/>
                  <a:gd name="T19" fmla="*/ 139 h 144"/>
                  <a:gd name="T20" fmla="*/ 110 w 139"/>
                  <a:gd name="T21" fmla="*/ 128 h 144"/>
                  <a:gd name="T22" fmla="*/ 105 w 139"/>
                  <a:gd name="T23" fmla="*/ 131 h 144"/>
                  <a:gd name="T24" fmla="*/ 56 w 139"/>
                  <a:gd name="T25" fmla="*/ 141 h 144"/>
                  <a:gd name="T26" fmla="*/ 10 w 139"/>
                  <a:gd name="T27" fmla="*/ 103 h 144"/>
                  <a:gd name="T28" fmla="*/ 15 w 139"/>
                  <a:gd name="T29" fmla="*/ 33 h 144"/>
                  <a:gd name="T30" fmla="*/ 56 w 139"/>
                  <a:gd name="T31" fmla="*/ 3 h 144"/>
                  <a:gd name="T32" fmla="*/ 99 w 139"/>
                  <a:gd name="T33" fmla="*/ 11 h 144"/>
                  <a:gd name="T34" fmla="*/ 102 w 139"/>
                  <a:gd name="T35" fmla="*/ 13 h 144"/>
                  <a:gd name="T36" fmla="*/ 105 w 139"/>
                  <a:gd name="T37" fmla="*/ 5 h 144"/>
                  <a:gd name="T38" fmla="*/ 112 w 139"/>
                  <a:gd name="T39" fmla="*/ 5 h 144"/>
                  <a:gd name="T40" fmla="*/ 122 w 139"/>
                  <a:gd name="T41" fmla="*/ 46 h 144"/>
                  <a:gd name="T42" fmla="*/ 114 w 139"/>
                  <a:gd name="T43" fmla="*/ 49 h 144"/>
                  <a:gd name="T44" fmla="*/ 112 w 139"/>
                  <a:gd name="T45" fmla="*/ 44 h 144"/>
                  <a:gd name="T46" fmla="*/ 100 w 139"/>
                  <a:gd name="T47" fmla="*/ 25 h 144"/>
                  <a:gd name="T48" fmla="*/ 42 w 139"/>
                  <a:gd name="T49" fmla="*/ 23 h 144"/>
                  <a:gd name="T50" fmla="*/ 24 w 139"/>
                  <a:gd name="T51" fmla="*/ 62 h 144"/>
                  <a:gd name="T52" fmla="*/ 34 w 139"/>
                  <a:gd name="T53" fmla="*/ 109 h 144"/>
                  <a:gd name="T54" fmla="*/ 77 w 139"/>
                  <a:gd name="T55" fmla="*/ 131 h 144"/>
                  <a:gd name="T56" fmla="*/ 101 w 139"/>
                  <a:gd name="T57" fmla="*/ 120 h 144"/>
                  <a:gd name="T58" fmla="*/ 106 w 139"/>
                  <a:gd name="T59" fmla="*/ 109 h 144"/>
                  <a:gd name="T60" fmla="*/ 106 w 139"/>
                  <a:gd name="T61" fmla="*/ 90 h 144"/>
                  <a:gd name="T62" fmla="*/ 96 w 139"/>
                  <a:gd name="T63" fmla="*/ 79 h 144"/>
                  <a:gd name="T64" fmla="*/ 87 w 139"/>
                  <a:gd name="T65" fmla="*/ 7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9" h="144">
                    <a:moveTo>
                      <a:pt x="87" y="79"/>
                    </a:moveTo>
                    <a:cubicBezTo>
                      <a:pt x="87" y="76"/>
                      <a:pt x="87" y="74"/>
                      <a:pt x="87" y="71"/>
                    </a:cubicBezTo>
                    <a:cubicBezTo>
                      <a:pt x="105" y="71"/>
                      <a:pt x="122" y="71"/>
                      <a:pt x="139" y="71"/>
                    </a:cubicBezTo>
                    <a:cubicBezTo>
                      <a:pt x="139" y="74"/>
                      <a:pt x="139" y="76"/>
                      <a:pt x="139" y="79"/>
                    </a:cubicBezTo>
                    <a:cubicBezTo>
                      <a:pt x="137" y="79"/>
                      <a:pt x="135" y="79"/>
                      <a:pt x="133" y="79"/>
                    </a:cubicBezTo>
                    <a:cubicBezTo>
                      <a:pt x="127" y="79"/>
                      <a:pt x="125" y="81"/>
                      <a:pt x="124" y="88"/>
                    </a:cubicBezTo>
                    <a:cubicBezTo>
                      <a:pt x="124" y="90"/>
                      <a:pt x="124" y="93"/>
                      <a:pt x="124" y="95"/>
                    </a:cubicBezTo>
                    <a:cubicBezTo>
                      <a:pt x="124" y="108"/>
                      <a:pt x="124" y="121"/>
                      <a:pt x="124" y="134"/>
                    </a:cubicBezTo>
                    <a:cubicBezTo>
                      <a:pt x="124" y="135"/>
                      <a:pt x="124" y="137"/>
                      <a:pt x="124" y="139"/>
                    </a:cubicBezTo>
                    <a:cubicBezTo>
                      <a:pt x="121" y="139"/>
                      <a:pt x="118" y="139"/>
                      <a:pt x="115" y="139"/>
                    </a:cubicBezTo>
                    <a:cubicBezTo>
                      <a:pt x="113" y="136"/>
                      <a:pt x="112" y="132"/>
                      <a:pt x="110" y="128"/>
                    </a:cubicBezTo>
                    <a:cubicBezTo>
                      <a:pt x="108" y="129"/>
                      <a:pt x="107" y="130"/>
                      <a:pt x="105" y="131"/>
                    </a:cubicBezTo>
                    <a:cubicBezTo>
                      <a:pt x="90" y="140"/>
                      <a:pt x="74" y="144"/>
                      <a:pt x="56" y="141"/>
                    </a:cubicBezTo>
                    <a:cubicBezTo>
                      <a:pt x="34" y="137"/>
                      <a:pt x="18" y="124"/>
                      <a:pt x="10" y="103"/>
                    </a:cubicBezTo>
                    <a:cubicBezTo>
                      <a:pt x="0" y="79"/>
                      <a:pt x="1" y="55"/>
                      <a:pt x="15" y="33"/>
                    </a:cubicBezTo>
                    <a:cubicBezTo>
                      <a:pt x="24" y="17"/>
                      <a:pt x="38" y="6"/>
                      <a:pt x="56" y="3"/>
                    </a:cubicBezTo>
                    <a:cubicBezTo>
                      <a:pt x="71" y="0"/>
                      <a:pt x="86" y="2"/>
                      <a:pt x="99" y="11"/>
                    </a:cubicBezTo>
                    <a:cubicBezTo>
                      <a:pt x="100" y="12"/>
                      <a:pt x="101" y="12"/>
                      <a:pt x="102" y="13"/>
                    </a:cubicBezTo>
                    <a:cubicBezTo>
                      <a:pt x="103" y="10"/>
                      <a:pt x="104" y="7"/>
                      <a:pt x="105" y="5"/>
                    </a:cubicBezTo>
                    <a:cubicBezTo>
                      <a:pt x="107" y="5"/>
                      <a:pt x="109" y="5"/>
                      <a:pt x="112" y="5"/>
                    </a:cubicBezTo>
                    <a:cubicBezTo>
                      <a:pt x="115" y="18"/>
                      <a:pt x="119" y="32"/>
                      <a:pt x="122" y="46"/>
                    </a:cubicBezTo>
                    <a:cubicBezTo>
                      <a:pt x="120" y="47"/>
                      <a:pt x="117" y="48"/>
                      <a:pt x="114" y="49"/>
                    </a:cubicBezTo>
                    <a:cubicBezTo>
                      <a:pt x="114" y="47"/>
                      <a:pt x="113" y="45"/>
                      <a:pt x="112" y="44"/>
                    </a:cubicBezTo>
                    <a:cubicBezTo>
                      <a:pt x="109" y="37"/>
                      <a:pt x="105" y="30"/>
                      <a:pt x="100" y="25"/>
                    </a:cubicBezTo>
                    <a:cubicBezTo>
                      <a:pt x="84" y="8"/>
                      <a:pt x="59" y="7"/>
                      <a:pt x="42" y="23"/>
                    </a:cubicBezTo>
                    <a:cubicBezTo>
                      <a:pt x="31" y="34"/>
                      <a:pt x="25" y="47"/>
                      <a:pt x="24" y="62"/>
                    </a:cubicBezTo>
                    <a:cubicBezTo>
                      <a:pt x="22" y="79"/>
                      <a:pt x="25" y="95"/>
                      <a:pt x="34" y="109"/>
                    </a:cubicBezTo>
                    <a:cubicBezTo>
                      <a:pt x="44" y="125"/>
                      <a:pt x="59" y="132"/>
                      <a:pt x="77" y="131"/>
                    </a:cubicBezTo>
                    <a:cubicBezTo>
                      <a:pt x="86" y="130"/>
                      <a:pt x="94" y="127"/>
                      <a:pt x="101" y="120"/>
                    </a:cubicBezTo>
                    <a:cubicBezTo>
                      <a:pt x="104" y="117"/>
                      <a:pt x="106" y="114"/>
                      <a:pt x="106" y="109"/>
                    </a:cubicBezTo>
                    <a:cubicBezTo>
                      <a:pt x="106" y="103"/>
                      <a:pt x="107" y="96"/>
                      <a:pt x="106" y="90"/>
                    </a:cubicBezTo>
                    <a:cubicBezTo>
                      <a:pt x="106" y="82"/>
                      <a:pt x="104" y="81"/>
                      <a:pt x="96" y="79"/>
                    </a:cubicBezTo>
                    <a:cubicBezTo>
                      <a:pt x="94" y="79"/>
                      <a:pt x="91" y="79"/>
                      <a:pt x="87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2" name="Freeform 25"/>
              <p:cNvSpPr/>
              <p:nvPr/>
            </p:nvSpPr>
            <p:spPr bwMode="auto">
              <a:xfrm>
                <a:off x="9005458" y="3884769"/>
                <a:ext cx="323584" cy="397272"/>
              </a:xfrm>
              <a:custGeom>
                <a:avLst/>
                <a:gdLst>
                  <a:gd name="T0" fmla="*/ 103 w 113"/>
                  <a:gd name="T1" fmla="*/ 44 h 140"/>
                  <a:gd name="T2" fmla="*/ 95 w 113"/>
                  <a:gd name="T3" fmla="*/ 46 h 140"/>
                  <a:gd name="T4" fmla="*/ 92 w 113"/>
                  <a:gd name="T5" fmla="*/ 41 h 140"/>
                  <a:gd name="T6" fmla="*/ 72 w 113"/>
                  <a:gd name="T7" fmla="*/ 18 h 140"/>
                  <a:gd name="T8" fmla="*/ 38 w 113"/>
                  <a:gd name="T9" fmla="*/ 12 h 140"/>
                  <a:gd name="T10" fmla="*/ 25 w 113"/>
                  <a:gd name="T11" fmla="*/ 19 h 140"/>
                  <a:gd name="T12" fmla="*/ 26 w 113"/>
                  <a:gd name="T13" fmla="*/ 44 h 140"/>
                  <a:gd name="T14" fmla="*/ 42 w 113"/>
                  <a:gd name="T15" fmla="*/ 53 h 140"/>
                  <a:gd name="T16" fmla="*/ 70 w 113"/>
                  <a:gd name="T17" fmla="*/ 62 h 140"/>
                  <a:gd name="T18" fmla="*/ 90 w 113"/>
                  <a:gd name="T19" fmla="*/ 70 h 140"/>
                  <a:gd name="T20" fmla="*/ 97 w 113"/>
                  <a:gd name="T21" fmla="*/ 125 h 140"/>
                  <a:gd name="T22" fmla="*/ 56 w 113"/>
                  <a:gd name="T23" fmla="*/ 140 h 140"/>
                  <a:gd name="T24" fmla="*/ 25 w 113"/>
                  <a:gd name="T25" fmla="*/ 128 h 140"/>
                  <a:gd name="T26" fmla="*/ 21 w 113"/>
                  <a:gd name="T27" fmla="*/ 125 h 140"/>
                  <a:gd name="T28" fmla="*/ 16 w 113"/>
                  <a:gd name="T29" fmla="*/ 137 h 140"/>
                  <a:gd name="T30" fmla="*/ 10 w 113"/>
                  <a:gd name="T31" fmla="*/ 137 h 140"/>
                  <a:gd name="T32" fmla="*/ 1 w 113"/>
                  <a:gd name="T33" fmla="*/ 89 h 140"/>
                  <a:gd name="T34" fmla="*/ 10 w 113"/>
                  <a:gd name="T35" fmla="*/ 87 h 140"/>
                  <a:gd name="T36" fmla="*/ 13 w 113"/>
                  <a:gd name="T37" fmla="*/ 95 h 140"/>
                  <a:gd name="T38" fmla="*/ 36 w 113"/>
                  <a:gd name="T39" fmla="*/ 122 h 140"/>
                  <a:gd name="T40" fmla="*/ 69 w 113"/>
                  <a:gd name="T41" fmla="*/ 128 h 140"/>
                  <a:gd name="T42" fmla="*/ 85 w 113"/>
                  <a:gd name="T43" fmla="*/ 119 h 140"/>
                  <a:gd name="T44" fmla="*/ 81 w 113"/>
                  <a:gd name="T45" fmla="*/ 86 h 140"/>
                  <a:gd name="T46" fmla="*/ 63 w 113"/>
                  <a:gd name="T47" fmla="*/ 79 h 140"/>
                  <a:gd name="T48" fmla="*/ 38 w 113"/>
                  <a:gd name="T49" fmla="*/ 71 h 140"/>
                  <a:gd name="T50" fmla="*/ 19 w 113"/>
                  <a:gd name="T51" fmla="*/ 62 h 140"/>
                  <a:gd name="T52" fmla="*/ 15 w 113"/>
                  <a:gd name="T53" fmla="*/ 13 h 140"/>
                  <a:gd name="T54" fmla="*/ 51 w 113"/>
                  <a:gd name="T55" fmla="*/ 0 h 140"/>
                  <a:gd name="T56" fmla="*/ 81 w 113"/>
                  <a:gd name="T57" fmla="*/ 10 h 140"/>
                  <a:gd name="T58" fmla="*/ 82 w 113"/>
                  <a:gd name="T59" fmla="*/ 11 h 140"/>
                  <a:gd name="T60" fmla="*/ 83 w 113"/>
                  <a:gd name="T61" fmla="*/ 11 h 140"/>
                  <a:gd name="T62" fmla="*/ 87 w 113"/>
                  <a:gd name="T63" fmla="*/ 2 h 140"/>
                  <a:gd name="T64" fmla="*/ 93 w 113"/>
                  <a:gd name="T65" fmla="*/ 2 h 140"/>
                  <a:gd name="T66" fmla="*/ 103 w 113"/>
                  <a:gd name="T67" fmla="*/ 4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40">
                    <a:moveTo>
                      <a:pt x="103" y="44"/>
                    </a:moveTo>
                    <a:cubicBezTo>
                      <a:pt x="100" y="45"/>
                      <a:pt x="98" y="45"/>
                      <a:pt x="95" y="46"/>
                    </a:cubicBezTo>
                    <a:cubicBezTo>
                      <a:pt x="94" y="44"/>
                      <a:pt x="93" y="43"/>
                      <a:pt x="92" y="41"/>
                    </a:cubicBezTo>
                    <a:cubicBezTo>
                      <a:pt x="87" y="32"/>
                      <a:pt x="81" y="24"/>
                      <a:pt x="72" y="18"/>
                    </a:cubicBezTo>
                    <a:cubicBezTo>
                      <a:pt x="61" y="11"/>
                      <a:pt x="50" y="9"/>
                      <a:pt x="38" y="12"/>
                    </a:cubicBezTo>
                    <a:cubicBezTo>
                      <a:pt x="33" y="13"/>
                      <a:pt x="28" y="16"/>
                      <a:pt x="25" y="19"/>
                    </a:cubicBezTo>
                    <a:cubicBezTo>
                      <a:pt x="18" y="27"/>
                      <a:pt x="19" y="38"/>
                      <a:pt x="26" y="44"/>
                    </a:cubicBezTo>
                    <a:cubicBezTo>
                      <a:pt x="31" y="49"/>
                      <a:pt x="36" y="51"/>
                      <a:pt x="42" y="53"/>
                    </a:cubicBezTo>
                    <a:cubicBezTo>
                      <a:pt x="51" y="56"/>
                      <a:pt x="61" y="59"/>
                      <a:pt x="70" y="62"/>
                    </a:cubicBezTo>
                    <a:cubicBezTo>
                      <a:pt x="77" y="64"/>
                      <a:pt x="84" y="67"/>
                      <a:pt x="90" y="70"/>
                    </a:cubicBezTo>
                    <a:cubicBezTo>
                      <a:pt x="113" y="83"/>
                      <a:pt x="112" y="111"/>
                      <a:pt x="97" y="125"/>
                    </a:cubicBezTo>
                    <a:cubicBezTo>
                      <a:pt x="85" y="137"/>
                      <a:pt x="71" y="140"/>
                      <a:pt x="56" y="140"/>
                    </a:cubicBezTo>
                    <a:cubicBezTo>
                      <a:pt x="44" y="139"/>
                      <a:pt x="34" y="135"/>
                      <a:pt x="25" y="128"/>
                    </a:cubicBezTo>
                    <a:cubicBezTo>
                      <a:pt x="24" y="127"/>
                      <a:pt x="23" y="126"/>
                      <a:pt x="21" y="125"/>
                    </a:cubicBezTo>
                    <a:cubicBezTo>
                      <a:pt x="19" y="129"/>
                      <a:pt x="18" y="133"/>
                      <a:pt x="16" y="137"/>
                    </a:cubicBezTo>
                    <a:cubicBezTo>
                      <a:pt x="14" y="137"/>
                      <a:pt x="12" y="137"/>
                      <a:pt x="10" y="137"/>
                    </a:cubicBezTo>
                    <a:cubicBezTo>
                      <a:pt x="7" y="121"/>
                      <a:pt x="4" y="105"/>
                      <a:pt x="1" y="89"/>
                    </a:cubicBezTo>
                    <a:cubicBezTo>
                      <a:pt x="4" y="88"/>
                      <a:pt x="7" y="88"/>
                      <a:pt x="10" y="87"/>
                    </a:cubicBezTo>
                    <a:cubicBezTo>
                      <a:pt x="11" y="90"/>
                      <a:pt x="12" y="93"/>
                      <a:pt x="13" y="95"/>
                    </a:cubicBezTo>
                    <a:cubicBezTo>
                      <a:pt x="18" y="106"/>
                      <a:pt x="26" y="116"/>
                      <a:pt x="36" y="122"/>
                    </a:cubicBezTo>
                    <a:cubicBezTo>
                      <a:pt x="46" y="129"/>
                      <a:pt x="57" y="131"/>
                      <a:pt x="69" y="128"/>
                    </a:cubicBezTo>
                    <a:cubicBezTo>
                      <a:pt x="75" y="127"/>
                      <a:pt x="80" y="123"/>
                      <a:pt x="85" y="119"/>
                    </a:cubicBezTo>
                    <a:cubicBezTo>
                      <a:pt x="94" y="110"/>
                      <a:pt x="94" y="93"/>
                      <a:pt x="81" y="86"/>
                    </a:cubicBezTo>
                    <a:cubicBezTo>
                      <a:pt x="75" y="83"/>
                      <a:pt x="69" y="81"/>
                      <a:pt x="63" y="79"/>
                    </a:cubicBezTo>
                    <a:cubicBezTo>
                      <a:pt x="55" y="76"/>
                      <a:pt x="46" y="74"/>
                      <a:pt x="38" y="71"/>
                    </a:cubicBezTo>
                    <a:cubicBezTo>
                      <a:pt x="31" y="69"/>
                      <a:pt x="25" y="66"/>
                      <a:pt x="19" y="62"/>
                    </a:cubicBezTo>
                    <a:cubicBezTo>
                      <a:pt x="1" y="51"/>
                      <a:pt x="0" y="27"/>
                      <a:pt x="15" y="13"/>
                    </a:cubicBezTo>
                    <a:cubicBezTo>
                      <a:pt x="25" y="3"/>
                      <a:pt x="37" y="0"/>
                      <a:pt x="51" y="0"/>
                    </a:cubicBezTo>
                    <a:cubicBezTo>
                      <a:pt x="62" y="0"/>
                      <a:pt x="72" y="3"/>
                      <a:pt x="81" y="10"/>
                    </a:cubicBezTo>
                    <a:cubicBezTo>
                      <a:pt x="81" y="10"/>
                      <a:pt x="81" y="11"/>
                      <a:pt x="82" y="11"/>
                    </a:cubicBezTo>
                    <a:cubicBezTo>
                      <a:pt x="82" y="11"/>
                      <a:pt x="82" y="11"/>
                      <a:pt x="83" y="11"/>
                    </a:cubicBezTo>
                    <a:cubicBezTo>
                      <a:pt x="84" y="8"/>
                      <a:pt x="85" y="5"/>
                      <a:pt x="87" y="2"/>
                    </a:cubicBezTo>
                    <a:cubicBezTo>
                      <a:pt x="89" y="2"/>
                      <a:pt x="91" y="2"/>
                      <a:pt x="93" y="2"/>
                    </a:cubicBezTo>
                    <a:cubicBezTo>
                      <a:pt x="96" y="16"/>
                      <a:pt x="100" y="30"/>
                      <a:pt x="10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Freeform 27"/>
              <p:cNvSpPr>
                <a:spLocks noEditPoints="1"/>
              </p:cNvSpPr>
              <p:nvPr/>
            </p:nvSpPr>
            <p:spPr bwMode="auto">
              <a:xfrm>
                <a:off x="4616246" y="3887973"/>
                <a:ext cx="323584" cy="384457"/>
              </a:xfrm>
              <a:custGeom>
                <a:avLst/>
                <a:gdLst>
                  <a:gd name="T0" fmla="*/ 33 w 113"/>
                  <a:gd name="T1" fmla="*/ 78 h 135"/>
                  <a:gd name="T2" fmla="*/ 33 w 113"/>
                  <a:gd name="T3" fmla="*/ 82 h 135"/>
                  <a:gd name="T4" fmla="*/ 33 w 113"/>
                  <a:gd name="T5" fmla="*/ 114 h 135"/>
                  <a:gd name="T6" fmla="*/ 33 w 113"/>
                  <a:gd name="T7" fmla="*/ 118 h 135"/>
                  <a:gd name="T8" fmla="*/ 43 w 113"/>
                  <a:gd name="T9" fmla="*/ 128 h 135"/>
                  <a:gd name="T10" fmla="*/ 49 w 113"/>
                  <a:gd name="T11" fmla="*/ 128 h 135"/>
                  <a:gd name="T12" fmla="*/ 49 w 113"/>
                  <a:gd name="T13" fmla="*/ 135 h 135"/>
                  <a:gd name="T14" fmla="*/ 0 w 113"/>
                  <a:gd name="T15" fmla="*/ 135 h 135"/>
                  <a:gd name="T16" fmla="*/ 0 w 113"/>
                  <a:gd name="T17" fmla="*/ 128 h 135"/>
                  <a:gd name="T18" fmla="*/ 8 w 113"/>
                  <a:gd name="T19" fmla="*/ 127 h 135"/>
                  <a:gd name="T20" fmla="*/ 15 w 113"/>
                  <a:gd name="T21" fmla="*/ 120 h 135"/>
                  <a:gd name="T22" fmla="*/ 15 w 113"/>
                  <a:gd name="T23" fmla="*/ 114 h 135"/>
                  <a:gd name="T24" fmla="*/ 15 w 113"/>
                  <a:gd name="T25" fmla="*/ 21 h 135"/>
                  <a:gd name="T26" fmla="*/ 15 w 113"/>
                  <a:gd name="T27" fmla="*/ 14 h 135"/>
                  <a:gd name="T28" fmla="*/ 9 w 113"/>
                  <a:gd name="T29" fmla="*/ 9 h 135"/>
                  <a:gd name="T30" fmla="*/ 0 w 113"/>
                  <a:gd name="T31" fmla="*/ 8 h 135"/>
                  <a:gd name="T32" fmla="*/ 0 w 113"/>
                  <a:gd name="T33" fmla="*/ 1 h 135"/>
                  <a:gd name="T34" fmla="*/ 4 w 113"/>
                  <a:gd name="T35" fmla="*/ 0 h 135"/>
                  <a:gd name="T36" fmla="*/ 56 w 113"/>
                  <a:gd name="T37" fmla="*/ 0 h 135"/>
                  <a:gd name="T38" fmla="*/ 73 w 113"/>
                  <a:gd name="T39" fmla="*/ 1 h 135"/>
                  <a:gd name="T40" fmla="*/ 106 w 113"/>
                  <a:gd name="T41" fmla="*/ 50 h 135"/>
                  <a:gd name="T42" fmla="*/ 78 w 113"/>
                  <a:gd name="T43" fmla="*/ 76 h 135"/>
                  <a:gd name="T44" fmla="*/ 55 w 113"/>
                  <a:gd name="T45" fmla="*/ 78 h 135"/>
                  <a:gd name="T46" fmla="*/ 33 w 113"/>
                  <a:gd name="T47" fmla="*/ 78 h 135"/>
                  <a:gd name="T48" fmla="*/ 33 w 113"/>
                  <a:gd name="T49" fmla="*/ 68 h 135"/>
                  <a:gd name="T50" fmla="*/ 67 w 113"/>
                  <a:gd name="T51" fmla="*/ 67 h 135"/>
                  <a:gd name="T52" fmla="*/ 85 w 113"/>
                  <a:gd name="T53" fmla="*/ 52 h 135"/>
                  <a:gd name="T54" fmla="*/ 87 w 113"/>
                  <a:gd name="T55" fmla="*/ 29 h 135"/>
                  <a:gd name="T56" fmla="*/ 66 w 113"/>
                  <a:gd name="T57" fmla="*/ 11 h 135"/>
                  <a:gd name="T58" fmla="*/ 34 w 113"/>
                  <a:gd name="T59" fmla="*/ 11 h 135"/>
                  <a:gd name="T60" fmla="*/ 33 w 113"/>
                  <a:gd name="T61" fmla="*/ 11 h 135"/>
                  <a:gd name="T62" fmla="*/ 33 w 113"/>
                  <a:gd name="T63" fmla="*/ 6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3" h="135">
                    <a:moveTo>
                      <a:pt x="33" y="78"/>
                    </a:moveTo>
                    <a:cubicBezTo>
                      <a:pt x="33" y="80"/>
                      <a:pt x="33" y="81"/>
                      <a:pt x="33" y="82"/>
                    </a:cubicBezTo>
                    <a:cubicBezTo>
                      <a:pt x="33" y="93"/>
                      <a:pt x="33" y="103"/>
                      <a:pt x="33" y="114"/>
                    </a:cubicBezTo>
                    <a:cubicBezTo>
                      <a:pt x="33" y="115"/>
                      <a:pt x="33" y="117"/>
                      <a:pt x="33" y="118"/>
                    </a:cubicBezTo>
                    <a:cubicBezTo>
                      <a:pt x="34" y="125"/>
                      <a:pt x="35" y="127"/>
                      <a:pt x="43" y="128"/>
                    </a:cubicBezTo>
                    <a:cubicBezTo>
                      <a:pt x="45" y="128"/>
                      <a:pt x="47" y="128"/>
                      <a:pt x="49" y="128"/>
                    </a:cubicBezTo>
                    <a:cubicBezTo>
                      <a:pt x="49" y="130"/>
                      <a:pt x="49" y="133"/>
                      <a:pt x="49" y="135"/>
                    </a:cubicBezTo>
                    <a:cubicBezTo>
                      <a:pt x="33" y="135"/>
                      <a:pt x="16" y="135"/>
                      <a:pt x="0" y="135"/>
                    </a:cubicBezTo>
                    <a:cubicBezTo>
                      <a:pt x="0" y="133"/>
                      <a:pt x="0" y="131"/>
                      <a:pt x="0" y="128"/>
                    </a:cubicBezTo>
                    <a:cubicBezTo>
                      <a:pt x="2" y="128"/>
                      <a:pt x="5" y="128"/>
                      <a:pt x="8" y="127"/>
                    </a:cubicBezTo>
                    <a:cubicBezTo>
                      <a:pt x="13" y="126"/>
                      <a:pt x="14" y="125"/>
                      <a:pt x="15" y="120"/>
                    </a:cubicBezTo>
                    <a:cubicBezTo>
                      <a:pt x="15" y="118"/>
                      <a:pt x="15" y="116"/>
                      <a:pt x="15" y="114"/>
                    </a:cubicBezTo>
                    <a:cubicBezTo>
                      <a:pt x="16" y="83"/>
                      <a:pt x="16" y="52"/>
                      <a:pt x="15" y="21"/>
                    </a:cubicBezTo>
                    <a:cubicBezTo>
                      <a:pt x="15" y="19"/>
                      <a:pt x="15" y="16"/>
                      <a:pt x="15" y="14"/>
                    </a:cubicBezTo>
                    <a:cubicBezTo>
                      <a:pt x="14" y="11"/>
                      <a:pt x="12" y="9"/>
                      <a:pt x="9" y="9"/>
                    </a:cubicBezTo>
                    <a:cubicBezTo>
                      <a:pt x="6" y="8"/>
                      <a:pt x="3" y="8"/>
                      <a:pt x="0" y="8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1" y="0"/>
                      <a:pt x="3" y="0"/>
                      <a:pt x="4" y="0"/>
                    </a:cubicBezTo>
                    <a:cubicBezTo>
                      <a:pt x="21" y="0"/>
                      <a:pt x="39" y="0"/>
                      <a:pt x="56" y="0"/>
                    </a:cubicBezTo>
                    <a:cubicBezTo>
                      <a:pt x="62" y="0"/>
                      <a:pt x="68" y="1"/>
                      <a:pt x="73" y="1"/>
                    </a:cubicBezTo>
                    <a:cubicBezTo>
                      <a:pt x="98" y="4"/>
                      <a:pt x="113" y="26"/>
                      <a:pt x="106" y="50"/>
                    </a:cubicBezTo>
                    <a:cubicBezTo>
                      <a:pt x="102" y="64"/>
                      <a:pt x="93" y="73"/>
                      <a:pt x="78" y="76"/>
                    </a:cubicBezTo>
                    <a:cubicBezTo>
                      <a:pt x="70" y="77"/>
                      <a:pt x="63" y="77"/>
                      <a:pt x="55" y="78"/>
                    </a:cubicBezTo>
                    <a:cubicBezTo>
                      <a:pt x="48" y="78"/>
                      <a:pt x="41" y="78"/>
                      <a:pt x="33" y="78"/>
                    </a:cubicBezTo>
                    <a:close/>
                    <a:moveTo>
                      <a:pt x="33" y="68"/>
                    </a:moveTo>
                    <a:cubicBezTo>
                      <a:pt x="45" y="67"/>
                      <a:pt x="56" y="68"/>
                      <a:pt x="67" y="67"/>
                    </a:cubicBezTo>
                    <a:cubicBezTo>
                      <a:pt x="76" y="66"/>
                      <a:pt x="82" y="60"/>
                      <a:pt x="85" y="52"/>
                    </a:cubicBezTo>
                    <a:cubicBezTo>
                      <a:pt x="89" y="45"/>
                      <a:pt x="89" y="37"/>
                      <a:pt x="87" y="29"/>
                    </a:cubicBezTo>
                    <a:cubicBezTo>
                      <a:pt x="84" y="19"/>
                      <a:pt x="78" y="12"/>
                      <a:pt x="66" y="11"/>
                    </a:cubicBezTo>
                    <a:cubicBezTo>
                      <a:pt x="56" y="11"/>
                      <a:pt x="45" y="11"/>
                      <a:pt x="34" y="11"/>
                    </a:cubicBezTo>
                    <a:cubicBezTo>
                      <a:pt x="34" y="11"/>
                      <a:pt x="34" y="11"/>
                      <a:pt x="33" y="11"/>
                    </a:cubicBezTo>
                    <a:cubicBezTo>
                      <a:pt x="33" y="30"/>
                      <a:pt x="33" y="48"/>
                      <a:pt x="33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Freeform 29"/>
              <p:cNvSpPr/>
              <p:nvPr/>
            </p:nvSpPr>
            <p:spPr bwMode="auto">
              <a:xfrm>
                <a:off x="6858909" y="3891177"/>
                <a:ext cx="381253" cy="394068"/>
              </a:xfrm>
              <a:custGeom>
                <a:avLst/>
                <a:gdLst>
                  <a:gd name="T0" fmla="*/ 49 w 133"/>
                  <a:gd name="T1" fmla="*/ 0 h 138"/>
                  <a:gd name="T2" fmla="*/ 49 w 133"/>
                  <a:gd name="T3" fmla="*/ 7 h 138"/>
                  <a:gd name="T4" fmla="*/ 41 w 133"/>
                  <a:gd name="T5" fmla="*/ 8 h 138"/>
                  <a:gd name="T6" fmla="*/ 34 w 133"/>
                  <a:gd name="T7" fmla="*/ 15 h 138"/>
                  <a:gd name="T8" fmla="*/ 33 w 133"/>
                  <a:gd name="T9" fmla="*/ 23 h 138"/>
                  <a:gd name="T10" fmla="*/ 33 w 133"/>
                  <a:gd name="T11" fmla="*/ 83 h 138"/>
                  <a:gd name="T12" fmla="*/ 34 w 133"/>
                  <a:gd name="T13" fmla="*/ 96 h 138"/>
                  <a:gd name="T14" fmla="*/ 60 w 133"/>
                  <a:gd name="T15" fmla="*/ 124 h 138"/>
                  <a:gd name="T16" fmla="*/ 100 w 133"/>
                  <a:gd name="T17" fmla="*/ 110 h 138"/>
                  <a:gd name="T18" fmla="*/ 106 w 133"/>
                  <a:gd name="T19" fmla="*/ 94 h 138"/>
                  <a:gd name="T20" fmla="*/ 107 w 133"/>
                  <a:gd name="T21" fmla="*/ 80 h 138"/>
                  <a:gd name="T22" fmla="*/ 107 w 133"/>
                  <a:gd name="T23" fmla="*/ 24 h 138"/>
                  <a:gd name="T24" fmla="*/ 106 w 133"/>
                  <a:gd name="T25" fmla="*/ 15 h 138"/>
                  <a:gd name="T26" fmla="*/ 97 w 133"/>
                  <a:gd name="T27" fmla="*/ 8 h 138"/>
                  <a:gd name="T28" fmla="*/ 91 w 133"/>
                  <a:gd name="T29" fmla="*/ 7 h 138"/>
                  <a:gd name="T30" fmla="*/ 91 w 133"/>
                  <a:gd name="T31" fmla="*/ 0 h 138"/>
                  <a:gd name="T32" fmla="*/ 133 w 133"/>
                  <a:gd name="T33" fmla="*/ 0 h 138"/>
                  <a:gd name="T34" fmla="*/ 133 w 133"/>
                  <a:gd name="T35" fmla="*/ 7 h 138"/>
                  <a:gd name="T36" fmla="*/ 126 w 133"/>
                  <a:gd name="T37" fmla="*/ 8 h 138"/>
                  <a:gd name="T38" fmla="*/ 118 w 133"/>
                  <a:gd name="T39" fmla="*/ 15 h 138"/>
                  <a:gd name="T40" fmla="*/ 118 w 133"/>
                  <a:gd name="T41" fmla="*/ 25 h 138"/>
                  <a:gd name="T42" fmla="*/ 117 w 133"/>
                  <a:gd name="T43" fmla="*/ 88 h 138"/>
                  <a:gd name="T44" fmla="*/ 114 w 133"/>
                  <a:gd name="T45" fmla="*/ 105 h 138"/>
                  <a:gd name="T46" fmla="*/ 74 w 133"/>
                  <a:gd name="T47" fmla="*/ 136 h 138"/>
                  <a:gd name="T48" fmla="*/ 35 w 133"/>
                  <a:gd name="T49" fmla="*/ 127 h 138"/>
                  <a:gd name="T50" fmla="*/ 17 w 133"/>
                  <a:gd name="T51" fmla="*/ 96 h 138"/>
                  <a:gd name="T52" fmla="*/ 16 w 133"/>
                  <a:gd name="T53" fmla="*/ 83 h 138"/>
                  <a:gd name="T54" fmla="*/ 16 w 133"/>
                  <a:gd name="T55" fmla="*/ 25 h 138"/>
                  <a:gd name="T56" fmla="*/ 16 w 133"/>
                  <a:gd name="T57" fmla="*/ 15 h 138"/>
                  <a:gd name="T58" fmla="*/ 8 w 133"/>
                  <a:gd name="T59" fmla="*/ 8 h 138"/>
                  <a:gd name="T60" fmla="*/ 0 w 133"/>
                  <a:gd name="T61" fmla="*/ 7 h 138"/>
                  <a:gd name="T62" fmla="*/ 0 w 133"/>
                  <a:gd name="T63" fmla="*/ 0 h 138"/>
                  <a:gd name="T64" fmla="*/ 49 w 133"/>
                  <a:gd name="T6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3" h="138">
                    <a:moveTo>
                      <a:pt x="49" y="0"/>
                    </a:move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1" y="8"/>
                    </a:cubicBezTo>
                    <a:cubicBezTo>
                      <a:pt x="36" y="8"/>
                      <a:pt x="34" y="10"/>
                      <a:pt x="34" y="15"/>
                    </a:cubicBezTo>
                    <a:cubicBezTo>
                      <a:pt x="33" y="17"/>
                      <a:pt x="33" y="20"/>
                      <a:pt x="33" y="23"/>
                    </a:cubicBezTo>
                    <a:cubicBezTo>
                      <a:pt x="33" y="43"/>
                      <a:pt x="33" y="63"/>
                      <a:pt x="33" y="83"/>
                    </a:cubicBezTo>
                    <a:cubicBezTo>
                      <a:pt x="33" y="87"/>
                      <a:pt x="33" y="92"/>
                      <a:pt x="34" y="96"/>
                    </a:cubicBezTo>
                    <a:cubicBezTo>
                      <a:pt x="36" y="112"/>
                      <a:pt x="46" y="120"/>
                      <a:pt x="60" y="124"/>
                    </a:cubicBezTo>
                    <a:cubicBezTo>
                      <a:pt x="76" y="128"/>
                      <a:pt x="89" y="123"/>
                      <a:pt x="100" y="110"/>
                    </a:cubicBezTo>
                    <a:cubicBezTo>
                      <a:pt x="104" y="106"/>
                      <a:pt x="105" y="100"/>
                      <a:pt x="106" y="94"/>
                    </a:cubicBezTo>
                    <a:cubicBezTo>
                      <a:pt x="106" y="90"/>
                      <a:pt x="106" y="85"/>
                      <a:pt x="107" y="80"/>
                    </a:cubicBezTo>
                    <a:cubicBezTo>
                      <a:pt x="107" y="62"/>
                      <a:pt x="107" y="43"/>
                      <a:pt x="107" y="24"/>
                    </a:cubicBezTo>
                    <a:cubicBezTo>
                      <a:pt x="107" y="21"/>
                      <a:pt x="106" y="18"/>
                      <a:pt x="106" y="15"/>
                    </a:cubicBezTo>
                    <a:cubicBezTo>
                      <a:pt x="105" y="10"/>
                      <a:pt x="103" y="8"/>
                      <a:pt x="97" y="8"/>
                    </a:cubicBezTo>
                    <a:cubicBezTo>
                      <a:pt x="95" y="7"/>
                      <a:pt x="93" y="7"/>
                      <a:pt x="91" y="7"/>
                    </a:cubicBezTo>
                    <a:cubicBezTo>
                      <a:pt x="91" y="4"/>
                      <a:pt x="91" y="2"/>
                      <a:pt x="91" y="0"/>
                    </a:cubicBezTo>
                    <a:cubicBezTo>
                      <a:pt x="105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1" y="7"/>
                      <a:pt x="128" y="7"/>
                      <a:pt x="126" y="8"/>
                    </a:cubicBezTo>
                    <a:cubicBezTo>
                      <a:pt x="121" y="8"/>
                      <a:pt x="119" y="11"/>
                      <a:pt x="118" y="15"/>
                    </a:cubicBezTo>
                    <a:cubicBezTo>
                      <a:pt x="118" y="18"/>
                      <a:pt x="118" y="22"/>
                      <a:pt x="118" y="25"/>
                    </a:cubicBezTo>
                    <a:cubicBezTo>
                      <a:pt x="117" y="46"/>
                      <a:pt x="118" y="67"/>
                      <a:pt x="117" y="88"/>
                    </a:cubicBezTo>
                    <a:cubicBezTo>
                      <a:pt x="117" y="94"/>
                      <a:pt x="116" y="99"/>
                      <a:pt x="114" y="105"/>
                    </a:cubicBezTo>
                    <a:cubicBezTo>
                      <a:pt x="108" y="124"/>
                      <a:pt x="94" y="134"/>
                      <a:pt x="74" y="136"/>
                    </a:cubicBezTo>
                    <a:cubicBezTo>
                      <a:pt x="60" y="138"/>
                      <a:pt x="47" y="135"/>
                      <a:pt x="35" y="127"/>
                    </a:cubicBezTo>
                    <a:cubicBezTo>
                      <a:pt x="24" y="120"/>
                      <a:pt x="18" y="109"/>
                      <a:pt x="17" y="96"/>
                    </a:cubicBezTo>
                    <a:cubicBezTo>
                      <a:pt x="16" y="92"/>
                      <a:pt x="16" y="87"/>
                      <a:pt x="16" y="83"/>
                    </a:cubicBezTo>
                    <a:cubicBezTo>
                      <a:pt x="16" y="64"/>
                      <a:pt x="16" y="45"/>
                      <a:pt x="16" y="25"/>
                    </a:cubicBezTo>
                    <a:cubicBezTo>
                      <a:pt x="16" y="22"/>
                      <a:pt x="16" y="18"/>
                      <a:pt x="16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5" name="Freeform 30"/>
              <p:cNvSpPr/>
              <p:nvPr/>
            </p:nvSpPr>
            <p:spPr bwMode="auto">
              <a:xfrm>
                <a:off x="7832866" y="3891177"/>
                <a:ext cx="378049" cy="390864"/>
              </a:xfrm>
              <a:custGeom>
                <a:avLst/>
                <a:gdLst>
                  <a:gd name="T0" fmla="*/ 73 w 133"/>
                  <a:gd name="T1" fmla="*/ 137 h 137"/>
                  <a:gd name="T2" fmla="*/ 64 w 133"/>
                  <a:gd name="T3" fmla="*/ 137 h 137"/>
                  <a:gd name="T4" fmla="*/ 58 w 133"/>
                  <a:gd name="T5" fmla="*/ 133 h 137"/>
                  <a:gd name="T6" fmla="*/ 39 w 133"/>
                  <a:gd name="T7" fmla="*/ 80 h 137"/>
                  <a:gd name="T8" fmla="*/ 17 w 133"/>
                  <a:gd name="T9" fmla="*/ 23 h 137"/>
                  <a:gd name="T10" fmla="*/ 13 w 133"/>
                  <a:gd name="T11" fmla="*/ 14 h 137"/>
                  <a:gd name="T12" fmla="*/ 4 w 133"/>
                  <a:gd name="T13" fmla="*/ 7 h 137"/>
                  <a:gd name="T14" fmla="*/ 0 w 133"/>
                  <a:gd name="T15" fmla="*/ 7 h 137"/>
                  <a:gd name="T16" fmla="*/ 0 w 133"/>
                  <a:gd name="T17" fmla="*/ 0 h 137"/>
                  <a:gd name="T18" fmla="*/ 47 w 133"/>
                  <a:gd name="T19" fmla="*/ 0 h 137"/>
                  <a:gd name="T20" fmla="*/ 47 w 133"/>
                  <a:gd name="T21" fmla="*/ 7 h 137"/>
                  <a:gd name="T22" fmla="*/ 39 w 133"/>
                  <a:gd name="T23" fmla="*/ 8 h 137"/>
                  <a:gd name="T24" fmla="*/ 34 w 133"/>
                  <a:gd name="T25" fmla="*/ 15 h 137"/>
                  <a:gd name="T26" fmla="*/ 35 w 133"/>
                  <a:gd name="T27" fmla="*/ 20 h 137"/>
                  <a:gd name="T28" fmla="*/ 68 w 133"/>
                  <a:gd name="T29" fmla="*/ 112 h 137"/>
                  <a:gd name="T30" fmla="*/ 70 w 133"/>
                  <a:gd name="T31" fmla="*/ 116 h 137"/>
                  <a:gd name="T32" fmla="*/ 72 w 133"/>
                  <a:gd name="T33" fmla="*/ 113 h 137"/>
                  <a:gd name="T34" fmla="*/ 106 w 133"/>
                  <a:gd name="T35" fmla="*/ 18 h 137"/>
                  <a:gd name="T36" fmla="*/ 106 w 133"/>
                  <a:gd name="T37" fmla="*/ 16 h 137"/>
                  <a:gd name="T38" fmla="*/ 101 w 133"/>
                  <a:gd name="T39" fmla="*/ 7 h 137"/>
                  <a:gd name="T40" fmla="*/ 94 w 133"/>
                  <a:gd name="T41" fmla="*/ 7 h 137"/>
                  <a:gd name="T42" fmla="*/ 94 w 133"/>
                  <a:gd name="T43" fmla="*/ 0 h 137"/>
                  <a:gd name="T44" fmla="*/ 133 w 133"/>
                  <a:gd name="T45" fmla="*/ 0 h 137"/>
                  <a:gd name="T46" fmla="*/ 133 w 133"/>
                  <a:gd name="T47" fmla="*/ 7 h 137"/>
                  <a:gd name="T48" fmla="*/ 130 w 133"/>
                  <a:gd name="T49" fmla="*/ 7 h 137"/>
                  <a:gd name="T50" fmla="*/ 119 w 133"/>
                  <a:gd name="T51" fmla="*/ 16 h 137"/>
                  <a:gd name="T52" fmla="*/ 110 w 133"/>
                  <a:gd name="T53" fmla="*/ 38 h 137"/>
                  <a:gd name="T54" fmla="*/ 74 w 133"/>
                  <a:gd name="T55" fmla="*/ 133 h 137"/>
                  <a:gd name="T56" fmla="*/ 73 w 133"/>
                  <a:gd name="T57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3" h="137">
                    <a:moveTo>
                      <a:pt x="73" y="137"/>
                    </a:moveTo>
                    <a:cubicBezTo>
                      <a:pt x="69" y="137"/>
                      <a:pt x="66" y="137"/>
                      <a:pt x="64" y="137"/>
                    </a:cubicBezTo>
                    <a:cubicBezTo>
                      <a:pt x="61" y="137"/>
                      <a:pt x="59" y="136"/>
                      <a:pt x="58" y="133"/>
                    </a:cubicBezTo>
                    <a:cubicBezTo>
                      <a:pt x="52" y="115"/>
                      <a:pt x="45" y="98"/>
                      <a:pt x="39" y="80"/>
                    </a:cubicBezTo>
                    <a:cubicBezTo>
                      <a:pt x="31" y="61"/>
                      <a:pt x="24" y="42"/>
                      <a:pt x="17" y="23"/>
                    </a:cubicBezTo>
                    <a:cubicBezTo>
                      <a:pt x="16" y="20"/>
                      <a:pt x="15" y="17"/>
                      <a:pt x="13" y="14"/>
                    </a:cubicBezTo>
                    <a:cubicBezTo>
                      <a:pt x="11" y="10"/>
                      <a:pt x="8" y="8"/>
                      <a:pt x="4" y="7"/>
                    </a:cubicBezTo>
                    <a:cubicBezTo>
                      <a:pt x="3" y="7"/>
                      <a:pt x="2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7" y="0"/>
                    </a:cubicBezTo>
                    <a:cubicBezTo>
                      <a:pt x="47" y="2"/>
                      <a:pt x="47" y="4"/>
                      <a:pt x="47" y="7"/>
                    </a:cubicBezTo>
                    <a:cubicBezTo>
                      <a:pt x="44" y="7"/>
                      <a:pt x="42" y="7"/>
                      <a:pt x="39" y="8"/>
                    </a:cubicBezTo>
                    <a:cubicBezTo>
                      <a:pt x="34" y="8"/>
                      <a:pt x="33" y="10"/>
                      <a:pt x="34" y="15"/>
                    </a:cubicBezTo>
                    <a:cubicBezTo>
                      <a:pt x="34" y="17"/>
                      <a:pt x="35" y="19"/>
                      <a:pt x="35" y="20"/>
                    </a:cubicBezTo>
                    <a:cubicBezTo>
                      <a:pt x="46" y="51"/>
                      <a:pt x="57" y="81"/>
                      <a:pt x="68" y="112"/>
                    </a:cubicBezTo>
                    <a:cubicBezTo>
                      <a:pt x="69" y="113"/>
                      <a:pt x="69" y="114"/>
                      <a:pt x="70" y="116"/>
                    </a:cubicBezTo>
                    <a:cubicBezTo>
                      <a:pt x="71" y="114"/>
                      <a:pt x="71" y="113"/>
                      <a:pt x="72" y="113"/>
                    </a:cubicBezTo>
                    <a:cubicBezTo>
                      <a:pt x="83" y="81"/>
                      <a:pt x="94" y="50"/>
                      <a:pt x="106" y="18"/>
                    </a:cubicBezTo>
                    <a:cubicBezTo>
                      <a:pt x="106" y="17"/>
                      <a:pt x="106" y="17"/>
                      <a:pt x="106" y="16"/>
                    </a:cubicBezTo>
                    <a:cubicBezTo>
                      <a:pt x="107" y="10"/>
                      <a:pt x="106" y="8"/>
                      <a:pt x="101" y="7"/>
                    </a:cubicBezTo>
                    <a:cubicBezTo>
                      <a:pt x="98" y="7"/>
                      <a:pt x="96" y="7"/>
                      <a:pt x="94" y="7"/>
                    </a:cubicBezTo>
                    <a:cubicBezTo>
                      <a:pt x="94" y="4"/>
                      <a:pt x="94" y="2"/>
                      <a:pt x="94" y="0"/>
                    </a:cubicBezTo>
                    <a:cubicBezTo>
                      <a:pt x="106" y="0"/>
                      <a:pt x="119" y="0"/>
                      <a:pt x="133" y="0"/>
                    </a:cubicBezTo>
                    <a:cubicBezTo>
                      <a:pt x="133" y="2"/>
                      <a:pt x="133" y="4"/>
                      <a:pt x="133" y="7"/>
                    </a:cubicBezTo>
                    <a:cubicBezTo>
                      <a:pt x="132" y="7"/>
                      <a:pt x="131" y="7"/>
                      <a:pt x="130" y="7"/>
                    </a:cubicBezTo>
                    <a:cubicBezTo>
                      <a:pt x="124" y="8"/>
                      <a:pt x="121" y="11"/>
                      <a:pt x="119" y="16"/>
                    </a:cubicBezTo>
                    <a:cubicBezTo>
                      <a:pt x="116" y="24"/>
                      <a:pt x="113" y="31"/>
                      <a:pt x="110" y="38"/>
                    </a:cubicBezTo>
                    <a:cubicBezTo>
                      <a:pt x="98" y="70"/>
                      <a:pt x="86" y="101"/>
                      <a:pt x="74" y="133"/>
                    </a:cubicBezTo>
                    <a:cubicBezTo>
                      <a:pt x="74" y="134"/>
                      <a:pt x="73" y="135"/>
                      <a:pt x="73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Freeform 31"/>
              <p:cNvSpPr/>
              <p:nvPr/>
            </p:nvSpPr>
            <p:spPr bwMode="auto">
              <a:xfrm>
                <a:off x="9844855" y="3891177"/>
                <a:ext cx="342807" cy="384457"/>
              </a:xfrm>
              <a:custGeom>
                <a:avLst/>
                <a:gdLst>
                  <a:gd name="T0" fmla="*/ 85 w 120"/>
                  <a:gd name="T1" fmla="*/ 127 h 135"/>
                  <a:gd name="T2" fmla="*/ 85 w 120"/>
                  <a:gd name="T3" fmla="*/ 134 h 135"/>
                  <a:gd name="T4" fmla="*/ 35 w 120"/>
                  <a:gd name="T5" fmla="*/ 134 h 135"/>
                  <a:gd name="T6" fmla="*/ 35 w 120"/>
                  <a:gd name="T7" fmla="*/ 127 h 135"/>
                  <a:gd name="T8" fmla="*/ 44 w 120"/>
                  <a:gd name="T9" fmla="*/ 126 h 135"/>
                  <a:gd name="T10" fmla="*/ 50 w 120"/>
                  <a:gd name="T11" fmla="*/ 120 h 135"/>
                  <a:gd name="T12" fmla="*/ 51 w 120"/>
                  <a:gd name="T13" fmla="*/ 113 h 135"/>
                  <a:gd name="T14" fmla="*/ 51 w 120"/>
                  <a:gd name="T15" fmla="*/ 85 h 135"/>
                  <a:gd name="T16" fmla="*/ 50 w 120"/>
                  <a:gd name="T17" fmla="*/ 79 h 135"/>
                  <a:gd name="T18" fmla="*/ 17 w 120"/>
                  <a:gd name="T19" fmla="*/ 19 h 135"/>
                  <a:gd name="T20" fmla="*/ 15 w 120"/>
                  <a:gd name="T21" fmla="*/ 15 h 135"/>
                  <a:gd name="T22" fmla="*/ 3 w 120"/>
                  <a:gd name="T23" fmla="*/ 7 h 135"/>
                  <a:gd name="T24" fmla="*/ 0 w 120"/>
                  <a:gd name="T25" fmla="*/ 7 h 135"/>
                  <a:gd name="T26" fmla="*/ 0 w 120"/>
                  <a:gd name="T27" fmla="*/ 0 h 135"/>
                  <a:gd name="T28" fmla="*/ 48 w 120"/>
                  <a:gd name="T29" fmla="*/ 0 h 135"/>
                  <a:gd name="T30" fmla="*/ 48 w 120"/>
                  <a:gd name="T31" fmla="*/ 7 h 135"/>
                  <a:gd name="T32" fmla="*/ 40 w 120"/>
                  <a:gd name="T33" fmla="*/ 7 h 135"/>
                  <a:gd name="T34" fmla="*/ 36 w 120"/>
                  <a:gd name="T35" fmla="*/ 14 h 135"/>
                  <a:gd name="T36" fmla="*/ 37 w 120"/>
                  <a:gd name="T37" fmla="*/ 18 h 135"/>
                  <a:gd name="T38" fmla="*/ 61 w 120"/>
                  <a:gd name="T39" fmla="*/ 64 h 135"/>
                  <a:gd name="T40" fmla="*/ 63 w 120"/>
                  <a:gd name="T41" fmla="*/ 68 h 135"/>
                  <a:gd name="T42" fmla="*/ 66 w 120"/>
                  <a:gd name="T43" fmla="*/ 64 h 135"/>
                  <a:gd name="T44" fmla="*/ 91 w 120"/>
                  <a:gd name="T45" fmla="*/ 18 h 135"/>
                  <a:gd name="T46" fmla="*/ 93 w 120"/>
                  <a:gd name="T47" fmla="*/ 12 h 135"/>
                  <a:gd name="T48" fmla="*/ 90 w 120"/>
                  <a:gd name="T49" fmla="*/ 8 h 135"/>
                  <a:gd name="T50" fmla="*/ 81 w 120"/>
                  <a:gd name="T51" fmla="*/ 7 h 135"/>
                  <a:gd name="T52" fmla="*/ 81 w 120"/>
                  <a:gd name="T53" fmla="*/ 0 h 135"/>
                  <a:gd name="T54" fmla="*/ 120 w 120"/>
                  <a:gd name="T55" fmla="*/ 0 h 135"/>
                  <a:gd name="T56" fmla="*/ 120 w 120"/>
                  <a:gd name="T57" fmla="*/ 7 h 135"/>
                  <a:gd name="T58" fmla="*/ 115 w 120"/>
                  <a:gd name="T59" fmla="*/ 8 h 135"/>
                  <a:gd name="T60" fmla="*/ 108 w 120"/>
                  <a:gd name="T61" fmla="*/ 12 h 135"/>
                  <a:gd name="T62" fmla="*/ 103 w 120"/>
                  <a:gd name="T63" fmla="*/ 19 h 135"/>
                  <a:gd name="T64" fmla="*/ 71 w 120"/>
                  <a:gd name="T65" fmla="*/ 75 h 135"/>
                  <a:gd name="T66" fmla="*/ 69 w 120"/>
                  <a:gd name="T67" fmla="*/ 82 h 135"/>
                  <a:gd name="T68" fmla="*/ 69 w 120"/>
                  <a:gd name="T69" fmla="*/ 111 h 135"/>
                  <a:gd name="T70" fmla="*/ 69 w 120"/>
                  <a:gd name="T71" fmla="*/ 118 h 135"/>
                  <a:gd name="T72" fmla="*/ 77 w 120"/>
                  <a:gd name="T73" fmla="*/ 126 h 135"/>
                  <a:gd name="T74" fmla="*/ 85 w 120"/>
                  <a:gd name="T75" fmla="*/ 1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0" h="135">
                    <a:moveTo>
                      <a:pt x="85" y="127"/>
                    </a:moveTo>
                    <a:cubicBezTo>
                      <a:pt x="85" y="130"/>
                      <a:pt x="85" y="132"/>
                      <a:pt x="85" y="134"/>
                    </a:cubicBezTo>
                    <a:cubicBezTo>
                      <a:pt x="81" y="135"/>
                      <a:pt x="44" y="135"/>
                      <a:pt x="35" y="134"/>
                    </a:cubicBezTo>
                    <a:cubicBezTo>
                      <a:pt x="35" y="132"/>
                      <a:pt x="35" y="130"/>
                      <a:pt x="35" y="127"/>
                    </a:cubicBezTo>
                    <a:cubicBezTo>
                      <a:pt x="38" y="127"/>
                      <a:pt x="41" y="126"/>
                      <a:pt x="44" y="126"/>
                    </a:cubicBezTo>
                    <a:cubicBezTo>
                      <a:pt x="48" y="126"/>
                      <a:pt x="50" y="124"/>
                      <a:pt x="50" y="120"/>
                    </a:cubicBezTo>
                    <a:cubicBezTo>
                      <a:pt x="51" y="118"/>
                      <a:pt x="51" y="115"/>
                      <a:pt x="51" y="113"/>
                    </a:cubicBezTo>
                    <a:cubicBezTo>
                      <a:pt x="51" y="104"/>
                      <a:pt x="51" y="95"/>
                      <a:pt x="51" y="85"/>
                    </a:cubicBezTo>
                    <a:cubicBezTo>
                      <a:pt x="51" y="83"/>
                      <a:pt x="51" y="81"/>
                      <a:pt x="50" y="79"/>
                    </a:cubicBezTo>
                    <a:cubicBezTo>
                      <a:pt x="39" y="59"/>
                      <a:pt x="28" y="39"/>
                      <a:pt x="17" y="19"/>
                    </a:cubicBezTo>
                    <a:cubicBezTo>
                      <a:pt x="16" y="17"/>
                      <a:pt x="15" y="16"/>
                      <a:pt x="15" y="15"/>
                    </a:cubicBezTo>
                    <a:cubicBezTo>
                      <a:pt x="12" y="10"/>
                      <a:pt x="9" y="7"/>
                      <a:pt x="3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1" y="0"/>
                      <a:pt x="48" y="0"/>
                    </a:cubicBezTo>
                    <a:cubicBezTo>
                      <a:pt x="48" y="2"/>
                      <a:pt x="48" y="4"/>
                      <a:pt x="48" y="7"/>
                    </a:cubicBezTo>
                    <a:cubicBezTo>
                      <a:pt x="45" y="7"/>
                      <a:pt x="42" y="7"/>
                      <a:pt x="40" y="7"/>
                    </a:cubicBezTo>
                    <a:cubicBezTo>
                      <a:pt x="35" y="8"/>
                      <a:pt x="34" y="10"/>
                      <a:pt x="36" y="14"/>
                    </a:cubicBezTo>
                    <a:cubicBezTo>
                      <a:pt x="36" y="15"/>
                      <a:pt x="37" y="17"/>
                      <a:pt x="37" y="18"/>
                    </a:cubicBezTo>
                    <a:cubicBezTo>
                      <a:pt x="45" y="33"/>
                      <a:pt x="53" y="49"/>
                      <a:pt x="61" y="64"/>
                    </a:cubicBezTo>
                    <a:cubicBezTo>
                      <a:pt x="61" y="65"/>
                      <a:pt x="62" y="66"/>
                      <a:pt x="63" y="68"/>
                    </a:cubicBezTo>
                    <a:cubicBezTo>
                      <a:pt x="64" y="66"/>
                      <a:pt x="65" y="65"/>
                      <a:pt x="66" y="64"/>
                    </a:cubicBezTo>
                    <a:cubicBezTo>
                      <a:pt x="74" y="49"/>
                      <a:pt x="82" y="34"/>
                      <a:pt x="91" y="18"/>
                    </a:cubicBezTo>
                    <a:cubicBezTo>
                      <a:pt x="92" y="16"/>
                      <a:pt x="93" y="14"/>
                      <a:pt x="93" y="12"/>
                    </a:cubicBezTo>
                    <a:cubicBezTo>
                      <a:pt x="94" y="9"/>
                      <a:pt x="93" y="8"/>
                      <a:pt x="90" y="8"/>
                    </a:cubicBezTo>
                    <a:cubicBezTo>
                      <a:pt x="87" y="7"/>
                      <a:pt x="85" y="7"/>
                      <a:pt x="81" y="7"/>
                    </a:cubicBezTo>
                    <a:cubicBezTo>
                      <a:pt x="81" y="4"/>
                      <a:pt x="81" y="2"/>
                      <a:pt x="81" y="0"/>
                    </a:cubicBezTo>
                    <a:cubicBezTo>
                      <a:pt x="94" y="0"/>
                      <a:pt x="107" y="0"/>
                      <a:pt x="120" y="0"/>
                    </a:cubicBezTo>
                    <a:cubicBezTo>
                      <a:pt x="120" y="2"/>
                      <a:pt x="120" y="4"/>
                      <a:pt x="120" y="7"/>
                    </a:cubicBezTo>
                    <a:cubicBezTo>
                      <a:pt x="119" y="7"/>
                      <a:pt x="117" y="7"/>
                      <a:pt x="115" y="8"/>
                    </a:cubicBezTo>
                    <a:cubicBezTo>
                      <a:pt x="112" y="8"/>
                      <a:pt x="109" y="9"/>
                      <a:pt x="108" y="12"/>
                    </a:cubicBezTo>
                    <a:cubicBezTo>
                      <a:pt x="106" y="14"/>
                      <a:pt x="104" y="17"/>
                      <a:pt x="103" y="19"/>
                    </a:cubicBezTo>
                    <a:cubicBezTo>
                      <a:pt x="92" y="38"/>
                      <a:pt x="81" y="56"/>
                      <a:pt x="71" y="75"/>
                    </a:cubicBezTo>
                    <a:cubicBezTo>
                      <a:pt x="69" y="77"/>
                      <a:pt x="68" y="80"/>
                      <a:pt x="69" y="82"/>
                    </a:cubicBezTo>
                    <a:cubicBezTo>
                      <a:pt x="69" y="92"/>
                      <a:pt x="69" y="102"/>
                      <a:pt x="69" y="111"/>
                    </a:cubicBezTo>
                    <a:cubicBezTo>
                      <a:pt x="69" y="114"/>
                      <a:pt x="69" y="116"/>
                      <a:pt x="69" y="118"/>
                    </a:cubicBezTo>
                    <a:cubicBezTo>
                      <a:pt x="70" y="124"/>
                      <a:pt x="71" y="125"/>
                      <a:pt x="77" y="126"/>
                    </a:cubicBezTo>
                    <a:cubicBezTo>
                      <a:pt x="80" y="126"/>
                      <a:pt x="82" y="127"/>
                      <a:pt x="8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Freeform 32"/>
              <p:cNvSpPr/>
              <p:nvPr/>
            </p:nvSpPr>
            <p:spPr bwMode="auto">
              <a:xfrm>
                <a:off x="9514863" y="3878362"/>
                <a:ext cx="329992" cy="394068"/>
              </a:xfrm>
              <a:custGeom>
                <a:avLst/>
                <a:gdLst>
                  <a:gd name="T0" fmla="*/ 108 w 116"/>
                  <a:gd name="T1" fmla="*/ 42 h 139"/>
                  <a:gd name="T2" fmla="*/ 102 w 116"/>
                  <a:gd name="T3" fmla="*/ 29 h 139"/>
                  <a:gd name="T4" fmla="*/ 72 w 116"/>
                  <a:gd name="T5" fmla="*/ 14 h 139"/>
                  <a:gd name="T6" fmla="*/ 67 w 116"/>
                  <a:gd name="T7" fmla="*/ 18 h 139"/>
                  <a:gd name="T8" fmla="*/ 66 w 116"/>
                  <a:gd name="T9" fmla="*/ 24 h 139"/>
                  <a:gd name="T10" fmla="*/ 66 w 116"/>
                  <a:gd name="T11" fmla="*/ 115 h 139"/>
                  <a:gd name="T12" fmla="*/ 67 w 116"/>
                  <a:gd name="T13" fmla="*/ 123 h 139"/>
                  <a:gd name="T14" fmla="*/ 75 w 116"/>
                  <a:gd name="T15" fmla="*/ 131 h 139"/>
                  <a:gd name="T16" fmla="*/ 83 w 116"/>
                  <a:gd name="T17" fmla="*/ 132 h 139"/>
                  <a:gd name="T18" fmla="*/ 83 w 116"/>
                  <a:gd name="T19" fmla="*/ 139 h 139"/>
                  <a:gd name="T20" fmla="*/ 33 w 116"/>
                  <a:gd name="T21" fmla="*/ 139 h 139"/>
                  <a:gd name="T22" fmla="*/ 33 w 116"/>
                  <a:gd name="T23" fmla="*/ 132 h 139"/>
                  <a:gd name="T24" fmla="*/ 41 w 116"/>
                  <a:gd name="T25" fmla="*/ 131 h 139"/>
                  <a:gd name="T26" fmla="*/ 49 w 116"/>
                  <a:gd name="T27" fmla="*/ 123 h 139"/>
                  <a:gd name="T28" fmla="*/ 49 w 116"/>
                  <a:gd name="T29" fmla="*/ 118 h 139"/>
                  <a:gd name="T30" fmla="*/ 49 w 116"/>
                  <a:gd name="T31" fmla="*/ 22 h 139"/>
                  <a:gd name="T32" fmla="*/ 41 w 116"/>
                  <a:gd name="T33" fmla="*/ 14 h 139"/>
                  <a:gd name="T34" fmla="*/ 32 w 116"/>
                  <a:gd name="T35" fmla="*/ 15 h 139"/>
                  <a:gd name="T36" fmla="*/ 18 w 116"/>
                  <a:gd name="T37" fmla="*/ 23 h 139"/>
                  <a:gd name="T38" fmla="*/ 11 w 116"/>
                  <a:gd name="T39" fmla="*/ 36 h 139"/>
                  <a:gd name="T40" fmla="*/ 8 w 116"/>
                  <a:gd name="T41" fmla="*/ 42 h 139"/>
                  <a:gd name="T42" fmla="*/ 0 w 116"/>
                  <a:gd name="T43" fmla="*/ 39 h 139"/>
                  <a:gd name="T44" fmla="*/ 13 w 116"/>
                  <a:gd name="T45" fmla="*/ 0 h 139"/>
                  <a:gd name="T46" fmla="*/ 19 w 116"/>
                  <a:gd name="T47" fmla="*/ 0 h 139"/>
                  <a:gd name="T48" fmla="*/ 21 w 116"/>
                  <a:gd name="T49" fmla="*/ 4 h 139"/>
                  <a:gd name="T50" fmla="*/ 95 w 116"/>
                  <a:gd name="T51" fmla="*/ 4 h 139"/>
                  <a:gd name="T52" fmla="*/ 97 w 116"/>
                  <a:gd name="T53" fmla="*/ 0 h 139"/>
                  <a:gd name="T54" fmla="*/ 103 w 116"/>
                  <a:gd name="T55" fmla="*/ 0 h 139"/>
                  <a:gd name="T56" fmla="*/ 116 w 116"/>
                  <a:gd name="T57" fmla="*/ 39 h 139"/>
                  <a:gd name="T58" fmla="*/ 108 w 116"/>
                  <a:gd name="T59" fmla="*/ 4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6" h="139">
                    <a:moveTo>
                      <a:pt x="108" y="42"/>
                    </a:moveTo>
                    <a:cubicBezTo>
                      <a:pt x="106" y="37"/>
                      <a:pt x="104" y="33"/>
                      <a:pt x="102" y="29"/>
                    </a:cubicBezTo>
                    <a:cubicBezTo>
                      <a:pt x="96" y="17"/>
                      <a:pt x="85" y="13"/>
                      <a:pt x="72" y="14"/>
                    </a:cubicBezTo>
                    <a:cubicBezTo>
                      <a:pt x="68" y="14"/>
                      <a:pt x="67" y="15"/>
                      <a:pt x="67" y="18"/>
                    </a:cubicBezTo>
                    <a:cubicBezTo>
                      <a:pt x="66" y="20"/>
                      <a:pt x="66" y="22"/>
                      <a:pt x="66" y="24"/>
                    </a:cubicBezTo>
                    <a:cubicBezTo>
                      <a:pt x="66" y="54"/>
                      <a:pt x="66" y="85"/>
                      <a:pt x="66" y="115"/>
                    </a:cubicBezTo>
                    <a:cubicBezTo>
                      <a:pt x="66" y="118"/>
                      <a:pt x="67" y="120"/>
                      <a:pt x="67" y="123"/>
                    </a:cubicBezTo>
                    <a:cubicBezTo>
                      <a:pt x="68" y="128"/>
                      <a:pt x="70" y="130"/>
                      <a:pt x="75" y="131"/>
                    </a:cubicBezTo>
                    <a:cubicBezTo>
                      <a:pt x="78" y="131"/>
                      <a:pt x="80" y="132"/>
                      <a:pt x="83" y="132"/>
                    </a:cubicBezTo>
                    <a:cubicBezTo>
                      <a:pt x="83" y="134"/>
                      <a:pt x="83" y="137"/>
                      <a:pt x="83" y="139"/>
                    </a:cubicBezTo>
                    <a:cubicBezTo>
                      <a:pt x="66" y="139"/>
                      <a:pt x="50" y="139"/>
                      <a:pt x="33" y="139"/>
                    </a:cubicBezTo>
                    <a:cubicBezTo>
                      <a:pt x="33" y="137"/>
                      <a:pt x="33" y="135"/>
                      <a:pt x="33" y="132"/>
                    </a:cubicBezTo>
                    <a:cubicBezTo>
                      <a:pt x="36" y="132"/>
                      <a:pt x="39" y="131"/>
                      <a:pt x="41" y="131"/>
                    </a:cubicBezTo>
                    <a:cubicBezTo>
                      <a:pt x="47" y="130"/>
                      <a:pt x="49" y="128"/>
                      <a:pt x="49" y="123"/>
                    </a:cubicBezTo>
                    <a:cubicBezTo>
                      <a:pt x="49" y="121"/>
                      <a:pt x="49" y="120"/>
                      <a:pt x="49" y="118"/>
                    </a:cubicBezTo>
                    <a:cubicBezTo>
                      <a:pt x="49" y="86"/>
                      <a:pt x="49" y="54"/>
                      <a:pt x="49" y="22"/>
                    </a:cubicBezTo>
                    <a:cubicBezTo>
                      <a:pt x="49" y="14"/>
                      <a:pt x="49" y="13"/>
                      <a:pt x="41" y="14"/>
                    </a:cubicBezTo>
                    <a:cubicBezTo>
                      <a:pt x="38" y="14"/>
                      <a:pt x="35" y="14"/>
                      <a:pt x="32" y="15"/>
                    </a:cubicBezTo>
                    <a:cubicBezTo>
                      <a:pt x="26" y="16"/>
                      <a:pt x="21" y="18"/>
                      <a:pt x="18" y="23"/>
                    </a:cubicBezTo>
                    <a:cubicBezTo>
                      <a:pt x="15" y="27"/>
                      <a:pt x="13" y="32"/>
                      <a:pt x="11" y="36"/>
                    </a:cubicBezTo>
                    <a:cubicBezTo>
                      <a:pt x="10" y="38"/>
                      <a:pt x="9" y="40"/>
                      <a:pt x="8" y="42"/>
                    </a:cubicBezTo>
                    <a:cubicBezTo>
                      <a:pt x="5" y="41"/>
                      <a:pt x="3" y="40"/>
                      <a:pt x="0" y="39"/>
                    </a:cubicBezTo>
                    <a:cubicBezTo>
                      <a:pt x="5" y="26"/>
                      <a:pt x="9" y="13"/>
                      <a:pt x="13" y="0"/>
                    </a:cubicBezTo>
                    <a:cubicBezTo>
                      <a:pt x="15" y="0"/>
                      <a:pt x="17" y="0"/>
                      <a:pt x="19" y="0"/>
                    </a:cubicBezTo>
                    <a:cubicBezTo>
                      <a:pt x="20" y="1"/>
                      <a:pt x="20" y="3"/>
                      <a:pt x="21" y="4"/>
                    </a:cubicBezTo>
                    <a:cubicBezTo>
                      <a:pt x="46" y="4"/>
                      <a:pt x="70" y="4"/>
                      <a:pt x="95" y="4"/>
                    </a:cubicBezTo>
                    <a:cubicBezTo>
                      <a:pt x="95" y="3"/>
                      <a:pt x="96" y="1"/>
                      <a:pt x="97" y="0"/>
                    </a:cubicBezTo>
                    <a:cubicBezTo>
                      <a:pt x="98" y="0"/>
                      <a:pt x="100" y="0"/>
                      <a:pt x="103" y="0"/>
                    </a:cubicBezTo>
                    <a:cubicBezTo>
                      <a:pt x="107" y="13"/>
                      <a:pt x="112" y="26"/>
                      <a:pt x="116" y="39"/>
                    </a:cubicBezTo>
                    <a:cubicBezTo>
                      <a:pt x="113" y="40"/>
                      <a:pt x="111" y="41"/>
                      <a:pt x="10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8" name="Freeform 33"/>
              <p:cNvSpPr/>
              <p:nvPr/>
            </p:nvSpPr>
            <p:spPr bwMode="auto">
              <a:xfrm>
                <a:off x="5715150" y="3891177"/>
                <a:ext cx="140967" cy="381253"/>
              </a:xfrm>
              <a:custGeom>
                <a:avLst/>
                <a:gdLst>
                  <a:gd name="T0" fmla="*/ 0 w 50"/>
                  <a:gd name="T1" fmla="*/ 134 h 134"/>
                  <a:gd name="T2" fmla="*/ 0 w 50"/>
                  <a:gd name="T3" fmla="*/ 127 h 134"/>
                  <a:gd name="T4" fmla="*/ 9 w 50"/>
                  <a:gd name="T5" fmla="*/ 126 h 134"/>
                  <a:gd name="T6" fmla="*/ 16 w 50"/>
                  <a:gd name="T7" fmla="*/ 119 h 134"/>
                  <a:gd name="T8" fmla="*/ 16 w 50"/>
                  <a:gd name="T9" fmla="*/ 113 h 134"/>
                  <a:gd name="T10" fmla="*/ 16 w 50"/>
                  <a:gd name="T11" fmla="*/ 21 h 134"/>
                  <a:gd name="T12" fmla="*/ 16 w 50"/>
                  <a:gd name="T13" fmla="*/ 13 h 134"/>
                  <a:gd name="T14" fmla="*/ 9 w 50"/>
                  <a:gd name="T15" fmla="*/ 8 h 134"/>
                  <a:gd name="T16" fmla="*/ 1 w 50"/>
                  <a:gd name="T17" fmla="*/ 7 h 134"/>
                  <a:gd name="T18" fmla="*/ 1 w 50"/>
                  <a:gd name="T19" fmla="*/ 0 h 134"/>
                  <a:gd name="T20" fmla="*/ 49 w 50"/>
                  <a:gd name="T21" fmla="*/ 0 h 134"/>
                  <a:gd name="T22" fmla="*/ 49 w 50"/>
                  <a:gd name="T23" fmla="*/ 7 h 134"/>
                  <a:gd name="T24" fmla="*/ 42 w 50"/>
                  <a:gd name="T25" fmla="*/ 8 h 134"/>
                  <a:gd name="T26" fmla="*/ 34 w 50"/>
                  <a:gd name="T27" fmla="*/ 15 h 134"/>
                  <a:gd name="T28" fmla="*/ 33 w 50"/>
                  <a:gd name="T29" fmla="*/ 23 h 134"/>
                  <a:gd name="T30" fmla="*/ 33 w 50"/>
                  <a:gd name="T31" fmla="*/ 113 h 134"/>
                  <a:gd name="T32" fmla="*/ 46 w 50"/>
                  <a:gd name="T33" fmla="*/ 127 h 134"/>
                  <a:gd name="T34" fmla="*/ 49 w 50"/>
                  <a:gd name="T35" fmla="*/ 127 h 134"/>
                  <a:gd name="T36" fmla="*/ 50 w 50"/>
                  <a:gd name="T37" fmla="*/ 131 h 134"/>
                  <a:gd name="T38" fmla="*/ 49 w 50"/>
                  <a:gd name="T39" fmla="*/ 134 h 134"/>
                  <a:gd name="T40" fmla="*/ 0 w 50"/>
                  <a:gd name="T4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134">
                    <a:moveTo>
                      <a:pt x="0" y="134"/>
                    </a:move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9" y="126"/>
                    </a:cubicBezTo>
                    <a:cubicBezTo>
                      <a:pt x="13" y="125"/>
                      <a:pt x="15" y="124"/>
                      <a:pt x="16" y="119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2"/>
                      <a:pt x="16" y="21"/>
                    </a:cubicBezTo>
                    <a:cubicBezTo>
                      <a:pt x="16" y="18"/>
                      <a:pt x="16" y="16"/>
                      <a:pt x="16" y="13"/>
                    </a:cubicBezTo>
                    <a:cubicBezTo>
                      <a:pt x="15" y="10"/>
                      <a:pt x="13" y="8"/>
                      <a:pt x="9" y="8"/>
                    </a:cubicBezTo>
                    <a:cubicBezTo>
                      <a:pt x="6" y="7"/>
                      <a:pt x="4" y="7"/>
                      <a:pt x="1" y="7"/>
                    </a:cubicBezTo>
                    <a:cubicBezTo>
                      <a:pt x="1" y="4"/>
                      <a:pt x="1" y="2"/>
                      <a:pt x="1" y="0"/>
                    </a:cubicBezTo>
                    <a:cubicBezTo>
                      <a:pt x="17" y="0"/>
                      <a:pt x="33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7" y="7"/>
                      <a:pt x="44" y="7"/>
                      <a:pt x="42" y="8"/>
                    </a:cubicBezTo>
                    <a:cubicBezTo>
                      <a:pt x="38" y="8"/>
                      <a:pt x="35" y="10"/>
                      <a:pt x="34" y="15"/>
                    </a:cubicBezTo>
                    <a:cubicBezTo>
                      <a:pt x="34" y="17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6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8"/>
                      <a:pt x="50" y="129"/>
                      <a:pt x="50" y="131"/>
                    </a:cubicBezTo>
                    <a:cubicBezTo>
                      <a:pt x="50" y="132"/>
                      <a:pt x="49" y="133"/>
                      <a:pt x="49" y="134"/>
                    </a:cubicBezTo>
                    <a:cubicBezTo>
                      <a:pt x="33" y="134"/>
                      <a:pt x="17" y="134"/>
                      <a:pt x="0" y="1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9" name="Freeform 34"/>
              <p:cNvSpPr/>
              <p:nvPr/>
            </p:nvSpPr>
            <p:spPr bwMode="auto">
              <a:xfrm>
                <a:off x="9354673" y="3891177"/>
                <a:ext cx="137764" cy="384457"/>
              </a:xfrm>
              <a:custGeom>
                <a:avLst/>
                <a:gdLst>
                  <a:gd name="T0" fmla="*/ 0 w 49"/>
                  <a:gd name="T1" fmla="*/ 7 h 135"/>
                  <a:gd name="T2" fmla="*/ 0 w 49"/>
                  <a:gd name="T3" fmla="*/ 0 h 135"/>
                  <a:gd name="T4" fmla="*/ 49 w 49"/>
                  <a:gd name="T5" fmla="*/ 0 h 135"/>
                  <a:gd name="T6" fmla="*/ 49 w 49"/>
                  <a:gd name="T7" fmla="*/ 7 h 135"/>
                  <a:gd name="T8" fmla="*/ 42 w 49"/>
                  <a:gd name="T9" fmla="*/ 8 h 135"/>
                  <a:gd name="T10" fmla="*/ 34 w 49"/>
                  <a:gd name="T11" fmla="*/ 15 h 135"/>
                  <a:gd name="T12" fmla="*/ 33 w 49"/>
                  <a:gd name="T13" fmla="*/ 23 h 135"/>
                  <a:gd name="T14" fmla="*/ 33 w 49"/>
                  <a:gd name="T15" fmla="*/ 113 h 135"/>
                  <a:gd name="T16" fmla="*/ 46 w 49"/>
                  <a:gd name="T17" fmla="*/ 127 h 135"/>
                  <a:gd name="T18" fmla="*/ 49 w 49"/>
                  <a:gd name="T19" fmla="*/ 127 h 135"/>
                  <a:gd name="T20" fmla="*/ 49 w 49"/>
                  <a:gd name="T21" fmla="*/ 134 h 135"/>
                  <a:gd name="T22" fmla="*/ 0 w 49"/>
                  <a:gd name="T23" fmla="*/ 134 h 135"/>
                  <a:gd name="T24" fmla="*/ 0 w 49"/>
                  <a:gd name="T25" fmla="*/ 127 h 135"/>
                  <a:gd name="T26" fmla="*/ 7 w 49"/>
                  <a:gd name="T27" fmla="*/ 126 h 135"/>
                  <a:gd name="T28" fmla="*/ 16 w 49"/>
                  <a:gd name="T29" fmla="*/ 118 h 135"/>
                  <a:gd name="T30" fmla="*/ 16 w 49"/>
                  <a:gd name="T31" fmla="*/ 113 h 135"/>
                  <a:gd name="T32" fmla="*/ 16 w 49"/>
                  <a:gd name="T33" fmla="*/ 20 h 135"/>
                  <a:gd name="T34" fmla="*/ 15 w 49"/>
                  <a:gd name="T35" fmla="*/ 13 h 135"/>
                  <a:gd name="T36" fmla="*/ 9 w 49"/>
                  <a:gd name="T37" fmla="*/ 8 h 135"/>
                  <a:gd name="T38" fmla="*/ 0 w 49"/>
                  <a:gd name="T39" fmla="*/ 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135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5" y="10"/>
                      <a:pt x="34" y="15"/>
                    </a:cubicBezTo>
                    <a:cubicBezTo>
                      <a:pt x="33" y="18"/>
                      <a:pt x="33" y="20"/>
                      <a:pt x="33" y="23"/>
                    </a:cubicBezTo>
                    <a:cubicBezTo>
                      <a:pt x="33" y="53"/>
                      <a:pt x="33" y="83"/>
                      <a:pt x="33" y="113"/>
                    </a:cubicBezTo>
                    <a:cubicBezTo>
                      <a:pt x="33" y="124"/>
                      <a:pt x="35" y="126"/>
                      <a:pt x="46" y="127"/>
                    </a:cubicBezTo>
                    <a:cubicBezTo>
                      <a:pt x="47" y="127"/>
                      <a:pt x="48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45" y="135"/>
                      <a:pt x="9" y="135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5" y="127"/>
                      <a:pt x="7" y="126"/>
                    </a:cubicBezTo>
                    <a:cubicBezTo>
                      <a:pt x="13" y="126"/>
                      <a:pt x="15" y="124"/>
                      <a:pt x="16" y="118"/>
                    </a:cubicBezTo>
                    <a:cubicBezTo>
                      <a:pt x="16" y="117"/>
                      <a:pt x="16" y="115"/>
                      <a:pt x="16" y="113"/>
                    </a:cubicBezTo>
                    <a:cubicBezTo>
                      <a:pt x="16" y="82"/>
                      <a:pt x="16" y="51"/>
                      <a:pt x="16" y="20"/>
                    </a:cubicBezTo>
                    <a:cubicBezTo>
                      <a:pt x="16" y="18"/>
                      <a:pt x="15" y="16"/>
                      <a:pt x="15" y="13"/>
                    </a:cubicBezTo>
                    <a:cubicBezTo>
                      <a:pt x="14" y="10"/>
                      <a:pt x="12" y="8"/>
                      <a:pt x="9" y="8"/>
                    </a:cubicBezTo>
                    <a:cubicBezTo>
                      <a:pt x="6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0" name="Freeform 35"/>
              <p:cNvSpPr/>
              <p:nvPr/>
            </p:nvSpPr>
            <p:spPr bwMode="auto">
              <a:xfrm>
                <a:off x="7675879" y="3891177"/>
                <a:ext cx="137764" cy="381253"/>
              </a:xfrm>
              <a:custGeom>
                <a:avLst/>
                <a:gdLst>
                  <a:gd name="T0" fmla="*/ 0 w 49"/>
                  <a:gd name="T1" fmla="*/ 7 h 134"/>
                  <a:gd name="T2" fmla="*/ 0 w 49"/>
                  <a:gd name="T3" fmla="*/ 0 h 134"/>
                  <a:gd name="T4" fmla="*/ 49 w 49"/>
                  <a:gd name="T5" fmla="*/ 0 h 134"/>
                  <a:gd name="T6" fmla="*/ 49 w 49"/>
                  <a:gd name="T7" fmla="*/ 7 h 134"/>
                  <a:gd name="T8" fmla="*/ 42 w 49"/>
                  <a:gd name="T9" fmla="*/ 8 h 134"/>
                  <a:gd name="T10" fmla="*/ 34 w 49"/>
                  <a:gd name="T11" fmla="*/ 15 h 134"/>
                  <a:gd name="T12" fmla="*/ 33 w 49"/>
                  <a:gd name="T13" fmla="*/ 23 h 134"/>
                  <a:gd name="T14" fmla="*/ 33 w 49"/>
                  <a:gd name="T15" fmla="*/ 112 h 134"/>
                  <a:gd name="T16" fmla="*/ 34 w 49"/>
                  <a:gd name="T17" fmla="*/ 120 h 134"/>
                  <a:gd name="T18" fmla="*/ 40 w 49"/>
                  <a:gd name="T19" fmla="*/ 126 h 134"/>
                  <a:gd name="T20" fmla="*/ 49 w 49"/>
                  <a:gd name="T21" fmla="*/ 127 h 134"/>
                  <a:gd name="T22" fmla="*/ 49 w 49"/>
                  <a:gd name="T23" fmla="*/ 134 h 134"/>
                  <a:gd name="T24" fmla="*/ 0 w 49"/>
                  <a:gd name="T25" fmla="*/ 134 h 134"/>
                  <a:gd name="T26" fmla="*/ 0 w 49"/>
                  <a:gd name="T27" fmla="*/ 127 h 134"/>
                  <a:gd name="T28" fmla="*/ 8 w 49"/>
                  <a:gd name="T29" fmla="*/ 126 h 134"/>
                  <a:gd name="T30" fmla="*/ 15 w 49"/>
                  <a:gd name="T31" fmla="*/ 119 h 134"/>
                  <a:gd name="T32" fmla="*/ 16 w 49"/>
                  <a:gd name="T33" fmla="*/ 110 h 134"/>
                  <a:gd name="T34" fmla="*/ 16 w 49"/>
                  <a:gd name="T35" fmla="*/ 25 h 134"/>
                  <a:gd name="T36" fmla="*/ 15 w 49"/>
                  <a:gd name="T37" fmla="*/ 15 h 134"/>
                  <a:gd name="T38" fmla="*/ 8 w 49"/>
                  <a:gd name="T39" fmla="*/ 8 h 134"/>
                  <a:gd name="T40" fmla="*/ 0 w 49"/>
                  <a:gd name="T41" fmla="*/ 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34">
                    <a:moveTo>
                      <a:pt x="0" y="7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16" y="0"/>
                      <a:pt x="32" y="0"/>
                      <a:pt x="49" y="0"/>
                    </a:cubicBezTo>
                    <a:cubicBezTo>
                      <a:pt x="49" y="2"/>
                      <a:pt x="49" y="4"/>
                      <a:pt x="49" y="7"/>
                    </a:cubicBezTo>
                    <a:cubicBezTo>
                      <a:pt x="46" y="7"/>
                      <a:pt x="44" y="7"/>
                      <a:pt x="42" y="8"/>
                    </a:cubicBezTo>
                    <a:cubicBezTo>
                      <a:pt x="37" y="8"/>
                      <a:pt x="34" y="10"/>
                      <a:pt x="34" y="15"/>
                    </a:cubicBezTo>
                    <a:cubicBezTo>
                      <a:pt x="33" y="18"/>
                      <a:pt x="33" y="21"/>
                      <a:pt x="33" y="23"/>
                    </a:cubicBezTo>
                    <a:cubicBezTo>
                      <a:pt x="33" y="53"/>
                      <a:pt x="33" y="83"/>
                      <a:pt x="33" y="112"/>
                    </a:cubicBezTo>
                    <a:cubicBezTo>
                      <a:pt x="33" y="115"/>
                      <a:pt x="33" y="118"/>
                      <a:pt x="34" y="120"/>
                    </a:cubicBezTo>
                    <a:cubicBezTo>
                      <a:pt x="34" y="124"/>
                      <a:pt x="36" y="126"/>
                      <a:pt x="40" y="126"/>
                    </a:cubicBezTo>
                    <a:cubicBezTo>
                      <a:pt x="43" y="126"/>
                      <a:pt x="45" y="127"/>
                      <a:pt x="49" y="127"/>
                    </a:cubicBezTo>
                    <a:cubicBezTo>
                      <a:pt x="49" y="129"/>
                      <a:pt x="49" y="132"/>
                      <a:pt x="49" y="134"/>
                    </a:cubicBezTo>
                    <a:cubicBezTo>
                      <a:pt x="33" y="134"/>
                      <a:pt x="16" y="134"/>
                      <a:pt x="0" y="134"/>
                    </a:cubicBezTo>
                    <a:cubicBezTo>
                      <a:pt x="0" y="132"/>
                      <a:pt x="0" y="130"/>
                      <a:pt x="0" y="127"/>
                    </a:cubicBezTo>
                    <a:cubicBezTo>
                      <a:pt x="3" y="127"/>
                      <a:pt x="6" y="127"/>
                      <a:pt x="8" y="126"/>
                    </a:cubicBezTo>
                    <a:cubicBezTo>
                      <a:pt x="13" y="125"/>
                      <a:pt x="15" y="123"/>
                      <a:pt x="15" y="119"/>
                    </a:cubicBezTo>
                    <a:cubicBezTo>
                      <a:pt x="16" y="116"/>
                      <a:pt x="16" y="113"/>
                      <a:pt x="16" y="110"/>
                    </a:cubicBezTo>
                    <a:cubicBezTo>
                      <a:pt x="16" y="81"/>
                      <a:pt x="16" y="53"/>
                      <a:pt x="16" y="25"/>
                    </a:cubicBezTo>
                    <a:cubicBezTo>
                      <a:pt x="16" y="21"/>
                      <a:pt x="16" y="18"/>
                      <a:pt x="15" y="15"/>
                    </a:cubicBezTo>
                    <a:cubicBezTo>
                      <a:pt x="15" y="10"/>
                      <a:pt x="13" y="8"/>
                      <a:pt x="8" y="8"/>
                    </a:cubicBezTo>
                    <a:cubicBezTo>
                      <a:pt x="5" y="7"/>
                      <a:pt x="3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8" name="组合 37"/>
            <p:cNvGrpSpPr/>
            <p:nvPr userDrawn="1"/>
          </p:nvGrpSpPr>
          <p:grpSpPr>
            <a:xfrm>
              <a:off x="10237120" y="539555"/>
              <a:ext cx="1312962" cy="375239"/>
              <a:chOff x="4606634" y="2048989"/>
              <a:chExt cx="5593843" cy="1598699"/>
            </a:xfrm>
            <a:grpFill/>
          </p:grpSpPr>
          <p:sp>
            <p:nvSpPr>
              <p:cNvPr id="63" name="Freeform 9"/>
              <p:cNvSpPr>
                <a:spLocks noEditPoints="1"/>
              </p:cNvSpPr>
              <p:nvPr/>
            </p:nvSpPr>
            <p:spPr bwMode="auto">
              <a:xfrm>
                <a:off x="9274578" y="2071415"/>
                <a:ext cx="925899" cy="1034829"/>
              </a:xfrm>
              <a:custGeom>
                <a:avLst/>
                <a:gdLst>
                  <a:gd name="T0" fmla="*/ 324 w 325"/>
                  <a:gd name="T1" fmla="*/ 106 h 363"/>
                  <a:gd name="T2" fmla="*/ 283 w 325"/>
                  <a:gd name="T3" fmla="*/ 179 h 363"/>
                  <a:gd name="T4" fmla="*/ 247 w 325"/>
                  <a:gd name="T5" fmla="*/ 214 h 363"/>
                  <a:gd name="T6" fmla="*/ 241 w 325"/>
                  <a:gd name="T7" fmla="*/ 228 h 363"/>
                  <a:gd name="T8" fmla="*/ 271 w 325"/>
                  <a:gd name="T9" fmla="*/ 230 h 363"/>
                  <a:gd name="T10" fmla="*/ 282 w 325"/>
                  <a:gd name="T11" fmla="*/ 240 h 363"/>
                  <a:gd name="T12" fmla="*/ 269 w 325"/>
                  <a:gd name="T13" fmla="*/ 277 h 363"/>
                  <a:gd name="T14" fmla="*/ 223 w 325"/>
                  <a:gd name="T15" fmla="*/ 316 h 363"/>
                  <a:gd name="T16" fmla="*/ 176 w 325"/>
                  <a:gd name="T17" fmla="*/ 340 h 363"/>
                  <a:gd name="T18" fmla="*/ 160 w 325"/>
                  <a:gd name="T19" fmla="*/ 339 h 363"/>
                  <a:gd name="T20" fmla="*/ 165 w 325"/>
                  <a:gd name="T21" fmla="*/ 329 h 363"/>
                  <a:gd name="T22" fmla="*/ 195 w 325"/>
                  <a:gd name="T23" fmla="*/ 302 h 363"/>
                  <a:gd name="T24" fmla="*/ 214 w 325"/>
                  <a:gd name="T25" fmla="*/ 282 h 363"/>
                  <a:gd name="T26" fmla="*/ 223 w 325"/>
                  <a:gd name="T27" fmla="*/ 265 h 363"/>
                  <a:gd name="T28" fmla="*/ 220 w 325"/>
                  <a:gd name="T29" fmla="*/ 257 h 363"/>
                  <a:gd name="T30" fmla="*/ 179 w 325"/>
                  <a:gd name="T31" fmla="*/ 289 h 363"/>
                  <a:gd name="T32" fmla="*/ 106 w 325"/>
                  <a:gd name="T33" fmla="*/ 335 h 363"/>
                  <a:gd name="T34" fmla="*/ 20 w 325"/>
                  <a:gd name="T35" fmla="*/ 363 h 363"/>
                  <a:gd name="T36" fmla="*/ 4 w 325"/>
                  <a:gd name="T37" fmla="*/ 360 h 363"/>
                  <a:gd name="T38" fmla="*/ 78 w 325"/>
                  <a:gd name="T39" fmla="*/ 306 h 363"/>
                  <a:gd name="T40" fmla="*/ 102 w 325"/>
                  <a:gd name="T41" fmla="*/ 295 h 363"/>
                  <a:gd name="T42" fmla="*/ 208 w 325"/>
                  <a:gd name="T43" fmla="*/ 238 h 363"/>
                  <a:gd name="T44" fmla="*/ 207 w 325"/>
                  <a:gd name="T45" fmla="*/ 232 h 363"/>
                  <a:gd name="T46" fmla="*/ 171 w 325"/>
                  <a:gd name="T47" fmla="*/ 243 h 363"/>
                  <a:gd name="T48" fmla="*/ 163 w 325"/>
                  <a:gd name="T49" fmla="*/ 239 h 363"/>
                  <a:gd name="T50" fmla="*/ 170 w 325"/>
                  <a:gd name="T51" fmla="*/ 226 h 363"/>
                  <a:gd name="T52" fmla="*/ 154 w 325"/>
                  <a:gd name="T53" fmla="*/ 206 h 363"/>
                  <a:gd name="T54" fmla="*/ 122 w 325"/>
                  <a:gd name="T55" fmla="*/ 224 h 363"/>
                  <a:gd name="T56" fmla="*/ 99 w 325"/>
                  <a:gd name="T57" fmla="*/ 236 h 363"/>
                  <a:gd name="T58" fmla="*/ 100 w 325"/>
                  <a:gd name="T59" fmla="*/ 222 h 363"/>
                  <a:gd name="T60" fmla="*/ 116 w 325"/>
                  <a:gd name="T61" fmla="*/ 204 h 363"/>
                  <a:gd name="T62" fmla="*/ 118 w 325"/>
                  <a:gd name="T63" fmla="*/ 183 h 363"/>
                  <a:gd name="T64" fmla="*/ 116 w 325"/>
                  <a:gd name="T65" fmla="*/ 174 h 363"/>
                  <a:gd name="T66" fmla="*/ 143 w 325"/>
                  <a:gd name="T67" fmla="*/ 167 h 363"/>
                  <a:gd name="T68" fmla="*/ 158 w 325"/>
                  <a:gd name="T69" fmla="*/ 145 h 363"/>
                  <a:gd name="T70" fmla="*/ 147 w 325"/>
                  <a:gd name="T71" fmla="*/ 144 h 363"/>
                  <a:gd name="T72" fmla="*/ 132 w 325"/>
                  <a:gd name="T73" fmla="*/ 141 h 363"/>
                  <a:gd name="T74" fmla="*/ 141 w 325"/>
                  <a:gd name="T75" fmla="*/ 129 h 363"/>
                  <a:gd name="T76" fmla="*/ 140 w 325"/>
                  <a:gd name="T77" fmla="*/ 115 h 363"/>
                  <a:gd name="T78" fmla="*/ 112 w 325"/>
                  <a:gd name="T79" fmla="*/ 96 h 363"/>
                  <a:gd name="T80" fmla="*/ 127 w 325"/>
                  <a:gd name="T81" fmla="*/ 92 h 363"/>
                  <a:gd name="T82" fmla="*/ 167 w 325"/>
                  <a:gd name="T83" fmla="*/ 81 h 363"/>
                  <a:gd name="T84" fmla="*/ 203 w 325"/>
                  <a:gd name="T85" fmla="*/ 36 h 363"/>
                  <a:gd name="T86" fmla="*/ 204 w 325"/>
                  <a:gd name="T87" fmla="*/ 10 h 363"/>
                  <a:gd name="T88" fmla="*/ 216 w 325"/>
                  <a:gd name="T89" fmla="*/ 3 h 363"/>
                  <a:gd name="T90" fmla="*/ 224 w 325"/>
                  <a:gd name="T91" fmla="*/ 56 h 363"/>
                  <a:gd name="T92" fmla="*/ 205 w 325"/>
                  <a:gd name="T93" fmla="*/ 91 h 363"/>
                  <a:gd name="T94" fmla="*/ 208 w 325"/>
                  <a:gd name="T95" fmla="*/ 105 h 363"/>
                  <a:gd name="T96" fmla="*/ 267 w 325"/>
                  <a:gd name="T97" fmla="*/ 87 h 363"/>
                  <a:gd name="T98" fmla="*/ 297 w 325"/>
                  <a:gd name="T99" fmla="*/ 85 h 363"/>
                  <a:gd name="T100" fmla="*/ 309 w 325"/>
                  <a:gd name="T101" fmla="*/ 86 h 363"/>
                  <a:gd name="T102" fmla="*/ 325 w 325"/>
                  <a:gd name="T103" fmla="*/ 104 h 363"/>
                  <a:gd name="T104" fmla="*/ 198 w 325"/>
                  <a:gd name="T105" fmla="*/ 126 h 363"/>
                  <a:gd name="T106" fmla="*/ 164 w 325"/>
                  <a:gd name="T107" fmla="*/ 175 h 363"/>
                  <a:gd name="T108" fmla="*/ 181 w 325"/>
                  <a:gd name="T109" fmla="*/ 191 h 363"/>
                  <a:gd name="T110" fmla="*/ 186 w 325"/>
                  <a:gd name="T111" fmla="*/ 173 h 363"/>
                  <a:gd name="T112" fmla="*/ 199 w 325"/>
                  <a:gd name="T113" fmla="*/ 170 h 363"/>
                  <a:gd name="T114" fmla="*/ 206 w 325"/>
                  <a:gd name="T115" fmla="*/ 204 h 363"/>
                  <a:gd name="T116" fmla="*/ 217 w 325"/>
                  <a:gd name="T117" fmla="*/ 206 h 363"/>
                  <a:gd name="T118" fmla="*/ 229 w 325"/>
                  <a:gd name="T119" fmla="*/ 188 h 363"/>
                  <a:gd name="T120" fmla="*/ 261 w 325"/>
                  <a:gd name="T121" fmla="*/ 141 h 363"/>
                  <a:gd name="T122" fmla="*/ 250 w 325"/>
                  <a:gd name="T123" fmla="*/ 134 h 363"/>
                  <a:gd name="T124" fmla="*/ 206 w 325"/>
                  <a:gd name="T125" fmla="*/ 12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5" h="363">
                    <a:moveTo>
                      <a:pt x="325" y="104"/>
                    </a:moveTo>
                    <a:cubicBezTo>
                      <a:pt x="325" y="104"/>
                      <a:pt x="324" y="105"/>
                      <a:pt x="324" y="106"/>
                    </a:cubicBezTo>
                    <a:cubicBezTo>
                      <a:pt x="323" y="108"/>
                      <a:pt x="323" y="111"/>
                      <a:pt x="322" y="114"/>
                    </a:cubicBezTo>
                    <a:cubicBezTo>
                      <a:pt x="312" y="138"/>
                      <a:pt x="300" y="160"/>
                      <a:pt x="283" y="179"/>
                    </a:cubicBezTo>
                    <a:cubicBezTo>
                      <a:pt x="275" y="188"/>
                      <a:pt x="267" y="197"/>
                      <a:pt x="259" y="205"/>
                    </a:cubicBezTo>
                    <a:cubicBezTo>
                      <a:pt x="255" y="209"/>
                      <a:pt x="251" y="211"/>
                      <a:pt x="247" y="214"/>
                    </a:cubicBezTo>
                    <a:cubicBezTo>
                      <a:pt x="244" y="217"/>
                      <a:pt x="241" y="219"/>
                      <a:pt x="239" y="223"/>
                    </a:cubicBezTo>
                    <a:cubicBezTo>
                      <a:pt x="237" y="226"/>
                      <a:pt x="238" y="227"/>
                      <a:pt x="241" y="228"/>
                    </a:cubicBezTo>
                    <a:cubicBezTo>
                      <a:pt x="243" y="228"/>
                      <a:pt x="245" y="228"/>
                      <a:pt x="246" y="228"/>
                    </a:cubicBezTo>
                    <a:cubicBezTo>
                      <a:pt x="255" y="229"/>
                      <a:pt x="263" y="230"/>
                      <a:pt x="271" y="230"/>
                    </a:cubicBezTo>
                    <a:cubicBezTo>
                      <a:pt x="272" y="230"/>
                      <a:pt x="274" y="231"/>
                      <a:pt x="275" y="231"/>
                    </a:cubicBezTo>
                    <a:cubicBezTo>
                      <a:pt x="280" y="233"/>
                      <a:pt x="282" y="235"/>
                      <a:pt x="282" y="240"/>
                    </a:cubicBezTo>
                    <a:cubicBezTo>
                      <a:pt x="283" y="247"/>
                      <a:pt x="282" y="253"/>
                      <a:pt x="279" y="259"/>
                    </a:cubicBezTo>
                    <a:cubicBezTo>
                      <a:pt x="277" y="265"/>
                      <a:pt x="273" y="271"/>
                      <a:pt x="269" y="277"/>
                    </a:cubicBezTo>
                    <a:cubicBezTo>
                      <a:pt x="260" y="289"/>
                      <a:pt x="248" y="298"/>
                      <a:pt x="237" y="307"/>
                    </a:cubicBezTo>
                    <a:cubicBezTo>
                      <a:pt x="233" y="311"/>
                      <a:pt x="228" y="314"/>
                      <a:pt x="223" y="316"/>
                    </a:cubicBezTo>
                    <a:cubicBezTo>
                      <a:pt x="213" y="321"/>
                      <a:pt x="203" y="327"/>
                      <a:pt x="193" y="332"/>
                    </a:cubicBezTo>
                    <a:cubicBezTo>
                      <a:pt x="187" y="334"/>
                      <a:pt x="182" y="337"/>
                      <a:pt x="176" y="340"/>
                    </a:cubicBezTo>
                    <a:cubicBezTo>
                      <a:pt x="173" y="341"/>
                      <a:pt x="169" y="341"/>
                      <a:pt x="166" y="342"/>
                    </a:cubicBezTo>
                    <a:cubicBezTo>
                      <a:pt x="164" y="342"/>
                      <a:pt x="161" y="341"/>
                      <a:pt x="160" y="339"/>
                    </a:cubicBezTo>
                    <a:cubicBezTo>
                      <a:pt x="159" y="337"/>
                      <a:pt x="160" y="335"/>
                      <a:pt x="162" y="333"/>
                    </a:cubicBezTo>
                    <a:cubicBezTo>
                      <a:pt x="163" y="332"/>
                      <a:pt x="164" y="330"/>
                      <a:pt x="165" y="329"/>
                    </a:cubicBezTo>
                    <a:cubicBezTo>
                      <a:pt x="173" y="323"/>
                      <a:pt x="181" y="316"/>
                      <a:pt x="189" y="310"/>
                    </a:cubicBezTo>
                    <a:cubicBezTo>
                      <a:pt x="192" y="307"/>
                      <a:pt x="194" y="305"/>
                      <a:pt x="195" y="302"/>
                    </a:cubicBezTo>
                    <a:cubicBezTo>
                      <a:pt x="196" y="300"/>
                      <a:pt x="198" y="297"/>
                      <a:pt x="200" y="295"/>
                    </a:cubicBezTo>
                    <a:cubicBezTo>
                      <a:pt x="205" y="291"/>
                      <a:pt x="210" y="287"/>
                      <a:pt x="214" y="282"/>
                    </a:cubicBezTo>
                    <a:cubicBezTo>
                      <a:pt x="217" y="280"/>
                      <a:pt x="218" y="278"/>
                      <a:pt x="219" y="275"/>
                    </a:cubicBezTo>
                    <a:cubicBezTo>
                      <a:pt x="219" y="271"/>
                      <a:pt x="221" y="268"/>
                      <a:pt x="223" y="265"/>
                    </a:cubicBezTo>
                    <a:cubicBezTo>
                      <a:pt x="225" y="263"/>
                      <a:pt x="227" y="261"/>
                      <a:pt x="229" y="259"/>
                    </a:cubicBezTo>
                    <a:cubicBezTo>
                      <a:pt x="227" y="256"/>
                      <a:pt x="224" y="256"/>
                      <a:pt x="220" y="257"/>
                    </a:cubicBezTo>
                    <a:cubicBezTo>
                      <a:pt x="212" y="260"/>
                      <a:pt x="205" y="264"/>
                      <a:pt x="199" y="270"/>
                    </a:cubicBezTo>
                    <a:cubicBezTo>
                      <a:pt x="192" y="276"/>
                      <a:pt x="186" y="282"/>
                      <a:pt x="179" y="289"/>
                    </a:cubicBezTo>
                    <a:cubicBezTo>
                      <a:pt x="169" y="299"/>
                      <a:pt x="157" y="307"/>
                      <a:pt x="144" y="314"/>
                    </a:cubicBezTo>
                    <a:cubicBezTo>
                      <a:pt x="131" y="320"/>
                      <a:pt x="119" y="328"/>
                      <a:pt x="106" y="335"/>
                    </a:cubicBezTo>
                    <a:cubicBezTo>
                      <a:pt x="89" y="344"/>
                      <a:pt x="72" y="352"/>
                      <a:pt x="53" y="357"/>
                    </a:cubicBezTo>
                    <a:cubicBezTo>
                      <a:pt x="43" y="361"/>
                      <a:pt x="32" y="363"/>
                      <a:pt x="20" y="363"/>
                    </a:cubicBezTo>
                    <a:cubicBezTo>
                      <a:pt x="16" y="362"/>
                      <a:pt x="12" y="361"/>
                      <a:pt x="7" y="361"/>
                    </a:cubicBezTo>
                    <a:cubicBezTo>
                      <a:pt x="6" y="361"/>
                      <a:pt x="5" y="360"/>
                      <a:pt x="4" y="360"/>
                    </a:cubicBezTo>
                    <a:cubicBezTo>
                      <a:pt x="0" y="358"/>
                      <a:pt x="0" y="355"/>
                      <a:pt x="4" y="352"/>
                    </a:cubicBezTo>
                    <a:cubicBezTo>
                      <a:pt x="28" y="337"/>
                      <a:pt x="53" y="321"/>
                      <a:pt x="78" y="306"/>
                    </a:cubicBezTo>
                    <a:cubicBezTo>
                      <a:pt x="84" y="302"/>
                      <a:pt x="91" y="298"/>
                      <a:pt x="98" y="297"/>
                    </a:cubicBezTo>
                    <a:cubicBezTo>
                      <a:pt x="100" y="296"/>
                      <a:pt x="101" y="295"/>
                      <a:pt x="102" y="295"/>
                    </a:cubicBezTo>
                    <a:cubicBezTo>
                      <a:pt x="135" y="275"/>
                      <a:pt x="169" y="257"/>
                      <a:pt x="204" y="241"/>
                    </a:cubicBezTo>
                    <a:cubicBezTo>
                      <a:pt x="205" y="240"/>
                      <a:pt x="207" y="239"/>
                      <a:pt x="208" y="238"/>
                    </a:cubicBezTo>
                    <a:cubicBezTo>
                      <a:pt x="209" y="237"/>
                      <a:pt x="210" y="235"/>
                      <a:pt x="210" y="234"/>
                    </a:cubicBezTo>
                    <a:cubicBezTo>
                      <a:pt x="210" y="233"/>
                      <a:pt x="208" y="232"/>
                      <a:pt x="207" y="232"/>
                    </a:cubicBezTo>
                    <a:cubicBezTo>
                      <a:pt x="201" y="231"/>
                      <a:pt x="196" y="233"/>
                      <a:pt x="190" y="235"/>
                    </a:cubicBezTo>
                    <a:cubicBezTo>
                      <a:pt x="184" y="238"/>
                      <a:pt x="178" y="240"/>
                      <a:pt x="171" y="243"/>
                    </a:cubicBezTo>
                    <a:cubicBezTo>
                      <a:pt x="170" y="243"/>
                      <a:pt x="169" y="244"/>
                      <a:pt x="168" y="244"/>
                    </a:cubicBezTo>
                    <a:cubicBezTo>
                      <a:pt x="164" y="244"/>
                      <a:pt x="163" y="244"/>
                      <a:pt x="163" y="239"/>
                    </a:cubicBezTo>
                    <a:cubicBezTo>
                      <a:pt x="163" y="236"/>
                      <a:pt x="164" y="233"/>
                      <a:pt x="166" y="231"/>
                    </a:cubicBezTo>
                    <a:cubicBezTo>
                      <a:pt x="167" y="229"/>
                      <a:pt x="169" y="228"/>
                      <a:pt x="170" y="226"/>
                    </a:cubicBezTo>
                    <a:cubicBezTo>
                      <a:pt x="172" y="222"/>
                      <a:pt x="172" y="218"/>
                      <a:pt x="168" y="215"/>
                    </a:cubicBezTo>
                    <a:cubicBezTo>
                      <a:pt x="164" y="212"/>
                      <a:pt x="159" y="209"/>
                      <a:pt x="154" y="206"/>
                    </a:cubicBezTo>
                    <a:cubicBezTo>
                      <a:pt x="148" y="203"/>
                      <a:pt x="143" y="205"/>
                      <a:pt x="138" y="210"/>
                    </a:cubicBezTo>
                    <a:cubicBezTo>
                      <a:pt x="133" y="215"/>
                      <a:pt x="128" y="219"/>
                      <a:pt x="122" y="224"/>
                    </a:cubicBezTo>
                    <a:cubicBezTo>
                      <a:pt x="118" y="228"/>
                      <a:pt x="112" y="231"/>
                      <a:pt x="107" y="235"/>
                    </a:cubicBezTo>
                    <a:cubicBezTo>
                      <a:pt x="105" y="236"/>
                      <a:pt x="102" y="238"/>
                      <a:pt x="99" y="236"/>
                    </a:cubicBezTo>
                    <a:cubicBezTo>
                      <a:pt x="97" y="234"/>
                      <a:pt x="97" y="231"/>
                      <a:pt x="98" y="229"/>
                    </a:cubicBezTo>
                    <a:cubicBezTo>
                      <a:pt x="98" y="226"/>
                      <a:pt x="99" y="224"/>
                      <a:pt x="100" y="222"/>
                    </a:cubicBezTo>
                    <a:cubicBezTo>
                      <a:pt x="102" y="219"/>
                      <a:pt x="105" y="217"/>
                      <a:pt x="107" y="214"/>
                    </a:cubicBezTo>
                    <a:cubicBezTo>
                      <a:pt x="110" y="211"/>
                      <a:pt x="113" y="208"/>
                      <a:pt x="116" y="204"/>
                    </a:cubicBezTo>
                    <a:cubicBezTo>
                      <a:pt x="118" y="202"/>
                      <a:pt x="119" y="198"/>
                      <a:pt x="120" y="195"/>
                    </a:cubicBezTo>
                    <a:cubicBezTo>
                      <a:pt x="122" y="191"/>
                      <a:pt x="122" y="187"/>
                      <a:pt x="118" y="183"/>
                    </a:cubicBezTo>
                    <a:cubicBezTo>
                      <a:pt x="116" y="182"/>
                      <a:pt x="115" y="181"/>
                      <a:pt x="115" y="179"/>
                    </a:cubicBezTo>
                    <a:cubicBezTo>
                      <a:pt x="113" y="177"/>
                      <a:pt x="113" y="175"/>
                      <a:pt x="116" y="174"/>
                    </a:cubicBezTo>
                    <a:cubicBezTo>
                      <a:pt x="123" y="173"/>
                      <a:pt x="130" y="171"/>
                      <a:pt x="137" y="170"/>
                    </a:cubicBezTo>
                    <a:cubicBezTo>
                      <a:pt x="140" y="170"/>
                      <a:pt x="141" y="169"/>
                      <a:pt x="143" y="167"/>
                    </a:cubicBezTo>
                    <a:cubicBezTo>
                      <a:pt x="146" y="163"/>
                      <a:pt x="150" y="159"/>
                      <a:pt x="153" y="155"/>
                    </a:cubicBezTo>
                    <a:cubicBezTo>
                      <a:pt x="155" y="152"/>
                      <a:pt x="157" y="149"/>
                      <a:pt x="158" y="145"/>
                    </a:cubicBezTo>
                    <a:cubicBezTo>
                      <a:pt x="159" y="141"/>
                      <a:pt x="157" y="140"/>
                      <a:pt x="154" y="141"/>
                    </a:cubicBezTo>
                    <a:cubicBezTo>
                      <a:pt x="151" y="141"/>
                      <a:pt x="149" y="142"/>
                      <a:pt x="147" y="144"/>
                    </a:cubicBezTo>
                    <a:cubicBezTo>
                      <a:pt x="144" y="146"/>
                      <a:pt x="140" y="146"/>
                      <a:pt x="137" y="145"/>
                    </a:cubicBezTo>
                    <a:cubicBezTo>
                      <a:pt x="134" y="145"/>
                      <a:pt x="133" y="144"/>
                      <a:pt x="132" y="141"/>
                    </a:cubicBezTo>
                    <a:cubicBezTo>
                      <a:pt x="132" y="139"/>
                      <a:pt x="132" y="137"/>
                      <a:pt x="134" y="135"/>
                    </a:cubicBezTo>
                    <a:cubicBezTo>
                      <a:pt x="137" y="133"/>
                      <a:pt x="139" y="131"/>
                      <a:pt x="141" y="129"/>
                    </a:cubicBezTo>
                    <a:cubicBezTo>
                      <a:pt x="143" y="126"/>
                      <a:pt x="144" y="123"/>
                      <a:pt x="144" y="119"/>
                    </a:cubicBezTo>
                    <a:cubicBezTo>
                      <a:pt x="144" y="116"/>
                      <a:pt x="143" y="115"/>
                      <a:pt x="140" y="115"/>
                    </a:cubicBezTo>
                    <a:cubicBezTo>
                      <a:pt x="136" y="115"/>
                      <a:pt x="132" y="115"/>
                      <a:pt x="129" y="114"/>
                    </a:cubicBezTo>
                    <a:cubicBezTo>
                      <a:pt x="119" y="112"/>
                      <a:pt x="114" y="106"/>
                      <a:pt x="112" y="96"/>
                    </a:cubicBezTo>
                    <a:cubicBezTo>
                      <a:pt x="112" y="91"/>
                      <a:pt x="113" y="90"/>
                      <a:pt x="118" y="91"/>
                    </a:cubicBezTo>
                    <a:cubicBezTo>
                      <a:pt x="121" y="91"/>
                      <a:pt x="124" y="91"/>
                      <a:pt x="127" y="92"/>
                    </a:cubicBezTo>
                    <a:cubicBezTo>
                      <a:pt x="137" y="93"/>
                      <a:pt x="146" y="92"/>
                      <a:pt x="155" y="86"/>
                    </a:cubicBezTo>
                    <a:cubicBezTo>
                      <a:pt x="158" y="83"/>
                      <a:pt x="163" y="82"/>
                      <a:pt x="167" y="81"/>
                    </a:cubicBezTo>
                    <a:cubicBezTo>
                      <a:pt x="174" y="79"/>
                      <a:pt x="180" y="76"/>
                      <a:pt x="184" y="70"/>
                    </a:cubicBezTo>
                    <a:cubicBezTo>
                      <a:pt x="193" y="60"/>
                      <a:pt x="200" y="49"/>
                      <a:pt x="203" y="36"/>
                    </a:cubicBezTo>
                    <a:cubicBezTo>
                      <a:pt x="204" y="30"/>
                      <a:pt x="205" y="23"/>
                      <a:pt x="205" y="17"/>
                    </a:cubicBezTo>
                    <a:cubicBezTo>
                      <a:pt x="204" y="15"/>
                      <a:pt x="204" y="13"/>
                      <a:pt x="204" y="10"/>
                    </a:cubicBezTo>
                    <a:cubicBezTo>
                      <a:pt x="204" y="7"/>
                      <a:pt x="204" y="4"/>
                      <a:pt x="207" y="2"/>
                    </a:cubicBezTo>
                    <a:cubicBezTo>
                      <a:pt x="211" y="0"/>
                      <a:pt x="213" y="2"/>
                      <a:pt x="216" y="3"/>
                    </a:cubicBezTo>
                    <a:cubicBezTo>
                      <a:pt x="230" y="11"/>
                      <a:pt x="236" y="28"/>
                      <a:pt x="230" y="43"/>
                    </a:cubicBezTo>
                    <a:cubicBezTo>
                      <a:pt x="229" y="48"/>
                      <a:pt x="226" y="52"/>
                      <a:pt x="224" y="56"/>
                    </a:cubicBezTo>
                    <a:cubicBezTo>
                      <a:pt x="219" y="64"/>
                      <a:pt x="214" y="72"/>
                      <a:pt x="209" y="80"/>
                    </a:cubicBezTo>
                    <a:cubicBezTo>
                      <a:pt x="207" y="83"/>
                      <a:pt x="206" y="87"/>
                      <a:pt x="205" y="91"/>
                    </a:cubicBezTo>
                    <a:cubicBezTo>
                      <a:pt x="204" y="93"/>
                      <a:pt x="203" y="95"/>
                      <a:pt x="203" y="98"/>
                    </a:cubicBezTo>
                    <a:cubicBezTo>
                      <a:pt x="203" y="102"/>
                      <a:pt x="205" y="104"/>
                      <a:pt x="208" y="105"/>
                    </a:cubicBezTo>
                    <a:cubicBezTo>
                      <a:pt x="213" y="106"/>
                      <a:pt x="217" y="105"/>
                      <a:pt x="221" y="104"/>
                    </a:cubicBezTo>
                    <a:cubicBezTo>
                      <a:pt x="236" y="97"/>
                      <a:pt x="251" y="91"/>
                      <a:pt x="267" y="87"/>
                    </a:cubicBezTo>
                    <a:cubicBezTo>
                      <a:pt x="274" y="85"/>
                      <a:pt x="280" y="84"/>
                      <a:pt x="287" y="82"/>
                    </a:cubicBezTo>
                    <a:cubicBezTo>
                      <a:pt x="290" y="82"/>
                      <a:pt x="294" y="82"/>
                      <a:pt x="297" y="85"/>
                    </a:cubicBezTo>
                    <a:cubicBezTo>
                      <a:pt x="299" y="86"/>
                      <a:pt x="301" y="86"/>
                      <a:pt x="304" y="86"/>
                    </a:cubicBezTo>
                    <a:cubicBezTo>
                      <a:pt x="305" y="87"/>
                      <a:pt x="307" y="86"/>
                      <a:pt x="309" y="86"/>
                    </a:cubicBezTo>
                    <a:cubicBezTo>
                      <a:pt x="317" y="86"/>
                      <a:pt x="323" y="89"/>
                      <a:pt x="325" y="97"/>
                    </a:cubicBezTo>
                    <a:cubicBezTo>
                      <a:pt x="325" y="99"/>
                      <a:pt x="325" y="101"/>
                      <a:pt x="325" y="104"/>
                    </a:cubicBezTo>
                    <a:close/>
                    <a:moveTo>
                      <a:pt x="206" y="122"/>
                    </a:moveTo>
                    <a:cubicBezTo>
                      <a:pt x="203" y="122"/>
                      <a:pt x="200" y="123"/>
                      <a:pt x="198" y="126"/>
                    </a:cubicBezTo>
                    <a:cubicBezTo>
                      <a:pt x="189" y="138"/>
                      <a:pt x="179" y="150"/>
                      <a:pt x="169" y="162"/>
                    </a:cubicBezTo>
                    <a:cubicBezTo>
                      <a:pt x="166" y="166"/>
                      <a:pt x="164" y="170"/>
                      <a:pt x="164" y="175"/>
                    </a:cubicBezTo>
                    <a:cubicBezTo>
                      <a:pt x="162" y="184"/>
                      <a:pt x="165" y="188"/>
                      <a:pt x="173" y="193"/>
                    </a:cubicBezTo>
                    <a:cubicBezTo>
                      <a:pt x="176" y="195"/>
                      <a:pt x="179" y="194"/>
                      <a:pt x="181" y="191"/>
                    </a:cubicBezTo>
                    <a:cubicBezTo>
                      <a:pt x="183" y="188"/>
                      <a:pt x="183" y="186"/>
                      <a:pt x="184" y="183"/>
                    </a:cubicBezTo>
                    <a:cubicBezTo>
                      <a:pt x="185" y="180"/>
                      <a:pt x="185" y="176"/>
                      <a:pt x="186" y="173"/>
                    </a:cubicBezTo>
                    <a:cubicBezTo>
                      <a:pt x="187" y="171"/>
                      <a:pt x="188" y="168"/>
                      <a:pt x="190" y="167"/>
                    </a:cubicBezTo>
                    <a:cubicBezTo>
                      <a:pt x="194" y="164"/>
                      <a:pt x="197" y="165"/>
                      <a:pt x="199" y="170"/>
                    </a:cubicBezTo>
                    <a:cubicBezTo>
                      <a:pt x="199" y="171"/>
                      <a:pt x="199" y="171"/>
                      <a:pt x="199" y="172"/>
                    </a:cubicBezTo>
                    <a:cubicBezTo>
                      <a:pt x="202" y="183"/>
                      <a:pt x="205" y="193"/>
                      <a:pt x="206" y="204"/>
                    </a:cubicBezTo>
                    <a:cubicBezTo>
                      <a:pt x="206" y="206"/>
                      <a:pt x="207" y="209"/>
                      <a:pt x="210" y="210"/>
                    </a:cubicBezTo>
                    <a:cubicBezTo>
                      <a:pt x="214" y="210"/>
                      <a:pt x="215" y="208"/>
                      <a:pt x="217" y="206"/>
                    </a:cubicBezTo>
                    <a:cubicBezTo>
                      <a:pt x="217" y="205"/>
                      <a:pt x="217" y="205"/>
                      <a:pt x="218" y="204"/>
                    </a:cubicBezTo>
                    <a:cubicBezTo>
                      <a:pt x="221" y="199"/>
                      <a:pt x="225" y="193"/>
                      <a:pt x="229" y="188"/>
                    </a:cubicBezTo>
                    <a:cubicBezTo>
                      <a:pt x="237" y="177"/>
                      <a:pt x="246" y="167"/>
                      <a:pt x="255" y="157"/>
                    </a:cubicBezTo>
                    <a:cubicBezTo>
                      <a:pt x="259" y="152"/>
                      <a:pt x="261" y="147"/>
                      <a:pt x="261" y="141"/>
                    </a:cubicBezTo>
                    <a:cubicBezTo>
                      <a:pt x="261" y="137"/>
                      <a:pt x="259" y="135"/>
                      <a:pt x="255" y="134"/>
                    </a:cubicBezTo>
                    <a:cubicBezTo>
                      <a:pt x="253" y="134"/>
                      <a:pt x="251" y="134"/>
                      <a:pt x="250" y="134"/>
                    </a:cubicBezTo>
                    <a:cubicBezTo>
                      <a:pt x="240" y="131"/>
                      <a:pt x="231" y="129"/>
                      <a:pt x="221" y="126"/>
                    </a:cubicBezTo>
                    <a:cubicBezTo>
                      <a:pt x="216" y="125"/>
                      <a:pt x="211" y="123"/>
                      <a:pt x="206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4" name="Freeform 10"/>
              <p:cNvSpPr/>
              <p:nvPr/>
            </p:nvSpPr>
            <p:spPr bwMode="auto">
              <a:xfrm>
                <a:off x="7550931" y="2257236"/>
                <a:ext cx="1089293" cy="1169389"/>
              </a:xfrm>
              <a:custGeom>
                <a:avLst/>
                <a:gdLst>
                  <a:gd name="T0" fmla="*/ 83 w 383"/>
                  <a:gd name="T1" fmla="*/ 410 h 411"/>
                  <a:gd name="T2" fmla="*/ 111 w 383"/>
                  <a:gd name="T3" fmla="*/ 380 h 411"/>
                  <a:gd name="T4" fmla="*/ 136 w 383"/>
                  <a:gd name="T5" fmla="*/ 371 h 411"/>
                  <a:gd name="T6" fmla="*/ 198 w 383"/>
                  <a:gd name="T7" fmla="*/ 294 h 411"/>
                  <a:gd name="T8" fmla="*/ 201 w 383"/>
                  <a:gd name="T9" fmla="*/ 280 h 411"/>
                  <a:gd name="T10" fmla="*/ 197 w 383"/>
                  <a:gd name="T11" fmla="*/ 274 h 411"/>
                  <a:gd name="T12" fmla="*/ 166 w 383"/>
                  <a:gd name="T13" fmla="*/ 283 h 411"/>
                  <a:gd name="T14" fmla="*/ 144 w 383"/>
                  <a:gd name="T15" fmla="*/ 291 h 411"/>
                  <a:gd name="T16" fmla="*/ 123 w 383"/>
                  <a:gd name="T17" fmla="*/ 305 h 411"/>
                  <a:gd name="T18" fmla="*/ 62 w 383"/>
                  <a:gd name="T19" fmla="*/ 344 h 411"/>
                  <a:gd name="T20" fmla="*/ 34 w 383"/>
                  <a:gd name="T21" fmla="*/ 353 h 411"/>
                  <a:gd name="T22" fmla="*/ 9 w 383"/>
                  <a:gd name="T23" fmla="*/ 344 h 411"/>
                  <a:gd name="T24" fmla="*/ 1 w 383"/>
                  <a:gd name="T25" fmla="*/ 322 h 411"/>
                  <a:gd name="T26" fmla="*/ 0 w 383"/>
                  <a:gd name="T27" fmla="*/ 288 h 411"/>
                  <a:gd name="T28" fmla="*/ 1 w 383"/>
                  <a:gd name="T29" fmla="*/ 283 h 411"/>
                  <a:gd name="T30" fmla="*/ 6 w 383"/>
                  <a:gd name="T31" fmla="*/ 282 h 411"/>
                  <a:gd name="T32" fmla="*/ 8 w 383"/>
                  <a:gd name="T33" fmla="*/ 285 h 411"/>
                  <a:gd name="T34" fmla="*/ 10 w 383"/>
                  <a:gd name="T35" fmla="*/ 290 h 411"/>
                  <a:gd name="T36" fmla="*/ 32 w 383"/>
                  <a:gd name="T37" fmla="*/ 298 h 411"/>
                  <a:gd name="T38" fmla="*/ 46 w 383"/>
                  <a:gd name="T39" fmla="*/ 293 h 411"/>
                  <a:gd name="T40" fmla="*/ 53 w 383"/>
                  <a:gd name="T41" fmla="*/ 291 h 411"/>
                  <a:gd name="T42" fmla="*/ 65 w 383"/>
                  <a:gd name="T43" fmla="*/ 288 h 411"/>
                  <a:gd name="T44" fmla="*/ 100 w 383"/>
                  <a:gd name="T45" fmla="*/ 268 h 411"/>
                  <a:gd name="T46" fmla="*/ 156 w 383"/>
                  <a:gd name="T47" fmla="*/ 244 h 411"/>
                  <a:gd name="T48" fmla="*/ 197 w 383"/>
                  <a:gd name="T49" fmla="*/ 229 h 411"/>
                  <a:gd name="T50" fmla="*/ 203 w 383"/>
                  <a:gd name="T51" fmla="*/ 226 h 411"/>
                  <a:gd name="T52" fmla="*/ 219 w 383"/>
                  <a:gd name="T53" fmla="*/ 204 h 411"/>
                  <a:gd name="T54" fmla="*/ 222 w 383"/>
                  <a:gd name="T55" fmla="*/ 124 h 411"/>
                  <a:gd name="T56" fmla="*/ 210 w 383"/>
                  <a:gd name="T57" fmla="*/ 69 h 411"/>
                  <a:gd name="T58" fmla="*/ 197 w 383"/>
                  <a:gd name="T59" fmla="*/ 36 h 411"/>
                  <a:gd name="T60" fmla="*/ 194 w 383"/>
                  <a:gd name="T61" fmla="*/ 10 h 411"/>
                  <a:gd name="T62" fmla="*/ 205 w 383"/>
                  <a:gd name="T63" fmla="*/ 2 h 411"/>
                  <a:gd name="T64" fmla="*/ 230 w 383"/>
                  <a:gd name="T65" fmla="*/ 7 h 411"/>
                  <a:gd name="T66" fmla="*/ 237 w 383"/>
                  <a:gd name="T67" fmla="*/ 10 h 411"/>
                  <a:gd name="T68" fmla="*/ 248 w 383"/>
                  <a:gd name="T69" fmla="*/ 19 h 411"/>
                  <a:gd name="T70" fmla="*/ 265 w 383"/>
                  <a:gd name="T71" fmla="*/ 29 h 411"/>
                  <a:gd name="T72" fmla="*/ 280 w 383"/>
                  <a:gd name="T73" fmla="*/ 49 h 411"/>
                  <a:gd name="T74" fmla="*/ 278 w 383"/>
                  <a:gd name="T75" fmla="*/ 66 h 411"/>
                  <a:gd name="T76" fmla="*/ 273 w 383"/>
                  <a:gd name="T77" fmla="*/ 72 h 411"/>
                  <a:gd name="T78" fmla="*/ 270 w 383"/>
                  <a:gd name="T79" fmla="*/ 77 h 411"/>
                  <a:gd name="T80" fmla="*/ 271 w 383"/>
                  <a:gd name="T81" fmla="*/ 158 h 411"/>
                  <a:gd name="T82" fmla="*/ 273 w 383"/>
                  <a:gd name="T83" fmla="*/ 179 h 411"/>
                  <a:gd name="T84" fmla="*/ 278 w 383"/>
                  <a:gd name="T85" fmla="*/ 182 h 411"/>
                  <a:gd name="T86" fmla="*/ 313 w 383"/>
                  <a:gd name="T87" fmla="*/ 160 h 411"/>
                  <a:gd name="T88" fmla="*/ 325 w 383"/>
                  <a:gd name="T89" fmla="*/ 144 h 411"/>
                  <a:gd name="T90" fmla="*/ 341 w 383"/>
                  <a:gd name="T91" fmla="*/ 128 h 411"/>
                  <a:gd name="T92" fmla="*/ 369 w 383"/>
                  <a:gd name="T93" fmla="*/ 122 h 411"/>
                  <a:gd name="T94" fmla="*/ 380 w 383"/>
                  <a:gd name="T95" fmla="*/ 141 h 411"/>
                  <a:gd name="T96" fmla="*/ 372 w 383"/>
                  <a:gd name="T97" fmla="*/ 154 h 411"/>
                  <a:gd name="T98" fmla="*/ 355 w 383"/>
                  <a:gd name="T99" fmla="*/ 169 h 411"/>
                  <a:gd name="T100" fmla="*/ 314 w 383"/>
                  <a:gd name="T101" fmla="*/ 199 h 411"/>
                  <a:gd name="T102" fmla="*/ 275 w 383"/>
                  <a:gd name="T103" fmla="*/ 229 h 411"/>
                  <a:gd name="T104" fmla="*/ 271 w 383"/>
                  <a:gd name="T105" fmla="*/ 238 h 411"/>
                  <a:gd name="T106" fmla="*/ 254 w 383"/>
                  <a:gd name="T107" fmla="*/ 310 h 411"/>
                  <a:gd name="T108" fmla="*/ 250 w 383"/>
                  <a:gd name="T109" fmla="*/ 320 h 411"/>
                  <a:gd name="T110" fmla="*/ 247 w 383"/>
                  <a:gd name="T111" fmla="*/ 325 h 411"/>
                  <a:gd name="T112" fmla="*/ 173 w 383"/>
                  <a:gd name="T113" fmla="*/ 386 h 411"/>
                  <a:gd name="T114" fmla="*/ 95 w 383"/>
                  <a:gd name="T115" fmla="*/ 410 h 411"/>
                  <a:gd name="T116" fmla="*/ 88 w 383"/>
                  <a:gd name="T117" fmla="*/ 411 h 411"/>
                  <a:gd name="T118" fmla="*/ 83 w 383"/>
                  <a:gd name="T119" fmla="*/ 41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3" h="411">
                    <a:moveTo>
                      <a:pt x="83" y="410"/>
                    </a:moveTo>
                    <a:cubicBezTo>
                      <a:pt x="89" y="396"/>
                      <a:pt x="96" y="385"/>
                      <a:pt x="111" y="380"/>
                    </a:cubicBezTo>
                    <a:cubicBezTo>
                      <a:pt x="120" y="378"/>
                      <a:pt x="128" y="375"/>
                      <a:pt x="136" y="371"/>
                    </a:cubicBezTo>
                    <a:cubicBezTo>
                      <a:pt x="168" y="355"/>
                      <a:pt x="188" y="328"/>
                      <a:pt x="198" y="294"/>
                    </a:cubicBezTo>
                    <a:cubicBezTo>
                      <a:pt x="199" y="289"/>
                      <a:pt x="200" y="284"/>
                      <a:pt x="201" y="280"/>
                    </a:cubicBezTo>
                    <a:cubicBezTo>
                      <a:pt x="202" y="275"/>
                      <a:pt x="201" y="274"/>
                      <a:pt x="197" y="274"/>
                    </a:cubicBezTo>
                    <a:cubicBezTo>
                      <a:pt x="186" y="275"/>
                      <a:pt x="176" y="278"/>
                      <a:pt x="166" y="283"/>
                    </a:cubicBezTo>
                    <a:cubicBezTo>
                      <a:pt x="159" y="286"/>
                      <a:pt x="152" y="289"/>
                      <a:pt x="144" y="291"/>
                    </a:cubicBezTo>
                    <a:cubicBezTo>
                      <a:pt x="136" y="294"/>
                      <a:pt x="130" y="300"/>
                      <a:pt x="123" y="305"/>
                    </a:cubicBezTo>
                    <a:cubicBezTo>
                      <a:pt x="105" y="321"/>
                      <a:pt x="84" y="334"/>
                      <a:pt x="62" y="344"/>
                    </a:cubicBezTo>
                    <a:cubicBezTo>
                      <a:pt x="53" y="348"/>
                      <a:pt x="43" y="351"/>
                      <a:pt x="34" y="353"/>
                    </a:cubicBezTo>
                    <a:cubicBezTo>
                      <a:pt x="24" y="356"/>
                      <a:pt x="15" y="352"/>
                      <a:pt x="9" y="344"/>
                    </a:cubicBezTo>
                    <a:cubicBezTo>
                      <a:pt x="4" y="338"/>
                      <a:pt x="1" y="330"/>
                      <a:pt x="1" y="322"/>
                    </a:cubicBezTo>
                    <a:cubicBezTo>
                      <a:pt x="1" y="310"/>
                      <a:pt x="0" y="299"/>
                      <a:pt x="0" y="288"/>
                    </a:cubicBezTo>
                    <a:cubicBezTo>
                      <a:pt x="0" y="286"/>
                      <a:pt x="0" y="284"/>
                      <a:pt x="1" y="283"/>
                    </a:cubicBezTo>
                    <a:cubicBezTo>
                      <a:pt x="1" y="280"/>
                      <a:pt x="4" y="279"/>
                      <a:pt x="6" y="282"/>
                    </a:cubicBezTo>
                    <a:cubicBezTo>
                      <a:pt x="7" y="283"/>
                      <a:pt x="7" y="284"/>
                      <a:pt x="8" y="285"/>
                    </a:cubicBezTo>
                    <a:cubicBezTo>
                      <a:pt x="9" y="286"/>
                      <a:pt x="9" y="288"/>
                      <a:pt x="10" y="290"/>
                    </a:cubicBezTo>
                    <a:cubicBezTo>
                      <a:pt x="16" y="297"/>
                      <a:pt x="23" y="301"/>
                      <a:pt x="32" y="298"/>
                    </a:cubicBezTo>
                    <a:cubicBezTo>
                      <a:pt x="37" y="297"/>
                      <a:pt x="41" y="295"/>
                      <a:pt x="46" y="293"/>
                    </a:cubicBezTo>
                    <a:cubicBezTo>
                      <a:pt x="48" y="292"/>
                      <a:pt x="51" y="291"/>
                      <a:pt x="53" y="291"/>
                    </a:cubicBezTo>
                    <a:cubicBezTo>
                      <a:pt x="58" y="292"/>
                      <a:pt x="61" y="290"/>
                      <a:pt x="65" y="288"/>
                    </a:cubicBezTo>
                    <a:cubicBezTo>
                      <a:pt x="77" y="282"/>
                      <a:pt x="89" y="275"/>
                      <a:pt x="100" y="268"/>
                    </a:cubicBezTo>
                    <a:cubicBezTo>
                      <a:pt x="118" y="258"/>
                      <a:pt x="137" y="251"/>
                      <a:pt x="156" y="244"/>
                    </a:cubicBezTo>
                    <a:cubicBezTo>
                      <a:pt x="169" y="239"/>
                      <a:pt x="183" y="234"/>
                      <a:pt x="197" y="229"/>
                    </a:cubicBezTo>
                    <a:cubicBezTo>
                      <a:pt x="199" y="228"/>
                      <a:pt x="201" y="227"/>
                      <a:pt x="203" y="226"/>
                    </a:cubicBezTo>
                    <a:cubicBezTo>
                      <a:pt x="212" y="222"/>
                      <a:pt x="218" y="215"/>
                      <a:pt x="219" y="204"/>
                    </a:cubicBezTo>
                    <a:cubicBezTo>
                      <a:pt x="221" y="178"/>
                      <a:pt x="223" y="151"/>
                      <a:pt x="222" y="124"/>
                    </a:cubicBezTo>
                    <a:cubicBezTo>
                      <a:pt x="221" y="105"/>
                      <a:pt x="218" y="87"/>
                      <a:pt x="210" y="69"/>
                    </a:cubicBezTo>
                    <a:cubicBezTo>
                      <a:pt x="205" y="58"/>
                      <a:pt x="201" y="47"/>
                      <a:pt x="197" y="36"/>
                    </a:cubicBezTo>
                    <a:cubicBezTo>
                      <a:pt x="194" y="28"/>
                      <a:pt x="193" y="19"/>
                      <a:pt x="194" y="10"/>
                    </a:cubicBezTo>
                    <a:cubicBezTo>
                      <a:pt x="194" y="4"/>
                      <a:pt x="199" y="0"/>
                      <a:pt x="205" y="2"/>
                    </a:cubicBezTo>
                    <a:cubicBezTo>
                      <a:pt x="213" y="4"/>
                      <a:pt x="222" y="5"/>
                      <a:pt x="230" y="7"/>
                    </a:cubicBezTo>
                    <a:cubicBezTo>
                      <a:pt x="233" y="7"/>
                      <a:pt x="235" y="9"/>
                      <a:pt x="237" y="10"/>
                    </a:cubicBezTo>
                    <a:cubicBezTo>
                      <a:pt x="241" y="13"/>
                      <a:pt x="244" y="16"/>
                      <a:pt x="248" y="19"/>
                    </a:cubicBezTo>
                    <a:cubicBezTo>
                      <a:pt x="253" y="23"/>
                      <a:pt x="259" y="26"/>
                      <a:pt x="265" y="29"/>
                    </a:cubicBezTo>
                    <a:cubicBezTo>
                      <a:pt x="274" y="33"/>
                      <a:pt x="279" y="40"/>
                      <a:pt x="280" y="49"/>
                    </a:cubicBezTo>
                    <a:cubicBezTo>
                      <a:pt x="280" y="55"/>
                      <a:pt x="280" y="60"/>
                      <a:pt x="278" y="66"/>
                    </a:cubicBezTo>
                    <a:cubicBezTo>
                      <a:pt x="277" y="68"/>
                      <a:pt x="275" y="70"/>
                      <a:pt x="273" y="72"/>
                    </a:cubicBezTo>
                    <a:cubicBezTo>
                      <a:pt x="271" y="74"/>
                      <a:pt x="270" y="75"/>
                      <a:pt x="270" y="77"/>
                    </a:cubicBezTo>
                    <a:cubicBezTo>
                      <a:pt x="271" y="104"/>
                      <a:pt x="271" y="131"/>
                      <a:pt x="271" y="158"/>
                    </a:cubicBezTo>
                    <a:cubicBezTo>
                      <a:pt x="272" y="165"/>
                      <a:pt x="272" y="172"/>
                      <a:pt x="273" y="179"/>
                    </a:cubicBezTo>
                    <a:cubicBezTo>
                      <a:pt x="274" y="183"/>
                      <a:pt x="275" y="184"/>
                      <a:pt x="278" y="182"/>
                    </a:cubicBezTo>
                    <a:cubicBezTo>
                      <a:pt x="291" y="176"/>
                      <a:pt x="303" y="170"/>
                      <a:pt x="313" y="160"/>
                    </a:cubicBezTo>
                    <a:cubicBezTo>
                      <a:pt x="317" y="155"/>
                      <a:pt x="321" y="150"/>
                      <a:pt x="325" y="144"/>
                    </a:cubicBezTo>
                    <a:cubicBezTo>
                      <a:pt x="330" y="138"/>
                      <a:pt x="335" y="132"/>
                      <a:pt x="341" y="128"/>
                    </a:cubicBezTo>
                    <a:cubicBezTo>
                      <a:pt x="350" y="122"/>
                      <a:pt x="359" y="120"/>
                      <a:pt x="369" y="122"/>
                    </a:cubicBezTo>
                    <a:cubicBezTo>
                      <a:pt x="379" y="124"/>
                      <a:pt x="383" y="131"/>
                      <a:pt x="380" y="141"/>
                    </a:cubicBezTo>
                    <a:cubicBezTo>
                      <a:pt x="379" y="146"/>
                      <a:pt x="376" y="151"/>
                      <a:pt x="372" y="154"/>
                    </a:cubicBezTo>
                    <a:cubicBezTo>
                      <a:pt x="367" y="160"/>
                      <a:pt x="361" y="165"/>
                      <a:pt x="355" y="169"/>
                    </a:cubicBezTo>
                    <a:cubicBezTo>
                      <a:pt x="341" y="178"/>
                      <a:pt x="328" y="189"/>
                      <a:pt x="314" y="199"/>
                    </a:cubicBezTo>
                    <a:cubicBezTo>
                      <a:pt x="301" y="209"/>
                      <a:pt x="289" y="219"/>
                      <a:pt x="275" y="229"/>
                    </a:cubicBezTo>
                    <a:cubicBezTo>
                      <a:pt x="272" y="232"/>
                      <a:pt x="271" y="234"/>
                      <a:pt x="271" y="238"/>
                    </a:cubicBezTo>
                    <a:cubicBezTo>
                      <a:pt x="267" y="263"/>
                      <a:pt x="262" y="287"/>
                      <a:pt x="254" y="310"/>
                    </a:cubicBezTo>
                    <a:cubicBezTo>
                      <a:pt x="253" y="314"/>
                      <a:pt x="251" y="317"/>
                      <a:pt x="250" y="320"/>
                    </a:cubicBezTo>
                    <a:cubicBezTo>
                      <a:pt x="249" y="322"/>
                      <a:pt x="249" y="324"/>
                      <a:pt x="247" y="325"/>
                    </a:cubicBezTo>
                    <a:cubicBezTo>
                      <a:pt x="226" y="349"/>
                      <a:pt x="202" y="371"/>
                      <a:pt x="173" y="386"/>
                    </a:cubicBezTo>
                    <a:cubicBezTo>
                      <a:pt x="149" y="400"/>
                      <a:pt x="123" y="408"/>
                      <a:pt x="95" y="410"/>
                    </a:cubicBezTo>
                    <a:cubicBezTo>
                      <a:pt x="93" y="410"/>
                      <a:pt x="90" y="411"/>
                      <a:pt x="88" y="411"/>
                    </a:cubicBezTo>
                    <a:cubicBezTo>
                      <a:pt x="87" y="411"/>
                      <a:pt x="85" y="411"/>
                      <a:pt x="83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5" name="Freeform 11"/>
              <p:cNvSpPr>
                <a:spLocks noEditPoints="1"/>
              </p:cNvSpPr>
              <p:nvPr/>
            </p:nvSpPr>
            <p:spPr bwMode="auto">
              <a:xfrm>
                <a:off x="4606634" y="2270052"/>
                <a:ext cx="551054" cy="1278318"/>
              </a:xfrm>
              <a:custGeom>
                <a:avLst/>
                <a:gdLst>
                  <a:gd name="T0" fmla="*/ 127 w 193"/>
                  <a:gd name="T1" fmla="*/ 371 h 449"/>
                  <a:gd name="T2" fmla="*/ 63 w 193"/>
                  <a:gd name="T3" fmla="*/ 417 h 449"/>
                  <a:gd name="T4" fmla="*/ 47 w 193"/>
                  <a:gd name="T5" fmla="*/ 433 h 449"/>
                  <a:gd name="T6" fmla="*/ 7 w 193"/>
                  <a:gd name="T7" fmla="*/ 434 h 449"/>
                  <a:gd name="T8" fmla="*/ 1 w 193"/>
                  <a:gd name="T9" fmla="*/ 383 h 449"/>
                  <a:gd name="T10" fmla="*/ 33 w 193"/>
                  <a:gd name="T11" fmla="*/ 331 h 449"/>
                  <a:gd name="T12" fmla="*/ 49 w 193"/>
                  <a:gd name="T13" fmla="*/ 286 h 449"/>
                  <a:gd name="T14" fmla="*/ 50 w 193"/>
                  <a:gd name="T15" fmla="*/ 233 h 449"/>
                  <a:gd name="T16" fmla="*/ 38 w 193"/>
                  <a:gd name="T17" fmla="*/ 207 h 449"/>
                  <a:gd name="T18" fmla="*/ 54 w 193"/>
                  <a:gd name="T19" fmla="*/ 201 h 449"/>
                  <a:gd name="T20" fmla="*/ 75 w 193"/>
                  <a:gd name="T21" fmla="*/ 209 h 449"/>
                  <a:gd name="T22" fmla="*/ 107 w 193"/>
                  <a:gd name="T23" fmla="*/ 223 h 449"/>
                  <a:gd name="T24" fmla="*/ 126 w 193"/>
                  <a:gd name="T25" fmla="*/ 233 h 449"/>
                  <a:gd name="T26" fmla="*/ 133 w 193"/>
                  <a:gd name="T27" fmla="*/ 231 h 449"/>
                  <a:gd name="T28" fmla="*/ 135 w 193"/>
                  <a:gd name="T29" fmla="*/ 200 h 449"/>
                  <a:gd name="T30" fmla="*/ 133 w 193"/>
                  <a:gd name="T31" fmla="*/ 99 h 449"/>
                  <a:gd name="T32" fmla="*/ 105 w 193"/>
                  <a:gd name="T33" fmla="*/ 55 h 449"/>
                  <a:gd name="T34" fmla="*/ 77 w 193"/>
                  <a:gd name="T35" fmla="*/ 9 h 449"/>
                  <a:gd name="T36" fmla="*/ 95 w 193"/>
                  <a:gd name="T37" fmla="*/ 6 h 449"/>
                  <a:gd name="T38" fmla="*/ 165 w 193"/>
                  <a:gd name="T39" fmla="*/ 52 h 449"/>
                  <a:gd name="T40" fmla="*/ 189 w 193"/>
                  <a:gd name="T41" fmla="*/ 83 h 449"/>
                  <a:gd name="T42" fmla="*/ 189 w 193"/>
                  <a:gd name="T43" fmla="*/ 292 h 449"/>
                  <a:gd name="T44" fmla="*/ 165 w 193"/>
                  <a:gd name="T45" fmla="*/ 409 h 449"/>
                  <a:gd name="T46" fmla="*/ 145 w 193"/>
                  <a:gd name="T47" fmla="*/ 428 h 449"/>
                  <a:gd name="T48" fmla="*/ 134 w 193"/>
                  <a:gd name="T49" fmla="*/ 415 h 449"/>
                  <a:gd name="T50" fmla="*/ 131 w 193"/>
                  <a:gd name="T51" fmla="*/ 367 h 449"/>
                  <a:gd name="T52" fmla="*/ 124 w 193"/>
                  <a:gd name="T53" fmla="*/ 264 h 449"/>
                  <a:gd name="T54" fmla="*/ 102 w 193"/>
                  <a:gd name="T55" fmla="*/ 280 h 449"/>
                  <a:gd name="T56" fmla="*/ 81 w 193"/>
                  <a:gd name="T57" fmla="*/ 296 h 449"/>
                  <a:gd name="T58" fmla="*/ 59 w 193"/>
                  <a:gd name="T59" fmla="*/ 331 h 449"/>
                  <a:gd name="T60" fmla="*/ 31 w 193"/>
                  <a:gd name="T61" fmla="*/ 373 h 449"/>
                  <a:gd name="T62" fmla="*/ 46 w 193"/>
                  <a:gd name="T63" fmla="*/ 382 h 449"/>
                  <a:gd name="T64" fmla="*/ 78 w 193"/>
                  <a:gd name="T65" fmla="*/ 363 h 449"/>
                  <a:gd name="T66" fmla="*/ 114 w 193"/>
                  <a:gd name="T67" fmla="*/ 346 h 449"/>
                  <a:gd name="T68" fmla="*/ 133 w 193"/>
                  <a:gd name="T69" fmla="*/ 325 h 449"/>
                  <a:gd name="T70" fmla="*/ 132 w 193"/>
                  <a:gd name="T71" fmla="*/ 255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3" h="449">
                    <a:moveTo>
                      <a:pt x="131" y="367"/>
                    </a:moveTo>
                    <a:cubicBezTo>
                      <a:pt x="129" y="369"/>
                      <a:pt x="128" y="370"/>
                      <a:pt x="127" y="371"/>
                    </a:cubicBezTo>
                    <a:cubicBezTo>
                      <a:pt x="112" y="385"/>
                      <a:pt x="97" y="397"/>
                      <a:pt x="80" y="408"/>
                    </a:cubicBezTo>
                    <a:cubicBezTo>
                      <a:pt x="74" y="411"/>
                      <a:pt x="69" y="414"/>
                      <a:pt x="63" y="417"/>
                    </a:cubicBezTo>
                    <a:cubicBezTo>
                      <a:pt x="61" y="419"/>
                      <a:pt x="59" y="420"/>
                      <a:pt x="57" y="422"/>
                    </a:cubicBezTo>
                    <a:cubicBezTo>
                      <a:pt x="54" y="426"/>
                      <a:pt x="50" y="430"/>
                      <a:pt x="47" y="433"/>
                    </a:cubicBezTo>
                    <a:cubicBezTo>
                      <a:pt x="44" y="436"/>
                      <a:pt x="41" y="439"/>
                      <a:pt x="38" y="441"/>
                    </a:cubicBezTo>
                    <a:cubicBezTo>
                      <a:pt x="27" y="449"/>
                      <a:pt x="13" y="446"/>
                      <a:pt x="7" y="434"/>
                    </a:cubicBezTo>
                    <a:cubicBezTo>
                      <a:pt x="4" y="428"/>
                      <a:pt x="2" y="421"/>
                      <a:pt x="1" y="415"/>
                    </a:cubicBezTo>
                    <a:cubicBezTo>
                      <a:pt x="0" y="404"/>
                      <a:pt x="0" y="394"/>
                      <a:pt x="1" y="383"/>
                    </a:cubicBezTo>
                    <a:cubicBezTo>
                      <a:pt x="2" y="379"/>
                      <a:pt x="3" y="374"/>
                      <a:pt x="7" y="372"/>
                    </a:cubicBezTo>
                    <a:cubicBezTo>
                      <a:pt x="20" y="361"/>
                      <a:pt x="28" y="346"/>
                      <a:pt x="33" y="331"/>
                    </a:cubicBezTo>
                    <a:cubicBezTo>
                      <a:pt x="36" y="325"/>
                      <a:pt x="37" y="319"/>
                      <a:pt x="39" y="313"/>
                    </a:cubicBezTo>
                    <a:cubicBezTo>
                      <a:pt x="42" y="304"/>
                      <a:pt x="45" y="294"/>
                      <a:pt x="49" y="286"/>
                    </a:cubicBezTo>
                    <a:cubicBezTo>
                      <a:pt x="56" y="272"/>
                      <a:pt x="56" y="258"/>
                      <a:pt x="53" y="244"/>
                    </a:cubicBezTo>
                    <a:cubicBezTo>
                      <a:pt x="52" y="240"/>
                      <a:pt x="51" y="237"/>
                      <a:pt x="50" y="233"/>
                    </a:cubicBezTo>
                    <a:cubicBezTo>
                      <a:pt x="49" y="229"/>
                      <a:pt x="47" y="225"/>
                      <a:pt x="44" y="221"/>
                    </a:cubicBezTo>
                    <a:cubicBezTo>
                      <a:pt x="42" y="217"/>
                      <a:pt x="39" y="212"/>
                      <a:pt x="38" y="207"/>
                    </a:cubicBezTo>
                    <a:cubicBezTo>
                      <a:pt x="36" y="202"/>
                      <a:pt x="38" y="199"/>
                      <a:pt x="44" y="199"/>
                    </a:cubicBezTo>
                    <a:cubicBezTo>
                      <a:pt x="48" y="199"/>
                      <a:pt x="51" y="199"/>
                      <a:pt x="54" y="201"/>
                    </a:cubicBezTo>
                    <a:cubicBezTo>
                      <a:pt x="55" y="202"/>
                      <a:pt x="56" y="203"/>
                      <a:pt x="57" y="203"/>
                    </a:cubicBezTo>
                    <a:cubicBezTo>
                      <a:pt x="62" y="208"/>
                      <a:pt x="68" y="209"/>
                      <a:pt x="75" y="209"/>
                    </a:cubicBezTo>
                    <a:cubicBezTo>
                      <a:pt x="83" y="209"/>
                      <a:pt x="90" y="212"/>
                      <a:pt x="96" y="218"/>
                    </a:cubicBezTo>
                    <a:cubicBezTo>
                      <a:pt x="99" y="221"/>
                      <a:pt x="103" y="223"/>
                      <a:pt x="107" y="223"/>
                    </a:cubicBezTo>
                    <a:cubicBezTo>
                      <a:pt x="110" y="223"/>
                      <a:pt x="112" y="224"/>
                      <a:pt x="115" y="225"/>
                    </a:cubicBezTo>
                    <a:cubicBezTo>
                      <a:pt x="120" y="226"/>
                      <a:pt x="124" y="229"/>
                      <a:pt x="126" y="233"/>
                    </a:cubicBezTo>
                    <a:cubicBezTo>
                      <a:pt x="126" y="234"/>
                      <a:pt x="127" y="235"/>
                      <a:pt x="128" y="236"/>
                    </a:cubicBezTo>
                    <a:cubicBezTo>
                      <a:pt x="131" y="236"/>
                      <a:pt x="132" y="234"/>
                      <a:pt x="133" y="231"/>
                    </a:cubicBezTo>
                    <a:cubicBezTo>
                      <a:pt x="134" y="229"/>
                      <a:pt x="134" y="227"/>
                      <a:pt x="134" y="225"/>
                    </a:cubicBezTo>
                    <a:cubicBezTo>
                      <a:pt x="134" y="217"/>
                      <a:pt x="134" y="208"/>
                      <a:pt x="135" y="200"/>
                    </a:cubicBezTo>
                    <a:cubicBezTo>
                      <a:pt x="137" y="176"/>
                      <a:pt x="139" y="151"/>
                      <a:pt x="137" y="127"/>
                    </a:cubicBezTo>
                    <a:cubicBezTo>
                      <a:pt x="137" y="118"/>
                      <a:pt x="135" y="109"/>
                      <a:pt x="133" y="99"/>
                    </a:cubicBezTo>
                    <a:cubicBezTo>
                      <a:pt x="132" y="90"/>
                      <a:pt x="127" y="81"/>
                      <a:pt x="121" y="74"/>
                    </a:cubicBezTo>
                    <a:cubicBezTo>
                      <a:pt x="116" y="67"/>
                      <a:pt x="111" y="61"/>
                      <a:pt x="105" y="55"/>
                    </a:cubicBezTo>
                    <a:cubicBezTo>
                      <a:pt x="98" y="46"/>
                      <a:pt x="90" y="36"/>
                      <a:pt x="83" y="27"/>
                    </a:cubicBezTo>
                    <a:cubicBezTo>
                      <a:pt x="79" y="22"/>
                      <a:pt x="77" y="15"/>
                      <a:pt x="77" y="9"/>
                    </a:cubicBezTo>
                    <a:cubicBezTo>
                      <a:pt x="77" y="3"/>
                      <a:pt x="80" y="0"/>
                      <a:pt x="86" y="2"/>
                    </a:cubicBezTo>
                    <a:cubicBezTo>
                      <a:pt x="89" y="2"/>
                      <a:pt x="92" y="4"/>
                      <a:pt x="95" y="6"/>
                    </a:cubicBezTo>
                    <a:cubicBezTo>
                      <a:pt x="105" y="15"/>
                      <a:pt x="116" y="22"/>
                      <a:pt x="128" y="28"/>
                    </a:cubicBezTo>
                    <a:cubicBezTo>
                      <a:pt x="141" y="35"/>
                      <a:pt x="154" y="43"/>
                      <a:pt x="165" y="52"/>
                    </a:cubicBezTo>
                    <a:cubicBezTo>
                      <a:pt x="172" y="58"/>
                      <a:pt x="179" y="64"/>
                      <a:pt x="184" y="72"/>
                    </a:cubicBezTo>
                    <a:cubicBezTo>
                      <a:pt x="186" y="75"/>
                      <a:pt x="188" y="78"/>
                      <a:pt x="189" y="83"/>
                    </a:cubicBezTo>
                    <a:cubicBezTo>
                      <a:pt x="192" y="122"/>
                      <a:pt x="193" y="162"/>
                      <a:pt x="193" y="202"/>
                    </a:cubicBezTo>
                    <a:cubicBezTo>
                      <a:pt x="193" y="232"/>
                      <a:pt x="192" y="262"/>
                      <a:pt x="189" y="292"/>
                    </a:cubicBezTo>
                    <a:cubicBezTo>
                      <a:pt x="186" y="321"/>
                      <a:pt x="183" y="350"/>
                      <a:pt x="176" y="378"/>
                    </a:cubicBezTo>
                    <a:cubicBezTo>
                      <a:pt x="173" y="388"/>
                      <a:pt x="170" y="399"/>
                      <a:pt x="165" y="409"/>
                    </a:cubicBezTo>
                    <a:cubicBezTo>
                      <a:pt x="162" y="414"/>
                      <a:pt x="159" y="419"/>
                      <a:pt x="155" y="423"/>
                    </a:cubicBezTo>
                    <a:cubicBezTo>
                      <a:pt x="152" y="426"/>
                      <a:pt x="149" y="428"/>
                      <a:pt x="145" y="428"/>
                    </a:cubicBezTo>
                    <a:cubicBezTo>
                      <a:pt x="140" y="429"/>
                      <a:pt x="136" y="427"/>
                      <a:pt x="135" y="422"/>
                    </a:cubicBezTo>
                    <a:cubicBezTo>
                      <a:pt x="135" y="420"/>
                      <a:pt x="135" y="418"/>
                      <a:pt x="134" y="415"/>
                    </a:cubicBezTo>
                    <a:cubicBezTo>
                      <a:pt x="134" y="407"/>
                      <a:pt x="135" y="399"/>
                      <a:pt x="135" y="391"/>
                    </a:cubicBezTo>
                    <a:cubicBezTo>
                      <a:pt x="134" y="383"/>
                      <a:pt x="134" y="375"/>
                      <a:pt x="131" y="367"/>
                    </a:cubicBezTo>
                    <a:close/>
                    <a:moveTo>
                      <a:pt x="132" y="255"/>
                    </a:moveTo>
                    <a:cubicBezTo>
                      <a:pt x="127" y="257"/>
                      <a:pt x="125" y="260"/>
                      <a:pt x="124" y="264"/>
                    </a:cubicBezTo>
                    <a:cubicBezTo>
                      <a:pt x="123" y="267"/>
                      <a:pt x="122" y="271"/>
                      <a:pt x="119" y="273"/>
                    </a:cubicBezTo>
                    <a:cubicBezTo>
                      <a:pt x="114" y="277"/>
                      <a:pt x="108" y="280"/>
                      <a:pt x="102" y="280"/>
                    </a:cubicBezTo>
                    <a:cubicBezTo>
                      <a:pt x="97" y="280"/>
                      <a:pt x="94" y="282"/>
                      <a:pt x="91" y="285"/>
                    </a:cubicBezTo>
                    <a:cubicBezTo>
                      <a:pt x="87" y="289"/>
                      <a:pt x="84" y="292"/>
                      <a:pt x="81" y="296"/>
                    </a:cubicBezTo>
                    <a:cubicBezTo>
                      <a:pt x="78" y="299"/>
                      <a:pt x="76" y="302"/>
                      <a:pt x="75" y="305"/>
                    </a:cubicBezTo>
                    <a:cubicBezTo>
                      <a:pt x="71" y="315"/>
                      <a:pt x="66" y="323"/>
                      <a:pt x="59" y="331"/>
                    </a:cubicBezTo>
                    <a:cubicBezTo>
                      <a:pt x="54" y="337"/>
                      <a:pt x="50" y="343"/>
                      <a:pt x="45" y="349"/>
                    </a:cubicBezTo>
                    <a:cubicBezTo>
                      <a:pt x="39" y="356"/>
                      <a:pt x="34" y="364"/>
                      <a:pt x="31" y="373"/>
                    </a:cubicBezTo>
                    <a:cubicBezTo>
                      <a:pt x="29" y="377"/>
                      <a:pt x="29" y="379"/>
                      <a:pt x="34" y="381"/>
                    </a:cubicBezTo>
                    <a:cubicBezTo>
                      <a:pt x="38" y="382"/>
                      <a:pt x="42" y="383"/>
                      <a:pt x="46" y="382"/>
                    </a:cubicBezTo>
                    <a:cubicBezTo>
                      <a:pt x="53" y="381"/>
                      <a:pt x="59" y="378"/>
                      <a:pt x="64" y="374"/>
                    </a:cubicBezTo>
                    <a:cubicBezTo>
                      <a:pt x="69" y="371"/>
                      <a:pt x="73" y="367"/>
                      <a:pt x="78" y="363"/>
                    </a:cubicBezTo>
                    <a:cubicBezTo>
                      <a:pt x="81" y="361"/>
                      <a:pt x="83" y="359"/>
                      <a:pt x="87" y="358"/>
                    </a:cubicBezTo>
                    <a:cubicBezTo>
                      <a:pt x="97" y="356"/>
                      <a:pt x="106" y="351"/>
                      <a:pt x="114" y="346"/>
                    </a:cubicBezTo>
                    <a:cubicBezTo>
                      <a:pt x="119" y="343"/>
                      <a:pt x="123" y="340"/>
                      <a:pt x="127" y="338"/>
                    </a:cubicBezTo>
                    <a:cubicBezTo>
                      <a:pt x="131" y="335"/>
                      <a:pt x="133" y="331"/>
                      <a:pt x="133" y="325"/>
                    </a:cubicBezTo>
                    <a:cubicBezTo>
                      <a:pt x="132" y="304"/>
                      <a:pt x="132" y="282"/>
                      <a:pt x="132" y="260"/>
                    </a:cubicBezTo>
                    <a:cubicBezTo>
                      <a:pt x="132" y="259"/>
                      <a:pt x="132" y="257"/>
                      <a:pt x="132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6" name="Freeform 12"/>
              <p:cNvSpPr/>
              <p:nvPr/>
            </p:nvSpPr>
            <p:spPr bwMode="auto">
              <a:xfrm>
                <a:off x="5375547" y="2443057"/>
                <a:ext cx="650372" cy="900269"/>
              </a:xfrm>
              <a:custGeom>
                <a:avLst/>
                <a:gdLst>
                  <a:gd name="T0" fmla="*/ 34 w 229"/>
                  <a:gd name="T1" fmla="*/ 0 h 316"/>
                  <a:gd name="T2" fmla="*/ 37 w 229"/>
                  <a:gd name="T3" fmla="*/ 2 h 316"/>
                  <a:gd name="T4" fmla="*/ 69 w 229"/>
                  <a:gd name="T5" fmla="*/ 32 h 316"/>
                  <a:gd name="T6" fmla="*/ 73 w 229"/>
                  <a:gd name="T7" fmla="*/ 38 h 316"/>
                  <a:gd name="T8" fmla="*/ 99 w 229"/>
                  <a:gd name="T9" fmla="*/ 117 h 316"/>
                  <a:gd name="T10" fmla="*/ 101 w 229"/>
                  <a:gd name="T11" fmla="*/ 128 h 316"/>
                  <a:gd name="T12" fmla="*/ 112 w 229"/>
                  <a:gd name="T13" fmla="*/ 132 h 316"/>
                  <a:gd name="T14" fmla="*/ 120 w 229"/>
                  <a:gd name="T15" fmla="*/ 127 h 316"/>
                  <a:gd name="T16" fmla="*/ 145 w 229"/>
                  <a:gd name="T17" fmla="*/ 109 h 316"/>
                  <a:gd name="T18" fmla="*/ 148 w 229"/>
                  <a:gd name="T19" fmla="*/ 103 h 316"/>
                  <a:gd name="T20" fmla="*/ 148 w 229"/>
                  <a:gd name="T21" fmla="*/ 80 h 316"/>
                  <a:gd name="T22" fmla="*/ 159 w 229"/>
                  <a:gd name="T23" fmla="*/ 69 h 316"/>
                  <a:gd name="T24" fmla="*/ 162 w 229"/>
                  <a:gd name="T25" fmla="*/ 71 h 316"/>
                  <a:gd name="T26" fmla="*/ 164 w 229"/>
                  <a:gd name="T27" fmla="*/ 75 h 316"/>
                  <a:gd name="T28" fmla="*/ 171 w 229"/>
                  <a:gd name="T29" fmla="*/ 86 h 316"/>
                  <a:gd name="T30" fmla="*/ 204 w 229"/>
                  <a:gd name="T31" fmla="*/ 104 h 316"/>
                  <a:gd name="T32" fmla="*/ 209 w 229"/>
                  <a:gd name="T33" fmla="*/ 112 h 316"/>
                  <a:gd name="T34" fmla="*/ 169 w 229"/>
                  <a:gd name="T35" fmla="*/ 170 h 316"/>
                  <a:gd name="T36" fmla="*/ 128 w 229"/>
                  <a:gd name="T37" fmla="*/ 175 h 316"/>
                  <a:gd name="T38" fmla="*/ 114 w 229"/>
                  <a:gd name="T39" fmla="*/ 190 h 316"/>
                  <a:gd name="T40" fmla="*/ 115 w 229"/>
                  <a:gd name="T41" fmla="*/ 196 h 316"/>
                  <a:gd name="T42" fmla="*/ 115 w 229"/>
                  <a:gd name="T43" fmla="*/ 219 h 316"/>
                  <a:gd name="T44" fmla="*/ 109 w 229"/>
                  <a:gd name="T45" fmla="*/ 226 h 316"/>
                  <a:gd name="T46" fmla="*/ 89 w 229"/>
                  <a:gd name="T47" fmla="*/ 246 h 316"/>
                  <a:gd name="T48" fmla="*/ 95 w 229"/>
                  <a:gd name="T49" fmla="*/ 260 h 316"/>
                  <a:gd name="T50" fmla="*/ 113 w 229"/>
                  <a:gd name="T51" fmla="*/ 259 h 316"/>
                  <a:gd name="T52" fmla="*/ 148 w 229"/>
                  <a:gd name="T53" fmla="*/ 248 h 316"/>
                  <a:gd name="T54" fmla="*/ 170 w 229"/>
                  <a:gd name="T55" fmla="*/ 243 h 316"/>
                  <a:gd name="T56" fmla="*/ 187 w 229"/>
                  <a:gd name="T57" fmla="*/ 237 h 316"/>
                  <a:gd name="T58" fmla="*/ 212 w 229"/>
                  <a:gd name="T59" fmla="*/ 229 h 316"/>
                  <a:gd name="T60" fmla="*/ 220 w 229"/>
                  <a:gd name="T61" fmla="*/ 229 h 316"/>
                  <a:gd name="T62" fmla="*/ 227 w 229"/>
                  <a:gd name="T63" fmla="*/ 241 h 316"/>
                  <a:gd name="T64" fmla="*/ 214 w 229"/>
                  <a:gd name="T65" fmla="*/ 267 h 316"/>
                  <a:gd name="T66" fmla="*/ 203 w 229"/>
                  <a:gd name="T67" fmla="*/ 277 h 316"/>
                  <a:gd name="T68" fmla="*/ 174 w 229"/>
                  <a:gd name="T69" fmla="*/ 289 h 316"/>
                  <a:gd name="T70" fmla="*/ 140 w 229"/>
                  <a:gd name="T71" fmla="*/ 298 h 316"/>
                  <a:gd name="T72" fmla="*/ 127 w 229"/>
                  <a:gd name="T73" fmla="*/ 298 h 316"/>
                  <a:gd name="T74" fmla="*/ 116 w 229"/>
                  <a:gd name="T75" fmla="*/ 301 h 316"/>
                  <a:gd name="T76" fmla="*/ 55 w 229"/>
                  <a:gd name="T77" fmla="*/ 304 h 316"/>
                  <a:gd name="T78" fmla="*/ 44 w 229"/>
                  <a:gd name="T79" fmla="*/ 292 h 316"/>
                  <a:gd name="T80" fmla="*/ 27 w 229"/>
                  <a:gd name="T81" fmla="*/ 257 h 316"/>
                  <a:gd name="T82" fmla="*/ 25 w 229"/>
                  <a:gd name="T83" fmla="*/ 252 h 316"/>
                  <a:gd name="T84" fmla="*/ 18 w 229"/>
                  <a:gd name="T85" fmla="*/ 217 h 316"/>
                  <a:gd name="T86" fmla="*/ 18 w 229"/>
                  <a:gd name="T87" fmla="*/ 210 h 316"/>
                  <a:gd name="T88" fmla="*/ 1 w 229"/>
                  <a:gd name="T89" fmla="*/ 140 h 316"/>
                  <a:gd name="T90" fmla="*/ 0 w 229"/>
                  <a:gd name="T91" fmla="*/ 134 h 316"/>
                  <a:gd name="T92" fmla="*/ 18 w 229"/>
                  <a:gd name="T93" fmla="*/ 50 h 316"/>
                  <a:gd name="T94" fmla="*/ 32 w 229"/>
                  <a:gd name="T95" fmla="*/ 4 h 316"/>
                  <a:gd name="T96" fmla="*/ 34 w 229"/>
                  <a:gd name="T97" fmla="*/ 0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9" h="316">
                    <a:moveTo>
                      <a:pt x="34" y="0"/>
                    </a:moveTo>
                    <a:cubicBezTo>
                      <a:pt x="35" y="1"/>
                      <a:pt x="36" y="2"/>
                      <a:pt x="37" y="2"/>
                    </a:cubicBezTo>
                    <a:cubicBezTo>
                      <a:pt x="48" y="12"/>
                      <a:pt x="58" y="22"/>
                      <a:pt x="69" y="32"/>
                    </a:cubicBezTo>
                    <a:cubicBezTo>
                      <a:pt x="71" y="34"/>
                      <a:pt x="72" y="36"/>
                      <a:pt x="73" y="38"/>
                    </a:cubicBezTo>
                    <a:cubicBezTo>
                      <a:pt x="86" y="63"/>
                      <a:pt x="94" y="89"/>
                      <a:pt x="99" y="117"/>
                    </a:cubicBezTo>
                    <a:cubicBezTo>
                      <a:pt x="99" y="120"/>
                      <a:pt x="100" y="124"/>
                      <a:pt x="101" y="128"/>
                    </a:cubicBezTo>
                    <a:cubicBezTo>
                      <a:pt x="103" y="133"/>
                      <a:pt x="107" y="134"/>
                      <a:pt x="112" y="132"/>
                    </a:cubicBezTo>
                    <a:cubicBezTo>
                      <a:pt x="115" y="130"/>
                      <a:pt x="117" y="129"/>
                      <a:pt x="120" y="127"/>
                    </a:cubicBezTo>
                    <a:cubicBezTo>
                      <a:pt x="128" y="121"/>
                      <a:pt x="136" y="115"/>
                      <a:pt x="145" y="109"/>
                    </a:cubicBezTo>
                    <a:cubicBezTo>
                      <a:pt x="147" y="108"/>
                      <a:pt x="148" y="106"/>
                      <a:pt x="148" y="103"/>
                    </a:cubicBezTo>
                    <a:cubicBezTo>
                      <a:pt x="148" y="95"/>
                      <a:pt x="148" y="88"/>
                      <a:pt x="148" y="80"/>
                    </a:cubicBezTo>
                    <a:cubicBezTo>
                      <a:pt x="148" y="75"/>
                      <a:pt x="153" y="69"/>
                      <a:pt x="159" y="69"/>
                    </a:cubicBezTo>
                    <a:cubicBezTo>
                      <a:pt x="160" y="69"/>
                      <a:pt x="162" y="70"/>
                      <a:pt x="162" y="71"/>
                    </a:cubicBezTo>
                    <a:cubicBezTo>
                      <a:pt x="163" y="72"/>
                      <a:pt x="164" y="73"/>
                      <a:pt x="164" y="75"/>
                    </a:cubicBezTo>
                    <a:cubicBezTo>
                      <a:pt x="164" y="79"/>
                      <a:pt x="167" y="83"/>
                      <a:pt x="171" y="86"/>
                    </a:cubicBezTo>
                    <a:cubicBezTo>
                      <a:pt x="181" y="94"/>
                      <a:pt x="192" y="100"/>
                      <a:pt x="204" y="104"/>
                    </a:cubicBezTo>
                    <a:cubicBezTo>
                      <a:pt x="208" y="106"/>
                      <a:pt x="209" y="108"/>
                      <a:pt x="209" y="112"/>
                    </a:cubicBezTo>
                    <a:cubicBezTo>
                      <a:pt x="210" y="140"/>
                      <a:pt x="196" y="160"/>
                      <a:pt x="169" y="170"/>
                    </a:cubicBezTo>
                    <a:cubicBezTo>
                      <a:pt x="156" y="175"/>
                      <a:pt x="142" y="177"/>
                      <a:pt x="128" y="175"/>
                    </a:cubicBezTo>
                    <a:cubicBezTo>
                      <a:pt x="119" y="173"/>
                      <a:pt x="112" y="182"/>
                      <a:pt x="114" y="190"/>
                    </a:cubicBezTo>
                    <a:cubicBezTo>
                      <a:pt x="114" y="192"/>
                      <a:pt x="115" y="194"/>
                      <a:pt x="115" y="196"/>
                    </a:cubicBezTo>
                    <a:cubicBezTo>
                      <a:pt x="118" y="203"/>
                      <a:pt x="118" y="211"/>
                      <a:pt x="115" y="219"/>
                    </a:cubicBezTo>
                    <a:cubicBezTo>
                      <a:pt x="114" y="222"/>
                      <a:pt x="112" y="224"/>
                      <a:pt x="109" y="226"/>
                    </a:cubicBezTo>
                    <a:cubicBezTo>
                      <a:pt x="101" y="231"/>
                      <a:pt x="95" y="238"/>
                      <a:pt x="89" y="246"/>
                    </a:cubicBezTo>
                    <a:cubicBezTo>
                      <a:pt x="84" y="254"/>
                      <a:pt x="85" y="258"/>
                      <a:pt x="95" y="260"/>
                    </a:cubicBezTo>
                    <a:cubicBezTo>
                      <a:pt x="101" y="261"/>
                      <a:pt x="107" y="261"/>
                      <a:pt x="113" y="259"/>
                    </a:cubicBezTo>
                    <a:cubicBezTo>
                      <a:pt x="125" y="256"/>
                      <a:pt x="137" y="252"/>
                      <a:pt x="148" y="248"/>
                    </a:cubicBezTo>
                    <a:cubicBezTo>
                      <a:pt x="155" y="245"/>
                      <a:pt x="162" y="243"/>
                      <a:pt x="170" y="243"/>
                    </a:cubicBezTo>
                    <a:cubicBezTo>
                      <a:pt x="176" y="242"/>
                      <a:pt x="182" y="240"/>
                      <a:pt x="187" y="237"/>
                    </a:cubicBezTo>
                    <a:cubicBezTo>
                      <a:pt x="195" y="234"/>
                      <a:pt x="203" y="230"/>
                      <a:pt x="212" y="229"/>
                    </a:cubicBezTo>
                    <a:cubicBezTo>
                      <a:pt x="214" y="229"/>
                      <a:pt x="217" y="229"/>
                      <a:pt x="220" y="229"/>
                    </a:cubicBezTo>
                    <a:cubicBezTo>
                      <a:pt x="226" y="230"/>
                      <a:pt x="229" y="236"/>
                      <a:pt x="227" y="241"/>
                    </a:cubicBezTo>
                    <a:cubicBezTo>
                      <a:pt x="223" y="250"/>
                      <a:pt x="218" y="259"/>
                      <a:pt x="214" y="267"/>
                    </a:cubicBezTo>
                    <a:cubicBezTo>
                      <a:pt x="211" y="271"/>
                      <a:pt x="207" y="274"/>
                      <a:pt x="203" y="277"/>
                    </a:cubicBezTo>
                    <a:cubicBezTo>
                      <a:pt x="194" y="282"/>
                      <a:pt x="184" y="286"/>
                      <a:pt x="174" y="289"/>
                    </a:cubicBezTo>
                    <a:cubicBezTo>
                      <a:pt x="163" y="292"/>
                      <a:pt x="151" y="295"/>
                      <a:pt x="140" y="298"/>
                    </a:cubicBezTo>
                    <a:cubicBezTo>
                      <a:pt x="136" y="299"/>
                      <a:pt x="131" y="298"/>
                      <a:pt x="127" y="298"/>
                    </a:cubicBezTo>
                    <a:cubicBezTo>
                      <a:pt x="122" y="298"/>
                      <a:pt x="119" y="299"/>
                      <a:pt x="116" y="301"/>
                    </a:cubicBezTo>
                    <a:cubicBezTo>
                      <a:pt x="97" y="315"/>
                      <a:pt x="74" y="316"/>
                      <a:pt x="55" y="304"/>
                    </a:cubicBezTo>
                    <a:cubicBezTo>
                      <a:pt x="51" y="301"/>
                      <a:pt x="47" y="297"/>
                      <a:pt x="44" y="292"/>
                    </a:cubicBezTo>
                    <a:cubicBezTo>
                      <a:pt x="37" y="281"/>
                      <a:pt x="32" y="269"/>
                      <a:pt x="27" y="257"/>
                    </a:cubicBezTo>
                    <a:cubicBezTo>
                      <a:pt x="26" y="255"/>
                      <a:pt x="26" y="254"/>
                      <a:pt x="25" y="252"/>
                    </a:cubicBezTo>
                    <a:cubicBezTo>
                      <a:pt x="20" y="241"/>
                      <a:pt x="17" y="230"/>
                      <a:pt x="18" y="217"/>
                    </a:cubicBezTo>
                    <a:cubicBezTo>
                      <a:pt x="19" y="215"/>
                      <a:pt x="18" y="213"/>
                      <a:pt x="18" y="210"/>
                    </a:cubicBezTo>
                    <a:cubicBezTo>
                      <a:pt x="12" y="187"/>
                      <a:pt x="6" y="163"/>
                      <a:pt x="1" y="140"/>
                    </a:cubicBezTo>
                    <a:cubicBezTo>
                      <a:pt x="0" y="138"/>
                      <a:pt x="0" y="136"/>
                      <a:pt x="0" y="134"/>
                    </a:cubicBezTo>
                    <a:cubicBezTo>
                      <a:pt x="6" y="106"/>
                      <a:pt x="12" y="78"/>
                      <a:pt x="18" y="50"/>
                    </a:cubicBezTo>
                    <a:cubicBezTo>
                      <a:pt x="22" y="35"/>
                      <a:pt x="26" y="19"/>
                      <a:pt x="32" y="4"/>
                    </a:cubicBezTo>
                    <a:cubicBezTo>
                      <a:pt x="33" y="2"/>
                      <a:pt x="33" y="1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7" name="Freeform 13"/>
              <p:cNvSpPr/>
              <p:nvPr/>
            </p:nvSpPr>
            <p:spPr bwMode="auto">
              <a:xfrm>
                <a:off x="6355912" y="2792272"/>
                <a:ext cx="772117" cy="855416"/>
              </a:xfrm>
              <a:custGeom>
                <a:avLst/>
                <a:gdLst>
                  <a:gd name="T0" fmla="*/ 194 w 271"/>
                  <a:gd name="T1" fmla="*/ 98 h 300"/>
                  <a:gd name="T2" fmla="*/ 236 w 271"/>
                  <a:gd name="T3" fmla="*/ 96 h 300"/>
                  <a:gd name="T4" fmla="*/ 237 w 271"/>
                  <a:gd name="T5" fmla="*/ 111 h 300"/>
                  <a:gd name="T6" fmla="*/ 175 w 271"/>
                  <a:gd name="T7" fmla="*/ 150 h 300"/>
                  <a:gd name="T8" fmla="*/ 169 w 271"/>
                  <a:gd name="T9" fmla="*/ 195 h 300"/>
                  <a:gd name="T10" fmla="*/ 177 w 271"/>
                  <a:gd name="T11" fmla="*/ 299 h 300"/>
                  <a:gd name="T12" fmla="*/ 159 w 271"/>
                  <a:gd name="T13" fmla="*/ 285 h 300"/>
                  <a:gd name="T14" fmla="*/ 150 w 271"/>
                  <a:gd name="T15" fmla="*/ 266 h 300"/>
                  <a:gd name="T16" fmla="*/ 133 w 271"/>
                  <a:gd name="T17" fmla="*/ 260 h 300"/>
                  <a:gd name="T18" fmla="*/ 132 w 271"/>
                  <a:gd name="T19" fmla="*/ 243 h 300"/>
                  <a:gd name="T20" fmla="*/ 149 w 271"/>
                  <a:gd name="T21" fmla="*/ 232 h 300"/>
                  <a:gd name="T22" fmla="*/ 139 w 271"/>
                  <a:gd name="T23" fmla="*/ 197 h 300"/>
                  <a:gd name="T24" fmla="*/ 117 w 271"/>
                  <a:gd name="T25" fmla="*/ 216 h 300"/>
                  <a:gd name="T26" fmla="*/ 101 w 271"/>
                  <a:gd name="T27" fmla="*/ 235 h 300"/>
                  <a:gd name="T28" fmla="*/ 26 w 271"/>
                  <a:gd name="T29" fmla="*/ 293 h 300"/>
                  <a:gd name="T30" fmla="*/ 0 w 271"/>
                  <a:gd name="T31" fmla="*/ 243 h 300"/>
                  <a:gd name="T32" fmla="*/ 9 w 271"/>
                  <a:gd name="T33" fmla="*/ 237 h 300"/>
                  <a:gd name="T34" fmla="*/ 32 w 271"/>
                  <a:gd name="T35" fmla="*/ 234 h 300"/>
                  <a:gd name="T36" fmla="*/ 59 w 271"/>
                  <a:gd name="T37" fmla="*/ 219 h 300"/>
                  <a:gd name="T38" fmla="*/ 116 w 271"/>
                  <a:gd name="T39" fmla="*/ 185 h 300"/>
                  <a:gd name="T40" fmla="*/ 145 w 271"/>
                  <a:gd name="T41" fmla="*/ 155 h 300"/>
                  <a:gd name="T42" fmla="*/ 133 w 271"/>
                  <a:gd name="T43" fmla="*/ 142 h 300"/>
                  <a:gd name="T44" fmla="*/ 145 w 271"/>
                  <a:gd name="T45" fmla="*/ 112 h 300"/>
                  <a:gd name="T46" fmla="*/ 143 w 271"/>
                  <a:gd name="T47" fmla="*/ 104 h 300"/>
                  <a:gd name="T48" fmla="*/ 124 w 271"/>
                  <a:gd name="T49" fmla="*/ 108 h 300"/>
                  <a:gd name="T50" fmla="*/ 121 w 271"/>
                  <a:gd name="T51" fmla="*/ 140 h 300"/>
                  <a:gd name="T52" fmla="*/ 87 w 271"/>
                  <a:gd name="T53" fmla="*/ 188 h 300"/>
                  <a:gd name="T54" fmla="*/ 73 w 271"/>
                  <a:gd name="T55" fmla="*/ 176 h 300"/>
                  <a:gd name="T56" fmla="*/ 67 w 271"/>
                  <a:gd name="T57" fmla="*/ 159 h 300"/>
                  <a:gd name="T58" fmla="*/ 66 w 271"/>
                  <a:gd name="T59" fmla="*/ 63 h 300"/>
                  <a:gd name="T60" fmla="*/ 72 w 271"/>
                  <a:gd name="T61" fmla="*/ 47 h 300"/>
                  <a:gd name="T62" fmla="*/ 88 w 271"/>
                  <a:gd name="T63" fmla="*/ 55 h 300"/>
                  <a:gd name="T64" fmla="*/ 109 w 271"/>
                  <a:gd name="T65" fmla="*/ 63 h 300"/>
                  <a:gd name="T66" fmla="*/ 160 w 271"/>
                  <a:gd name="T67" fmla="*/ 28 h 300"/>
                  <a:gd name="T68" fmla="*/ 187 w 271"/>
                  <a:gd name="T69" fmla="*/ 16 h 300"/>
                  <a:gd name="T70" fmla="*/ 258 w 271"/>
                  <a:gd name="T71" fmla="*/ 4 h 300"/>
                  <a:gd name="T72" fmla="*/ 271 w 271"/>
                  <a:gd name="T73" fmla="*/ 16 h 300"/>
                  <a:gd name="T74" fmla="*/ 248 w 271"/>
                  <a:gd name="T75" fmla="*/ 37 h 300"/>
                  <a:gd name="T76" fmla="*/ 215 w 271"/>
                  <a:gd name="T77" fmla="*/ 67 h 300"/>
                  <a:gd name="T78" fmla="*/ 186 w 271"/>
                  <a:gd name="T79" fmla="*/ 9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1" h="300">
                    <a:moveTo>
                      <a:pt x="185" y="102"/>
                    </a:moveTo>
                    <a:cubicBezTo>
                      <a:pt x="188" y="101"/>
                      <a:pt x="191" y="99"/>
                      <a:pt x="194" y="98"/>
                    </a:cubicBezTo>
                    <a:cubicBezTo>
                      <a:pt x="200" y="94"/>
                      <a:pt x="206" y="91"/>
                      <a:pt x="213" y="90"/>
                    </a:cubicBezTo>
                    <a:cubicBezTo>
                      <a:pt x="221" y="89"/>
                      <a:pt x="229" y="92"/>
                      <a:pt x="236" y="96"/>
                    </a:cubicBezTo>
                    <a:cubicBezTo>
                      <a:pt x="237" y="97"/>
                      <a:pt x="238" y="98"/>
                      <a:pt x="239" y="99"/>
                    </a:cubicBezTo>
                    <a:cubicBezTo>
                      <a:pt x="242" y="103"/>
                      <a:pt x="242" y="108"/>
                      <a:pt x="237" y="111"/>
                    </a:cubicBezTo>
                    <a:cubicBezTo>
                      <a:pt x="220" y="127"/>
                      <a:pt x="200" y="139"/>
                      <a:pt x="179" y="148"/>
                    </a:cubicBezTo>
                    <a:cubicBezTo>
                      <a:pt x="178" y="149"/>
                      <a:pt x="176" y="149"/>
                      <a:pt x="175" y="150"/>
                    </a:cubicBezTo>
                    <a:cubicBezTo>
                      <a:pt x="167" y="153"/>
                      <a:pt x="164" y="159"/>
                      <a:pt x="163" y="168"/>
                    </a:cubicBezTo>
                    <a:cubicBezTo>
                      <a:pt x="163" y="177"/>
                      <a:pt x="165" y="187"/>
                      <a:pt x="169" y="195"/>
                    </a:cubicBezTo>
                    <a:cubicBezTo>
                      <a:pt x="182" y="226"/>
                      <a:pt x="186" y="259"/>
                      <a:pt x="185" y="292"/>
                    </a:cubicBezTo>
                    <a:cubicBezTo>
                      <a:pt x="185" y="298"/>
                      <a:pt x="183" y="300"/>
                      <a:pt x="177" y="299"/>
                    </a:cubicBezTo>
                    <a:cubicBezTo>
                      <a:pt x="171" y="299"/>
                      <a:pt x="165" y="297"/>
                      <a:pt x="161" y="292"/>
                    </a:cubicBezTo>
                    <a:cubicBezTo>
                      <a:pt x="159" y="290"/>
                      <a:pt x="159" y="287"/>
                      <a:pt x="159" y="285"/>
                    </a:cubicBezTo>
                    <a:cubicBezTo>
                      <a:pt x="159" y="284"/>
                      <a:pt x="159" y="282"/>
                      <a:pt x="159" y="281"/>
                    </a:cubicBezTo>
                    <a:cubicBezTo>
                      <a:pt x="159" y="274"/>
                      <a:pt x="156" y="269"/>
                      <a:pt x="150" y="266"/>
                    </a:cubicBezTo>
                    <a:cubicBezTo>
                      <a:pt x="146" y="263"/>
                      <a:pt x="141" y="262"/>
                      <a:pt x="136" y="260"/>
                    </a:cubicBezTo>
                    <a:cubicBezTo>
                      <a:pt x="135" y="260"/>
                      <a:pt x="134" y="260"/>
                      <a:pt x="133" y="260"/>
                    </a:cubicBezTo>
                    <a:cubicBezTo>
                      <a:pt x="129" y="258"/>
                      <a:pt x="126" y="255"/>
                      <a:pt x="126" y="252"/>
                    </a:cubicBezTo>
                    <a:cubicBezTo>
                      <a:pt x="125" y="248"/>
                      <a:pt x="128" y="244"/>
                      <a:pt x="132" y="243"/>
                    </a:cubicBezTo>
                    <a:cubicBezTo>
                      <a:pt x="134" y="242"/>
                      <a:pt x="136" y="242"/>
                      <a:pt x="138" y="242"/>
                    </a:cubicBezTo>
                    <a:cubicBezTo>
                      <a:pt x="144" y="241"/>
                      <a:pt x="147" y="238"/>
                      <a:pt x="149" y="232"/>
                    </a:cubicBezTo>
                    <a:cubicBezTo>
                      <a:pt x="153" y="220"/>
                      <a:pt x="151" y="208"/>
                      <a:pt x="144" y="197"/>
                    </a:cubicBezTo>
                    <a:cubicBezTo>
                      <a:pt x="142" y="195"/>
                      <a:pt x="141" y="195"/>
                      <a:pt x="139" y="197"/>
                    </a:cubicBezTo>
                    <a:cubicBezTo>
                      <a:pt x="138" y="197"/>
                      <a:pt x="137" y="198"/>
                      <a:pt x="136" y="199"/>
                    </a:cubicBezTo>
                    <a:cubicBezTo>
                      <a:pt x="129" y="205"/>
                      <a:pt x="123" y="210"/>
                      <a:pt x="117" y="216"/>
                    </a:cubicBezTo>
                    <a:cubicBezTo>
                      <a:pt x="112" y="220"/>
                      <a:pt x="108" y="225"/>
                      <a:pt x="105" y="231"/>
                    </a:cubicBezTo>
                    <a:cubicBezTo>
                      <a:pt x="104" y="232"/>
                      <a:pt x="103" y="233"/>
                      <a:pt x="101" y="235"/>
                    </a:cubicBezTo>
                    <a:cubicBezTo>
                      <a:pt x="84" y="253"/>
                      <a:pt x="66" y="270"/>
                      <a:pt x="48" y="288"/>
                    </a:cubicBezTo>
                    <a:cubicBezTo>
                      <a:pt x="41" y="296"/>
                      <a:pt x="35" y="297"/>
                      <a:pt x="26" y="293"/>
                    </a:cubicBezTo>
                    <a:cubicBezTo>
                      <a:pt x="20" y="291"/>
                      <a:pt x="16" y="287"/>
                      <a:pt x="13" y="282"/>
                    </a:cubicBezTo>
                    <a:cubicBezTo>
                      <a:pt x="4" y="271"/>
                      <a:pt x="1" y="257"/>
                      <a:pt x="0" y="243"/>
                    </a:cubicBezTo>
                    <a:cubicBezTo>
                      <a:pt x="0" y="240"/>
                      <a:pt x="1" y="239"/>
                      <a:pt x="3" y="239"/>
                    </a:cubicBezTo>
                    <a:cubicBezTo>
                      <a:pt x="5" y="238"/>
                      <a:pt x="7" y="237"/>
                      <a:pt x="9" y="237"/>
                    </a:cubicBezTo>
                    <a:cubicBezTo>
                      <a:pt x="13" y="235"/>
                      <a:pt x="16" y="235"/>
                      <a:pt x="20" y="237"/>
                    </a:cubicBezTo>
                    <a:cubicBezTo>
                      <a:pt x="24" y="239"/>
                      <a:pt x="28" y="238"/>
                      <a:pt x="32" y="234"/>
                    </a:cubicBezTo>
                    <a:cubicBezTo>
                      <a:pt x="34" y="233"/>
                      <a:pt x="37" y="231"/>
                      <a:pt x="39" y="230"/>
                    </a:cubicBezTo>
                    <a:cubicBezTo>
                      <a:pt x="46" y="226"/>
                      <a:pt x="52" y="222"/>
                      <a:pt x="59" y="219"/>
                    </a:cubicBezTo>
                    <a:cubicBezTo>
                      <a:pt x="60" y="218"/>
                      <a:pt x="62" y="217"/>
                      <a:pt x="63" y="216"/>
                    </a:cubicBezTo>
                    <a:cubicBezTo>
                      <a:pt x="81" y="206"/>
                      <a:pt x="98" y="195"/>
                      <a:pt x="116" y="185"/>
                    </a:cubicBezTo>
                    <a:cubicBezTo>
                      <a:pt x="122" y="181"/>
                      <a:pt x="128" y="177"/>
                      <a:pt x="134" y="172"/>
                    </a:cubicBezTo>
                    <a:cubicBezTo>
                      <a:pt x="139" y="168"/>
                      <a:pt x="143" y="163"/>
                      <a:pt x="145" y="155"/>
                    </a:cubicBezTo>
                    <a:cubicBezTo>
                      <a:pt x="143" y="155"/>
                      <a:pt x="142" y="154"/>
                      <a:pt x="140" y="154"/>
                    </a:cubicBezTo>
                    <a:cubicBezTo>
                      <a:pt x="134" y="152"/>
                      <a:pt x="132" y="148"/>
                      <a:pt x="133" y="142"/>
                    </a:cubicBezTo>
                    <a:cubicBezTo>
                      <a:pt x="134" y="140"/>
                      <a:pt x="135" y="137"/>
                      <a:pt x="136" y="135"/>
                    </a:cubicBezTo>
                    <a:cubicBezTo>
                      <a:pt x="139" y="127"/>
                      <a:pt x="142" y="119"/>
                      <a:pt x="145" y="112"/>
                    </a:cubicBezTo>
                    <a:cubicBezTo>
                      <a:pt x="145" y="111"/>
                      <a:pt x="146" y="110"/>
                      <a:pt x="146" y="109"/>
                    </a:cubicBezTo>
                    <a:cubicBezTo>
                      <a:pt x="147" y="105"/>
                      <a:pt x="146" y="104"/>
                      <a:pt x="143" y="104"/>
                    </a:cubicBezTo>
                    <a:cubicBezTo>
                      <a:pt x="140" y="104"/>
                      <a:pt x="138" y="104"/>
                      <a:pt x="135" y="105"/>
                    </a:cubicBezTo>
                    <a:cubicBezTo>
                      <a:pt x="132" y="106"/>
                      <a:pt x="128" y="107"/>
                      <a:pt x="124" y="108"/>
                    </a:cubicBezTo>
                    <a:cubicBezTo>
                      <a:pt x="122" y="109"/>
                      <a:pt x="121" y="111"/>
                      <a:pt x="121" y="113"/>
                    </a:cubicBezTo>
                    <a:cubicBezTo>
                      <a:pt x="121" y="122"/>
                      <a:pt x="121" y="131"/>
                      <a:pt x="121" y="140"/>
                    </a:cubicBezTo>
                    <a:cubicBezTo>
                      <a:pt x="121" y="142"/>
                      <a:pt x="120" y="144"/>
                      <a:pt x="119" y="146"/>
                    </a:cubicBezTo>
                    <a:cubicBezTo>
                      <a:pt x="108" y="160"/>
                      <a:pt x="98" y="174"/>
                      <a:pt x="87" y="188"/>
                    </a:cubicBezTo>
                    <a:cubicBezTo>
                      <a:pt x="87" y="189"/>
                      <a:pt x="86" y="189"/>
                      <a:pt x="86" y="190"/>
                    </a:cubicBezTo>
                    <a:cubicBezTo>
                      <a:pt x="81" y="185"/>
                      <a:pt x="77" y="181"/>
                      <a:pt x="73" y="176"/>
                    </a:cubicBezTo>
                    <a:cubicBezTo>
                      <a:pt x="70" y="173"/>
                      <a:pt x="69" y="170"/>
                      <a:pt x="69" y="166"/>
                    </a:cubicBezTo>
                    <a:cubicBezTo>
                      <a:pt x="68" y="164"/>
                      <a:pt x="68" y="161"/>
                      <a:pt x="67" y="159"/>
                    </a:cubicBezTo>
                    <a:cubicBezTo>
                      <a:pt x="58" y="138"/>
                      <a:pt x="57" y="117"/>
                      <a:pt x="63" y="95"/>
                    </a:cubicBezTo>
                    <a:cubicBezTo>
                      <a:pt x="67" y="84"/>
                      <a:pt x="67" y="74"/>
                      <a:pt x="66" y="63"/>
                    </a:cubicBezTo>
                    <a:cubicBezTo>
                      <a:pt x="66" y="60"/>
                      <a:pt x="66" y="57"/>
                      <a:pt x="66" y="54"/>
                    </a:cubicBezTo>
                    <a:cubicBezTo>
                      <a:pt x="66" y="50"/>
                      <a:pt x="68" y="47"/>
                      <a:pt x="72" y="47"/>
                    </a:cubicBezTo>
                    <a:cubicBezTo>
                      <a:pt x="75" y="46"/>
                      <a:pt x="78" y="47"/>
                      <a:pt x="80" y="48"/>
                    </a:cubicBezTo>
                    <a:cubicBezTo>
                      <a:pt x="83" y="50"/>
                      <a:pt x="85" y="52"/>
                      <a:pt x="88" y="55"/>
                    </a:cubicBezTo>
                    <a:cubicBezTo>
                      <a:pt x="90" y="57"/>
                      <a:pt x="91" y="59"/>
                      <a:pt x="93" y="61"/>
                    </a:cubicBezTo>
                    <a:cubicBezTo>
                      <a:pt x="99" y="66"/>
                      <a:pt x="103" y="67"/>
                      <a:pt x="109" y="63"/>
                    </a:cubicBezTo>
                    <a:cubicBezTo>
                      <a:pt x="117" y="58"/>
                      <a:pt x="125" y="53"/>
                      <a:pt x="133" y="48"/>
                    </a:cubicBezTo>
                    <a:cubicBezTo>
                      <a:pt x="142" y="41"/>
                      <a:pt x="151" y="35"/>
                      <a:pt x="160" y="28"/>
                    </a:cubicBezTo>
                    <a:cubicBezTo>
                      <a:pt x="163" y="25"/>
                      <a:pt x="167" y="24"/>
                      <a:pt x="171" y="23"/>
                    </a:cubicBezTo>
                    <a:cubicBezTo>
                      <a:pt x="177" y="23"/>
                      <a:pt x="182" y="20"/>
                      <a:pt x="187" y="16"/>
                    </a:cubicBezTo>
                    <a:cubicBezTo>
                      <a:pt x="196" y="6"/>
                      <a:pt x="208" y="2"/>
                      <a:pt x="221" y="1"/>
                    </a:cubicBezTo>
                    <a:cubicBezTo>
                      <a:pt x="233" y="0"/>
                      <a:pt x="246" y="0"/>
                      <a:pt x="258" y="4"/>
                    </a:cubicBezTo>
                    <a:cubicBezTo>
                      <a:pt x="261" y="5"/>
                      <a:pt x="264" y="7"/>
                      <a:pt x="267" y="9"/>
                    </a:cubicBezTo>
                    <a:cubicBezTo>
                      <a:pt x="270" y="10"/>
                      <a:pt x="271" y="13"/>
                      <a:pt x="271" y="16"/>
                    </a:cubicBezTo>
                    <a:cubicBezTo>
                      <a:pt x="271" y="18"/>
                      <a:pt x="271" y="19"/>
                      <a:pt x="269" y="21"/>
                    </a:cubicBezTo>
                    <a:cubicBezTo>
                      <a:pt x="262" y="26"/>
                      <a:pt x="255" y="31"/>
                      <a:pt x="248" y="37"/>
                    </a:cubicBezTo>
                    <a:cubicBezTo>
                      <a:pt x="240" y="43"/>
                      <a:pt x="232" y="50"/>
                      <a:pt x="226" y="58"/>
                    </a:cubicBezTo>
                    <a:cubicBezTo>
                      <a:pt x="223" y="62"/>
                      <a:pt x="219" y="65"/>
                      <a:pt x="215" y="67"/>
                    </a:cubicBezTo>
                    <a:cubicBezTo>
                      <a:pt x="213" y="68"/>
                      <a:pt x="212" y="69"/>
                      <a:pt x="211" y="70"/>
                    </a:cubicBezTo>
                    <a:cubicBezTo>
                      <a:pt x="202" y="79"/>
                      <a:pt x="194" y="87"/>
                      <a:pt x="186" y="95"/>
                    </a:cubicBezTo>
                    <a:cubicBezTo>
                      <a:pt x="184" y="97"/>
                      <a:pt x="183" y="99"/>
                      <a:pt x="185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8" name="Freeform 14"/>
              <p:cNvSpPr/>
              <p:nvPr/>
            </p:nvSpPr>
            <p:spPr bwMode="auto">
              <a:xfrm>
                <a:off x="9143222" y="3099837"/>
                <a:ext cx="797747" cy="506201"/>
              </a:xfrm>
              <a:custGeom>
                <a:avLst/>
                <a:gdLst>
                  <a:gd name="T0" fmla="*/ 16 w 280"/>
                  <a:gd name="T1" fmla="*/ 133 h 178"/>
                  <a:gd name="T2" fmla="*/ 14 w 280"/>
                  <a:gd name="T3" fmla="*/ 124 h 178"/>
                  <a:gd name="T4" fmla="*/ 2 w 280"/>
                  <a:gd name="T5" fmla="*/ 103 h 178"/>
                  <a:gd name="T6" fmla="*/ 6 w 280"/>
                  <a:gd name="T7" fmla="*/ 81 h 178"/>
                  <a:gd name="T8" fmla="*/ 16 w 280"/>
                  <a:gd name="T9" fmla="*/ 77 h 178"/>
                  <a:gd name="T10" fmla="*/ 22 w 280"/>
                  <a:gd name="T11" fmla="*/ 77 h 178"/>
                  <a:gd name="T12" fmla="*/ 40 w 280"/>
                  <a:gd name="T13" fmla="*/ 71 h 178"/>
                  <a:gd name="T14" fmla="*/ 54 w 280"/>
                  <a:gd name="T15" fmla="*/ 64 h 178"/>
                  <a:gd name="T16" fmla="*/ 63 w 280"/>
                  <a:gd name="T17" fmla="*/ 61 h 178"/>
                  <a:gd name="T18" fmla="*/ 144 w 280"/>
                  <a:gd name="T19" fmla="*/ 25 h 178"/>
                  <a:gd name="T20" fmla="*/ 169 w 280"/>
                  <a:gd name="T21" fmla="*/ 16 h 178"/>
                  <a:gd name="T22" fmla="*/ 186 w 280"/>
                  <a:gd name="T23" fmla="*/ 13 h 178"/>
                  <a:gd name="T24" fmla="*/ 209 w 280"/>
                  <a:gd name="T25" fmla="*/ 9 h 178"/>
                  <a:gd name="T26" fmla="*/ 224 w 280"/>
                  <a:gd name="T27" fmla="*/ 3 h 178"/>
                  <a:gd name="T28" fmla="*/ 233 w 280"/>
                  <a:gd name="T29" fmla="*/ 0 h 178"/>
                  <a:gd name="T30" fmla="*/ 265 w 280"/>
                  <a:gd name="T31" fmla="*/ 5 h 178"/>
                  <a:gd name="T32" fmla="*/ 274 w 280"/>
                  <a:gd name="T33" fmla="*/ 29 h 178"/>
                  <a:gd name="T34" fmla="*/ 256 w 280"/>
                  <a:gd name="T35" fmla="*/ 50 h 178"/>
                  <a:gd name="T36" fmla="*/ 245 w 280"/>
                  <a:gd name="T37" fmla="*/ 53 h 178"/>
                  <a:gd name="T38" fmla="*/ 220 w 280"/>
                  <a:gd name="T39" fmla="*/ 56 h 178"/>
                  <a:gd name="T40" fmla="*/ 213 w 280"/>
                  <a:gd name="T41" fmla="*/ 58 h 178"/>
                  <a:gd name="T42" fmla="*/ 208 w 280"/>
                  <a:gd name="T43" fmla="*/ 67 h 178"/>
                  <a:gd name="T44" fmla="*/ 210 w 280"/>
                  <a:gd name="T45" fmla="*/ 76 h 178"/>
                  <a:gd name="T46" fmla="*/ 218 w 280"/>
                  <a:gd name="T47" fmla="*/ 92 h 178"/>
                  <a:gd name="T48" fmla="*/ 224 w 280"/>
                  <a:gd name="T49" fmla="*/ 115 h 178"/>
                  <a:gd name="T50" fmla="*/ 220 w 280"/>
                  <a:gd name="T51" fmla="*/ 146 h 178"/>
                  <a:gd name="T52" fmla="*/ 197 w 280"/>
                  <a:gd name="T53" fmla="*/ 163 h 178"/>
                  <a:gd name="T54" fmla="*/ 189 w 280"/>
                  <a:gd name="T55" fmla="*/ 163 h 178"/>
                  <a:gd name="T56" fmla="*/ 181 w 280"/>
                  <a:gd name="T57" fmla="*/ 167 h 178"/>
                  <a:gd name="T58" fmla="*/ 178 w 280"/>
                  <a:gd name="T59" fmla="*/ 170 h 178"/>
                  <a:gd name="T60" fmla="*/ 156 w 280"/>
                  <a:gd name="T61" fmla="*/ 175 h 178"/>
                  <a:gd name="T62" fmla="*/ 140 w 280"/>
                  <a:gd name="T63" fmla="*/ 166 h 178"/>
                  <a:gd name="T64" fmla="*/ 126 w 280"/>
                  <a:gd name="T65" fmla="*/ 162 h 178"/>
                  <a:gd name="T66" fmla="*/ 119 w 280"/>
                  <a:gd name="T67" fmla="*/ 160 h 178"/>
                  <a:gd name="T68" fmla="*/ 113 w 280"/>
                  <a:gd name="T69" fmla="*/ 150 h 178"/>
                  <a:gd name="T70" fmla="*/ 115 w 280"/>
                  <a:gd name="T71" fmla="*/ 147 h 178"/>
                  <a:gd name="T72" fmla="*/ 122 w 280"/>
                  <a:gd name="T73" fmla="*/ 147 h 178"/>
                  <a:gd name="T74" fmla="*/ 166 w 280"/>
                  <a:gd name="T75" fmla="*/ 141 h 178"/>
                  <a:gd name="T76" fmla="*/ 185 w 280"/>
                  <a:gd name="T77" fmla="*/ 129 h 178"/>
                  <a:gd name="T78" fmla="*/ 188 w 280"/>
                  <a:gd name="T79" fmla="*/ 120 h 178"/>
                  <a:gd name="T80" fmla="*/ 185 w 280"/>
                  <a:gd name="T81" fmla="*/ 92 h 178"/>
                  <a:gd name="T82" fmla="*/ 184 w 280"/>
                  <a:gd name="T83" fmla="*/ 77 h 178"/>
                  <a:gd name="T84" fmla="*/ 179 w 280"/>
                  <a:gd name="T85" fmla="*/ 71 h 178"/>
                  <a:gd name="T86" fmla="*/ 163 w 280"/>
                  <a:gd name="T87" fmla="*/ 75 h 178"/>
                  <a:gd name="T88" fmla="*/ 158 w 280"/>
                  <a:gd name="T89" fmla="*/ 79 h 178"/>
                  <a:gd name="T90" fmla="*/ 145 w 280"/>
                  <a:gd name="T91" fmla="*/ 82 h 178"/>
                  <a:gd name="T92" fmla="*/ 116 w 280"/>
                  <a:gd name="T93" fmla="*/ 91 h 178"/>
                  <a:gd name="T94" fmla="*/ 80 w 280"/>
                  <a:gd name="T95" fmla="*/ 118 h 178"/>
                  <a:gd name="T96" fmla="*/ 52 w 280"/>
                  <a:gd name="T97" fmla="*/ 135 h 178"/>
                  <a:gd name="T98" fmla="*/ 22 w 280"/>
                  <a:gd name="T99" fmla="*/ 136 h 178"/>
                  <a:gd name="T100" fmla="*/ 18 w 280"/>
                  <a:gd name="T101" fmla="*/ 134 h 178"/>
                  <a:gd name="T102" fmla="*/ 16 w 280"/>
                  <a:gd name="T103" fmla="*/ 133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0" h="178">
                    <a:moveTo>
                      <a:pt x="16" y="133"/>
                    </a:moveTo>
                    <a:cubicBezTo>
                      <a:pt x="18" y="129"/>
                      <a:pt x="16" y="127"/>
                      <a:pt x="14" y="124"/>
                    </a:cubicBezTo>
                    <a:cubicBezTo>
                      <a:pt x="9" y="118"/>
                      <a:pt x="5" y="111"/>
                      <a:pt x="2" y="103"/>
                    </a:cubicBezTo>
                    <a:cubicBezTo>
                      <a:pt x="0" y="95"/>
                      <a:pt x="1" y="88"/>
                      <a:pt x="6" y="81"/>
                    </a:cubicBezTo>
                    <a:cubicBezTo>
                      <a:pt x="9" y="78"/>
                      <a:pt x="12" y="76"/>
                      <a:pt x="16" y="77"/>
                    </a:cubicBezTo>
                    <a:cubicBezTo>
                      <a:pt x="18" y="77"/>
                      <a:pt x="20" y="76"/>
                      <a:pt x="22" y="77"/>
                    </a:cubicBezTo>
                    <a:cubicBezTo>
                      <a:pt x="29" y="79"/>
                      <a:pt x="36" y="76"/>
                      <a:pt x="40" y="71"/>
                    </a:cubicBezTo>
                    <a:cubicBezTo>
                      <a:pt x="44" y="67"/>
                      <a:pt x="49" y="65"/>
                      <a:pt x="54" y="64"/>
                    </a:cubicBezTo>
                    <a:cubicBezTo>
                      <a:pt x="57" y="64"/>
                      <a:pt x="60" y="62"/>
                      <a:pt x="63" y="61"/>
                    </a:cubicBezTo>
                    <a:cubicBezTo>
                      <a:pt x="89" y="47"/>
                      <a:pt x="116" y="35"/>
                      <a:pt x="144" y="25"/>
                    </a:cubicBezTo>
                    <a:cubicBezTo>
                      <a:pt x="152" y="22"/>
                      <a:pt x="161" y="19"/>
                      <a:pt x="169" y="16"/>
                    </a:cubicBezTo>
                    <a:cubicBezTo>
                      <a:pt x="174" y="14"/>
                      <a:pt x="180" y="14"/>
                      <a:pt x="186" y="13"/>
                    </a:cubicBezTo>
                    <a:cubicBezTo>
                      <a:pt x="194" y="12"/>
                      <a:pt x="201" y="11"/>
                      <a:pt x="209" y="9"/>
                    </a:cubicBezTo>
                    <a:cubicBezTo>
                      <a:pt x="214" y="8"/>
                      <a:pt x="219" y="5"/>
                      <a:pt x="224" y="3"/>
                    </a:cubicBezTo>
                    <a:cubicBezTo>
                      <a:pt x="227" y="1"/>
                      <a:pt x="230" y="0"/>
                      <a:pt x="233" y="0"/>
                    </a:cubicBezTo>
                    <a:cubicBezTo>
                      <a:pt x="244" y="0"/>
                      <a:pt x="255" y="1"/>
                      <a:pt x="265" y="5"/>
                    </a:cubicBezTo>
                    <a:cubicBezTo>
                      <a:pt x="276" y="9"/>
                      <a:pt x="280" y="19"/>
                      <a:pt x="274" y="29"/>
                    </a:cubicBezTo>
                    <a:cubicBezTo>
                      <a:pt x="270" y="38"/>
                      <a:pt x="263" y="45"/>
                      <a:pt x="256" y="50"/>
                    </a:cubicBezTo>
                    <a:cubicBezTo>
                      <a:pt x="252" y="53"/>
                      <a:pt x="249" y="53"/>
                      <a:pt x="245" y="53"/>
                    </a:cubicBezTo>
                    <a:cubicBezTo>
                      <a:pt x="236" y="54"/>
                      <a:pt x="228" y="55"/>
                      <a:pt x="220" y="56"/>
                    </a:cubicBezTo>
                    <a:cubicBezTo>
                      <a:pt x="218" y="57"/>
                      <a:pt x="215" y="57"/>
                      <a:pt x="213" y="58"/>
                    </a:cubicBezTo>
                    <a:cubicBezTo>
                      <a:pt x="209" y="60"/>
                      <a:pt x="208" y="63"/>
                      <a:pt x="208" y="67"/>
                    </a:cubicBezTo>
                    <a:cubicBezTo>
                      <a:pt x="208" y="70"/>
                      <a:pt x="209" y="73"/>
                      <a:pt x="210" y="76"/>
                    </a:cubicBezTo>
                    <a:cubicBezTo>
                      <a:pt x="213" y="82"/>
                      <a:pt x="215" y="87"/>
                      <a:pt x="218" y="92"/>
                    </a:cubicBezTo>
                    <a:cubicBezTo>
                      <a:pt x="221" y="100"/>
                      <a:pt x="224" y="107"/>
                      <a:pt x="224" y="115"/>
                    </a:cubicBezTo>
                    <a:cubicBezTo>
                      <a:pt x="224" y="126"/>
                      <a:pt x="223" y="136"/>
                      <a:pt x="220" y="146"/>
                    </a:cubicBezTo>
                    <a:cubicBezTo>
                      <a:pt x="216" y="157"/>
                      <a:pt x="209" y="162"/>
                      <a:pt x="197" y="163"/>
                    </a:cubicBezTo>
                    <a:cubicBezTo>
                      <a:pt x="194" y="163"/>
                      <a:pt x="192" y="163"/>
                      <a:pt x="189" y="163"/>
                    </a:cubicBezTo>
                    <a:cubicBezTo>
                      <a:pt x="186" y="163"/>
                      <a:pt x="183" y="163"/>
                      <a:pt x="181" y="167"/>
                    </a:cubicBezTo>
                    <a:cubicBezTo>
                      <a:pt x="180" y="168"/>
                      <a:pt x="179" y="169"/>
                      <a:pt x="178" y="170"/>
                    </a:cubicBezTo>
                    <a:cubicBezTo>
                      <a:pt x="171" y="176"/>
                      <a:pt x="164" y="178"/>
                      <a:pt x="156" y="175"/>
                    </a:cubicBezTo>
                    <a:cubicBezTo>
                      <a:pt x="151" y="172"/>
                      <a:pt x="145" y="169"/>
                      <a:pt x="140" y="166"/>
                    </a:cubicBezTo>
                    <a:cubicBezTo>
                      <a:pt x="136" y="163"/>
                      <a:pt x="132" y="162"/>
                      <a:pt x="126" y="162"/>
                    </a:cubicBezTo>
                    <a:cubicBezTo>
                      <a:pt x="124" y="162"/>
                      <a:pt x="121" y="163"/>
                      <a:pt x="119" y="160"/>
                    </a:cubicBezTo>
                    <a:cubicBezTo>
                      <a:pt x="116" y="157"/>
                      <a:pt x="114" y="154"/>
                      <a:pt x="113" y="150"/>
                    </a:cubicBezTo>
                    <a:cubicBezTo>
                      <a:pt x="112" y="148"/>
                      <a:pt x="113" y="147"/>
                      <a:pt x="115" y="147"/>
                    </a:cubicBezTo>
                    <a:cubicBezTo>
                      <a:pt x="117" y="147"/>
                      <a:pt x="120" y="147"/>
                      <a:pt x="122" y="147"/>
                    </a:cubicBezTo>
                    <a:cubicBezTo>
                      <a:pt x="137" y="148"/>
                      <a:pt x="152" y="146"/>
                      <a:pt x="166" y="141"/>
                    </a:cubicBezTo>
                    <a:cubicBezTo>
                      <a:pt x="173" y="138"/>
                      <a:pt x="179" y="134"/>
                      <a:pt x="185" y="129"/>
                    </a:cubicBezTo>
                    <a:cubicBezTo>
                      <a:pt x="188" y="126"/>
                      <a:pt x="189" y="123"/>
                      <a:pt x="188" y="120"/>
                    </a:cubicBezTo>
                    <a:cubicBezTo>
                      <a:pt x="187" y="111"/>
                      <a:pt x="186" y="102"/>
                      <a:pt x="185" y="92"/>
                    </a:cubicBezTo>
                    <a:cubicBezTo>
                      <a:pt x="184" y="87"/>
                      <a:pt x="184" y="82"/>
                      <a:pt x="184" y="77"/>
                    </a:cubicBezTo>
                    <a:cubicBezTo>
                      <a:pt x="184" y="73"/>
                      <a:pt x="183" y="71"/>
                      <a:pt x="179" y="71"/>
                    </a:cubicBezTo>
                    <a:cubicBezTo>
                      <a:pt x="173" y="70"/>
                      <a:pt x="168" y="70"/>
                      <a:pt x="163" y="75"/>
                    </a:cubicBezTo>
                    <a:cubicBezTo>
                      <a:pt x="162" y="76"/>
                      <a:pt x="160" y="77"/>
                      <a:pt x="158" y="79"/>
                    </a:cubicBezTo>
                    <a:cubicBezTo>
                      <a:pt x="154" y="81"/>
                      <a:pt x="150" y="83"/>
                      <a:pt x="145" y="82"/>
                    </a:cubicBezTo>
                    <a:cubicBezTo>
                      <a:pt x="134" y="82"/>
                      <a:pt x="124" y="85"/>
                      <a:pt x="116" y="91"/>
                    </a:cubicBezTo>
                    <a:cubicBezTo>
                      <a:pt x="104" y="100"/>
                      <a:pt x="92" y="109"/>
                      <a:pt x="80" y="118"/>
                    </a:cubicBezTo>
                    <a:cubicBezTo>
                      <a:pt x="71" y="124"/>
                      <a:pt x="62" y="131"/>
                      <a:pt x="52" y="135"/>
                    </a:cubicBezTo>
                    <a:cubicBezTo>
                      <a:pt x="42" y="139"/>
                      <a:pt x="32" y="140"/>
                      <a:pt x="22" y="136"/>
                    </a:cubicBezTo>
                    <a:cubicBezTo>
                      <a:pt x="20" y="136"/>
                      <a:pt x="19" y="135"/>
                      <a:pt x="18" y="134"/>
                    </a:cubicBezTo>
                    <a:cubicBezTo>
                      <a:pt x="17" y="134"/>
                      <a:pt x="17" y="134"/>
                      <a:pt x="16" y="1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9" name="Freeform 15"/>
              <p:cNvSpPr/>
              <p:nvPr/>
            </p:nvSpPr>
            <p:spPr bwMode="auto">
              <a:xfrm>
                <a:off x="6548140" y="2449465"/>
                <a:ext cx="605519" cy="323584"/>
              </a:xfrm>
              <a:custGeom>
                <a:avLst/>
                <a:gdLst>
                  <a:gd name="T0" fmla="*/ 197 w 212"/>
                  <a:gd name="T1" fmla="*/ 0 h 114"/>
                  <a:gd name="T2" fmla="*/ 205 w 212"/>
                  <a:gd name="T3" fmla="*/ 0 h 114"/>
                  <a:gd name="T4" fmla="*/ 211 w 212"/>
                  <a:gd name="T5" fmla="*/ 9 h 114"/>
                  <a:gd name="T6" fmla="*/ 191 w 212"/>
                  <a:gd name="T7" fmla="*/ 29 h 114"/>
                  <a:gd name="T8" fmla="*/ 187 w 212"/>
                  <a:gd name="T9" fmla="*/ 29 h 114"/>
                  <a:gd name="T10" fmla="*/ 174 w 212"/>
                  <a:gd name="T11" fmla="*/ 33 h 114"/>
                  <a:gd name="T12" fmla="*/ 132 w 212"/>
                  <a:gd name="T13" fmla="*/ 67 h 114"/>
                  <a:gd name="T14" fmla="*/ 109 w 212"/>
                  <a:gd name="T15" fmla="*/ 91 h 114"/>
                  <a:gd name="T16" fmla="*/ 71 w 212"/>
                  <a:gd name="T17" fmla="*/ 112 h 114"/>
                  <a:gd name="T18" fmla="*/ 40 w 212"/>
                  <a:gd name="T19" fmla="*/ 108 h 114"/>
                  <a:gd name="T20" fmla="*/ 9 w 212"/>
                  <a:gd name="T21" fmla="*/ 90 h 114"/>
                  <a:gd name="T22" fmla="*/ 8 w 212"/>
                  <a:gd name="T23" fmla="*/ 89 h 114"/>
                  <a:gd name="T24" fmla="*/ 11 w 212"/>
                  <a:gd name="T25" fmla="*/ 64 h 114"/>
                  <a:gd name="T26" fmla="*/ 15 w 212"/>
                  <a:gd name="T27" fmla="*/ 62 h 114"/>
                  <a:gd name="T28" fmla="*/ 114 w 212"/>
                  <a:gd name="T29" fmla="*/ 23 h 114"/>
                  <a:gd name="T30" fmla="*/ 130 w 212"/>
                  <a:gd name="T31" fmla="*/ 18 h 114"/>
                  <a:gd name="T32" fmla="*/ 164 w 212"/>
                  <a:gd name="T33" fmla="*/ 7 h 114"/>
                  <a:gd name="T34" fmla="*/ 197 w 212"/>
                  <a:gd name="T35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2" h="114">
                    <a:moveTo>
                      <a:pt x="197" y="0"/>
                    </a:moveTo>
                    <a:cubicBezTo>
                      <a:pt x="199" y="0"/>
                      <a:pt x="202" y="0"/>
                      <a:pt x="205" y="0"/>
                    </a:cubicBezTo>
                    <a:cubicBezTo>
                      <a:pt x="209" y="1"/>
                      <a:pt x="212" y="5"/>
                      <a:pt x="211" y="9"/>
                    </a:cubicBezTo>
                    <a:cubicBezTo>
                      <a:pt x="207" y="18"/>
                      <a:pt x="200" y="25"/>
                      <a:pt x="191" y="29"/>
                    </a:cubicBezTo>
                    <a:cubicBezTo>
                      <a:pt x="189" y="29"/>
                      <a:pt x="188" y="29"/>
                      <a:pt x="187" y="29"/>
                    </a:cubicBezTo>
                    <a:cubicBezTo>
                      <a:pt x="182" y="28"/>
                      <a:pt x="178" y="30"/>
                      <a:pt x="174" y="33"/>
                    </a:cubicBezTo>
                    <a:cubicBezTo>
                      <a:pt x="158" y="43"/>
                      <a:pt x="144" y="54"/>
                      <a:pt x="132" y="67"/>
                    </a:cubicBezTo>
                    <a:cubicBezTo>
                      <a:pt x="124" y="75"/>
                      <a:pt x="116" y="83"/>
                      <a:pt x="109" y="91"/>
                    </a:cubicBezTo>
                    <a:cubicBezTo>
                      <a:pt x="99" y="102"/>
                      <a:pt x="86" y="110"/>
                      <a:pt x="71" y="112"/>
                    </a:cubicBezTo>
                    <a:cubicBezTo>
                      <a:pt x="61" y="114"/>
                      <a:pt x="50" y="112"/>
                      <a:pt x="40" y="108"/>
                    </a:cubicBezTo>
                    <a:cubicBezTo>
                      <a:pt x="29" y="104"/>
                      <a:pt x="19" y="98"/>
                      <a:pt x="9" y="90"/>
                    </a:cubicBezTo>
                    <a:cubicBezTo>
                      <a:pt x="9" y="90"/>
                      <a:pt x="9" y="89"/>
                      <a:pt x="8" y="89"/>
                    </a:cubicBezTo>
                    <a:cubicBezTo>
                      <a:pt x="0" y="81"/>
                      <a:pt x="2" y="70"/>
                      <a:pt x="11" y="64"/>
                    </a:cubicBezTo>
                    <a:cubicBezTo>
                      <a:pt x="12" y="63"/>
                      <a:pt x="14" y="63"/>
                      <a:pt x="15" y="62"/>
                    </a:cubicBezTo>
                    <a:cubicBezTo>
                      <a:pt x="48" y="49"/>
                      <a:pt x="81" y="36"/>
                      <a:pt x="114" y="23"/>
                    </a:cubicBezTo>
                    <a:cubicBezTo>
                      <a:pt x="119" y="21"/>
                      <a:pt x="125" y="19"/>
                      <a:pt x="130" y="18"/>
                    </a:cubicBezTo>
                    <a:cubicBezTo>
                      <a:pt x="142" y="15"/>
                      <a:pt x="153" y="12"/>
                      <a:pt x="164" y="7"/>
                    </a:cubicBezTo>
                    <a:cubicBezTo>
                      <a:pt x="175" y="2"/>
                      <a:pt x="186" y="0"/>
                      <a:pt x="19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0" name="Freeform 16"/>
              <p:cNvSpPr/>
              <p:nvPr/>
            </p:nvSpPr>
            <p:spPr bwMode="auto">
              <a:xfrm>
                <a:off x="6746776" y="2048989"/>
                <a:ext cx="323584" cy="358826"/>
              </a:xfrm>
              <a:custGeom>
                <a:avLst/>
                <a:gdLst>
                  <a:gd name="T0" fmla="*/ 114 w 114"/>
                  <a:gd name="T1" fmla="*/ 70 h 126"/>
                  <a:gd name="T2" fmla="*/ 101 w 114"/>
                  <a:gd name="T3" fmla="*/ 91 h 126"/>
                  <a:gd name="T4" fmla="*/ 78 w 114"/>
                  <a:gd name="T5" fmla="*/ 97 h 126"/>
                  <a:gd name="T6" fmla="*/ 58 w 114"/>
                  <a:gd name="T7" fmla="*/ 106 h 126"/>
                  <a:gd name="T8" fmla="*/ 40 w 114"/>
                  <a:gd name="T9" fmla="*/ 121 h 126"/>
                  <a:gd name="T10" fmla="*/ 31 w 114"/>
                  <a:gd name="T11" fmla="*/ 125 h 126"/>
                  <a:gd name="T12" fmla="*/ 23 w 114"/>
                  <a:gd name="T13" fmla="*/ 122 h 126"/>
                  <a:gd name="T14" fmla="*/ 23 w 114"/>
                  <a:gd name="T15" fmla="*/ 112 h 126"/>
                  <a:gd name="T16" fmla="*/ 26 w 114"/>
                  <a:gd name="T17" fmla="*/ 68 h 126"/>
                  <a:gd name="T18" fmla="*/ 16 w 114"/>
                  <a:gd name="T19" fmla="*/ 50 h 126"/>
                  <a:gd name="T20" fmla="*/ 11 w 114"/>
                  <a:gd name="T21" fmla="*/ 39 h 126"/>
                  <a:gd name="T22" fmla="*/ 3 w 114"/>
                  <a:gd name="T23" fmla="*/ 21 h 126"/>
                  <a:gd name="T24" fmla="*/ 3 w 114"/>
                  <a:gd name="T25" fmla="*/ 6 h 126"/>
                  <a:gd name="T26" fmla="*/ 12 w 114"/>
                  <a:gd name="T27" fmla="*/ 0 h 126"/>
                  <a:gd name="T28" fmla="*/ 18 w 114"/>
                  <a:gd name="T29" fmla="*/ 1 h 126"/>
                  <a:gd name="T30" fmla="*/ 50 w 114"/>
                  <a:gd name="T31" fmla="*/ 12 h 126"/>
                  <a:gd name="T32" fmla="*/ 86 w 114"/>
                  <a:gd name="T33" fmla="*/ 31 h 126"/>
                  <a:gd name="T34" fmla="*/ 106 w 114"/>
                  <a:gd name="T35" fmla="*/ 48 h 126"/>
                  <a:gd name="T36" fmla="*/ 114 w 114"/>
                  <a:gd name="T37" fmla="*/ 7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26">
                    <a:moveTo>
                      <a:pt x="114" y="70"/>
                    </a:moveTo>
                    <a:cubicBezTo>
                      <a:pt x="114" y="79"/>
                      <a:pt x="109" y="86"/>
                      <a:pt x="101" y="91"/>
                    </a:cubicBezTo>
                    <a:cubicBezTo>
                      <a:pt x="94" y="95"/>
                      <a:pt x="86" y="97"/>
                      <a:pt x="78" y="97"/>
                    </a:cubicBezTo>
                    <a:cubicBezTo>
                      <a:pt x="64" y="97"/>
                      <a:pt x="66" y="98"/>
                      <a:pt x="58" y="106"/>
                    </a:cubicBezTo>
                    <a:cubicBezTo>
                      <a:pt x="52" y="111"/>
                      <a:pt x="46" y="116"/>
                      <a:pt x="40" y="121"/>
                    </a:cubicBezTo>
                    <a:cubicBezTo>
                      <a:pt x="38" y="123"/>
                      <a:pt x="35" y="124"/>
                      <a:pt x="31" y="125"/>
                    </a:cubicBezTo>
                    <a:cubicBezTo>
                      <a:pt x="28" y="126"/>
                      <a:pt x="25" y="125"/>
                      <a:pt x="23" y="122"/>
                    </a:cubicBezTo>
                    <a:cubicBezTo>
                      <a:pt x="22" y="118"/>
                      <a:pt x="21" y="115"/>
                      <a:pt x="23" y="112"/>
                    </a:cubicBezTo>
                    <a:cubicBezTo>
                      <a:pt x="33" y="98"/>
                      <a:pt x="33" y="83"/>
                      <a:pt x="26" y="68"/>
                    </a:cubicBezTo>
                    <a:cubicBezTo>
                      <a:pt x="23" y="61"/>
                      <a:pt x="19" y="56"/>
                      <a:pt x="16" y="50"/>
                    </a:cubicBezTo>
                    <a:cubicBezTo>
                      <a:pt x="14" y="46"/>
                      <a:pt x="12" y="43"/>
                      <a:pt x="11" y="39"/>
                    </a:cubicBezTo>
                    <a:cubicBezTo>
                      <a:pt x="9" y="33"/>
                      <a:pt x="7" y="27"/>
                      <a:pt x="3" y="21"/>
                    </a:cubicBezTo>
                    <a:cubicBezTo>
                      <a:pt x="0" y="17"/>
                      <a:pt x="0" y="12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4" y="0"/>
                      <a:pt x="16" y="1"/>
                      <a:pt x="18" y="1"/>
                    </a:cubicBezTo>
                    <a:cubicBezTo>
                      <a:pt x="29" y="3"/>
                      <a:pt x="40" y="7"/>
                      <a:pt x="50" y="12"/>
                    </a:cubicBezTo>
                    <a:cubicBezTo>
                      <a:pt x="62" y="19"/>
                      <a:pt x="74" y="25"/>
                      <a:pt x="86" y="31"/>
                    </a:cubicBezTo>
                    <a:cubicBezTo>
                      <a:pt x="94" y="36"/>
                      <a:pt x="101" y="41"/>
                      <a:pt x="106" y="48"/>
                    </a:cubicBezTo>
                    <a:cubicBezTo>
                      <a:pt x="111" y="54"/>
                      <a:pt x="114" y="61"/>
                      <a:pt x="114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1" name="Freeform 24"/>
              <p:cNvSpPr/>
              <p:nvPr/>
            </p:nvSpPr>
            <p:spPr bwMode="auto">
              <a:xfrm>
                <a:off x="9216909" y="2378981"/>
                <a:ext cx="317177" cy="429310"/>
              </a:xfrm>
              <a:custGeom>
                <a:avLst/>
                <a:gdLst>
                  <a:gd name="T0" fmla="*/ 111 w 111"/>
                  <a:gd name="T1" fmla="*/ 118 h 150"/>
                  <a:gd name="T2" fmla="*/ 108 w 111"/>
                  <a:gd name="T3" fmla="*/ 125 h 150"/>
                  <a:gd name="T4" fmla="*/ 94 w 111"/>
                  <a:gd name="T5" fmla="*/ 142 h 150"/>
                  <a:gd name="T6" fmla="*/ 80 w 111"/>
                  <a:gd name="T7" fmla="*/ 149 h 150"/>
                  <a:gd name="T8" fmla="*/ 72 w 111"/>
                  <a:gd name="T9" fmla="*/ 144 h 150"/>
                  <a:gd name="T10" fmla="*/ 66 w 111"/>
                  <a:gd name="T11" fmla="*/ 117 h 150"/>
                  <a:gd name="T12" fmla="*/ 59 w 111"/>
                  <a:gd name="T13" fmla="*/ 90 h 150"/>
                  <a:gd name="T14" fmla="*/ 50 w 111"/>
                  <a:gd name="T15" fmla="*/ 75 h 150"/>
                  <a:gd name="T16" fmla="*/ 19 w 111"/>
                  <a:gd name="T17" fmla="*/ 40 h 150"/>
                  <a:gd name="T18" fmla="*/ 6 w 111"/>
                  <a:gd name="T19" fmla="*/ 27 h 150"/>
                  <a:gd name="T20" fmla="*/ 0 w 111"/>
                  <a:gd name="T21" fmla="*/ 10 h 150"/>
                  <a:gd name="T22" fmla="*/ 0 w 111"/>
                  <a:gd name="T23" fmla="*/ 8 h 150"/>
                  <a:gd name="T24" fmla="*/ 9 w 111"/>
                  <a:gd name="T25" fmla="*/ 2 h 150"/>
                  <a:gd name="T26" fmla="*/ 18 w 111"/>
                  <a:gd name="T27" fmla="*/ 7 h 150"/>
                  <a:gd name="T28" fmla="*/ 27 w 111"/>
                  <a:gd name="T29" fmla="*/ 15 h 150"/>
                  <a:gd name="T30" fmla="*/ 44 w 111"/>
                  <a:gd name="T31" fmla="*/ 26 h 150"/>
                  <a:gd name="T32" fmla="*/ 85 w 111"/>
                  <a:gd name="T33" fmla="*/ 57 h 150"/>
                  <a:gd name="T34" fmla="*/ 110 w 111"/>
                  <a:gd name="T35" fmla="*/ 114 h 150"/>
                  <a:gd name="T36" fmla="*/ 110 w 111"/>
                  <a:gd name="T37" fmla="*/ 117 h 150"/>
                  <a:gd name="T38" fmla="*/ 111 w 111"/>
                  <a:gd name="T39" fmla="*/ 1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1" h="150">
                    <a:moveTo>
                      <a:pt x="111" y="118"/>
                    </a:moveTo>
                    <a:cubicBezTo>
                      <a:pt x="110" y="120"/>
                      <a:pt x="109" y="123"/>
                      <a:pt x="108" y="125"/>
                    </a:cubicBezTo>
                    <a:cubicBezTo>
                      <a:pt x="103" y="131"/>
                      <a:pt x="99" y="136"/>
                      <a:pt x="94" y="142"/>
                    </a:cubicBezTo>
                    <a:cubicBezTo>
                      <a:pt x="90" y="146"/>
                      <a:pt x="86" y="148"/>
                      <a:pt x="80" y="149"/>
                    </a:cubicBezTo>
                    <a:cubicBezTo>
                      <a:pt x="75" y="150"/>
                      <a:pt x="73" y="149"/>
                      <a:pt x="72" y="144"/>
                    </a:cubicBezTo>
                    <a:cubicBezTo>
                      <a:pt x="70" y="135"/>
                      <a:pt x="68" y="126"/>
                      <a:pt x="66" y="117"/>
                    </a:cubicBezTo>
                    <a:cubicBezTo>
                      <a:pt x="64" y="108"/>
                      <a:pt x="63" y="99"/>
                      <a:pt x="59" y="90"/>
                    </a:cubicBezTo>
                    <a:cubicBezTo>
                      <a:pt x="57" y="85"/>
                      <a:pt x="54" y="80"/>
                      <a:pt x="50" y="75"/>
                    </a:cubicBezTo>
                    <a:cubicBezTo>
                      <a:pt x="40" y="63"/>
                      <a:pt x="29" y="51"/>
                      <a:pt x="19" y="40"/>
                    </a:cubicBezTo>
                    <a:cubicBezTo>
                      <a:pt x="15" y="35"/>
                      <a:pt x="11" y="31"/>
                      <a:pt x="6" y="27"/>
                    </a:cubicBezTo>
                    <a:cubicBezTo>
                      <a:pt x="1" y="22"/>
                      <a:pt x="0" y="17"/>
                      <a:pt x="0" y="10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2" y="1"/>
                      <a:pt x="3" y="0"/>
                      <a:pt x="9" y="2"/>
                    </a:cubicBezTo>
                    <a:cubicBezTo>
                      <a:pt x="12" y="4"/>
                      <a:pt x="15" y="5"/>
                      <a:pt x="18" y="7"/>
                    </a:cubicBezTo>
                    <a:cubicBezTo>
                      <a:pt x="21" y="10"/>
                      <a:pt x="24" y="12"/>
                      <a:pt x="27" y="15"/>
                    </a:cubicBezTo>
                    <a:cubicBezTo>
                      <a:pt x="32" y="20"/>
                      <a:pt x="38" y="24"/>
                      <a:pt x="44" y="26"/>
                    </a:cubicBezTo>
                    <a:cubicBezTo>
                      <a:pt x="61" y="33"/>
                      <a:pt x="74" y="43"/>
                      <a:pt x="85" y="57"/>
                    </a:cubicBezTo>
                    <a:cubicBezTo>
                      <a:pt x="98" y="73"/>
                      <a:pt x="107" y="92"/>
                      <a:pt x="110" y="114"/>
                    </a:cubicBezTo>
                    <a:cubicBezTo>
                      <a:pt x="110" y="115"/>
                      <a:pt x="110" y="116"/>
                      <a:pt x="110" y="117"/>
                    </a:cubicBezTo>
                    <a:cubicBezTo>
                      <a:pt x="110" y="117"/>
                      <a:pt x="110" y="118"/>
                      <a:pt x="111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2" name="Freeform 26"/>
              <p:cNvSpPr/>
              <p:nvPr/>
            </p:nvSpPr>
            <p:spPr bwMode="auto">
              <a:xfrm>
                <a:off x="7022303" y="3189544"/>
                <a:ext cx="230674" cy="281935"/>
              </a:xfrm>
              <a:custGeom>
                <a:avLst/>
                <a:gdLst>
                  <a:gd name="T0" fmla="*/ 0 w 81"/>
                  <a:gd name="T1" fmla="*/ 18 h 99"/>
                  <a:gd name="T2" fmla="*/ 1 w 81"/>
                  <a:gd name="T3" fmla="*/ 9 h 99"/>
                  <a:gd name="T4" fmla="*/ 11 w 81"/>
                  <a:gd name="T5" fmla="*/ 1 h 99"/>
                  <a:gd name="T6" fmla="*/ 50 w 81"/>
                  <a:gd name="T7" fmla="*/ 12 h 99"/>
                  <a:gd name="T8" fmla="*/ 78 w 81"/>
                  <a:gd name="T9" fmla="*/ 44 h 99"/>
                  <a:gd name="T10" fmla="*/ 80 w 81"/>
                  <a:gd name="T11" fmla="*/ 51 h 99"/>
                  <a:gd name="T12" fmla="*/ 77 w 81"/>
                  <a:gd name="T13" fmla="*/ 79 h 99"/>
                  <a:gd name="T14" fmla="*/ 43 w 81"/>
                  <a:gd name="T15" fmla="*/ 92 h 99"/>
                  <a:gd name="T16" fmla="*/ 30 w 81"/>
                  <a:gd name="T17" fmla="*/ 81 h 99"/>
                  <a:gd name="T18" fmla="*/ 12 w 81"/>
                  <a:gd name="T19" fmla="*/ 60 h 99"/>
                  <a:gd name="T20" fmla="*/ 1 w 81"/>
                  <a:gd name="T21" fmla="*/ 24 h 99"/>
                  <a:gd name="T22" fmla="*/ 1 w 81"/>
                  <a:gd name="T23" fmla="*/ 18 h 99"/>
                  <a:gd name="T24" fmla="*/ 0 w 81"/>
                  <a:gd name="T25" fmla="*/ 1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99">
                    <a:moveTo>
                      <a:pt x="0" y="18"/>
                    </a:moveTo>
                    <a:cubicBezTo>
                      <a:pt x="1" y="15"/>
                      <a:pt x="1" y="12"/>
                      <a:pt x="1" y="9"/>
                    </a:cubicBezTo>
                    <a:cubicBezTo>
                      <a:pt x="2" y="4"/>
                      <a:pt x="5" y="1"/>
                      <a:pt x="11" y="1"/>
                    </a:cubicBezTo>
                    <a:cubicBezTo>
                      <a:pt x="25" y="0"/>
                      <a:pt x="39" y="2"/>
                      <a:pt x="50" y="12"/>
                    </a:cubicBezTo>
                    <a:cubicBezTo>
                      <a:pt x="62" y="21"/>
                      <a:pt x="70" y="32"/>
                      <a:pt x="78" y="44"/>
                    </a:cubicBezTo>
                    <a:cubicBezTo>
                      <a:pt x="79" y="46"/>
                      <a:pt x="80" y="49"/>
                      <a:pt x="80" y="51"/>
                    </a:cubicBezTo>
                    <a:cubicBezTo>
                      <a:pt x="81" y="61"/>
                      <a:pt x="80" y="70"/>
                      <a:pt x="77" y="79"/>
                    </a:cubicBezTo>
                    <a:cubicBezTo>
                      <a:pt x="74" y="89"/>
                      <a:pt x="57" y="99"/>
                      <a:pt x="43" y="92"/>
                    </a:cubicBezTo>
                    <a:cubicBezTo>
                      <a:pt x="38" y="89"/>
                      <a:pt x="33" y="86"/>
                      <a:pt x="30" y="81"/>
                    </a:cubicBezTo>
                    <a:cubicBezTo>
                      <a:pt x="24" y="74"/>
                      <a:pt x="18" y="67"/>
                      <a:pt x="12" y="60"/>
                    </a:cubicBezTo>
                    <a:cubicBezTo>
                      <a:pt x="4" y="49"/>
                      <a:pt x="2" y="37"/>
                      <a:pt x="1" y="24"/>
                    </a:cubicBezTo>
                    <a:cubicBezTo>
                      <a:pt x="1" y="22"/>
                      <a:pt x="1" y="20"/>
                      <a:pt x="1" y="18"/>
                    </a:cubicBezTo>
                    <a:cubicBezTo>
                      <a:pt x="1" y="18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28"/>
              <p:cNvSpPr/>
              <p:nvPr/>
            </p:nvSpPr>
            <p:spPr bwMode="auto">
              <a:xfrm>
                <a:off x="8502460" y="3122264"/>
                <a:ext cx="246693" cy="285139"/>
              </a:xfrm>
              <a:custGeom>
                <a:avLst/>
                <a:gdLst>
                  <a:gd name="T0" fmla="*/ 38 w 87"/>
                  <a:gd name="T1" fmla="*/ 100 h 100"/>
                  <a:gd name="T2" fmla="*/ 27 w 87"/>
                  <a:gd name="T3" fmla="*/ 98 h 100"/>
                  <a:gd name="T4" fmla="*/ 22 w 87"/>
                  <a:gd name="T5" fmla="*/ 91 h 100"/>
                  <a:gd name="T6" fmla="*/ 17 w 87"/>
                  <a:gd name="T7" fmla="*/ 65 h 100"/>
                  <a:gd name="T8" fmla="*/ 1 w 87"/>
                  <a:gd name="T9" fmla="*/ 16 h 100"/>
                  <a:gd name="T10" fmla="*/ 0 w 87"/>
                  <a:gd name="T11" fmla="*/ 4 h 100"/>
                  <a:gd name="T12" fmla="*/ 4 w 87"/>
                  <a:gd name="T13" fmla="*/ 0 h 100"/>
                  <a:gd name="T14" fmla="*/ 12 w 87"/>
                  <a:gd name="T15" fmla="*/ 0 h 100"/>
                  <a:gd name="T16" fmla="*/ 20 w 87"/>
                  <a:gd name="T17" fmla="*/ 4 h 100"/>
                  <a:gd name="T18" fmla="*/ 31 w 87"/>
                  <a:gd name="T19" fmla="*/ 12 h 100"/>
                  <a:gd name="T20" fmla="*/ 65 w 87"/>
                  <a:gd name="T21" fmla="*/ 41 h 100"/>
                  <a:gd name="T22" fmla="*/ 78 w 87"/>
                  <a:gd name="T23" fmla="*/ 56 h 100"/>
                  <a:gd name="T24" fmla="*/ 73 w 87"/>
                  <a:gd name="T25" fmla="*/ 87 h 100"/>
                  <a:gd name="T26" fmla="*/ 38 w 87"/>
                  <a:gd name="T27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7" h="100">
                    <a:moveTo>
                      <a:pt x="38" y="100"/>
                    </a:moveTo>
                    <a:cubicBezTo>
                      <a:pt x="34" y="99"/>
                      <a:pt x="31" y="99"/>
                      <a:pt x="27" y="98"/>
                    </a:cubicBezTo>
                    <a:cubicBezTo>
                      <a:pt x="24" y="97"/>
                      <a:pt x="22" y="94"/>
                      <a:pt x="22" y="91"/>
                    </a:cubicBezTo>
                    <a:cubicBezTo>
                      <a:pt x="23" y="81"/>
                      <a:pt x="20" y="73"/>
                      <a:pt x="17" y="65"/>
                    </a:cubicBezTo>
                    <a:cubicBezTo>
                      <a:pt x="11" y="49"/>
                      <a:pt x="4" y="33"/>
                      <a:pt x="1" y="16"/>
                    </a:cubicBezTo>
                    <a:cubicBezTo>
                      <a:pt x="0" y="12"/>
                      <a:pt x="0" y="8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10" y="0"/>
                      <a:pt x="12" y="0"/>
                    </a:cubicBezTo>
                    <a:cubicBezTo>
                      <a:pt x="15" y="1"/>
                      <a:pt x="18" y="2"/>
                      <a:pt x="20" y="4"/>
                    </a:cubicBezTo>
                    <a:cubicBezTo>
                      <a:pt x="24" y="7"/>
                      <a:pt x="28" y="9"/>
                      <a:pt x="31" y="12"/>
                    </a:cubicBezTo>
                    <a:cubicBezTo>
                      <a:pt x="42" y="22"/>
                      <a:pt x="54" y="31"/>
                      <a:pt x="65" y="41"/>
                    </a:cubicBezTo>
                    <a:cubicBezTo>
                      <a:pt x="70" y="45"/>
                      <a:pt x="74" y="51"/>
                      <a:pt x="78" y="56"/>
                    </a:cubicBezTo>
                    <a:cubicBezTo>
                      <a:pt x="87" y="69"/>
                      <a:pt x="85" y="78"/>
                      <a:pt x="73" y="87"/>
                    </a:cubicBezTo>
                    <a:cubicBezTo>
                      <a:pt x="64" y="95"/>
                      <a:pt x="50" y="100"/>
                      <a:pt x="38" y="10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4" name="Freeform 36"/>
              <p:cNvSpPr/>
              <p:nvPr/>
            </p:nvSpPr>
            <p:spPr bwMode="auto">
              <a:xfrm>
                <a:off x="9207298" y="2724992"/>
                <a:ext cx="128152" cy="246693"/>
              </a:xfrm>
              <a:custGeom>
                <a:avLst/>
                <a:gdLst>
                  <a:gd name="T0" fmla="*/ 6 w 44"/>
                  <a:gd name="T1" fmla="*/ 57 h 87"/>
                  <a:gd name="T2" fmla="*/ 2 w 44"/>
                  <a:gd name="T3" fmla="*/ 8 h 87"/>
                  <a:gd name="T4" fmla="*/ 3 w 44"/>
                  <a:gd name="T5" fmla="*/ 2 h 87"/>
                  <a:gd name="T6" fmla="*/ 10 w 44"/>
                  <a:gd name="T7" fmla="*/ 2 h 87"/>
                  <a:gd name="T8" fmla="*/ 15 w 44"/>
                  <a:gd name="T9" fmla="*/ 6 h 87"/>
                  <a:gd name="T10" fmla="*/ 29 w 44"/>
                  <a:gd name="T11" fmla="*/ 22 h 87"/>
                  <a:gd name="T12" fmla="*/ 39 w 44"/>
                  <a:gd name="T13" fmla="*/ 36 h 87"/>
                  <a:gd name="T14" fmla="*/ 43 w 44"/>
                  <a:gd name="T15" fmla="*/ 52 h 87"/>
                  <a:gd name="T16" fmla="*/ 38 w 44"/>
                  <a:gd name="T17" fmla="*/ 74 h 87"/>
                  <a:gd name="T18" fmla="*/ 16 w 44"/>
                  <a:gd name="T19" fmla="*/ 87 h 87"/>
                  <a:gd name="T20" fmla="*/ 8 w 44"/>
                  <a:gd name="T21" fmla="*/ 81 h 87"/>
                  <a:gd name="T22" fmla="*/ 6 w 44"/>
                  <a:gd name="T23" fmla="*/ 65 h 87"/>
                  <a:gd name="T24" fmla="*/ 6 w 44"/>
                  <a:gd name="T25" fmla="*/ 5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87">
                    <a:moveTo>
                      <a:pt x="6" y="57"/>
                    </a:moveTo>
                    <a:cubicBezTo>
                      <a:pt x="7" y="39"/>
                      <a:pt x="5" y="23"/>
                      <a:pt x="2" y="8"/>
                    </a:cubicBezTo>
                    <a:cubicBezTo>
                      <a:pt x="1" y="6"/>
                      <a:pt x="0" y="3"/>
                      <a:pt x="3" y="2"/>
                    </a:cubicBezTo>
                    <a:cubicBezTo>
                      <a:pt x="5" y="0"/>
                      <a:pt x="7" y="0"/>
                      <a:pt x="10" y="2"/>
                    </a:cubicBezTo>
                    <a:cubicBezTo>
                      <a:pt x="12" y="3"/>
                      <a:pt x="14" y="4"/>
                      <a:pt x="15" y="6"/>
                    </a:cubicBezTo>
                    <a:cubicBezTo>
                      <a:pt x="20" y="11"/>
                      <a:pt x="25" y="17"/>
                      <a:pt x="29" y="22"/>
                    </a:cubicBezTo>
                    <a:cubicBezTo>
                      <a:pt x="33" y="27"/>
                      <a:pt x="36" y="32"/>
                      <a:pt x="39" y="36"/>
                    </a:cubicBezTo>
                    <a:cubicBezTo>
                      <a:pt x="42" y="41"/>
                      <a:pt x="44" y="46"/>
                      <a:pt x="43" y="52"/>
                    </a:cubicBezTo>
                    <a:cubicBezTo>
                      <a:pt x="42" y="59"/>
                      <a:pt x="41" y="67"/>
                      <a:pt x="38" y="74"/>
                    </a:cubicBezTo>
                    <a:cubicBezTo>
                      <a:pt x="33" y="83"/>
                      <a:pt x="27" y="87"/>
                      <a:pt x="16" y="87"/>
                    </a:cubicBezTo>
                    <a:cubicBezTo>
                      <a:pt x="12" y="87"/>
                      <a:pt x="10" y="85"/>
                      <a:pt x="8" y="81"/>
                    </a:cubicBezTo>
                    <a:cubicBezTo>
                      <a:pt x="6" y="76"/>
                      <a:pt x="6" y="71"/>
                      <a:pt x="6" y="65"/>
                    </a:cubicBezTo>
                    <a:cubicBezTo>
                      <a:pt x="6" y="62"/>
                      <a:pt x="6" y="59"/>
                      <a:pt x="6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9" name="组合 38"/>
            <p:cNvGrpSpPr/>
            <p:nvPr userDrawn="1"/>
          </p:nvGrpSpPr>
          <p:grpSpPr>
            <a:xfrm>
              <a:off x="9556201" y="498129"/>
              <a:ext cx="588050" cy="586680"/>
              <a:chOff x="2105799" y="20055838"/>
              <a:chExt cx="6748090" cy="6732363"/>
            </a:xfrm>
            <a:grpFill/>
          </p:grpSpPr>
          <p:sp>
            <p:nvSpPr>
              <p:cNvPr id="40" name="Freeform 8"/>
              <p:cNvSpPr>
                <a:spLocks noEditPoints="1"/>
              </p:cNvSpPr>
              <p:nvPr/>
            </p:nvSpPr>
            <p:spPr bwMode="auto">
              <a:xfrm>
                <a:off x="2105799" y="20055838"/>
                <a:ext cx="6748090" cy="6732363"/>
              </a:xfrm>
              <a:custGeom>
                <a:avLst/>
                <a:gdLst>
                  <a:gd name="T0" fmla="*/ 0 w 965"/>
                  <a:gd name="T1" fmla="*/ 465 h 963"/>
                  <a:gd name="T2" fmla="*/ 1 w 965"/>
                  <a:gd name="T3" fmla="*/ 453 h 963"/>
                  <a:gd name="T4" fmla="*/ 10 w 965"/>
                  <a:gd name="T5" fmla="*/ 384 h 963"/>
                  <a:gd name="T6" fmla="*/ 50 w 965"/>
                  <a:gd name="T7" fmla="*/ 269 h 963"/>
                  <a:gd name="T8" fmla="*/ 220 w 965"/>
                  <a:gd name="T9" fmla="*/ 78 h 963"/>
                  <a:gd name="T10" fmla="*/ 368 w 965"/>
                  <a:gd name="T11" fmla="*/ 14 h 963"/>
                  <a:gd name="T12" fmla="*/ 459 w 965"/>
                  <a:gd name="T13" fmla="*/ 1 h 963"/>
                  <a:gd name="T14" fmla="*/ 465 w 965"/>
                  <a:gd name="T15" fmla="*/ 0 h 963"/>
                  <a:gd name="T16" fmla="*/ 498 w 965"/>
                  <a:gd name="T17" fmla="*/ 0 h 963"/>
                  <a:gd name="T18" fmla="*/ 503 w 965"/>
                  <a:gd name="T19" fmla="*/ 1 h 963"/>
                  <a:gd name="T20" fmla="*/ 746 w 965"/>
                  <a:gd name="T21" fmla="*/ 80 h 963"/>
                  <a:gd name="T22" fmla="*/ 941 w 965"/>
                  <a:gd name="T23" fmla="*/ 338 h 963"/>
                  <a:gd name="T24" fmla="*/ 962 w 965"/>
                  <a:gd name="T25" fmla="*/ 447 h 963"/>
                  <a:gd name="T26" fmla="*/ 945 w 965"/>
                  <a:gd name="T27" fmla="*/ 612 h 963"/>
                  <a:gd name="T28" fmla="*/ 857 w 965"/>
                  <a:gd name="T29" fmla="*/ 782 h 963"/>
                  <a:gd name="T30" fmla="*/ 722 w 965"/>
                  <a:gd name="T31" fmla="*/ 897 h 963"/>
                  <a:gd name="T32" fmla="*/ 584 w 965"/>
                  <a:gd name="T33" fmla="*/ 951 h 963"/>
                  <a:gd name="T34" fmla="*/ 502 w 965"/>
                  <a:gd name="T35" fmla="*/ 962 h 963"/>
                  <a:gd name="T36" fmla="*/ 497 w 965"/>
                  <a:gd name="T37" fmla="*/ 963 h 963"/>
                  <a:gd name="T38" fmla="*/ 466 w 965"/>
                  <a:gd name="T39" fmla="*/ 963 h 963"/>
                  <a:gd name="T40" fmla="*/ 449 w 965"/>
                  <a:gd name="T41" fmla="*/ 961 h 963"/>
                  <a:gd name="T42" fmla="*/ 332 w 965"/>
                  <a:gd name="T43" fmla="*/ 938 h 963"/>
                  <a:gd name="T44" fmla="*/ 51 w 965"/>
                  <a:gd name="T45" fmla="*/ 695 h 963"/>
                  <a:gd name="T46" fmla="*/ 8 w 965"/>
                  <a:gd name="T47" fmla="*/ 564 h 963"/>
                  <a:gd name="T48" fmla="*/ 1 w 965"/>
                  <a:gd name="T49" fmla="*/ 510 h 963"/>
                  <a:gd name="T50" fmla="*/ 0 w 965"/>
                  <a:gd name="T51" fmla="*/ 497 h 963"/>
                  <a:gd name="T52" fmla="*/ 0 w 965"/>
                  <a:gd name="T53" fmla="*/ 465 h 963"/>
                  <a:gd name="T54" fmla="*/ 481 w 965"/>
                  <a:gd name="T55" fmla="*/ 946 h 963"/>
                  <a:gd name="T56" fmla="*/ 946 w 965"/>
                  <a:gd name="T57" fmla="*/ 481 h 963"/>
                  <a:gd name="T58" fmla="*/ 482 w 965"/>
                  <a:gd name="T59" fmla="*/ 17 h 963"/>
                  <a:gd name="T60" fmla="*/ 17 w 965"/>
                  <a:gd name="T61" fmla="*/ 480 h 963"/>
                  <a:gd name="T62" fmla="*/ 481 w 965"/>
                  <a:gd name="T63" fmla="*/ 946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5" h="963">
                    <a:moveTo>
                      <a:pt x="0" y="465"/>
                    </a:moveTo>
                    <a:cubicBezTo>
                      <a:pt x="0" y="461"/>
                      <a:pt x="1" y="457"/>
                      <a:pt x="1" y="453"/>
                    </a:cubicBezTo>
                    <a:cubicBezTo>
                      <a:pt x="3" y="430"/>
                      <a:pt x="6" y="407"/>
                      <a:pt x="10" y="384"/>
                    </a:cubicBezTo>
                    <a:cubicBezTo>
                      <a:pt x="19" y="344"/>
                      <a:pt x="32" y="306"/>
                      <a:pt x="50" y="269"/>
                    </a:cubicBezTo>
                    <a:cubicBezTo>
                      <a:pt x="89" y="190"/>
                      <a:pt x="146" y="127"/>
                      <a:pt x="220" y="78"/>
                    </a:cubicBezTo>
                    <a:cubicBezTo>
                      <a:pt x="265" y="48"/>
                      <a:pt x="315" y="27"/>
                      <a:pt x="368" y="14"/>
                    </a:cubicBezTo>
                    <a:cubicBezTo>
                      <a:pt x="398" y="6"/>
                      <a:pt x="429" y="2"/>
                      <a:pt x="459" y="1"/>
                    </a:cubicBezTo>
                    <a:cubicBezTo>
                      <a:pt x="461" y="1"/>
                      <a:pt x="463" y="0"/>
                      <a:pt x="465" y="0"/>
                    </a:cubicBezTo>
                    <a:cubicBezTo>
                      <a:pt x="476" y="0"/>
                      <a:pt x="487" y="0"/>
                      <a:pt x="498" y="0"/>
                    </a:cubicBezTo>
                    <a:cubicBezTo>
                      <a:pt x="500" y="0"/>
                      <a:pt x="501" y="1"/>
                      <a:pt x="503" y="1"/>
                    </a:cubicBezTo>
                    <a:cubicBezTo>
                      <a:pt x="592" y="5"/>
                      <a:pt x="673" y="31"/>
                      <a:pt x="746" y="80"/>
                    </a:cubicBezTo>
                    <a:cubicBezTo>
                      <a:pt x="841" y="143"/>
                      <a:pt x="906" y="229"/>
                      <a:pt x="941" y="338"/>
                    </a:cubicBezTo>
                    <a:cubicBezTo>
                      <a:pt x="952" y="373"/>
                      <a:pt x="959" y="410"/>
                      <a:pt x="962" y="447"/>
                    </a:cubicBezTo>
                    <a:cubicBezTo>
                      <a:pt x="965" y="503"/>
                      <a:pt x="960" y="558"/>
                      <a:pt x="945" y="612"/>
                    </a:cubicBezTo>
                    <a:cubicBezTo>
                      <a:pt x="927" y="674"/>
                      <a:pt x="897" y="731"/>
                      <a:pt x="857" y="782"/>
                    </a:cubicBezTo>
                    <a:cubicBezTo>
                      <a:pt x="819" y="829"/>
                      <a:pt x="774" y="867"/>
                      <a:pt x="722" y="897"/>
                    </a:cubicBezTo>
                    <a:cubicBezTo>
                      <a:pt x="679" y="923"/>
                      <a:pt x="633" y="940"/>
                      <a:pt x="584" y="951"/>
                    </a:cubicBezTo>
                    <a:cubicBezTo>
                      <a:pt x="557" y="957"/>
                      <a:pt x="530" y="960"/>
                      <a:pt x="502" y="962"/>
                    </a:cubicBezTo>
                    <a:cubicBezTo>
                      <a:pt x="500" y="962"/>
                      <a:pt x="498" y="962"/>
                      <a:pt x="497" y="963"/>
                    </a:cubicBezTo>
                    <a:cubicBezTo>
                      <a:pt x="487" y="963"/>
                      <a:pt x="476" y="963"/>
                      <a:pt x="466" y="963"/>
                    </a:cubicBezTo>
                    <a:cubicBezTo>
                      <a:pt x="460" y="962"/>
                      <a:pt x="455" y="961"/>
                      <a:pt x="449" y="961"/>
                    </a:cubicBezTo>
                    <a:cubicBezTo>
                      <a:pt x="409" y="958"/>
                      <a:pt x="370" y="951"/>
                      <a:pt x="332" y="938"/>
                    </a:cubicBezTo>
                    <a:cubicBezTo>
                      <a:pt x="206" y="895"/>
                      <a:pt x="112" y="814"/>
                      <a:pt x="51" y="695"/>
                    </a:cubicBezTo>
                    <a:cubicBezTo>
                      <a:pt x="30" y="654"/>
                      <a:pt x="16" y="610"/>
                      <a:pt x="8" y="564"/>
                    </a:cubicBezTo>
                    <a:cubicBezTo>
                      <a:pt x="4" y="546"/>
                      <a:pt x="2" y="528"/>
                      <a:pt x="1" y="510"/>
                    </a:cubicBezTo>
                    <a:cubicBezTo>
                      <a:pt x="1" y="506"/>
                      <a:pt x="0" y="501"/>
                      <a:pt x="0" y="497"/>
                    </a:cubicBezTo>
                    <a:cubicBezTo>
                      <a:pt x="0" y="486"/>
                      <a:pt x="0" y="475"/>
                      <a:pt x="0" y="465"/>
                    </a:cubicBezTo>
                    <a:close/>
                    <a:moveTo>
                      <a:pt x="481" y="946"/>
                    </a:moveTo>
                    <a:cubicBezTo>
                      <a:pt x="738" y="946"/>
                      <a:pt x="946" y="736"/>
                      <a:pt x="946" y="481"/>
                    </a:cubicBezTo>
                    <a:cubicBezTo>
                      <a:pt x="947" y="228"/>
                      <a:pt x="740" y="17"/>
                      <a:pt x="482" y="17"/>
                    </a:cubicBezTo>
                    <a:cubicBezTo>
                      <a:pt x="226" y="16"/>
                      <a:pt x="17" y="225"/>
                      <a:pt x="17" y="480"/>
                    </a:cubicBezTo>
                    <a:cubicBezTo>
                      <a:pt x="16" y="736"/>
                      <a:pt x="225" y="945"/>
                      <a:pt x="481" y="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2986668" y="20928842"/>
                <a:ext cx="4978486" cy="4970622"/>
              </a:xfrm>
              <a:custGeom>
                <a:avLst/>
                <a:gdLst>
                  <a:gd name="T0" fmla="*/ 711 w 711"/>
                  <a:gd name="T1" fmla="*/ 356 h 711"/>
                  <a:gd name="T2" fmla="*/ 355 w 711"/>
                  <a:gd name="T3" fmla="*/ 711 h 711"/>
                  <a:gd name="T4" fmla="*/ 0 w 711"/>
                  <a:gd name="T5" fmla="*/ 357 h 711"/>
                  <a:gd name="T6" fmla="*/ 354 w 711"/>
                  <a:gd name="T7" fmla="*/ 1 h 711"/>
                  <a:gd name="T8" fmla="*/ 711 w 711"/>
                  <a:gd name="T9" fmla="*/ 356 h 711"/>
                  <a:gd name="T10" fmla="*/ 355 w 711"/>
                  <a:gd name="T11" fmla="*/ 700 h 711"/>
                  <a:gd name="T12" fmla="*/ 700 w 711"/>
                  <a:gd name="T13" fmla="*/ 356 h 711"/>
                  <a:gd name="T14" fmla="*/ 355 w 711"/>
                  <a:gd name="T15" fmla="*/ 12 h 711"/>
                  <a:gd name="T16" fmla="*/ 11 w 711"/>
                  <a:gd name="T17" fmla="*/ 356 h 711"/>
                  <a:gd name="T18" fmla="*/ 355 w 711"/>
                  <a:gd name="T19" fmla="*/ 70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1" h="711">
                    <a:moveTo>
                      <a:pt x="711" y="356"/>
                    </a:moveTo>
                    <a:cubicBezTo>
                      <a:pt x="711" y="552"/>
                      <a:pt x="551" y="711"/>
                      <a:pt x="355" y="711"/>
                    </a:cubicBezTo>
                    <a:cubicBezTo>
                      <a:pt x="159" y="711"/>
                      <a:pt x="1" y="551"/>
                      <a:pt x="0" y="357"/>
                    </a:cubicBezTo>
                    <a:cubicBezTo>
                      <a:pt x="0" y="162"/>
                      <a:pt x="158" y="2"/>
                      <a:pt x="354" y="1"/>
                    </a:cubicBezTo>
                    <a:cubicBezTo>
                      <a:pt x="551" y="0"/>
                      <a:pt x="711" y="159"/>
                      <a:pt x="711" y="356"/>
                    </a:cubicBezTo>
                    <a:close/>
                    <a:moveTo>
                      <a:pt x="355" y="700"/>
                    </a:moveTo>
                    <a:cubicBezTo>
                      <a:pt x="545" y="701"/>
                      <a:pt x="700" y="546"/>
                      <a:pt x="700" y="356"/>
                    </a:cubicBezTo>
                    <a:cubicBezTo>
                      <a:pt x="700" y="166"/>
                      <a:pt x="545" y="12"/>
                      <a:pt x="355" y="12"/>
                    </a:cubicBezTo>
                    <a:cubicBezTo>
                      <a:pt x="166" y="12"/>
                      <a:pt x="11" y="166"/>
                      <a:pt x="11" y="356"/>
                    </a:cubicBezTo>
                    <a:cubicBezTo>
                      <a:pt x="11" y="545"/>
                      <a:pt x="166" y="700"/>
                      <a:pt x="355" y="7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7508990" y="21424332"/>
                <a:ext cx="550543" cy="660652"/>
              </a:xfrm>
              <a:custGeom>
                <a:avLst/>
                <a:gdLst>
                  <a:gd name="T0" fmla="*/ 37 w 79"/>
                  <a:gd name="T1" fmla="*/ 41 h 94"/>
                  <a:gd name="T2" fmla="*/ 21 w 79"/>
                  <a:gd name="T3" fmla="*/ 55 h 94"/>
                  <a:gd name="T4" fmla="*/ 19 w 79"/>
                  <a:gd name="T5" fmla="*/ 62 h 94"/>
                  <a:gd name="T6" fmla="*/ 20 w 79"/>
                  <a:gd name="T7" fmla="*/ 66 h 94"/>
                  <a:gd name="T8" fmla="*/ 0 w 79"/>
                  <a:gd name="T9" fmla="*/ 40 h 94"/>
                  <a:gd name="T10" fmla="*/ 3 w 79"/>
                  <a:gd name="T11" fmla="*/ 42 h 94"/>
                  <a:gd name="T12" fmla="*/ 12 w 79"/>
                  <a:gd name="T13" fmla="*/ 42 h 94"/>
                  <a:gd name="T14" fmla="*/ 48 w 79"/>
                  <a:gd name="T15" fmla="*/ 12 h 94"/>
                  <a:gd name="T16" fmla="*/ 50 w 79"/>
                  <a:gd name="T17" fmla="*/ 2 h 94"/>
                  <a:gd name="T18" fmla="*/ 50 w 79"/>
                  <a:gd name="T19" fmla="*/ 0 h 94"/>
                  <a:gd name="T20" fmla="*/ 52 w 79"/>
                  <a:gd name="T21" fmla="*/ 2 h 94"/>
                  <a:gd name="T22" fmla="*/ 70 w 79"/>
                  <a:gd name="T23" fmla="*/ 26 h 94"/>
                  <a:gd name="T24" fmla="*/ 77 w 79"/>
                  <a:gd name="T25" fmla="*/ 40 h 94"/>
                  <a:gd name="T26" fmla="*/ 75 w 79"/>
                  <a:gd name="T27" fmla="*/ 54 h 94"/>
                  <a:gd name="T28" fmla="*/ 57 w 79"/>
                  <a:gd name="T29" fmla="*/ 59 h 94"/>
                  <a:gd name="T30" fmla="*/ 50 w 79"/>
                  <a:gd name="T31" fmla="*/ 56 h 94"/>
                  <a:gd name="T32" fmla="*/ 40 w 79"/>
                  <a:gd name="T33" fmla="*/ 94 h 94"/>
                  <a:gd name="T34" fmla="*/ 38 w 79"/>
                  <a:gd name="T35" fmla="*/ 92 h 94"/>
                  <a:gd name="T36" fmla="*/ 31 w 79"/>
                  <a:gd name="T37" fmla="*/ 82 h 94"/>
                  <a:gd name="T38" fmla="*/ 29 w 79"/>
                  <a:gd name="T39" fmla="*/ 75 h 94"/>
                  <a:gd name="T40" fmla="*/ 38 w 79"/>
                  <a:gd name="T41" fmla="*/ 47 h 94"/>
                  <a:gd name="T42" fmla="*/ 37 w 79"/>
                  <a:gd name="T43" fmla="*/ 41 h 94"/>
                  <a:gd name="T44" fmla="*/ 40 w 79"/>
                  <a:gd name="T45" fmla="*/ 39 h 94"/>
                  <a:gd name="T46" fmla="*/ 45 w 79"/>
                  <a:gd name="T47" fmla="*/ 45 h 94"/>
                  <a:gd name="T48" fmla="*/ 61 w 79"/>
                  <a:gd name="T49" fmla="*/ 45 h 94"/>
                  <a:gd name="T50" fmla="*/ 65 w 79"/>
                  <a:gd name="T51" fmla="*/ 43 h 94"/>
                  <a:gd name="T52" fmla="*/ 65 w 79"/>
                  <a:gd name="T53" fmla="*/ 24 h 94"/>
                  <a:gd name="T54" fmla="*/ 59 w 79"/>
                  <a:gd name="T55" fmla="*/ 24 h 94"/>
                  <a:gd name="T56" fmla="*/ 45 w 79"/>
                  <a:gd name="T57" fmla="*/ 35 h 94"/>
                  <a:gd name="T58" fmla="*/ 40 w 79"/>
                  <a:gd name="T59" fmla="*/ 3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94">
                    <a:moveTo>
                      <a:pt x="37" y="41"/>
                    </a:moveTo>
                    <a:cubicBezTo>
                      <a:pt x="32" y="46"/>
                      <a:pt x="26" y="50"/>
                      <a:pt x="21" y="55"/>
                    </a:cubicBezTo>
                    <a:cubicBezTo>
                      <a:pt x="18" y="57"/>
                      <a:pt x="18" y="60"/>
                      <a:pt x="19" y="62"/>
                    </a:cubicBezTo>
                    <a:cubicBezTo>
                      <a:pt x="20" y="64"/>
                      <a:pt x="20" y="65"/>
                      <a:pt x="20" y="66"/>
                    </a:cubicBezTo>
                    <a:cubicBezTo>
                      <a:pt x="17" y="65"/>
                      <a:pt x="3" y="47"/>
                      <a:pt x="0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7" y="44"/>
                      <a:pt x="9" y="44"/>
                      <a:pt x="12" y="42"/>
                    </a:cubicBezTo>
                    <a:cubicBezTo>
                      <a:pt x="24" y="32"/>
                      <a:pt x="36" y="22"/>
                      <a:pt x="48" y="12"/>
                    </a:cubicBezTo>
                    <a:cubicBezTo>
                      <a:pt x="52" y="9"/>
                      <a:pt x="52" y="7"/>
                      <a:pt x="50" y="2"/>
                    </a:cubicBezTo>
                    <a:cubicBezTo>
                      <a:pt x="50" y="1"/>
                      <a:pt x="50" y="1"/>
                      <a:pt x="50" y="0"/>
                    </a:cubicBezTo>
                    <a:cubicBezTo>
                      <a:pt x="51" y="1"/>
                      <a:pt x="52" y="1"/>
                      <a:pt x="52" y="2"/>
                    </a:cubicBezTo>
                    <a:cubicBezTo>
                      <a:pt x="58" y="10"/>
                      <a:pt x="64" y="18"/>
                      <a:pt x="70" y="26"/>
                    </a:cubicBezTo>
                    <a:cubicBezTo>
                      <a:pt x="73" y="30"/>
                      <a:pt x="75" y="35"/>
                      <a:pt x="77" y="40"/>
                    </a:cubicBezTo>
                    <a:cubicBezTo>
                      <a:pt x="79" y="45"/>
                      <a:pt x="79" y="50"/>
                      <a:pt x="75" y="54"/>
                    </a:cubicBezTo>
                    <a:cubicBezTo>
                      <a:pt x="71" y="60"/>
                      <a:pt x="64" y="62"/>
                      <a:pt x="57" y="59"/>
                    </a:cubicBezTo>
                    <a:cubicBezTo>
                      <a:pt x="55" y="58"/>
                      <a:pt x="53" y="57"/>
                      <a:pt x="50" y="56"/>
                    </a:cubicBezTo>
                    <a:cubicBezTo>
                      <a:pt x="47" y="69"/>
                      <a:pt x="42" y="81"/>
                      <a:pt x="40" y="94"/>
                    </a:cubicBezTo>
                    <a:cubicBezTo>
                      <a:pt x="40" y="94"/>
                      <a:pt x="39" y="93"/>
                      <a:pt x="38" y="92"/>
                    </a:cubicBezTo>
                    <a:cubicBezTo>
                      <a:pt x="36" y="89"/>
                      <a:pt x="33" y="85"/>
                      <a:pt x="31" y="82"/>
                    </a:cubicBezTo>
                    <a:cubicBezTo>
                      <a:pt x="29" y="80"/>
                      <a:pt x="29" y="78"/>
                      <a:pt x="29" y="75"/>
                    </a:cubicBezTo>
                    <a:cubicBezTo>
                      <a:pt x="33" y="66"/>
                      <a:pt x="36" y="56"/>
                      <a:pt x="38" y="47"/>
                    </a:cubicBezTo>
                    <a:cubicBezTo>
                      <a:pt x="39" y="45"/>
                      <a:pt x="40" y="43"/>
                      <a:pt x="37" y="41"/>
                    </a:cubicBezTo>
                    <a:close/>
                    <a:moveTo>
                      <a:pt x="40" y="39"/>
                    </a:moveTo>
                    <a:cubicBezTo>
                      <a:pt x="42" y="41"/>
                      <a:pt x="43" y="43"/>
                      <a:pt x="45" y="45"/>
                    </a:cubicBezTo>
                    <a:cubicBezTo>
                      <a:pt x="50" y="50"/>
                      <a:pt x="55" y="50"/>
                      <a:pt x="61" y="45"/>
                    </a:cubicBezTo>
                    <a:cubicBezTo>
                      <a:pt x="63" y="45"/>
                      <a:pt x="64" y="44"/>
                      <a:pt x="65" y="43"/>
                    </a:cubicBezTo>
                    <a:cubicBezTo>
                      <a:pt x="71" y="37"/>
                      <a:pt x="71" y="31"/>
                      <a:pt x="65" y="24"/>
                    </a:cubicBezTo>
                    <a:cubicBezTo>
                      <a:pt x="63" y="22"/>
                      <a:pt x="62" y="21"/>
                      <a:pt x="59" y="24"/>
                    </a:cubicBezTo>
                    <a:cubicBezTo>
                      <a:pt x="54" y="27"/>
                      <a:pt x="50" y="31"/>
                      <a:pt x="45" y="35"/>
                    </a:cubicBezTo>
                    <a:cubicBezTo>
                      <a:pt x="44" y="36"/>
                      <a:pt x="42" y="38"/>
                      <a:pt x="40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3" name="Freeform 44"/>
              <p:cNvSpPr/>
              <p:nvPr/>
            </p:nvSpPr>
            <p:spPr bwMode="auto">
              <a:xfrm>
                <a:off x="2373206" y="22674853"/>
                <a:ext cx="526949" cy="566274"/>
              </a:xfrm>
              <a:custGeom>
                <a:avLst/>
                <a:gdLst>
                  <a:gd name="T0" fmla="*/ 0 w 76"/>
                  <a:gd name="T1" fmla="*/ 68 h 80"/>
                  <a:gd name="T2" fmla="*/ 5 w 76"/>
                  <a:gd name="T3" fmla="*/ 36 h 80"/>
                  <a:gd name="T4" fmla="*/ 7 w 76"/>
                  <a:gd name="T5" fmla="*/ 36 h 80"/>
                  <a:gd name="T6" fmla="*/ 7 w 76"/>
                  <a:gd name="T7" fmla="*/ 39 h 80"/>
                  <a:gd name="T8" fmla="*/ 13 w 76"/>
                  <a:gd name="T9" fmla="*/ 46 h 80"/>
                  <a:gd name="T10" fmla="*/ 35 w 76"/>
                  <a:gd name="T11" fmla="*/ 50 h 80"/>
                  <a:gd name="T12" fmla="*/ 33 w 76"/>
                  <a:gd name="T13" fmla="*/ 47 h 80"/>
                  <a:gd name="T14" fmla="*/ 18 w 76"/>
                  <a:gd name="T15" fmla="*/ 24 h 80"/>
                  <a:gd name="T16" fmla="*/ 17 w 76"/>
                  <a:gd name="T17" fmla="*/ 22 h 80"/>
                  <a:gd name="T18" fmla="*/ 10 w 76"/>
                  <a:gd name="T19" fmla="*/ 23 h 80"/>
                  <a:gd name="T20" fmla="*/ 8 w 76"/>
                  <a:gd name="T21" fmla="*/ 29 h 80"/>
                  <a:gd name="T22" fmla="*/ 12 w 76"/>
                  <a:gd name="T23" fmla="*/ 0 h 80"/>
                  <a:gd name="T24" fmla="*/ 13 w 76"/>
                  <a:gd name="T25" fmla="*/ 1 h 80"/>
                  <a:gd name="T26" fmla="*/ 19 w 76"/>
                  <a:gd name="T27" fmla="*/ 19 h 80"/>
                  <a:gd name="T28" fmla="*/ 29 w 76"/>
                  <a:gd name="T29" fmla="*/ 35 h 80"/>
                  <a:gd name="T30" fmla="*/ 33 w 76"/>
                  <a:gd name="T31" fmla="*/ 34 h 80"/>
                  <a:gd name="T32" fmla="*/ 69 w 76"/>
                  <a:gd name="T33" fmla="*/ 13 h 80"/>
                  <a:gd name="T34" fmla="*/ 75 w 76"/>
                  <a:gd name="T35" fmla="*/ 8 h 80"/>
                  <a:gd name="T36" fmla="*/ 74 w 76"/>
                  <a:gd name="T37" fmla="*/ 18 h 80"/>
                  <a:gd name="T38" fmla="*/ 72 w 76"/>
                  <a:gd name="T39" fmla="*/ 30 h 80"/>
                  <a:gd name="T40" fmla="*/ 70 w 76"/>
                  <a:gd name="T41" fmla="*/ 40 h 80"/>
                  <a:gd name="T42" fmla="*/ 69 w 76"/>
                  <a:gd name="T43" fmla="*/ 40 h 80"/>
                  <a:gd name="T44" fmla="*/ 68 w 76"/>
                  <a:gd name="T45" fmla="*/ 32 h 80"/>
                  <a:gd name="T46" fmla="*/ 64 w 76"/>
                  <a:gd name="T47" fmla="*/ 33 h 80"/>
                  <a:gd name="T48" fmla="*/ 39 w 76"/>
                  <a:gd name="T49" fmla="*/ 48 h 80"/>
                  <a:gd name="T50" fmla="*/ 42 w 76"/>
                  <a:gd name="T51" fmla="*/ 51 h 80"/>
                  <a:gd name="T52" fmla="*/ 60 w 76"/>
                  <a:gd name="T53" fmla="*/ 55 h 80"/>
                  <a:gd name="T54" fmla="*/ 66 w 76"/>
                  <a:gd name="T55" fmla="*/ 51 h 80"/>
                  <a:gd name="T56" fmla="*/ 68 w 76"/>
                  <a:gd name="T57" fmla="*/ 48 h 80"/>
                  <a:gd name="T58" fmla="*/ 63 w 76"/>
                  <a:gd name="T59" fmla="*/ 80 h 80"/>
                  <a:gd name="T60" fmla="*/ 62 w 76"/>
                  <a:gd name="T61" fmla="*/ 80 h 80"/>
                  <a:gd name="T62" fmla="*/ 62 w 76"/>
                  <a:gd name="T63" fmla="*/ 77 h 80"/>
                  <a:gd name="T64" fmla="*/ 55 w 76"/>
                  <a:gd name="T65" fmla="*/ 70 h 80"/>
                  <a:gd name="T66" fmla="*/ 11 w 76"/>
                  <a:gd name="T67" fmla="*/ 62 h 80"/>
                  <a:gd name="T68" fmla="*/ 3 w 76"/>
                  <a:gd name="T69" fmla="*/ 66 h 80"/>
                  <a:gd name="T70" fmla="*/ 1 w 76"/>
                  <a:gd name="T71" fmla="*/ 68 h 80"/>
                  <a:gd name="T72" fmla="*/ 0 w 76"/>
                  <a:gd name="T73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80">
                    <a:moveTo>
                      <a:pt x="0" y="68"/>
                    </a:moveTo>
                    <a:cubicBezTo>
                      <a:pt x="2" y="57"/>
                      <a:pt x="4" y="47"/>
                      <a:pt x="5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7"/>
                      <a:pt x="7" y="38"/>
                      <a:pt x="7" y="39"/>
                    </a:cubicBezTo>
                    <a:cubicBezTo>
                      <a:pt x="8" y="43"/>
                      <a:pt x="9" y="45"/>
                      <a:pt x="13" y="46"/>
                    </a:cubicBezTo>
                    <a:cubicBezTo>
                      <a:pt x="20" y="48"/>
                      <a:pt x="27" y="49"/>
                      <a:pt x="35" y="50"/>
                    </a:cubicBezTo>
                    <a:cubicBezTo>
                      <a:pt x="34" y="49"/>
                      <a:pt x="34" y="48"/>
                      <a:pt x="33" y="47"/>
                    </a:cubicBezTo>
                    <a:cubicBezTo>
                      <a:pt x="28" y="39"/>
                      <a:pt x="23" y="32"/>
                      <a:pt x="18" y="24"/>
                    </a:cubicBezTo>
                    <a:cubicBezTo>
                      <a:pt x="18" y="24"/>
                      <a:pt x="17" y="23"/>
                      <a:pt x="17" y="22"/>
                    </a:cubicBezTo>
                    <a:cubicBezTo>
                      <a:pt x="14" y="19"/>
                      <a:pt x="12" y="20"/>
                      <a:pt x="10" y="23"/>
                    </a:cubicBezTo>
                    <a:cubicBezTo>
                      <a:pt x="10" y="25"/>
                      <a:pt x="9" y="26"/>
                      <a:pt x="8" y="29"/>
                    </a:cubicBezTo>
                    <a:cubicBezTo>
                      <a:pt x="7" y="24"/>
                      <a:pt x="10" y="4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8"/>
                      <a:pt x="16" y="14"/>
                      <a:pt x="19" y="19"/>
                    </a:cubicBezTo>
                    <a:cubicBezTo>
                      <a:pt x="22" y="25"/>
                      <a:pt x="26" y="30"/>
                      <a:pt x="29" y="35"/>
                    </a:cubicBezTo>
                    <a:cubicBezTo>
                      <a:pt x="31" y="35"/>
                      <a:pt x="32" y="34"/>
                      <a:pt x="33" y="34"/>
                    </a:cubicBezTo>
                    <a:cubicBezTo>
                      <a:pt x="45" y="27"/>
                      <a:pt x="57" y="20"/>
                      <a:pt x="69" y="13"/>
                    </a:cubicBezTo>
                    <a:cubicBezTo>
                      <a:pt x="71" y="12"/>
                      <a:pt x="73" y="10"/>
                      <a:pt x="75" y="8"/>
                    </a:cubicBezTo>
                    <a:cubicBezTo>
                      <a:pt x="76" y="12"/>
                      <a:pt x="74" y="15"/>
                      <a:pt x="74" y="18"/>
                    </a:cubicBezTo>
                    <a:cubicBezTo>
                      <a:pt x="73" y="22"/>
                      <a:pt x="73" y="26"/>
                      <a:pt x="72" y="30"/>
                    </a:cubicBezTo>
                    <a:cubicBezTo>
                      <a:pt x="71" y="33"/>
                      <a:pt x="71" y="37"/>
                      <a:pt x="70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38"/>
                      <a:pt x="68" y="35"/>
                      <a:pt x="68" y="32"/>
                    </a:cubicBezTo>
                    <a:cubicBezTo>
                      <a:pt x="66" y="32"/>
                      <a:pt x="65" y="33"/>
                      <a:pt x="64" y="33"/>
                    </a:cubicBezTo>
                    <a:cubicBezTo>
                      <a:pt x="55" y="38"/>
                      <a:pt x="47" y="43"/>
                      <a:pt x="39" y="48"/>
                    </a:cubicBezTo>
                    <a:cubicBezTo>
                      <a:pt x="39" y="50"/>
                      <a:pt x="40" y="51"/>
                      <a:pt x="42" y="51"/>
                    </a:cubicBezTo>
                    <a:cubicBezTo>
                      <a:pt x="48" y="53"/>
                      <a:pt x="54" y="54"/>
                      <a:pt x="60" y="55"/>
                    </a:cubicBezTo>
                    <a:cubicBezTo>
                      <a:pt x="63" y="55"/>
                      <a:pt x="64" y="54"/>
                      <a:pt x="66" y="51"/>
                    </a:cubicBezTo>
                    <a:cubicBezTo>
                      <a:pt x="66" y="50"/>
                      <a:pt x="67" y="49"/>
                      <a:pt x="68" y="48"/>
                    </a:cubicBezTo>
                    <a:cubicBezTo>
                      <a:pt x="67" y="58"/>
                      <a:pt x="65" y="69"/>
                      <a:pt x="63" y="80"/>
                    </a:cubicBezTo>
                    <a:cubicBezTo>
                      <a:pt x="63" y="80"/>
                      <a:pt x="63" y="80"/>
                      <a:pt x="62" y="80"/>
                    </a:cubicBezTo>
                    <a:cubicBezTo>
                      <a:pt x="62" y="79"/>
                      <a:pt x="62" y="78"/>
                      <a:pt x="62" y="77"/>
                    </a:cubicBezTo>
                    <a:cubicBezTo>
                      <a:pt x="61" y="72"/>
                      <a:pt x="60" y="71"/>
                      <a:pt x="55" y="70"/>
                    </a:cubicBezTo>
                    <a:cubicBezTo>
                      <a:pt x="40" y="67"/>
                      <a:pt x="26" y="64"/>
                      <a:pt x="11" y="62"/>
                    </a:cubicBezTo>
                    <a:cubicBezTo>
                      <a:pt x="6" y="61"/>
                      <a:pt x="5" y="62"/>
                      <a:pt x="3" y="66"/>
                    </a:cubicBezTo>
                    <a:cubicBezTo>
                      <a:pt x="2" y="67"/>
                      <a:pt x="2" y="68"/>
                      <a:pt x="1" y="68"/>
                    </a:cubicBezTo>
                    <a:cubicBezTo>
                      <a:pt x="1" y="68"/>
                      <a:pt x="1" y="68"/>
                      <a:pt x="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4" name="Freeform 45"/>
              <p:cNvSpPr/>
              <p:nvPr/>
            </p:nvSpPr>
            <p:spPr bwMode="auto">
              <a:xfrm>
                <a:off x="6989906" y="20865924"/>
                <a:ext cx="574138" cy="613463"/>
              </a:xfrm>
              <a:custGeom>
                <a:avLst/>
                <a:gdLst>
                  <a:gd name="T0" fmla="*/ 61 w 82"/>
                  <a:gd name="T1" fmla="*/ 37 h 87"/>
                  <a:gd name="T2" fmla="*/ 42 w 82"/>
                  <a:gd name="T3" fmla="*/ 65 h 87"/>
                  <a:gd name="T4" fmla="*/ 44 w 82"/>
                  <a:gd name="T5" fmla="*/ 59 h 87"/>
                  <a:gd name="T6" fmla="*/ 37 w 82"/>
                  <a:gd name="T7" fmla="*/ 42 h 87"/>
                  <a:gd name="T8" fmla="*/ 36 w 82"/>
                  <a:gd name="T9" fmla="*/ 44 h 87"/>
                  <a:gd name="T10" fmla="*/ 24 w 82"/>
                  <a:gd name="T11" fmla="*/ 61 h 87"/>
                  <a:gd name="T12" fmla="*/ 25 w 82"/>
                  <a:gd name="T13" fmla="*/ 68 h 87"/>
                  <a:gd name="T14" fmla="*/ 54 w 82"/>
                  <a:gd name="T15" fmla="*/ 74 h 87"/>
                  <a:gd name="T16" fmla="*/ 59 w 82"/>
                  <a:gd name="T17" fmla="*/ 73 h 87"/>
                  <a:gd name="T18" fmla="*/ 45 w 82"/>
                  <a:gd name="T19" fmla="*/ 87 h 87"/>
                  <a:gd name="T20" fmla="*/ 0 w 82"/>
                  <a:gd name="T21" fmla="*/ 52 h 87"/>
                  <a:gd name="T22" fmla="*/ 4 w 82"/>
                  <a:gd name="T23" fmla="*/ 54 h 87"/>
                  <a:gd name="T24" fmla="*/ 12 w 82"/>
                  <a:gd name="T25" fmla="*/ 51 h 87"/>
                  <a:gd name="T26" fmla="*/ 39 w 82"/>
                  <a:gd name="T27" fmla="*/ 12 h 87"/>
                  <a:gd name="T28" fmla="*/ 39 w 82"/>
                  <a:gd name="T29" fmla="*/ 3 h 87"/>
                  <a:gd name="T30" fmla="*/ 37 w 82"/>
                  <a:gd name="T31" fmla="*/ 0 h 87"/>
                  <a:gd name="T32" fmla="*/ 82 w 82"/>
                  <a:gd name="T33" fmla="*/ 33 h 87"/>
                  <a:gd name="T34" fmla="*/ 70 w 82"/>
                  <a:gd name="T35" fmla="*/ 48 h 87"/>
                  <a:gd name="T36" fmla="*/ 70 w 82"/>
                  <a:gd name="T37" fmla="*/ 46 h 87"/>
                  <a:gd name="T38" fmla="*/ 65 w 82"/>
                  <a:gd name="T39" fmla="*/ 24 h 87"/>
                  <a:gd name="T40" fmla="*/ 58 w 82"/>
                  <a:gd name="T41" fmla="*/ 19 h 87"/>
                  <a:gd name="T42" fmla="*/ 53 w 82"/>
                  <a:gd name="T43" fmla="*/ 20 h 87"/>
                  <a:gd name="T44" fmla="*/ 41 w 82"/>
                  <a:gd name="T45" fmla="*/ 36 h 87"/>
                  <a:gd name="T46" fmla="*/ 40 w 82"/>
                  <a:gd name="T47" fmla="*/ 39 h 87"/>
                  <a:gd name="T48" fmla="*/ 51 w 82"/>
                  <a:gd name="T49" fmla="*/ 43 h 87"/>
                  <a:gd name="T50" fmla="*/ 61 w 82"/>
                  <a:gd name="T51" fmla="*/ 3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87">
                    <a:moveTo>
                      <a:pt x="61" y="37"/>
                    </a:moveTo>
                    <a:cubicBezTo>
                      <a:pt x="60" y="41"/>
                      <a:pt x="46" y="62"/>
                      <a:pt x="42" y="65"/>
                    </a:cubicBezTo>
                    <a:cubicBezTo>
                      <a:pt x="43" y="62"/>
                      <a:pt x="43" y="60"/>
                      <a:pt x="44" y="59"/>
                    </a:cubicBezTo>
                    <a:cubicBezTo>
                      <a:pt x="46" y="52"/>
                      <a:pt x="44" y="46"/>
                      <a:pt x="37" y="42"/>
                    </a:cubicBezTo>
                    <a:cubicBezTo>
                      <a:pt x="37" y="42"/>
                      <a:pt x="36" y="43"/>
                      <a:pt x="36" y="44"/>
                    </a:cubicBezTo>
                    <a:cubicBezTo>
                      <a:pt x="32" y="50"/>
                      <a:pt x="28" y="55"/>
                      <a:pt x="24" y="61"/>
                    </a:cubicBezTo>
                    <a:cubicBezTo>
                      <a:pt x="22" y="64"/>
                      <a:pt x="22" y="66"/>
                      <a:pt x="25" y="68"/>
                    </a:cubicBezTo>
                    <a:cubicBezTo>
                      <a:pt x="33" y="76"/>
                      <a:pt x="42" y="80"/>
                      <a:pt x="54" y="74"/>
                    </a:cubicBezTo>
                    <a:cubicBezTo>
                      <a:pt x="56" y="73"/>
                      <a:pt x="56" y="73"/>
                      <a:pt x="59" y="73"/>
                    </a:cubicBezTo>
                    <a:cubicBezTo>
                      <a:pt x="57" y="76"/>
                      <a:pt x="50" y="84"/>
                      <a:pt x="45" y="87"/>
                    </a:cubicBezTo>
                    <a:cubicBezTo>
                      <a:pt x="36" y="82"/>
                      <a:pt x="2" y="56"/>
                      <a:pt x="0" y="52"/>
                    </a:cubicBezTo>
                    <a:cubicBezTo>
                      <a:pt x="2" y="53"/>
                      <a:pt x="3" y="53"/>
                      <a:pt x="4" y="54"/>
                    </a:cubicBezTo>
                    <a:cubicBezTo>
                      <a:pt x="8" y="55"/>
                      <a:pt x="10" y="54"/>
                      <a:pt x="12" y="51"/>
                    </a:cubicBezTo>
                    <a:cubicBezTo>
                      <a:pt x="21" y="38"/>
                      <a:pt x="30" y="25"/>
                      <a:pt x="39" y="12"/>
                    </a:cubicBezTo>
                    <a:cubicBezTo>
                      <a:pt x="42" y="8"/>
                      <a:pt x="41" y="6"/>
                      <a:pt x="39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40" y="1"/>
                      <a:pt x="76" y="27"/>
                      <a:pt x="82" y="33"/>
                    </a:cubicBezTo>
                    <a:cubicBezTo>
                      <a:pt x="79" y="38"/>
                      <a:pt x="73" y="46"/>
                      <a:pt x="70" y="48"/>
                    </a:cubicBezTo>
                    <a:cubicBezTo>
                      <a:pt x="70" y="47"/>
                      <a:pt x="70" y="46"/>
                      <a:pt x="70" y="46"/>
                    </a:cubicBezTo>
                    <a:cubicBezTo>
                      <a:pt x="74" y="36"/>
                      <a:pt x="72" y="30"/>
                      <a:pt x="65" y="24"/>
                    </a:cubicBezTo>
                    <a:cubicBezTo>
                      <a:pt x="63" y="22"/>
                      <a:pt x="61" y="20"/>
                      <a:pt x="58" y="19"/>
                    </a:cubicBezTo>
                    <a:cubicBezTo>
                      <a:pt x="56" y="17"/>
                      <a:pt x="54" y="18"/>
                      <a:pt x="53" y="20"/>
                    </a:cubicBezTo>
                    <a:cubicBezTo>
                      <a:pt x="49" y="25"/>
                      <a:pt x="45" y="30"/>
                      <a:pt x="41" y="36"/>
                    </a:cubicBezTo>
                    <a:cubicBezTo>
                      <a:pt x="41" y="37"/>
                      <a:pt x="40" y="38"/>
                      <a:pt x="40" y="39"/>
                    </a:cubicBezTo>
                    <a:cubicBezTo>
                      <a:pt x="43" y="42"/>
                      <a:pt x="46" y="44"/>
                      <a:pt x="51" y="43"/>
                    </a:cubicBezTo>
                    <a:cubicBezTo>
                      <a:pt x="54" y="42"/>
                      <a:pt x="58" y="39"/>
                      <a:pt x="6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5" name="Freeform 46"/>
              <p:cNvSpPr/>
              <p:nvPr/>
            </p:nvSpPr>
            <p:spPr bwMode="auto">
              <a:xfrm>
                <a:off x="2373206" y="23555723"/>
                <a:ext cx="495489" cy="471895"/>
              </a:xfrm>
              <a:custGeom>
                <a:avLst/>
                <a:gdLst>
                  <a:gd name="T0" fmla="*/ 49 w 71"/>
                  <a:gd name="T1" fmla="*/ 20 h 68"/>
                  <a:gd name="T2" fmla="*/ 37 w 71"/>
                  <a:gd name="T3" fmla="*/ 29 h 68"/>
                  <a:gd name="T4" fmla="*/ 38 w 71"/>
                  <a:gd name="T5" fmla="*/ 39 h 68"/>
                  <a:gd name="T6" fmla="*/ 44 w 71"/>
                  <a:gd name="T7" fmla="*/ 38 h 68"/>
                  <a:gd name="T8" fmla="*/ 60 w 71"/>
                  <a:gd name="T9" fmla="*/ 36 h 68"/>
                  <a:gd name="T10" fmla="*/ 65 w 71"/>
                  <a:gd name="T11" fmla="*/ 30 h 68"/>
                  <a:gd name="T12" fmla="*/ 48 w 71"/>
                  <a:gd name="T13" fmla="*/ 4 h 68"/>
                  <a:gd name="T14" fmla="*/ 44 w 71"/>
                  <a:gd name="T15" fmla="*/ 0 h 68"/>
                  <a:gd name="T16" fmla="*/ 63 w 71"/>
                  <a:gd name="T17" fmla="*/ 1 h 68"/>
                  <a:gd name="T18" fmla="*/ 70 w 71"/>
                  <a:gd name="T19" fmla="*/ 59 h 68"/>
                  <a:gd name="T20" fmla="*/ 68 w 71"/>
                  <a:gd name="T21" fmla="*/ 55 h 68"/>
                  <a:gd name="T22" fmla="*/ 62 w 71"/>
                  <a:gd name="T23" fmla="*/ 51 h 68"/>
                  <a:gd name="T24" fmla="*/ 16 w 71"/>
                  <a:gd name="T25" fmla="*/ 58 h 68"/>
                  <a:gd name="T26" fmla="*/ 9 w 71"/>
                  <a:gd name="T27" fmla="*/ 65 h 68"/>
                  <a:gd name="T28" fmla="*/ 9 w 71"/>
                  <a:gd name="T29" fmla="*/ 68 h 68"/>
                  <a:gd name="T30" fmla="*/ 1 w 71"/>
                  <a:gd name="T31" fmla="*/ 11 h 68"/>
                  <a:gd name="T32" fmla="*/ 18 w 71"/>
                  <a:gd name="T33" fmla="*/ 9 h 68"/>
                  <a:gd name="T34" fmla="*/ 19 w 71"/>
                  <a:gd name="T35" fmla="*/ 10 h 68"/>
                  <a:gd name="T36" fmla="*/ 17 w 71"/>
                  <a:gd name="T37" fmla="*/ 11 h 68"/>
                  <a:gd name="T38" fmla="*/ 6 w 71"/>
                  <a:gd name="T39" fmla="*/ 30 h 68"/>
                  <a:gd name="T40" fmla="*/ 7 w 71"/>
                  <a:gd name="T41" fmla="*/ 38 h 68"/>
                  <a:gd name="T42" fmla="*/ 13 w 71"/>
                  <a:gd name="T43" fmla="*/ 42 h 68"/>
                  <a:gd name="T44" fmla="*/ 33 w 71"/>
                  <a:gd name="T45" fmla="*/ 39 h 68"/>
                  <a:gd name="T46" fmla="*/ 29 w 71"/>
                  <a:gd name="T47" fmla="*/ 28 h 68"/>
                  <a:gd name="T48" fmla="*/ 18 w 71"/>
                  <a:gd name="T49" fmla="*/ 24 h 68"/>
                  <a:gd name="T50" fmla="*/ 19 w 71"/>
                  <a:gd name="T51" fmla="*/ 22 h 68"/>
                  <a:gd name="T52" fmla="*/ 49 w 71"/>
                  <a:gd name="T53" fmla="*/ 18 h 68"/>
                  <a:gd name="T54" fmla="*/ 49 w 71"/>
                  <a:gd name="T5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68">
                    <a:moveTo>
                      <a:pt x="49" y="20"/>
                    </a:moveTo>
                    <a:cubicBezTo>
                      <a:pt x="44" y="22"/>
                      <a:pt x="39" y="24"/>
                      <a:pt x="37" y="29"/>
                    </a:cubicBezTo>
                    <a:cubicBezTo>
                      <a:pt x="36" y="32"/>
                      <a:pt x="36" y="35"/>
                      <a:pt x="38" y="39"/>
                    </a:cubicBezTo>
                    <a:cubicBezTo>
                      <a:pt x="40" y="38"/>
                      <a:pt x="42" y="38"/>
                      <a:pt x="44" y="38"/>
                    </a:cubicBezTo>
                    <a:cubicBezTo>
                      <a:pt x="49" y="37"/>
                      <a:pt x="54" y="36"/>
                      <a:pt x="60" y="36"/>
                    </a:cubicBezTo>
                    <a:cubicBezTo>
                      <a:pt x="63" y="35"/>
                      <a:pt x="64" y="34"/>
                      <a:pt x="65" y="30"/>
                    </a:cubicBezTo>
                    <a:cubicBezTo>
                      <a:pt x="65" y="18"/>
                      <a:pt x="59" y="8"/>
                      <a:pt x="48" y="4"/>
                    </a:cubicBezTo>
                    <a:cubicBezTo>
                      <a:pt x="47" y="3"/>
                      <a:pt x="45" y="3"/>
                      <a:pt x="44" y="0"/>
                    </a:cubicBezTo>
                    <a:cubicBezTo>
                      <a:pt x="51" y="0"/>
                      <a:pt x="57" y="1"/>
                      <a:pt x="63" y="1"/>
                    </a:cubicBezTo>
                    <a:cubicBezTo>
                      <a:pt x="65" y="5"/>
                      <a:pt x="71" y="54"/>
                      <a:pt x="70" y="59"/>
                    </a:cubicBezTo>
                    <a:cubicBezTo>
                      <a:pt x="69" y="57"/>
                      <a:pt x="69" y="56"/>
                      <a:pt x="68" y="55"/>
                    </a:cubicBezTo>
                    <a:cubicBezTo>
                      <a:pt x="67" y="52"/>
                      <a:pt x="65" y="51"/>
                      <a:pt x="62" y="51"/>
                    </a:cubicBezTo>
                    <a:cubicBezTo>
                      <a:pt x="46" y="53"/>
                      <a:pt x="31" y="55"/>
                      <a:pt x="16" y="58"/>
                    </a:cubicBezTo>
                    <a:cubicBezTo>
                      <a:pt x="12" y="58"/>
                      <a:pt x="10" y="60"/>
                      <a:pt x="9" y="65"/>
                    </a:cubicBezTo>
                    <a:cubicBezTo>
                      <a:pt x="9" y="66"/>
                      <a:pt x="9" y="67"/>
                      <a:pt x="9" y="68"/>
                    </a:cubicBezTo>
                    <a:cubicBezTo>
                      <a:pt x="7" y="65"/>
                      <a:pt x="0" y="17"/>
                      <a:pt x="1" y="11"/>
                    </a:cubicBezTo>
                    <a:cubicBezTo>
                      <a:pt x="7" y="10"/>
                      <a:pt x="12" y="9"/>
                      <a:pt x="18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18" y="10"/>
                      <a:pt x="18" y="11"/>
                      <a:pt x="17" y="11"/>
                    </a:cubicBezTo>
                    <a:cubicBezTo>
                      <a:pt x="8" y="14"/>
                      <a:pt x="5" y="21"/>
                      <a:pt x="6" y="30"/>
                    </a:cubicBezTo>
                    <a:cubicBezTo>
                      <a:pt x="6" y="32"/>
                      <a:pt x="6" y="35"/>
                      <a:pt x="7" y="38"/>
                    </a:cubicBezTo>
                    <a:cubicBezTo>
                      <a:pt x="7" y="42"/>
                      <a:pt x="8" y="43"/>
                      <a:pt x="13" y="42"/>
                    </a:cubicBezTo>
                    <a:cubicBezTo>
                      <a:pt x="20" y="41"/>
                      <a:pt x="26" y="40"/>
                      <a:pt x="33" y="39"/>
                    </a:cubicBezTo>
                    <a:cubicBezTo>
                      <a:pt x="34" y="34"/>
                      <a:pt x="33" y="30"/>
                      <a:pt x="29" y="28"/>
                    </a:cubicBezTo>
                    <a:cubicBezTo>
                      <a:pt x="26" y="26"/>
                      <a:pt x="22" y="25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29" y="21"/>
                      <a:pt x="39" y="20"/>
                      <a:pt x="49" y="18"/>
                    </a:cubicBezTo>
                    <a:cubicBezTo>
                      <a:pt x="49" y="19"/>
                      <a:pt x="49" y="19"/>
                      <a:pt x="4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6" name="Freeform 47"/>
              <p:cNvSpPr>
                <a:spLocks noEditPoints="1"/>
              </p:cNvSpPr>
              <p:nvPr/>
            </p:nvSpPr>
            <p:spPr bwMode="auto">
              <a:xfrm>
                <a:off x="4897841" y="26009575"/>
                <a:ext cx="346056" cy="495489"/>
              </a:xfrm>
              <a:custGeom>
                <a:avLst/>
                <a:gdLst>
                  <a:gd name="T0" fmla="*/ 17 w 50"/>
                  <a:gd name="T1" fmla="*/ 35 h 70"/>
                  <a:gd name="T2" fmla="*/ 10 w 50"/>
                  <a:gd name="T3" fmla="*/ 27 h 70"/>
                  <a:gd name="T4" fmla="*/ 8 w 50"/>
                  <a:gd name="T5" fmla="*/ 11 h 70"/>
                  <a:gd name="T6" fmla="*/ 19 w 50"/>
                  <a:gd name="T7" fmla="*/ 1 h 70"/>
                  <a:gd name="T8" fmla="*/ 39 w 50"/>
                  <a:gd name="T9" fmla="*/ 3 h 70"/>
                  <a:gd name="T10" fmla="*/ 48 w 50"/>
                  <a:gd name="T11" fmla="*/ 12 h 70"/>
                  <a:gd name="T12" fmla="*/ 42 w 50"/>
                  <a:gd name="T13" fmla="*/ 27 h 70"/>
                  <a:gd name="T14" fmla="*/ 34 w 50"/>
                  <a:gd name="T15" fmla="*/ 30 h 70"/>
                  <a:gd name="T16" fmla="*/ 37 w 50"/>
                  <a:gd name="T17" fmla="*/ 33 h 70"/>
                  <a:gd name="T18" fmla="*/ 44 w 50"/>
                  <a:gd name="T19" fmla="*/ 44 h 70"/>
                  <a:gd name="T20" fmla="*/ 30 w 50"/>
                  <a:gd name="T21" fmla="*/ 69 h 70"/>
                  <a:gd name="T22" fmla="*/ 9 w 50"/>
                  <a:gd name="T23" fmla="*/ 65 h 70"/>
                  <a:gd name="T24" fmla="*/ 1 w 50"/>
                  <a:gd name="T25" fmla="*/ 51 h 70"/>
                  <a:gd name="T26" fmla="*/ 11 w 50"/>
                  <a:gd name="T27" fmla="*/ 38 h 70"/>
                  <a:gd name="T28" fmla="*/ 17 w 50"/>
                  <a:gd name="T29" fmla="*/ 35 h 70"/>
                  <a:gd name="T30" fmla="*/ 20 w 50"/>
                  <a:gd name="T31" fmla="*/ 38 h 70"/>
                  <a:gd name="T32" fmla="*/ 14 w 50"/>
                  <a:gd name="T33" fmla="*/ 61 h 70"/>
                  <a:gd name="T34" fmla="*/ 22 w 50"/>
                  <a:gd name="T35" fmla="*/ 67 h 70"/>
                  <a:gd name="T36" fmla="*/ 30 w 50"/>
                  <a:gd name="T37" fmla="*/ 61 h 70"/>
                  <a:gd name="T38" fmla="*/ 20 w 50"/>
                  <a:gd name="T39" fmla="*/ 38 h 70"/>
                  <a:gd name="T40" fmla="*/ 31 w 50"/>
                  <a:gd name="T41" fmla="*/ 27 h 70"/>
                  <a:gd name="T42" fmla="*/ 36 w 50"/>
                  <a:gd name="T43" fmla="*/ 8 h 70"/>
                  <a:gd name="T44" fmla="*/ 28 w 50"/>
                  <a:gd name="T45" fmla="*/ 3 h 70"/>
                  <a:gd name="T46" fmla="*/ 21 w 50"/>
                  <a:gd name="T47" fmla="*/ 8 h 70"/>
                  <a:gd name="T48" fmla="*/ 22 w 50"/>
                  <a:gd name="T49" fmla="*/ 18 h 70"/>
                  <a:gd name="T50" fmla="*/ 31 w 50"/>
                  <a:gd name="T51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70">
                    <a:moveTo>
                      <a:pt x="17" y="35"/>
                    </a:moveTo>
                    <a:cubicBezTo>
                      <a:pt x="15" y="33"/>
                      <a:pt x="12" y="30"/>
                      <a:pt x="10" y="27"/>
                    </a:cubicBezTo>
                    <a:cubicBezTo>
                      <a:pt x="7" y="22"/>
                      <a:pt x="6" y="17"/>
                      <a:pt x="8" y="11"/>
                    </a:cubicBezTo>
                    <a:cubicBezTo>
                      <a:pt x="10" y="6"/>
                      <a:pt x="14" y="3"/>
                      <a:pt x="19" y="1"/>
                    </a:cubicBezTo>
                    <a:cubicBezTo>
                      <a:pt x="26" y="0"/>
                      <a:pt x="33" y="0"/>
                      <a:pt x="39" y="3"/>
                    </a:cubicBezTo>
                    <a:cubicBezTo>
                      <a:pt x="43" y="5"/>
                      <a:pt x="46" y="8"/>
                      <a:pt x="48" y="12"/>
                    </a:cubicBezTo>
                    <a:cubicBezTo>
                      <a:pt x="50" y="18"/>
                      <a:pt x="48" y="24"/>
                      <a:pt x="42" y="27"/>
                    </a:cubicBezTo>
                    <a:cubicBezTo>
                      <a:pt x="39" y="28"/>
                      <a:pt x="37" y="29"/>
                      <a:pt x="34" y="30"/>
                    </a:cubicBezTo>
                    <a:cubicBezTo>
                      <a:pt x="35" y="31"/>
                      <a:pt x="36" y="32"/>
                      <a:pt x="37" y="33"/>
                    </a:cubicBezTo>
                    <a:cubicBezTo>
                      <a:pt x="40" y="37"/>
                      <a:pt x="43" y="40"/>
                      <a:pt x="44" y="44"/>
                    </a:cubicBezTo>
                    <a:cubicBezTo>
                      <a:pt x="48" y="55"/>
                      <a:pt x="42" y="66"/>
                      <a:pt x="30" y="69"/>
                    </a:cubicBezTo>
                    <a:cubicBezTo>
                      <a:pt x="23" y="70"/>
                      <a:pt x="16" y="69"/>
                      <a:pt x="9" y="65"/>
                    </a:cubicBezTo>
                    <a:cubicBezTo>
                      <a:pt x="3" y="62"/>
                      <a:pt x="0" y="57"/>
                      <a:pt x="1" y="51"/>
                    </a:cubicBezTo>
                    <a:cubicBezTo>
                      <a:pt x="1" y="44"/>
                      <a:pt x="5" y="40"/>
                      <a:pt x="11" y="38"/>
                    </a:cubicBezTo>
                    <a:cubicBezTo>
                      <a:pt x="13" y="37"/>
                      <a:pt x="15" y="36"/>
                      <a:pt x="17" y="35"/>
                    </a:cubicBezTo>
                    <a:close/>
                    <a:moveTo>
                      <a:pt x="20" y="38"/>
                    </a:moveTo>
                    <a:cubicBezTo>
                      <a:pt x="13" y="44"/>
                      <a:pt x="10" y="54"/>
                      <a:pt x="14" y="61"/>
                    </a:cubicBezTo>
                    <a:cubicBezTo>
                      <a:pt x="15" y="65"/>
                      <a:pt x="18" y="67"/>
                      <a:pt x="22" y="67"/>
                    </a:cubicBezTo>
                    <a:cubicBezTo>
                      <a:pt x="26" y="67"/>
                      <a:pt x="28" y="64"/>
                      <a:pt x="30" y="61"/>
                    </a:cubicBezTo>
                    <a:cubicBezTo>
                      <a:pt x="33" y="53"/>
                      <a:pt x="29" y="44"/>
                      <a:pt x="20" y="38"/>
                    </a:cubicBezTo>
                    <a:close/>
                    <a:moveTo>
                      <a:pt x="31" y="27"/>
                    </a:moveTo>
                    <a:cubicBezTo>
                      <a:pt x="37" y="23"/>
                      <a:pt x="39" y="14"/>
                      <a:pt x="36" y="8"/>
                    </a:cubicBezTo>
                    <a:cubicBezTo>
                      <a:pt x="35" y="4"/>
                      <a:pt x="32" y="3"/>
                      <a:pt x="28" y="3"/>
                    </a:cubicBezTo>
                    <a:cubicBezTo>
                      <a:pt x="25" y="3"/>
                      <a:pt x="23" y="5"/>
                      <a:pt x="21" y="8"/>
                    </a:cubicBezTo>
                    <a:cubicBezTo>
                      <a:pt x="20" y="11"/>
                      <a:pt x="20" y="15"/>
                      <a:pt x="22" y="18"/>
                    </a:cubicBezTo>
                    <a:cubicBezTo>
                      <a:pt x="24" y="22"/>
                      <a:pt x="27" y="25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7" name="Freeform 48"/>
              <p:cNvSpPr>
                <a:spLocks noEditPoints="1"/>
              </p:cNvSpPr>
              <p:nvPr/>
            </p:nvSpPr>
            <p:spPr bwMode="auto">
              <a:xfrm>
                <a:off x="2569829" y="24342214"/>
                <a:ext cx="511219" cy="440435"/>
              </a:xfrm>
              <a:custGeom>
                <a:avLst/>
                <a:gdLst>
                  <a:gd name="T0" fmla="*/ 16 w 74"/>
                  <a:gd name="T1" fmla="*/ 63 h 63"/>
                  <a:gd name="T2" fmla="*/ 14 w 74"/>
                  <a:gd name="T3" fmla="*/ 60 h 63"/>
                  <a:gd name="T4" fmla="*/ 3 w 74"/>
                  <a:gd name="T5" fmla="*/ 34 h 63"/>
                  <a:gd name="T6" fmla="*/ 0 w 74"/>
                  <a:gd name="T7" fmla="*/ 18 h 63"/>
                  <a:gd name="T8" fmla="*/ 8 w 74"/>
                  <a:gd name="T9" fmla="*/ 3 h 63"/>
                  <a:gd name="T10" fmla="*/ 25 w 74"/>
                  <a:gd name="T11" fmla="*/ 4 h 63"/>
                  <a:gd name="T12" fmla="*/ 33 w 74"/>
                  <a:gd name="T13" fmla="*/ 13 h 63"/>
                  <a:gd name="T14" fmla="*/ 38 w 74"/>
                  <a:gd name="T15" fmla="*/ 26 h 63"/>
                  <a:gd name="T16" fmla="*/ 42 w 74"/>
                  <a:gd name="T17" fmla="*/ 25 h 63"/>
                  <a:gd name="T18" fmla="*/ 55 w 74"/>
                  <a:gd name="T19" fmla="*/ 19 h 63"/>
                  <a:gd name="T20" fmla="*/ 61 w 74"/>
                  <a:gd name="T21" fmla="*/ 9 h 63"/>
                  <a:gd name="T22" fmla="*/ 61 w 74"/>
                  <a:gd name="T23" fmla="*/ 6 h 63"/>
                  <a:gd name="T24" fmla="*/ 66 w 74"/>
                  <a:gd name="T25" fmla="*/ 16 h 63"/>
                  <a:gd name="T26" fmla="*/ 70 w 74"/>
                  <a:gd name="T27" fmla="*/ 27 h 63"/>
                  <a:gd name="T28" fmla="*/ 73 w 74"/>
                  <a:gd name="T29" fmla="*/ 38 h 63"/>
                  <a:gd name="T30" fmla="*/ 70 w 74"/>
                  <a:gd name="T31" fmla="*/ 34 h 63"/>
                  <a:gd name="T32" fmla="*/ 64 w 74"/>
                  <a:gd name="T33" fmla="*/ 32 h 63"/>
                  <a:gd name="T34" fmla="*/ 58 w 74"/>
                  <a:gd name="T35" fmla="*/ 35 h 63"/>
                  <a:gd name="T36" fmla="*/ 22 w 74"/>
                  <a:gd name="T37" fmla="*/ 50 h 63"/>
                  <a:gd name="T38" fmla="*/ 16 w 74"/>
                  <a:gd name="T39" fmla="*/ 61 h 63"/>
                  <a:gd name="T40" fmla="*/ 16 w 74"/>
                  <a:gd name="T41" fmla="*/ 63 h 63"/>
                  <a:gd name="T42" fmla="*/ 36 w 74"/>
                  <a:gd name="T43" fmla="*/ 27 h 63"/>
                  <a:gd name="T44" fmla="*/ 32 w 74"/>
                  <a:gd name="T45" fmla="*/ 20 h 63"/>
                  <a:gd name="T46" fmla="*/ 21 w 74"/>
                  <a:gd name="T47" fmla="*/ 16 h 63"/>
                  <a:gd name="T48" fmla="*/ 10 w 74"/>
                  <a:gd name="T49" fmla="*/ 21 h 63"/>
                  <a:gd name="T50" fmla="*/ 7 w 74"/>
                  <a:gd name="T51" fmla="*/ 35 h 63"/>
                  <a:gd name="T52" fmla="*/ 13 w 74"/>
                  <a:gd name="T53" fmla="*/ 38 h 63"/>
                  <a:gd name="T54" fmla="*/ 36 w 74"/>
                  <a:gd name="T55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63">
                    <a:moveTo>
                      <a:pt x="16" y="63"/>
                    </a:moveTo>
                    <a:cubicBezTo>
                      <a:pt x="15" y="62"/>
                      <a:pt x="14" y="61"/>
                      <a:pt x="14" y="60"/>
                    </a:cubicBezTo>
                    <a:cubicBezTo>
                      <a:pt x="10" y="51"/>
                      <a:pt x="7" y="42"/>
                      <a:pt x="3" y="34"/>
                    </a:cubicBezTo>
                    <a:cubicBezTo>
                      <a:pt x="1" y="29"/>
                      <a:pt x="0" y="23"/>
                      <a:pt x="0" y="18"/>
                    </a:cubicBezTo>
                    <a:cubicBezTo>
                      <a:pt x="0" y="11"/>
                      <a:pt x="2" y="6"/>
                      <a:pt x="8" y="3"/>
                    </a:cubicBezTo>
                    <a:cubicBezTo>
                      <a:pt x="14" y="0"/>
                      <a:pt x="19" y="1"/>
                      <a:pt x="25" y="4"/>
                    </a:cubicBezTo>
                    <a:cubicBezTo>
                      <a:pt x="28" y="6"/>
                      <a:pt x="31" y="10"/>
                      <a:pt x="33" y="13"/>
                    </a:cubicBezTo>
                    <a:cubicBezTo>
                      <a:pt x="35" y="17"/>
                      <a:pt x="36" y="22"/>
                      <a:pt x="38" y="26"/>
                    </a:cubicBezTo>
                    <a:cubicBezTo>
                      <a:pt x="40" y="25"/>
                      <a:pt x="41" y="25"/>
                      <a:pt x="42" y="25"/>
                    </a:cubicBezTo>
                    <a:cubicBezTo>
                      <a:pt x="46" y="23"/>
                      <a:pt x="51" y="21"/>
                      <a:pt x="55" y="19"/>
                    </a:cubicBezTo>
                    <a:cubicBezTo>
                      <a:pt x="61" y="16"/>
                      <a:pt x="62" y="15"/>
                      <a:pt x="61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4" y="9"/>
                      <a:pt x="64" y="13"/>
                      <a:pt x="66" y="16"/>
                    </a:cubicBezTo>
                    <a:cubicBezTo>
                      <a:pt x="67" y="20"/>
                      <a:pt x="69" y="23"/>
                      <a:pt x="70" y="27"/>
                    </a:cubicBezTo>
                    <a:cubicBezTo>
                      <a:pt x="71" y="30"/>
                      <a:pt x="74" y="33"/>
                      <a:pt x="73" y="38"/>
                    </a:cubicBezTo>
                    <a:cubicBezTo>
                      <a:pt x="72" y="36"/>
                      <a:pt x="71" y="35"/>
                      <a:pt x="70" y="34"/>
                    </a:cubicBezTo>
                    <a:cubicBezTo>
                      <a:pt x="68" y="32"/>
                      <a:pt x="66" y="31"/>
                      <a:pt x="64" y="32"/>
                    </a:cubicBezTo>
                    <a:cubicBezTo>
                      <a:pt x="62" y="33"/>
                      <a:pt x="60" y="34"/>
                      <a:pt x="58" y="35"/>
                    </a:cubicBezTo>
                    <a:cubicBezTo>
                      <a:pt x="46" y="40"/>
                      <a:pt x="34" y="45"/>
                      <a:pt x="22" y="50"/>
                    </a:cubicBezTo>
                    <a:cubicBezTo>
                      <a:pt x="16" y="53"/>
                      <a:pt x="16" y="54"/>
                      <a:pt x="16" y="61"/>
                    </a:cubicBezTo>
                    <a:cubicBezTo>
                      <a:pt x="16" y="62"/>
                      <a:pt x="16" y="62"/>
                      <a:pt x="16" y="63"/>
                    </a:cubicBezTo>
                    <a:close/>
                    <a:moveTo>
                      <a:pt x="36" y="27"/>
                    </a:moveTo>
                    <a:cubicBezTo>
                      <a:pt x="34" y="25"/>
                      <a:pt x="34" y="22"/>
                      <a:pt x="32" y="20"/>
                    </a:cubicBezTo>
                    <a:cubicBezTo>
                      <a:pt x="29" y="16"/>
                      <a:pt x="25" y="14"/>
                      <a:pt x="21" y="16"/>
                    </a:cubicBezTo>
                    <a:cubicBezTo>
                      <a:pt x="17" y="17"/>
                      <a:pt x="13" y="19"/>
                      <a:pt x="10" y="21"/>
                    </a:cubicBezTo>
                    <a:cubicBezTo>
                      <a:pt x="5" y="24"/>
                      <a:pt x="4" y="30"/>
                      <a:pt x="7" y="35"/>
                    </a:cubicBezTo>
                    <a:cubicBezTo>
                      <a:pt x="9" y="38"/>
                      <a:pt x="10" y="39"/>
                      <a:pt x="13" y="38"/>
                    </a:cubicBezTo>
                    <a:cubicBezTo>
                      <a:pt x="20" y="34"/>
                      <a:pt x="28" y="31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49"/>
              <p:cNvSpPr/>
              <p:nvPr/>
            </p:nvSpPr>
            <p:spPr bwMode="auto">
              <a:xfrm>
                <a:off x="2868695" y="21353548"/>
                <a:ext cx="605598" cy="660652"/>
              </a:xfrm>
              <a:custGeom>
                <a:avLst/>
                <a:gdLst>
                  <a:gd name="T0" fmla="*/ 0 w 87"/>
                  <a:gd name="T1" fmla="*/ 51 h 95"/>
                  <a:gd name="T2" fmla="*/ 6 w 87"/>
                  <a:gd name="T3" fmla="*/ 43 h 95"/>
                  <a:gd name="T4" fmla="*/ 22 w 87"/>
                  <a:gd name="T5" fmla="*/ 36 h 95"/>
                  <a:gd name="T6" fmla="*/ 59 w 87"/>
                  <a:gd name="T7" fmla="*/ 36 h 95"/>
                  <a:gd name="T8" fmla="*/ 64 w 87"/>
                  <a:gd name="T9" fmla="*/ 36 h 95"/>
                  <a:gd name="T10" fmla="*/ 62 w 87"/>
                  <a:gd name="T11" fmla="*/ 33 h 95"/>
                  <a:gd name="T12" fmla="*/ 44 w 87"/>
                  <a:gd name="T13" fmla="*/ 18 h 95"/>
                  <a:gd name="T14" fmla="*/ 30 w 87"/>
                  <a:gd name="T15" fmla="*/ 16 h 95"/>
                  <a:gd name="T16" fmla="*/ 29 w 87"/>
                  <a:gd name="T17" fmla="*/ 16 h 95"/>
                  <a:gd name="T18" fmla="*/ 42 w 87"/>
                  <a:gd name="T19" fmla="*/ 0 h 95"/>
                  <a:gd name="T20" fmla="*/ 42 w 87"/>
                  <a:gd name="T21" fmla="*/ 3 h 95"/>
                  <a:gd name="T22" fmla="*/ 44 w 87"/>
                  <a:gd name="T23" fmla="*/ 13 h 95"/>
                  <a:gd name="T24" fmla="*/ 74 w 87"/>
                  <a:gd name="T25" fmla="*/ 38 h 95"/>
                  <a:gd name="T26" fmla="*/ 87 w 87"/>
                  <a:gd name="T27" fmla="*/ 50 h 95"/>
                  <a:gd name="T28" fmla="*/ 83 w 87"/>
                  <a:gd name="T29" fmla="*/ 52 h 95"/>
                  <a:gd name="T30" fmla="*/ 77 w 87"/>
                  <a:gd name="T31" fmla="*/ 52 h 95"/>
                  <a:gd name="T32" fmla="*/ 25 w 87"/>
                  <a:gd name="T33" fmla="*/ 51 h 95"/>
                  <a:gd name="T34" fmla="*/ 19 w 87"/>
                  <a:gd name="T35" fmla="*/ 51 h 95"/>
                  <a:gd name="T36" fmla="*/ 22 w 87"/>
                  <a:gd name="T37" fmla="*/ 55 h 95"/>
                  <a:gd name="T38" fmla="*/ 47 w 87"/>
                  <a:gd name="T39" fmla="*/ 77 h 95"/>
                  <a:gd name="T40" fmla="*/ 61 w 87"/>
                  <a:gd name="T41" fmla="*/ 78 h 95"/>
                  <a:gd name="T42" fmla="*/ 61 w 87"/>
                  <a:gd name="T43" fmla="*/ 77 h 95"/>
                  <a:gd name="T44" fmla="*/ 48 w 87"/>
                  <a:gd name="T45" fmla="*/ 95 h 95"/>
                  <a:gd name="T46" fmla="*/ 49 w 87"/>
                  <a:gd name="T47" fmla="*/ 91 h 95"/>
                  <a:gd name="T48" fmla="*/ 47 w 87"/>
                  <a:gd name="T49" fmla="*/ 82 h 95"/>
                  <a:gd name="T50" fmla="*/ 30 w 87"/>
                  <a:gd name="T51" fmla="*/ 67 h 95"/>
                  <a:gd name="T52" fmla="*/ 15 w 87"/>
                  <a:gd name="T53" fmla="*/ 54 h 95"/>
                  <a:gd name="T54" fmla="*/ 7 w 87"/>
                  <a:gd name="T55" fmla="*/ 51 h 95"/>
                  <a:gd name="T56" fmla="*/ 1 w 87"/>
                  <a:gd name="T57" fmla="*/ 52 h 95"/>
                  <a:gd name="T58" fmla="*/ 0 w 87"/>
                  <a:gd name="T59" fmla="*/ 5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7" h="95">
                    <a:moveTo>
                      <a:pt x="0" y="51"/>
                    </a:moveTo>
                    <a:cubicBezTo>
                      <a:pt x="2" y="49"/>
                      <a:pt x="5" y="46"/>
                      <a:pt x="6" y="43"/>
                    </a:cubicBezTo>
                    <a:cubicBezTo>
                      <a:pt x="10" y="37"/>
                      <a:pt x="15" y="35"/>
                      <a:pt x="22" y="36"/>
                    </a:cubicBezTo>
                    <a:cubicBezTo>
                      <a:pt x="34" y="36"/>
                      <a:pt x="47" y="36"/>
                      <a:pt x="59" y="36"/>
                    </a:cubicBezTo>
                    <a:cubicBezTo>
                      <a:pt x="61" y="36"/>
                      <a:pt x="62" y="36"/>
                      <a:pt x="64" y="36"/>
                    </a:cubicBezTo>
                    <a:cubicBezTo>
                      <a:pt x="63" y="35"/>
                      <a:pt x="63" y="34"/>
                      <a:pt x="62" y="33"/>
                    </a:cubicBezTo>
                    <a:cubicBezTo>
                      <a:pt x="56" y="28"/>
                      <a:pt x="50" y="23"/>
                      <a:pt x="44" y="18"/>
                    </a:cubicBezTo>
                    <a:cubicBezTo>
                      <a:pt x="38" y="12"/>
                      <a:pt x="37" y="12"/>
                      <a:pt x="30" y="16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30" y="13"/>
                      <a:pt x="38" y="3"/>
                      <a:pt x="42" y="0"/>
                    </a:cubicBezTo>
                    <a:cubicBezTo>
                      <a:pt x="42" y="2"/>
                      <a:pt x="42" y="2"/>
                      <a:pt x="42" y="3"/>
                    </a:cubicBezTo>
                    <a:cubicBezTo>
                      <a:pt x="40" y="7"/>
                      <a:pt x="41" y="10"/>
                      <a:pt x="44" y="13"/>
                    </a:cubicBezTo>
                    <a:cubicBezTo>
                      <a:pt x="54" y="21"/>
                      <a:pt x="64" y="30"/>
                      <a:pt x="74" y="38"/>
                    </a:cubicBezTo>
                    <a:cubicBezTo>
                      <a:pt x="78" y="42"/>
                      <a:pt x="82" y="46"/>
                      <a:pt x="87" y="50"/>
                    </a:cubicBezTo>
                    <a:cubicBezTo>
                      <a:pt x="85" y="51"/>
                      <a:pt x="84" y="52"/>
                      <a:pt x="83" y="52"/>
                    </a:cubicBezTo>
                    <a:cubicBezTo>
                      <a:pt x="81" y="52"/>
                      <a:pt x="79" y="52"/>
                      <a:pt x="77" y="52"/>
                    </a:cubicBezTo>
                    <a:cubicBezTo>
                      <a:pt x="60" y="52"/>
                      <a:pt x="42" y="52"/>
                      <a:pt x="25" y="51"/>
                    </a:cubicBezTo>
                    <a:cubicBezTo>
                      <a:pt x="23" y="51"/>
                      <a:pt x="22" y="51"/>
                      <a:pt x="19" y="51"/>
                    </a:cubicBezTo>
                    <a:cubicBezTo>
                      <a:pt x="20" y="53"/>
                      <a:pt x="21" y="54"/>
                      <a:pt x="22" y="55"/>
                    </a:cubicBezTo>
                    <a:cubicBezTo>
                      <a:pt x="30" y="62"/>
                      <a:pt x="39" y="69"/>
                      <a:pt x="47" y="77"/>
                    </a:cubicBezTo>
                    <a:cubicBezTo>
                      <a:pt x="51" y="81"/>
                      <a:pt x="55" y="83"/>
                      <a:pt x="61" y="78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80"/>
                      <a:pt x="52" y="92"/>
                      <a:pt x="48" y="95"/>
                    </a:cubicBezTo>
                    <a:cubicBezTo>
                      <a:pt x="48" y="93"/>
                      <a:pt x="48" y="92"/>
                      <a:pt x="49" y="91"/>
                    </a:cubicBezTo>
                    <a:cubicBezTo>
                      <a:pt x="51" y="87"/>
                      <a:pt x="50" y="85"/>
                      <a:pt x="47" y="82"/>
                    </a:cubicBezTo>
                    <a:cubicBezTo>
                      <a:pt x="41" y="77"/>
                      <a:pt x="35" y="72"/>
                      <a:pt x="30" y="67"/>
                    </a:cubicBezTo>
                    <a:cubicBezTo>
                      <a:pt x="25" y="62"/>
                      <a:pt x="20" y="58"/>
                      <a:pt x="15" y="54"/>
                    </a:cubicBezTo>
                    <a:cubicBezTo>
                      <a:pt x="12" y="51"/>
                      <a:pt x="10" y="51"/>
                      <a:pt x="7" y="51"/>
                    </a:cubicBezTo>
                    <a:cubicBezTo>
                      <a:pt x="5" y="52"/>
                      <a:pt x="3" y="52"/>
                      <a:pt x="1" y="52"/>
                    </a:cubicBezTo>
                    <a:cubicBezTo>
                      <a:pt x="0" y="52"/>
                      <a:pt x="0" y="52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49" name="Freeform 50"/>
              <p:cNvSpPr>
                <a:spLocks noEditPoints="1"/>
              </p:cNvSpPr>
              <p:nvPr/>
            </p:nvSpPr>
            <p:spPr bwMode="auto">
              <a:xfrm>
                <a:off x="6423633" y="25797222"/>
                <a:ext cx="424705" cy="487624"/>
              </a:xfrm>
              <a:custGeom>
                <a:avLst/>
                <a:gdLst>
                  <a:gd name="T0" fmla="*/ 36 w 61"/>
                  <a:gd name="T1" fmla="*/ 26 h 70"/>
                  <a:gd name="T2" fmla="*/ 46 w 61"/>
                  <a:gd name="T3" fmla="*/ 29 h 70"/>
                  <a:gd name="T4" fmla="*/ 60 w 61"/>
                  <a:gd name="T5" fmla="*/ 45 h 70"/>
                  <a:gd name="T6" fmla="*/ 55 w 61"/>
                  <a:gd name="T7" fmla="*/ 59 h 70"/>
                  <a:gd name="T8" fmla="*/ 34 w 61"/>
                  <a:gd name="T9" fmla="*/ 69 h 70"/>
                  <a:gd name="T10" fmla="*/ 21 w 61"/>
                  <a:gd name="T11" fmla="*/ 62 h 70"/>
                  <a:gd name="T12" fmla="*/ 21 w 61"/>
                  <a:gd name="T13" fmla="*/ 46 h 70"/>
                  <a:gd name="T14" fmla="*/ 26 w 61"/>
                  <a:gd name="T15" fmla="*/ 39 h 70"/>
                  <a:gd name="T16" fmla="*/ 17 w 61"/>
                  <a:gd name="T17" fmla="*/ 37 h 70"/>
                  <a:gd name="T18" fmla="*/ 11 w 61"/>
                  <a:gd name="T19" fmla="*/ 8 h 70"/>
                  <a:gd name="T20" fmla="*/ 28 w 61"/>
                  <a:gd name="T21" fmla="*/ 0 h 70"/>
                  <a:gd name="T22" fmla="*/ 42 w 61"/>
                  <a:gd name="T23" fmla="*/ 7 h 70"/>
                  <a:gd name="T24" fmla="*/ 40 w 61"/>
                  <a:gd name="T25" fmla="*/ 21 h 70"/>
                  <a:gd name="T26" fmla="*/ 36 w 61"/>
                  <a:gd name="T27" fmla="*/ 26 h 70"/>
                  <a:gd name="T28" fmla="*/ 29 w 61"/>
                  <a:gd name="T29" fmla="*/ 40 h 70"/>
                  <a:gd name="T30" fmla="*/ 28 w 61"/>
                  <a:gd name="T31" fmla="*/ 48 h 70"/>
                  <a:gd name="T32" fmla="*/ 37 w 61"/>
                  <a:gd name="T33" fmla="*/ 63 h 70"/>
                  <a:gd name="T34" fmla="*/ 46 w 61"/>
                  <a:gd name="T35" fmla="*/ 64 h 70"/>
                  <a:gd name="T36" fmla="*/ 50 w 61"/>
                  <a:gd name="T37" fmla="*/ 55 h 70"/>
                  <a:gd name="T38" fmla="*/ 41 w 61"/>
                  <a:gd name="T39" fmla="*/ 43 h 70"/>
                  <a:gd name="T40" fmla="*/ 29 w 61"/>
                  <a:gd name="T41" fmla="*/ 40 h 70"/>
                  <a:gd name="T42" fmla="*/ 33 w 61"/>
                  <a:gd name="T43" fmla="*/ 26 h 70"/>
                  <a:gd name="T44" fmla="*/ 28 w 61"/>
                  <a:gd name="T45" fmla="*/ 7 h 70"/>
                  <a:gd name="T46" fmla="*/ 22 w 61"/>
                  <a:gd name="T47" fmla="*/ 5 h 70"/>
                  <a:gd name="T48" fmla="*/ 14 w 61"/>
                  <a:gd name="T49" fmla="*/ 10 h 70"/>
                  <a:gd name="T50" fmla="*/ 16 w 61"/>
                  <a:gd name="T51" fmla="*/ 19 h 70"/>
                  <a:gd name="T52" fmla="*/ 33 w 61"/>
                  <a:gd name="T53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70">
                    <a:moveTo>
                      <a:pt x="36" y="26"/>
                    </a:moveTo>
                    <a:cubicBezTo>
                      <a:pt x="40" y="27"/>
                      <a:pt x="43" y="28"/>
                      <a:pt x="46" y="29"/>
                    </a:cubicBezTo>
                    <a:cubicBezTo>
                      <a:pt x="54" y="31"/>
                      <a:pt x="59" y="37"/>
                      <a:pt x="60" y="45"/>
                    </a:cubicBezTo>
                    <a:cubicBezTo>
                      <a:pt x="61" y="51"/>
                      <a:pt x="59" y="55"/>
                      <a:pt x="55" y="59"/>
                    </a:cubicBezTo>
                    <a:cubicBezTo>
                      <a:pt x="50" y="65"/>
                      <a:pt x="42" y="69"/>
                      <a:pt x="34" y="69"/>
                    </a:cubicBezTo>
                    <a:cubicBezTo>
                      <a:pt x="28" y="70"/>
                      <a:pt x="24" y="67"/>
                      <a:pt x="21" y="62"/>
                    </a:cubicBezTo>
                    <a:cubicBezTo>
                      <a:pt x="17" y="57"/>
                      <a:pt x="17" y="51"/>
                      <a:pt x="21" y="46"/>
                    </a:cubicBezTo>
                    <a:cubicBezTo>
                      <a:pt x="22" y="44"/>
                      <a:pt x="24" y="42"/>
                      <a:pt x="26" y="39"/>
                    </a:cubicBezTo>
                    <a:cubicBezTo>
                      <a:pt x="23" y="39"/>
                      <a:pt x="20" y="38"/>
                      <a:pt x="17" y="37"/>
                    </a:cubicBezTo>
                    <a:cubicBezTo>
                      <a:pt x="3" y="32"/>
                      <a:pt x="0" y="17"/>
                      <a:pt x="11" y="8"/>
                    </a:cubicBezTo>
                    <a:cubicBezTo>
                      <a:pt x="16" y="4"/>
                      <a:pt x="22" y="1"/>
                      <a:pt x="28" y="0"/>
                    </a:cubicBezTo>
                    <a:cubicBezTo>
                      <a:pt x="34" y="0"/>
                      <a:pt x="39" y="2"/>
                      <a:pt x="42" y="7"/>
                    </a:cubicBezTo>
                    <a:cubicBezTo>
                      <a:pt x="45" y="12"/>
                      <a:pt x="43" y="17"/>
                      <a:pt x="40" y="21"/>
                    </a:cubicBezTo>
                    <a:cubicBezTo>
                      <a:pt x="39" y="23"/>
                      <a:pt x="38" y="24"/>
                      <a:pt x="36" y="26"/>
                    </a:cubicBezTo>
                    <a:close/>
                    <a:moveTo>
                      <a:pt x="29" y="40"/>
                    </a:moveTo>
                    <a:cubicBezTo>
                      <a:pt x="29" y="43"/>
                      <a:pt x="28" y="46"/>
                      <a:pt x="28" y="48"/>
                    </a:cubicBezTo>
                    <a:cubicBezTo>
                      <a:pt x="29" y="54"/>
                      <a:pt x="32" y="59"/>
                      <a:pt x="37" y="63"/>
                    </a:cubicBezTo>
                    <a:cubicBezTo>
                      <a:pt x="40" y="65"/>
                      <a:pt x="43" y="66"/>
                      <a:pt x="46" y="64"/>
                    </a:cubicBezTo>
                    <a:cubicBezTo>
                      <a:pt x="50" y="62"/>
                      <a:pt x="51" y="58"/>
                      <a:pt x="50" y="55"/>
                    </a:cubicBezTo>
                    <a:cubicBezTo>
                      <a:pt x="49" y="49"/>
                      <a:pt x="46" y="45"/>
                      <a:pt x="41" y="43"/>
                    </a:cubicBezTo>
                    <a:cubicBezTo>
                      <a:pt x="37" y="41"/>
                      <a:pt x="34" y="41"/>
                      <a:pt x="29" y="40"/>
                    </a:cubicBezTo>
                    <a:close/>
                    <a:moveTo>
                      <a:pt x="33" y="26"/>
                    </a:moveTo>
                    <a:cubicBezTo>
                      <a:pt x="35" y="18"/>
                      <a:pt x="33" y="12"/>
                      <a:pt x="28" y="7"/>
                    </a:cubicBezTo>
                    <a:cubicBezTo>
                      <a:pt x="26" y="5"/>
                      <a:pt x="24" y="5"/>
                      <a:pt x="22" y="5"/>
                    </a:cubicBezTo>
                    <a:cubicBezTo>
                      <a:pt x="18" y="5"/>
                      <a:pt x="16" y="7"/>
                      <a:pt x="14" y="10"/>
                    </a:cubicBezTo>
                    <a:cubicBezTo>
                      <a:pt x="13" y="13"/>
                      <a:pt x="14" y="16"/>
                      <a:pt x="16" y="19"/>
                    </a:cubicBezTo>
                    <a:cubicBezTo>
                      <a:pt x="21" y="24"/>
                      <a:pt x="26" y="25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0" name="Freeform 51"/>
              <p:cNvSpPr/>
              <p:nvPr/>
            </p:nvSpPr>
            <p:spPr bwMode="auto">
              <a:xfrm>
                <a:off x="3442833" y="20803004"/>
                <a:ext cx="574138" cy="558409"/>
              </a:xfrm>
              <a:custGeom>
                <a:avLst/>
                <a:gdLst>
                  <a:gd name="T0" fmla="*/ 44 w 82"/>
                  <a:gd name="T1" fmla="*/ 0 h 80"/>
                  <a:gd name="T2" fmla="*/ 57 w 82"/>
                  <a:gd name="T3" fmla="*/ 19 h 80"/>
                  <a:gd name="T4" fmla="*/ 53 w 82"/>
                  <a:gd name="T5" fmla="*/ 18 h 80"/>
                  <a:gd name="T6" fmla="*/ 38 w 82"/>
                  <a:gd name="T7" fmla="*/ 14 h 80"/>
                  <a:gd name="T8" fmla="*/ 21 w 82"/>
                  <a:gd name="T9" fmla="*/ 35 h 80"/>
                  <a:gd name="T10" fmla="*/ 44 w 82"/>
                  <a:gd name="T11" fmla="*/ 68 h 80"/>
                  <a:gd name="T12" fmla="*/ 67 w 82"/>
                  <a:gd name="T13" fmla="*/ 66 h 80"/>
                  <a:gd name="T14" fmla="*/ 68 w 82"/>
                  <a:gd name="T15" fmla="*/ 56 h 80"/>
                  <a:gd name="T16" fmla="*/ 62 w 82"/>
                  <a:gd name="T17" fmla="*/ 48 h 80"/>
                  <a:gd name="T18" fmla="*/ 53 w 82"/>
                  <a:gd name="T19" fmla="*/ 46 h 80"/>
                  <a:gd name="T20" fmla="*/ 50 w 82"/>
                  <a:gd name="T21" fmla="*/ 47 h 80"/>
                  <a:gd name="T22" fmla="*/ 58 w 82"/>
                  <a:gd name="T23" fmla="*/ 40 h 80"/>
                  <a:gd name="T24" fmla="*/ 67 w 82"/>
                  <a:gd name="T25" fmla="*/ 33 h 80"/>
                  <a:gd name="T26" fmla="*/ 75 w 82"/>
                  <a:gd name="T27" fmla="*/ 27 h 80"/>
                  <a:gd name="T28" fmla="*/ 76 w 82"/>
                  <a:gd name="T29" fmla="*/ 28 h 80"/>
                  <a:gd name="T30" fmla="*/ 75 w 82"/>
                  <a:gd name="T31" fmla="*/ 29 h 80"/>
                  <a:gd name="T32" fmla="*/ 75 w 82"/>
                  <a:gd name="T33" fmla="*/ 40 h 80"/>
                  <a:gd name="T34" fmla="*/ 82 w 82"/>
                  <a:gd name="T35" fmla="*/ 50 h 80"/>
                  <a:gd name="T36" fmla="*/ 82 w 82"/>
                  <a:gd name="T37" fmla="*/ 52 h 80"/>
                  <a:gd name="T38" fmla="*/ 49 w 82"/>
                  <a:gd name="T39" fmla="*/ 78 h 80"/>
                  <a:gd name="T40" fmla="*/ 31 w 82"/>
                  <a:gd name="T41" fmla="*/ 76 h 80"/>
                  <a:gd name="T42" fmla="*/ 24 w 82"/>
                  <a:gd name="T43" fmla="*/ 15 h 80"/>
                  <a:gd name="T44" fmla="*/ 36 w 82"/>
                  <a:gd name="T45" fmla="*/ 10 h 80"/>
                  <a:gd name="T46" fmla="*/ 39 w 82"/>
                  <a:gd name="T47" fmla="*/ 9 h 80"/>
                  <a:gd name="T48" fmla="*/ 44 w 82"/>
                  <a:gd name="T49" fmla="*/ 2 h 80"/>
                  <a:gd name="T50" fmla="*/ 44 w 82"/>
                  <a:gd name="T51" fmla="*/ 1 h 80"/>
                  <a:gd name="T52" fmla="*/ 44 w 82"/>
                  <a:gd name="T5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0">
                    <a:moveTo>
                      <a:pt x="44" y="0"/>
                    </a:moveTo>
                    <a:cubicBezTo>
                      <a:pt x="47" y="2"/>
                      <a:pt x="56" y="14"/>
                      <a:pt x="57" y="19"/>
                    </a:cubicBezTo>
                    <a:cubicBezTo>
                      <a:pt x="56" y="20"/>
                      <a:pt x="55" y="18"/>
                      <a:pt x="53" y="18"/>
                    </a:cubicBezTo>
                    <a:cubicBezTo>
                      <a:pt x="48" y="15"/>
                      <a:pt x="43" y="14"/>
                      <a:pt x="38" y="14"/>
                    </a:cubicBezTo>
                    <a:cubicBezTo>
                      <a:pt x="26" y="14"/>
                      <a:pt x="18" y="23"/>
                      <a:pt x="21" y="35"/>
                    </a:cubicBezTo>
                    <a:cubicBezTo>
                      <a:pt x="25" y="48"/>
                      <a:pt x="33" y="60"/>
                      <a:pt x="44" y="68"/>
                    </a:cubicBezTo>
                    <a:cubicBezTo>
                      <a:pt x="52" y="74"/>
                      <a:pt x="60" y="73"/>
                      <a:pt x="67" y="66"/>
                    </a:cubicBezTo>
                    <a:cubicBezTo>
                      <a:pt x="70" y="63"/>
                      <a:pt x="71" y="60"/>
                      <a:pt x="68" y="56"/>
                    </a:cubicBezTo>
                    <a:cubicBezTo>
                      <a:pt x="66" y="54"/>
                      <a:pt x="64" y="51"/>
                      <a:pt x="62" y="48"/>
                    </a:cubicBezTo>
                    <a:cubicBezTo>
                      <a:pt x="59" y="44"/>
                      <a:pt x="58" y="44"/>
                      <a:pt x="53" y="46"/>
                    </a:cubicBezTo>
                    <a:cubicBezTo>
                      <a:pt x="52" y="47"/>
                      <a:pt x="51" y="47"/>
                      <a:pt x="50" y="47"/>
                    </a:cubicBezTo>
                    <a:cubicBezTo>
                      <a:pt x="52" y="44"/>
                      <a:pt x="55" y="42"/>
                      <a:pt x="58" y="40"/>
                    </a:cubicBezTo>
                    <a:cubicBezTo>
                      <a:pt x="61" y="38"/>
                      <a:pt x="64" y="35"/>
                      <a:pt x="67" y="33"/>
                    </a:cubicBezTo>
                    <a:cubicBezTo>
                      <a:pt x="70" y="31"/>
                      <a:pt x="72" y="29"/>
                      <a:pt x="75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5" y="29"/>
                      <a:pt x="75" y="29"/>
                    </a:cubicBezTo>
                    <a:cubicBezTo>
                      <a:pt x="72" y="34"/>
                      <a:pt x="71" y="36"/>
                      <a:pt x="75" y="40"/>
                    </a:cubicBezTo>
                    <a:cubicBezTo>
                      <a:pt x="77" y="44"/>
                      <a:pt x="80" y="47"/>
                      <a:pt x="82" y="50"/>
                    </a:cubicBezTo>
                    <a:cubicBezTo>
                      <a:pt x="82" y="51"/>
                      <a:pt x="82" y="51"/>
                      <a:pt x="82" y="52"/>
                    </a:cubicBezTo>
                    <a:cubicBezTo>
                      <a:pt x="74" y="64"/>
                      <a:pt x="64" y="74"/>
                      <a:pt x="49" y="78"/>
                    </a:cubicBezTo>
                    <a:cubicBezTo>
                      <a:pt x="43" y="80"/>
                      <a:pt x="37" y="79"/>
                      <a:pt x="31" y="76"/>
                    </a:cubicBezTo>
                    <a:cubicBezTo>
                      <a:pt x="11" y="66"/>
                      <a:pt x="0" y="35"/>
                      <a:pt x="24" y="15"/>
                    </a:cubicBezTo>
                    <a:cubicBezTo>
                      <a:pt x="27" y="13"/>
                      <a:pt x="32" y="12"/>
                      <a:pt x="36" y="10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4" y="7"/>
                      <a:pt x="44" y="7"/>
                      <a:pt x="44" y="2"/>
                    </a:cubicBezTo>
                    <a:cubicBezTo>
                      <a:pt x="44" y="2"/>
                      <a:pt x="44" y="2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1" name="Freeform 52"/>
              <p:cNvSpPr/>
              <p:nvPr/>
            </p:nvSpPr>
            <p:spPr bwMode="auto">
              <a:xfrm>
                <a:off x="5141653" y="20291785"/>
                <a:ext cx="456165" cy="495489"/>
              </a:xfrm>
              <a:custGeom>
                <a:avLst/>
                <a:gdLst>
                  <a:gd name="T0" fmla="*/ 58 w 65"/>
                  <a:gd name="T1" fmla="*/ 69 h 70"/>
                  <a:gd name="T2" fmla="*/ 53 w 65"/>
                  <a:gd name="T3" fmla="*/ 66 h 70"/>
                  <a:gd name="T4" fmla="*/ 25 w 65"/>
                  <a:gd name="T5" fmla="*/ 31 h 70"/>
                  <a:gd name="T6" fmla="*/ 13 w 65"/>
                  <a:gd name="T7" fmla="*/ 17 h 70"/>
                  <a:gd name="T8" fmla="*/ 12 w 65"/>
                  <a:gd name="T9" fmla="*/ 21 h 70"/>
                  <a:gd name="T10" fmla="*/ 12 w 65"/>
                  <a:gd name="T11" fmla="*/ 56 h 70"/>
                  <a:gd name="T12" fmla="*/ 20 w 65"/>
                  <a:gd name="T13" fmla="*/ 66 h 70"/>
                  <a:gd name="T14" fmla="*/ 21 w 65"/>
                  <a:gd name="T15" fmla="*/ 68 h 70"/>
                  <a:gd name="T16" fmla="*/ 0 w 65"/>
                  <a:gd name="T17" fmla="*/ 68 h 70"/>
                  <a:gd name="T18" fmla="*/ 3 w 65"/>
                  <a:gd name="T19" fmla="*/ 66 h 70"/>
                  <a:gd name="T20" fmla="*/ 9 w 65"/>
                  <a:gd name="T21" fmla="*/ 58 h 70"/>
                  <a:gd name="T22" fmla="*/ 9 w 65"/>
                  <a:gd name="T23" fmla="*/ 14 h 70"/>
                  <a:gd name="T24" fmla="*/ 6 w 65"/>
                  <a:gd name="T25" fmla="*/ 8 h 70"/>
                  <a:gd name="T26" fmla="*/ 0 w 65"/>
                  <a:gd name="T27" fmla="*/ 2 h 70"/>
                  <a:gd name="T28" fmla="*/ 10 w 65"/>
                  <a:gd name="T29" fmla="*/ 1 h 70"/>
                  <a:gd name="T30" fmla="*/ 27 w 65"/>
                  <a:gd name="T31" fmla="*/ 9 h 70"/>
                  <a:gd name="T32" fmla="*/ 50 w 65"/>
                  <a:gd name="T33" fmla="*/ 39 h 70"/>
                  <a:gd name="T34" fmla="*/ 54 w 65"/>
                  <a:gd name="T35" fmla="*/ 42 h 70"/>
                  <a:gd name="T36" fmla="*/ 54 w 65"/>
                  <a:gd name="T37" fmla="*/ 38 h 70"/>
                  <a:gd name="T38" fmla="*/ 54 w 65"/>
                  <a:gd name="T39" fmla="*/ 15 h 70"/>
                  <a:gd name="T40" fmla="*/ 46 w 65"/>
                  <a:gd name="T41" fmla="*/ 3 h 70"/>
                  <a:gd name="T42" fmla="*/ 45 w 65"/>
                  <a:gd name="T43" fmla="*/ 3 h 70"/>
                  <a:gd name="T44" fmla="*/ 65 w 65"/>
                  <a:gd name="T45" fmla="*/ 2 h 70"/>
                  <a:gd name="T46" fmla="*/ 63 w 65"/>
                  <a:gd name="T47" fmla="*/ 4 h 70"/>
                  <a:gd name="T48" fmla="*/ 58 w 65"/>
                  <a:gd name="T49" fmla="*/ 12 h 70"/>
                  <a:gd name="T50" fmla="*/ 58 w 65"/>
                  <a:gd name="T51" fmla="*/ 26 h 70"/>
                  <a:gd name="T52" fmla="*/ 58 w 65"/>
                  <a:gd name="T53" fmla="*/ 64 h 70"/>
                  <a:gd name="T54" fmla="*/ 58 w 65"/>
                  <a:gd name="T55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70">
                    <a:moveTo>
                      <a:pt x="58" y="69"/>
                    </a:moveTo>
                    <a:cubicBezTo>
                      <a:pt x="54" y="70"/>
                      <a:pt x="54" y="68"/>
                      <a:pt x="53" y="66"/>
                    </a:cubicBezTo>
                    <a:cubicBezTo>
                      <a:pt x="43" y="55"/>
                      <a:pt x="34" y="43"/>
                      <a:pt x="25" y="31"/>
                    </a:cubicBezTo>
                    <a:cubicBezTo>
                      <a:pt x="21" y="27"/>
                      <a:pt x="17" y="22"/>
                      <a:pt x="13" y="17"/>
                    </a:cubicBezTo>
                    <a:cubicBezTo>
                      <a:pt x="13" y="19"/>
                      <a:pt x="12" y="20"/>
                      <a:pt x="12" y="21"/>
                    </a:cubicBezTo>
                    <a:cubicBezTo>
                      <a:pt x="12" y="33"/>
                      <a:pt x="12" y="44"/>
                      <a:pt x="12" y="56"/>
                    </a:cubicBezTo>
                    <a:cubicBezTo>
                      <a:pt x="12" y="63"/>
                      <a:pt x="13" y="64"/>
                      <a:pt x="20" y="66"/>
                    </a:cubicBezTo>
                    <a:cubicBezTo>
                      <a:pt x="20" y="67"/>
                      <a:pt x="21" y="67"/>
                      <a:pt x="21" y="68"/>
                    </a:cubicBezTo>
                    <a:cubicBezTo>
                      <a:pt x="18" y="69"/>
                      <a:pt x="5" y="69"/>
                      <a:pt x="0" y="68"/>
                    </a:cubicBezTo>
                    <a:cubicBezTo>
                      <a:pt x="1" y="67"/>
                      <a:pt x="2" y="66"/>
                      <a:pt x="3" y="66"/>
                    </a:cubicBezTo>
                    <a:cubicBezTo>
                      <a:pt x="7" y="65"/>
                      <a:pt x="9" y="63"/>
                      <a:pt x="9" y="58"/>
                    </a:cubicBezTo>
                    <a:cubicBezTo>
                      <a:pt x="9" y="44"/>
                      <a:pt x="9" y="29"/>
                      <a:pt x="9" y="14"/>
                    </a:cubicBezTo>
                    <a:cubicBezTo>
                      <a:pt x="9" y="11"/>
                      <a:pt x="7" y="9"/>
                      <a:pt x="6" y="8"/>
                    </a:cubicBezTo>
                    <a:cubicBezTo>
                      <a:pt x="4" y="6"/>
                      <a:pt x="2" y="4"/>
                      <a:pt x="0" y="2"/>
                    </a:cubicBezTo>
                    <a:cubicBezTo>
                      <a:pt x="4" y="1"/>
                      <a:pt x="7" y="2"/>
                      <a:pt x="10" y="1"/>
                    </a:cubicBezTo>
                    <a:cubicBezTo>
                      <a:pt x="18" y="0"/>
                      <a:pt x="22" y="3"/>
                      <a:pt x="27" y="9"/>
                    </a:cubicBezTo>
                    <a:cubicBezTo>
                      <a:pt x="34" y="19"/>
                      <a:pt x="42" y="29"/>
                      <a:pt x="50" y="39"/>
                    </a:cubicBezTo>
                    <a:cubicBezTo>
                      <a:pt x="51" y="40"/>
                      <a:pt x="52" y="41"/>
                      <a:pt x="54" y="42"/>
                    </a:cubicBezTo>
                    <a:cubicBezTo>
                      <a:pt x="54" y="41"/>
                      <a:pt x="54" y="39"/>
                      <a:pt x="54" y="38"/>
                    </a:cubicBezTo>
                    <a:cubicBezTo>
                      <a:pt x="54" y="30"/>
                      <a:pt x="54" y="23"/>
                      <a:pt x="54" y="15"/>
                    </a:cubicBezTo>
                    <a:cubicBezTo>
                      <a:pt x="54" y="9"/>
                      <a:pt x="53" y="4"/>
                      <a:pt x="46" y="3"/>
                    </a:cubicBezTo>
                    <a:cubicBezTo>
                      <a:pt x="46" y="3"/>
                      <a:pt x="45" y="3"/>
                      <a:pt x="45" y="3"/>
                    </a:cubicBezTo>
                    <a:cubicBezTo>
                      <a:pt x="48" y="1"/>
                      <a:pt x="61" y="1"/>
                      <a:pt x="65" y="2"/>
                    </a:cubicBezTo>
                    <a:cubicBezTo>
                      <a:pt x="64" y="3"/>
                      <a:pt x="64" y="3"/>
                      <a:pt x="63" y="4"/>
                    </a:cubicBezTo>
                    <a:cubicBezTo>
                      <a:pt x="59" y="5"/>
                      <a:pt x="57" y="8"/>
                      <a:pt x="58" y="12"/>
                    </a:cubicBezTo>
                    <a:cubicBezTo>
                      <a:pt x="58" y="17"/>
                      <a:pt x="58" y="22"/>
                      <a:pt x="58" y="26"/>
                    </a:cubicBezTo>
                    <a:cubicBezTo>
                      <a:pt x="58" y="39"/>
                      <a:pt x="58" y="51"/>
                      <a:pt x="58" y="64"/>
                    </a:cubicBezTo>
                    <a:cubicBezTo>
                      <a:pt x="58" y="66"/>
                      <a:pt x="58" y="67"/>
                      <a:pt x="5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2" name="Freeform 53"/>
              <p:cNvSpPr>
                <a:spLocks noEditPoints="1"/>
              </p:cNvSpPr>
              <p:nvPr/>
            </p:nvSpPr>
            <p:spPr bwMode="auto">
              <a:xfrm>
                <a:off x="5700062" y="26009575"/>
                <a:ext cx="353921" cy="503354"/>
              </a:xfrm>
              <a:custGeom>
                <a:avLst/>
                <a:gdLst>
                  <a:gd name="T0" fmla="*/ 9 w 50"/>
                  <a:gd name="T1" fmla="*/ 71 h 71"/>
                  <a:gd name="T2" fmla="*/ 31 w 50"/>
                  <a:gd name="T3" fmla="*/ 41 h 71"/>
                  <a:gd name="T4" fmla="*/ 23 w 50"/>
                  <a:gd name="T5" fmla="*/ 44 h 71"/>
                  <a:gd name="T6" fmla="*/ 3 w 50"/>
                  <a:gd name="T7" fmla="*/ 33 h 71"/>
                  <a:gd name="T8" fmla="*/ 3 w 50"/>
                  <a:gd name="T9" fmla="*/ 13 h 71"/>
                  <a:gd name="T10" fmla="*/ 21 w 50"/>
                  <a:gd name="T11" fmla="*/ 1 h 71"/>
                  <a:gd name="T12" fmla="*/ 41 w 50"/>
                  <a:gd name="T13" fmla="*/ 11 h 71"/>
                  <a:gd name="T14" fmla="*/ 34 w 50"/>
                  <a:gd name="T15" fmla="*/ 59 h 71"/>
                  <a:gd name="T16" fmla="*/ 9 w 50"/>
                  <a:gd name="T17" fmla="*/ 71 h 71"/>
                  <a:gd name="T18" fmla="*/ 31 w 50"/>
                  <a:gd name="T19" fmla="*/ 32 h 71"/>
                  <a:gd name="T20" fmla="*/ 32 w 50"/>
                  <a:gd name="T21" fmla="*/ 32 h 71"/>
                  <a:gd name="T22" fmla="*/ 28 w 50"/>
                  <a:gd name="T23" fmla="*/ 12 h 71"/>
                  <a:gd name="T24" fmla="*/ 25 w 50"/>
                  <a:gd name="T25" fmla="*/ 6 h 71"/>
                  <a:gd name="T26" fmla="*/ 19 w 50"/>
                  <a:gd name="T27" fmla="*/ 3 h 71"/>
                  <a:gd name="T28" fmla="*/ 15 w 50"/>
                  <a:gd name="T29" fmla="*/ 8 h 71"/>
                  <a:gd name="T30" fmla="*/ 14 w 50"/>
                  <a:gd name="T31" fmla="*/ 10 h 71"/>
                  <a:gd name="T32" fmla="*/ 18 w 50"/>
                  <a:gd name="T33" fmla="*/ 32 h 71"/>
                  <a:gd name="T34" fmla="*/ 21 w 50"/>
                  <a:gd name="T35" fmla="*/ 37 h 71"/>
                  <a:gd name="T36" fmla="*/ 29 w 50"/>
                  <a:gd name="T37" fmla="*/ 39 h 71"/>
                  <a:gd name="T38" fmla="*/ 31 w 50"/>
                  <a:gd name="T39" fmla="*/ 33 h 71"/>
                  <a:gd name="T40" fmla="*/ 31 w 50"/>
                  <a:gd name="T41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71">
                    <a:moveTo>
                      <a:pt x="9" y="71"/>
                    </a:moveTo>
                    <a:cubicBezTo>
                      <a:pt x="22" y="66"/>
                      <a:pt x="29" y="55"/>
                      <a:pt x="31" y="41"/>
                    </a:cubicBezTo>
                    <a:cubicBezTo>
                      <a:pt x="28" y="42"/>
                      <a:pt x="26" y="43"/>
                      <a:pt x="23" y="44"/>
                    </a:cubicBezTo>
                    <a:cubicBezTo>
                      <a:pt x="14" y="46"/>
                      <a:pt x="7" y="42"/>
                      <a:pt x="3" y="33"/>
                    </a:cubicBezTo>
                    <a:cubicBezTo>
                      <a:pt x="0" y="26"/>
                      <a:pt x="1" y="19"/>
                      <a:pt x="3" y="13"/>
                    </a:cubicBezTo>
                    <a:cubicBezTo>
                      <a:pt x="7" y="5"/>
                      <a:pt x="13" y="1"/>
                      <a:pt x="21" y="1"/>
                    </a:cubicBezTo>
                    <a:cubicBezTo>
                      <a:pt x="29" y="0"/>
                      <a:pt x="36" y="3"/>
                      <a:pt x="41" y="11"/>
                    </a:cubicBezTo>
                    <a:cubicBezTo>
                      <a:pt x="50" y="26"/>
                      <a:pt x="47" y="47"/>
                      <a:pt x="34" y="59"/>
                    </a:cubicBezTo>
                    <a:cubicBezTo>
                      <a:pt x="28" y="65"/>
                      <a:pt x="17" y="70"/>
                      <a:pt x="9" y="71"/>
                    </a:cubicBezTo>
                    <a:close/>
                    <a:moveTo>
                      <a:pt x="31" y="32"/>
                    </a:moveTo>
                    <a:cubicBezTo>
                      <a:pt x="31" y="32"/>
                      <a:pt x="31" y="32"/>
                      <a:pt x="32" y="32"/>
                    </a:cubicBezTo>
                    <a:cubicBezTo>
                      <a:pt x="30" y="25"/>
                      <a:pt x="29" y="19"/>
                      <a:pt x="28" y="12"/>
                    </a:cubicBezTo>
                    <a:cubicBezTo>
                      <a:pt x="27" y="10"/>
                      <a:pt x="26" y="8"/>
                      <a:pt x="25" y="6"/>
                    </a:cubicBezTo>
                    <a:cubicBezTo>
                      <a:pt x="24" y="4"/>
                      <a:pt x="22" y="3"/>
                      <a:pt x="19" y="3"/>
                    </a:cubicBezTo>
                    <a:cubicBezTo>
                      <a:pt x="17" y="4"/>
                      <a:pt x="15" y="5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5" y="18"/>
                      <a:pt x="16" y="25"/>
                      <a:pt x="18" y="32"/>
                    </a:cubicBezTo>
                    <a:cubicBezTo>
                      <a:pt x="19" y="34"/>
                      <a:pt x="20" y="35"/>
                      <a:pt x="21" y="37"/>
                    </a:cubicBezTo>
                    <a:cubicBezTo>
                      <a:pt x="23" y="39"/>
                      <a:pt x="25" y="39"/>
                      <a:pt x="29" y="39"/>
                    </a:cubicBezTo>
                    <a:cubicBezTo>
                      <a:pt x="32" y="38"/>
                      <a:pt x="31" y="35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3" name="Freeform 54"/>
              <p:cNvSpPr/>
              <p:nvPr/>
            </p:nvSpPr>
            <p:spPr bwMode="auto">
              <a:xfrm>
                <a:off x="4323703" y="20386164"/>
                <a:ext cx="471894" cy="534814"/>
              </a:xfrm>
              <a:custGeom>
                <a:avLst/>
                <a:gdLst>
                  <a:gd name="T0" fmla="*/ 42 w 68"/>
                  <a:gd name="T1" fmla="*/ 7 h 77"/>
                  <a:gd name="T2" fmla="*/ 62 w 68"/>
                  <a:gd name="T3" fmla="*/ 0 h 77"/>
                  <a:gd name="T4" fmla="*/ 60 w 68"/>
                  <a:gd name="T5" fmla="*/ 3 h 77"/>
                  <a:gd name="T6" fmla="*/ 57 w 68"/>
                  <a:gd name="T7" fmla="*/ 12 h 77"/>
                  <a:gd name="T8" fmla="*/ 65 w 68"/>
                  <a:gd name="T9" fmla="*/ 40 h 77"/>
                  <a:gd name="T10" fmla="*/ 67 w 68"/>
                  <a:gd name="T11" fmla="*/ 55 h 77"/>
                  <a:gd name="T12" fmla="*/ 62 w 68"/>
                  <a:gd name="T13" fmla="*/ 68 h 77"/>
                  <a:gd name="T14" fmla="*/ 34 w 68"/>
                  <a:gd name="T15" fmla="*/ 76 h 77"/>
                  <a:gd name="T16" fmla="*/ 21 w 68"/>
                  <a:gd name="T17" fmla="*/ 66 h 77"/>
                  <a:gd name="T18" fmla="*/ 19 w 68"/>
                  <a:gd name="T19" fmla="*/ 60 h 77"/>
                  <a:gd name="T20" fmla="*/ 10 w 68"/>
                  <a:gd name="T21" fmla="*/ 27 h 77"/>
                  <a:gd name="T22" fmla="*/ 9 w 68"/>
                  <a:gd name="T23" fmla="*/ 25 h 77"/>
                  <a:gd name="T24" fmla="*/ 2 w 68"/>
                  <a:gd name="T25" fmla="*/ 20 h 77"/>
                  <a:gd name="T26" fmla="*/ 0 w 68"/>
                  <a:gd name="T27" fmla="*/ 19 h 77"/>
                  <a:gd name="T28" fmla="*/ 27 w 68"/>
                  <a:gd name="T29" fmla="*/ 10 h 77"/>
                  <a:gd name="T30" fmla="*/ 30 w 68"/>
                  <a:gd name="T31" fmla="*/ 10 h 77"/>
                  <a:gd name="T32" fmla="*/ 30 w 68"/>
                  <a:gd name="T33" fmla="*/ 11 h 77"/>
                  <a:gd name="T34" fmla="*/ 27 w 68"/>
                  <a:gd name="T35" fmla="*/ 12 h 77"/>
                  <a:gd name="T36" fmla="*/ 24 w 68"/>
                  <a:gd name="T37" fmla="*/ 20 h 77"/>
                  <a:gd name="T38" fmla="*/ 34 w 68"/>
                  <a:gd name="T39" fmla="*/ 59 h 77"/>
                  <a:gd name="T40" fmla="*/ 35 w 68"/>
                  <a:gd name="T41" fmla="*/ 61 h 77"/>
                  <a:gd name="T42" fmla="*/ 50 w 68"/>
                  <a:gd name="T43" fmla="*/ 70 h 77"/>
                  <a:gd name="T44" fmla="*/ 64 w 68"/>
                  <a:gd name="T45" fmla="*/ 55 h 77"/>
                  <a:gd name="T46" fmla="*/ 63 w 68"/>
                  <a:gd name="T47" fmla="*/ 45 h 77"/>
                  <a:gd name="T48" fmla="*/ 54 w 68"/>
                  <a:gd name="T49" fmla="*/ 15 h 77"/>
                  <a:gd name="T50" fmla="*/ 44 w 68"/>
                  <a:gd name="T51" fmla="*/ 7 h 77"/>
                  <a:gd name="T52" fmla="*/ 42 w 68"/>
                  <a:gd name="T5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42" y="7"/>
                    </a:moveTo>
                    <a:cubicBezTo>
                      <a:pt x="45" y="4"/>
                      <a:pt x="57" y="1"/>
                      <a:pt x="62" y="0"/>
                    </a:cubicBezTo>
                    <a:cubicBezTo>
                      <a:pt x="61" y="1"/>
                      <a:pt x="61" y="2"/>
                      <a:pt x="60" y="3"/>
                    </a:cubicBezTo>
                    <a:cubicBezTo>
                      <a:pt x="57" y="5"/>
                      <a:pt x="56" y="8"/>
                      <a:pt x="57" y="12"/>
                    </a:cubicBezTo>
                    <a:cubicBezTo>
                      <a:pt x="60" y="21"/>
                      <a:pt x="63" y="31"/>
                      <a:pt x="65" y="40"/>
                    </a:cubicBezTo>
                    <a:cubicBezTo>
                      <a:pt x="66" y="45"/>
                      <a:pt x="67" y="50"/>
                      <a:pt x="67" y="55"/>
                    </a:cubicBezTo>
                    <a:cubicBezTo>
                      <a:pt x="68" y="61"/>
                      <a:pt x="66" y="65"/>
                      <a:pt x="62" y="68"/>
                    </a:cubicBezTo>
                    <a:cubicBezTo>
                      <a:pt x="54" y="74"/>
                      <a:pt x="44" y="77"/>
                      <a:pt x="34" y="76"/>
                    </a:cubicBezTo>
                    <a:cubicBezTo>
                      <a:pt x="28" y="75"/>
                      <a:pt x="24" y="72"/>
                      <a:pt x="21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6" y="49"/>
                      <a:pt x="13" y="38"/>
                      <a:pt x="10" y="27"/>
                    </a:cubicBezTo>
                    <a:cubicBezTo>
                      <a:pt x="10" y="27"/>
                      <a:pt x="9" y="26"/>
                      <a:pt x="9" y="25"/>
                    </a:cubicBezTo>
                    <a:cubicBezTo>
                      <a:pt x="8" y="22"/>
                      <a:pt x="6" y="20"/>
                      <a:pt x="2" y="20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8" y="15"/>
                      <a:pt x="18" y="13"/>
                      <a:pt x="27" y="10"/>
                    </a:cubicBezTo>
                    <a:cubicBezTo>
                      <a:pt x="28" y="10"/>
                      <a:pt x="29" y="10"/>
                      <a:pt x="30" y="10"/>
                    </a:cubicBezTo>
                    <a:cubicBezTo>
                      <a:pt x="30" y="10"/>
                      <a:pt x="30" y="10"/>
                      <a:pt x="30" y="11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4" y="14"/>
                      <a:pt x="23" y="16"/>
                      <a:pt x="24" y="20"/>
                    </a:cubicBezTo>
                    <a:cubicBezTo>
                      <a:pt x="27" y="33"/>
                      <a:pt x="31" y="46"/>
                      <a:pt x="34" y="59"/>
                    </a:cubicBezTo>
                    <a:cubicBezTo>
                      <a:pt x="35" y="60"/>
                      <a:pt x="35" y="60"/>
                      <a:pt x="35" y="61"/>
                    </a:cubicBezTo>
                    <a:cubicBezTo>
                      <a:pt x="38" y="68"/>
                      <a:pt x="43" y="71"/>
                      <a:pt x="50" y="70"/>
                    </a:cubicBezTo>
                    <a:cubicBezTo>
                      <a:pt x="59" y="68"/>
                      <a:pt x="64" y="63"/>
                      <a:pt x="64" y="55"/>
                    </a:cubicBezTo>
                    <a:cubicBezTo>
                      <a:pt x="64" y="51"/>
                      <a:pt x="63" y="48"/>
                      <a:pt x="63" y="45"/>
                    </a:cubicBezTo>
                    <a:cubicBezTo>
                      <a:pt x="60" y="35"/>
                      <a:pt x="57" y="25"/>
                      <a:pt x="54" y="15"/>
                    </a:cubicBezTo>
                    <a:cubicBezTo>
                      <a:pt x="52" y="8"/>
                      <a:pt x="51" y="7"/>
                      <a:pt x="44" y="7"/>
                    </a:cubicBezTo>
                    <a:cubicBezTo>
                      <a:pt x="43" y="7"/>
                      <a:pt x="43" y="7"/>
                      <a:pt x="4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4" name="Freeform 55"/>
              <p:cNvSpPr/>
              <p:nvPr/>
            </p:nvSpPr>
            <p:spPr bwMode="auto">
              <a:xfrm>
                <a:off x="7894371" y="22195094"/>
                <a:ext cx="550543" cy="440435"/>
              </a:xfrm>
              <a:custGeom>
                <a:avLst/>
                <a:gdLst>
                  <a:gd name="T0" fmla="*/ 0 w 79"/>
                  <a:gd name="T1" fmla="*/ 22 h 63"/>
                  <a:gd name="T2" fmla="*/ 20 w 79"/>
                  <a:gd name="T3" fmla="*/ 13 h 63"/>
                  <a:gd name="T4" fmla="*/ 20 w 79"/>
                  <a:gd name="T5" fmla="*/ 17 h 63"/>
                  <a:gd name="T6" fmla="*/ 12 w 79"/>
                  <a:gd name="T7" fmla="*/ 26 h 63"/>
                  <a:gd name="T8" fmla="*/ 13 w 79"/>
                  <a:gd name="T9" fmla="*/ 46 h 63"/>
                  <a:gd name="T10" fmla="*/ 24 w 79"/>
                  <a:gd name="T11" fmla="*/ 50 h 63"/>
                  <a:gd name="T12" fmla="*/ 32 w 79"/>
                  <a:gd name="T13" fmla="*/ 42 h 63"/>
                  <a:gd name="T14" fmla="*/ 32 w 79"/>
                  <a:gd name="T15" fmla="*/ 35 h 63"/>
                  <a:gd name="T16" fmla="*/ 35 w 79"/>
                  <a:gd name="T17" fmla="*/ 14 h 63"/>
                  <a:gd name="T18" fmla="*/ 51 w 79"/>
                  <a:gd name="T19" fmla="*/ 1 h 63"/>
                  <a:gd name="T20" fmla="*/ 66 w 79"/>
                  <a:gd name="T21" fmla="*/ 7 h 63"/>
                  <a:gd name="T22" fmla="*/ 73 w 79"/>
                  <a:gd name="T23" fmla="*/ 24 h 63"/>
                  <a:gd name="T24" fmla="*/ 73 w 79"/>
                  <a:gd name="T25" fmla="*/ 28 h 63"/>
                  <a:gd name="T26" fmla="*/ 76 w 79"/>
                  <a:gd name="T27" fmla="*/ 32 h 63"/>
                  <a:gd name="T28" fmla="*/ 79 w 79"/>
                  <a:gd name="T29" fmla="*/ 34 h 63"/>
                  <a:gd name="T30" fmla="*/ 59 w 79"/>
                  <a:gd name="T31" fmla="*/ 42 h 63"/>
                  <a:gd name="T32" fmla="*/ 62 w 79"/>
                  <a:gd name="T33" fmla="*/ 38 h 63"/>
                  <a:gd name="T34" fmla="*/ 69 w 79"/>
                  <a:gd name="T35" fmla="*/ 26 h 63"/>
                  <a:gd name="T36" fmla="*/ 65 w 79"/>
                  <a:gd name="T37" fmla="*/ 12 h 63"/>
                  <a:gd name="T38" fmla="*/ 50 w 79"/>
                  <a:gd name="T39" fmla="*/ 14 h 63"/>
                  <a:gd name="T40" fmla="*/ 49 w 79"/>
                  <a:gd name="T41" fmla="*/ 21 h 63"/>
                  <a:gd name="T42" fmla="*/ 48 w 79"/>
                  <a:gd name="T43" fmla="*/ 39 h 63"/>
                  <a:gd name="T44" fmla="*/ 45 w 79"/>
                  <a:gd name="T45" fmla="*/ 50 h 63"/>
                  <a:gd name="T46" fmla="*/ 15 w 79"/>
                  <a:gd name="T47" fmla="*/ 53 h 63"/>
                  <a:gd name="T48" fmla="*/ 7 w 79"/>
                  <a:gd name="T49" fmla="*/ 34 h 63"/>
                  <a:gd name="T50" fmla="*/ 0 w 79"/>
                  <a:gd name="T5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63">
                    <a:moveTo>
                      <a:pt x="0" y="22"/>
                    </a:moveTo>
                    <a:cubicBezTo>
                      <a:pt x="7" y="19"/>
                      <a:pt x="14" y="16"/>
                      <a:pt x="20" y="13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7" y="20"/>
                      <a:pt x="14" y="23"/>
                      <a:pt x="12" y="26"/>
                    </a:cubicBezTo>
                    <a:cubicBezTo>
                      <a:pt x="8" y="33"/>
                      <a:pt x="9" y="39"/>
                      <a:pt x="13" y="46"/>
                    </a:cubicBezTo>
                    <a:cubicBezTo>
                      <a:pt x="16" y="50"/>
                      <a:pt x="19" y="51"/>
                      <a:pt x="24" y="50"/>
                    </a:cubicBezTo>
                    <a:cubicBezTo>
                      <a:pt x="28" y="49"/>
                      <a:pt x="31" y="46"/>
                      <a:pt x="32" y="42"/>
                    </a:cubicBezTo>
                    <a:cubicBezTo>
                      <a:pt x="32" y="40"/>
                      <a:pt x="32" y="37"/>
                      <a:pt x="32" y="35"/>
                    </a:cubicBezTo>
                    <a:cubicBezTo>
                      <a:pt x="33" y="28"/>
                      <a:pt x="33" y="21"/>
                      <a:pt x="35" y="14"/>
                    </a:cubicBezTo>
                    <a:cubicBezTo>
                      <a:pt x="37" y="6"/>
                      <a:pt x="43" y="2"/>
                      <a:pt x="51" y="1"/>
                    </a:cubicBezTo>
                    <a:cubicBezTo>
                      <a:pt x="57" y="0"/>
                      <a:pt x="62" y="3"/>
                      <a:pt x="66" y="7"/>
                    </a:cubicBezTo>
                    <a:cubicBezTo>
                      <a:pt x="70" y="12"/>
                      <a:pt x="72" y="18"/>
                      <a:pt x="73" y="24"/>
                    </a:cubicBezTo>
                    <a:cubicBezTo>
                      <a:pt x="73" y="26"/>
                      <a:pt x="73" y="27"/>
                      <a:pt x="73" y="28"/>
                    </a:cubicBezTo>
                    <a:cubicBezTo>
                      <a:pt x="73" y="30"/>
                      <a:pt x="74" y="32"/>
                      <a:pt x="76" y="32"/>
                    </a:cubicBezTo>
                    <a:cubicBezTo>
                      <a:pt x="77" y="32"/>
                      <a:pt x="78" y="33"/>
                      <a:pt x="79" y="34"/>
                    </a:cubicBezTo>
                    <a:cubicBezTo>
                      <a:pt x="75" y="37"/>
                      <a:pt x="63" y="42"/>
                      <a:pt x="59" y="42"/>
                    </a:cubicBezTo>
                    <a:cubicBezTo>
                      <a:pt x="60" y="40"/>
                      <a:pt x="61" y="39"/>
                      <a:pt x="62" y="38"/>
                    </a:cubicBezTo>
                    <a:cubicBezTo>
                      <a:pt x="65" y="34"/>
                      <a:pt x="68" y="31"/>
                      <a:pt x="69" y="26"/>
                    </a:cubicBezTo>
                    <a:cubicBezTo>
                      <a:pt x="70" y="21"/>
                      <a:pt x="69" y="16"/>
                      <a:pt x="65" y="12"/>
                    </a:cubicBezTo>
                    <a:cubicBezTo>
                      <a:pt x="61" y="7"/>
                      <a:pt x="53" y="8"/>
                      <a:pt x="50" y="14"/>
                    </a:cubicBezTo>
                    <a:cubicBezTo>
                      <a:pt x="49" y="16"/>
                      <a:pt x="49" y="19"/>
                      <a:pt x="49" y="21"/>
                    </a:cubicBezTo>
                    <a:cubicBezTo>
                      <a:pt x="48" y="27"/>
                      <a:pt x="49" y="33"/>
                      <a:pt x="48" y="39"/>
                    </a:cubicBezTo>
                    <a:cubicBezTo>
                      <a:pt x="47" y="42"/>
                      <a:pt x="47" y="46"/>
                      <a:pt x="45" y="50"/>
                    </a:cubicBezTo>
                    <a:cubicBezTo>
                      <a:pt x="39" y="60"/>
                      <a:pt x="24" y="63"/>
                      <a:pt x="15" y="53"/>
                    </a:cubicBezTo>
                    <a:cubicBezTo>
                      <a:pt x="11" y="47"/>
                      <a:pt x="8" y="41"/>
                      <a:pt x="7" y="34"/>
                    </a:cubicBezTo>
                    <a:cubicBezTo>
                      <a:pt x="5" y="27"/>
                      <a:pt x="5" y="27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5" name="Freeform 56"/>
              <p:cNvSpPr/>
              <p:nvPr/>
            </p:nvSpPr>
            <p:spPr bwMode="auto">
              <a:xfrm>
                <a:off x="7902235" y="24263565"/>
                <a:ext cx="542679" cy="503354"/>
              </a:xfrm>
              <a:custGeom>
                <a:avLst/>
                <a:gdLst>
                  <a:gd name="T0" fmla="*/ 64 w 77"/>
                  <a:gd name="T1" fmla="*/ 40 h 72"/>
                  <a:gd name="T2" fmla="*/ 65 w 77"/>
                  <a:gd name="T3" fmla="*/ 37 h 72"/>
                  <a:gd name="T4" fmla="*/ 59 w 77"/>
                  <a:gd name="T5" fmla="*/ 30 h 72"/>
                  <a:gd name="T6" fmla="*/ 45 w 77"/>
                  <a:gd name="T7" fmla="*/ 32 h 72"/>
                  <a:gd name="T8" fmla="*/ 37 w 77"/>
                  <a:gd name="T9" fmla="*/ 32 h 72"/>
                  <a:gd name="T10" fmla="*/ 33 w 77"/>
                  <a:gd name="T11" fmla="*/ 33 h 72"/>
                  <a:gd name="T12" fmla="*/ 39 w 77"/>
                  <a:gd name="T13" fmla="*/ 41 h 72"/>
                  <a:gd name="T14" fmla="*/ 47 w 77"/>
                  <a:gd name="T15" fmla="*/ 52 h 72"/>
                  <a:gd name="T16" fmla="*/ 50 w 77"/>
                  <a:gd name="T17" fmla="*/ 56 h 72"/>
                  <a:gd name="T18" fmla="*/ 57 w 77"/>
                  <a:gd name="T19" fmla="*/ 55 h 72"/>
                  <a:gd name="T20" fmla="*/ 60 w 77"/>
                  <a:gd name="T21" fmla="*/ 51 h 72"/>
                  <a:gd name="T22" fmla="*/ 53 w 77"/>
                  <a:gd name="T23" fmla="*/ 72 h 72"/>
                  <a:gd name="T24" fmla="*/ 52 w 77"/>
                  <a:gd name="T25" fmla="*/ 71 h 72"/>
                  <a:gd name="T26" fmla="*/ 48 w 77"/>
                  <a:gd name="T27" fmla="*/ 60 h 72"/>
                  <a:gd name="T28" fmla="*/ 31 w 77"/>
                  <a:gd name="T29" fmla="*/ 37 h 72"/>
                  <a:gd name="T30" fmla="*/ 26 w 77"/>
                  <a:gd name="T31" fmla="*/ 33 h 72"/>
                  <a:gd name="T32" fmla="*/ 13 w 77"/>
                  <a:gd name="T33" fmla="*/ 27 h 72"/>
                  <a:gd name="T34" fmla="*/ 2 w 77"/>
                  <a:gd name="T35" fmla="*/ 31 h 72"/>
                  <a:gd name="T36" fmla="*/ 1 w 77"/>
                  <a:gd name="T37" fmla="*/ 32 h 72"/>
                  <a:gd name="T38" fmla="*/ 0 w 77"/>
                  <a:gd name="T39" fmla="*/ 30 h 72"/>
                  <a:gd name="T40" fmla="*/ 12 w 77"/>
                  <a:gd name="T41" fmla="*/ 1 h 72"/>
                  <a:gd name="T42" fmla="*/ 13 w 77"/>
                  <a:gd name="T43" fmla="*/ 0 h 72"/>
                  <a:gd name="T44" fmla="*/ 13 w 77"/>
                  <a:gd name="T45" fmla="*/ 3 h 72"/>
                  <a:gd name="T46" fmla="*/ 18 w 77"/>
                  <a:gd name="T47" fmla="*/ 12 h 72"/>
                  <a:gd name="T48" fmla="*/ 30 w 77"/>
                  <a:gd name="T49" fmla="*/ 17 h 72"/>
                  <a:gd name="T50" fmla="*/ 34 w 77"/>
                  <a:gd name="T51" fmla="*/ 18 h 72"/>
                  <a:gd name="T52" fmla="*/ 67 w 77"/>
                  <a:gd name="T53" fmla="*/ 14 h 72"/>
                  <a:gd name="T54" fmla="*/ 76 w 77"/>
                  <a:gd name="T55" fmla="*/ 8 h 72"/>
                  <a:gd name="T56" fmla="*/ 77 w 77"/>
                  <a:gd name="T57" fmla="*/ 10 h 72"/>
                  <a:gd name="T58" fmla="*/ 66 w 77"/>
                  <a:gd name="T59" fmla="*/ 39 h 72"/>
                  <a:gd name="T60" fmla="*/ 64 w 77"/>
                  <a:gd name="T61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2">
                    <a:moveTo>
                      <a:pt x="64" y="40"/>
                    </a:moveTo>
                    <a:cubicBezTo>
                      <a:pt x="65" y="39"/>
                      <a:pt x="65" y="38"/>
                      <a:pt x="65" y="37"/>
                    </a:cubicBezTo>
                    <a:cubicBezTo>
                      <a:pt x="67" y="31"/>
                      <a:pt x="66" y="30"/>
                      <a:pt x="59" y="30"/>
                    </a:cubicBezTo>
                    <a:cubicBezTo>
                      <a:pt x="54" y="31"/>
                      <a:pt x="50" y="31"/>
                      <a:pt x="45" y="32"/>
                    </a:cubicBezTo>
                    <a:cubicBezTo>
                      <a:pt x="42" y="32"/>
                      <a:pt x="40" y="32"/>
                      <a:pt x="37" y="32"/>
                    </a:cubicBezTo>
                    <a:cubicBezTo>
                      <a:pt x="36" y="33"/>
                      <a:pt x="35" y="33"/>
                      <a:pt x="33" y="33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41" y="45"/>
                      <a:pt x="44" y="48"/>
                      <a:pt x="47" y="52"/>
                    </a:cubicBezTo>
                    <a:cubicBezTo>
                      <a:pt x="48" y="53"/>
                      <a:pt x="49" y="55"/>
                      <a:pt x="50" y="56"/>
                    </a:cubicBezTo>
                    <a:cubicBezTo>
                      <a:pt x="53" y="58"/>
                      <a:pt x="55" y="58"/>
                      <a:pt x="57" y="55"/>
                    </a:cubicBezTo>
                    <a:cubicBezTo>
                      <a:pt x="58" y="54"/>
                      <a:pt x="59" y="53"/>
                      <a:pt x="60" y="51"/>
                    </a:cubicBezTo>
                    <a:cubicBezTo>
                      <a:pt x="60" y="55"/>
                      <a:pt x="56" y="68"/>
                      <a:pt x="53" y="72"/>
                    </a:cubicBezTo>
                    <a:cubicBezTo>
                      <a:pt x="53" y="71"/>
                      <a:pt x="52" y="71"/>
                      <a:pt x="52" y="71"/>
                    </a:cubicBezTo>
                    <a:cubicBezTo>
                      <a:pt x="52" y="67"/>
                      <a:pt x="50" y="64"/>
                      <a:pt x="48" y="60"/>
                    </a:cubicBezTo>
                    <a:cubicBezTo>
                      <a:pt x="42" y="53"/>
                      <a:pt x="37" y="45"/>
                      <a:pt x="31" y="37"/>
                    </a:cubicBezTo>
                    <a:cubicBezTo>
                      <a:pt x="30" y="35"/>
                      <a:pt x="29" y="34"/>
                      <a:pt x="26" y="33"/>
                    </a:cubicBezTo>
                    <a:cubicBezTo>
                      <a:pt x="22" y="31"/>
                      <a:pt x="17" y="29"/>
                      <a:pt x="13" y="27"/>
                    </a:cubicBezTo>
                    <a:cubicBezTo>
                      <a:pt x="7" y="25"/>
                      <a:pt x="6" y="25"/>
                      <a:pt x="2" y="31"/>
                    </a:cubicBezTo>
                    <a:cubicBezTo>
                      <a:pt x="2" y="31"/>
                      <a:pt x="1" y="31"/>
                      <a:pt x="1" y="32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4" y="20"/>
                      <a:pt x="8" y="11"/>
                      <a:pt x="12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2" y="8"/>
                      <a:pt x="13" y="10"/>
                      <a:pt x="18" y="12"/>
                    </a:cubicBezTo>
                    <a:cubicBezTo>
                      <a:pt x="22" y="14"/>
                      <a:pt x="26" y="16"/>
                      <a:pt x="30" y="17"/>
                    </a:cubicBezTo>
                    <a:cubicBezTo>
                      <a:pt x="31" y="18"/>
                      <a:pt x="33" y="18"/>
                      <a:pt x="34" y="18"/>
                    </a:cubicBezTo>
                    <a:cubicBezTo>
                      <a:pt x="45" y="17"/>
                      <a:pt x="56" y="15"/>
                      <a:pt x="67" y="14"/>
                    </a:cubicBezTo>
                    <a:cubicBezTo>
                      <a:pt x="70" y="13"/>
                      <a:pt x="74" y="12"/>
                      <a:pt x="76" y="8"/>
                    </a:cubicBezTo>
                    <a:cubicBezTo>
                      <a:pt x="77" y="9"/>
                      <a:pt x="77" y="10"/>
                      <a:pt x="77" y="10"/>
                    </a:cubicBezTo>
                    <a:cubicBezTo>
                      <a:pt x="74" y="20"/>
                      <a:pt x="70" y="29"/>
                      <a:pt x="66" y="39"/>
                    </a:cubicBezTo>
                    <a:cubicBezTo>
                      <a:pt x="66" y="39"/>
                      <a:pt x="66" y="39"/>
                      <a:pt x="64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6" name="Freeform 57"/>
              <p:cNvSpPr/>
              <p:nvPr/>
            </p:nvSpPr>
            <p:spPr bwMode="auto">
              <a:xfrm>
                <a:off x="8098858" y="23484939"/>
                <a:ext cx="479759" cy="424705"/>
              </a:xfrm>
              <a:custGeom>
                <a:avLst/>
                <a:gdLst>
                  <a:gd name="T0" fmla="*/ 5 w 68"/>
                  <a:gd name="T1" fmla="*/ 10 h 61"/>
                  <a:gd name="T2" fmla="*/ 5 w 68"/>
                  <a:gd name="T3" fmla="*/ 13 h 61"/>
                  <a:gd name="T4" fmla="*/ 12 w 68"/>
                  <a:gd name="T5" fmla="*/ 20 h 61"/>
                  <a:gd name="T6" fmla="*/ 37 w 68"/>
                  <a:gd name="T7" fmla="*/ 22 h 61"/>
                  <a:gd name="T8" fmla="*/ 61 w 68"/>
                  <a:gd name="T9" fmla="*/ 23 h 61"/>
                  <a:gd name="T10" fmla="*/ 64 w 68"/>
                  <a:gd name="T11" fmla="*/ 23 h 61"/>
                  <a:gd name="T12" fmla="*/ 63 w 68"/>
                  <a:gd name="T13" fmla="*/ 14 h 61"/>
                  <a:gd name="T14" fmla="*/ 58 w 68"/>
                  <a:gd name="T15" fmla="*/ 6 h 61"/>
                  <a:gd name="T16" fmla="*/ 50 w 68"/>
                  <a:gd name="T17" fmla="*/ 1 h 61"/>
                  <a:gd name="T18" fmla="*/ 68 w 68"/>
                  <a:gd name="T19" fmla="*/ 2 h 61"/>
                  <a:gd name="T20" fmla="*/ 64 w 68"/>
                  <a:gd name="T21" fmla="*/ 61 h 61"/>
                  <a:gd name="T22" fmla="*/ 46 w 68"/>
                  <a:gd name="T23" fmla="*/ 60 h 61"/>
                  <a:gd name="T24" fmla="*/ 47 w 68"/>
                  <a:gd name="T25" fmla="*/ 57 h 61"/>
                  <a:gd name="T26" fmla="*/ 49 w 68"/>
                  <a:gd name="T27" fmla="*/ 57 h 61"/>
                  <a:gd name="T28" fmla="*/ 63 w 68"/>
                  <a:gd name="T29" fmla="*/ 40 h 61"/>
                  <a:gd name="T30" fmla="*/ 60 w 68"/>
                  <a:gd name="T31" fmla="*/ 39 h 61"/>
                  <a:gd name="T32" fmla="*/ 17 w 68"/>
                  <a:gd name="T33" fmla="*/ 36 h 61"/>
                  <a:gd name="T34" fmla="*/ 12 w 68"/>
                  <a:gd name="T35" fmla="*/ 35 h 61"/>
                  <a:gd name="T36" fmla="*/ 3 w 68"/>
                  <a:gd name="T37" fmla="*/ 41 h 61"/>
                  <a:gd name="T38" fmla="*/ 2 w 68"/>
                  <a:gd name="T39" fmla="*/ 45 h 61"/>
                  <a:gd name="T40" fmla="*/ 2 w 68"/>
                  <a:gd name="T41" fmla="*/ 36 h 61"/>
                  <a:gd name="T42" fmla="*/ 2 w 68"/>
                  <a:gd name="T43" fmla="*/ 27 h 61"/>
                  <a:gd name="T44" fmla="*/ 3 w 68"/>
                  <a:gd name="T45" fmla="*/ 18 h 61"/>
                  <a:gd name="T46" fmla="*/ 4 w 68"/>
                  <a:gd name="T47" fmla="*/ 9 h 61"/>
                  <a:gd name="T48" fmla="*/ 5 w 68"/>
                  <a:gd name="T4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1">
                    <a:moveTo>
                      <a:pt x="5" y="10"/>
                    </a:moveTo>
                    <a:cubicBezTo>
                      <a:pt x="5" y="11"/>
                      <a:pt x="5" y="12"/>
                      <a:pt x="5" y="13"/>
                    </a:cubicBezTo>
                    <a:cubicBezTo>
                      <a:pt x="6" y="17"/>
                      <a:pt x="8" y="19"/>
                      <a:pt x="12" y="20"/>
                    </a:cubicBezTo>
                    <a:cubicBezTo>
                      <a:pt x="20" y="20"/>
                      <a:pt x="29" y="21"/>
                      <a:pt x="37" y="22"/>
                    </a:cubicBezTo>
                    <a:cubicBezTo>
                      <a:pt x="45" y="22"/>
                      <a:pt x="53" y="23"/>
                      <a:pt x="61" y="23"/>
                    </a:cubicBezTo>
                    <a:cubicBezTo>
                      <a:pt x="62" y="23"/>
                      <a:pt x="63" y="23"/>
                      <a:pt x="64" y="23"/>
                    </a:cubicBezTo>
                    <a:cubicBezTo>
                      <a:pt x="65" y="20"/>
                      <a:pt x="64" y="17"/>
                      <a:pt x="63" y="14"/>
                    </a:cubicBezTo>
                    <a:cubicBezTo>
                      <a:pt x="62" y="10"/>
                      <a:pt x="61" y="8"/>
                      <a:pt x="58" y="6"/>
                    </a:cubicBezTo>
                    <a:cubicBezTo>
                      <a:pt x="55" y="4"/>
                      <a:pt x="52" y="3"/>
                      <a:pt x="50" y="1"/>
                    </a:cubicBezTo>
                    <a:cubicBezTo>
                      <a:pt x="56" y="0"/>
                      <a:pt x="62" y="1"/>
                      <a:pt x="68" y="2"/>
                    </a:cubicBezTo>
                    <a:cubicBezTo>
                      <a:pt x="67" y="21"/>
                      <a:pt x="65" y="41"/>
                      <a:pt x="64" y="61"/>
                    </a:cubicBezTo>
                    <a:cubicBezTo>
                      <a:pt x="58" y="61"/>
                      <a:pt x="52" y="61"/>
                      <a:pt x="46" y="60"/>
                    </a:cubicBezTo>
                    <a:cubicBezTo>
                      <a:pt x="46" y="59"/>
                      <a:pt x="46" y="58"/>
                      <a:pt x="47" y="57"/>
                    </a:cubicBezTo>
                    <a:cubicBezTo>
                      <a:pt x="47" y="57"/>
                      <a:pt x="48" y="57"/>
                      <a:pt x="49" y="57"/>
                    </a:cubicBezTo>
                    <a:cubicBezTo>
                      <a:pt x="58" y="55"/>
                      <a:pt x="63" y="50"/>
                      <a:pt x="63" y="40"/>
                    </a:cubicBezTo>
                    <a:cubicBezTo>
                      <a:pt x="62" y="39"/>
                      <a:pt x="61" y="39"/>
                      <a:pt x="60" y="39"/>
                    </a:cubicBezTo>
                    <a:cubicBezTo>
                      <a:pt x="46" y="38"/>
                      <a:pt x="31" y="37"/>
                      <a:pt x="17" y="36"/>
                    </a:cubicBezTo>
                    <a:cubicBezTo>
                      <a:pt x="15" y="36"/>
                      <a:pt x="13" y="35"/>
                      <a:pt x="12" y="35"/>
                    </a:cubicBezTo>
                    <a:cubicBezTo>
                      <a:pt x="7" y="35"/>
                      <a:pt x="4" y="36"/>
                      <a:pt x="3" y="41"/>
                    </a:cubicBezTo>
                    <a:cubicBezTo>
                      <a:pt x="3" y="42"/>
                      <a:pt x="3" y="43"/>
                      <a:pt x="2" y="45"/>
                    </a:cubicBezTo>
                    <a:cubicBezTo>
                      <a:pt x="0" y="41"/>
                      <a:pt x="2" y="38"/>
                      <a:pt x="2" y="36"/>
                    </a:cubicBezTo>
                    <a:cubicBezTo>
                      <a:pt x="2" y="33"/>
                      <a:pt x="2" y="30"/>
                      <a:pt x="2" y="27"/>
                    </a:cubicBezTo>
                    <a:cubicBezTo>
                      <a:pt x="2" y="24"/>
                      <a:pt x="2" y="21"/>
                      <a:pt x="3" y="18"/>
                    </a:cubicBezTo>
                    <a:cubicBezTo>
                      <a:pt x="3" y="15"/>
                      <a:pt x="2" y="12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7" name="Freeform 58"/>
              <p:cNvSpPr/>
              <p:nvPr/>
            </p:nvSpPr>
            <p:spPr bwMode="auto">
              <a:xfrm>
                <a:off x="6510147" y="20480543"/>
                <a:ext cx="432570" cy="542679"/>
              </a:xfrm>
              <a:custGeom>
                <a:avLst/>
                <a:gdLst>
                  <a:gd name="T0" fmla="*/ 6 w 61"/>
                  <a:gd name="T1" fmla="*/ 77 h 77"/>
                  <a:gd name="T2" fmla="*/ 5 w 61"/>
                  <a:gd name="T3" fmla="*/ 71 h 77"/>
                  <a:gd name="T4" fmla="*/ 5 w 61"/>
                  <a:gd name="T5" fmla="*/ 14 h 77"/>
                  <a:gd name="T6" fmla="*/ 0 w 61"/>
                  <a:gd name="T7" fmla="*/ 1 h 77"/>
                  <a:gd name="T8" fmla="*/ 29 w 61"/>
                  <a:gd name="T9" fmla="*/ 14 h 77"/>
                  <a:gd name="T10" fmla="*/ 25 w 61"/>
                  <a:gd name="T11" fmla="*/ 13 h 77"/>
                  <a:gd name="T12" fmla="*/ 20 w 61"/>
                  <a:gd name="T13" fmla="*/ 16 h 77"/>
                  <a:gd name="T14" fmla="*/ 20 w 61"/>
                  <a:gd name="T15" fmla="*/ 19 h 77"/>
                  <a:gd name="T16" fmla="*/ 19 w 61"/>
                  <a:gd name="T17" fmla="*/ 55 h 77"/>
                  <a:gd name="T18" fmla="*/ 20 w 61"/>
                  <a:gd name="T19" fmla="*/ 57 h 77"/>
                  <a:gd name="T20" fmla="*/ 21 w 61"/>
                  <a:gd name="T21" fmla="*/ 57 h 77"/>
                  <a:gd name="T22" fmla="*/ 45 w 61"/>
                  <a:gd name="T23" fmla="*/ 31 h 77"/>
                  <a:gd name="T24" fmla="*/ 45 w 61"/>
                  <a:gd name="T25" fmla="*/ 31 h 77"/>
                  <a:gd name="T26" fmla="*/ 44 w 61"/>
                  <a:gd name="T27" fmla="*/ 21 h 77"/>
                  <a:gd name="T28" fmla="*/ 43 w 61"/>
                  <a:gd name="T29" fmla="*/ 19 h 77"/>
                  <a:gd name="T30" fmla="*/ 61 w 61"/>
                  <a:gd name="T31" fmla="*/ 26 h 77"/>
                  <a:gd name="T32" fmla="*/ 59 w 61"/>
                  <a:gd name="T33" fmla="*/ 27 h 77"/>
                  <a:gd name="T34" fmla="*/ 49 w 61"/>
                  <a:gd name="T35" fmla="*/ 32 h 77"/>
                  <a:gd name="T36" fmla="*/ 10 w 61"/>
                  <a:gd name="T37" fmla="*/ 73 h 77"/>
                  <a:gd name="T38" fmla="*/ 6 w 61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77">
                    <a:moveTo>
                      <a:pt x="6" y="77"/>
                    </a:moveTo>
                    <a:cubicBezTo>
                      <a:pt x="5" y="74"/>
                      <a:pt x="5" y="73"/>
                      <a:pt x="5" y="71"/>
                    </a:cubicBezTo>
                    <a:cubicBezTo>
                      <a:pt x="5" y="52"/>
                      <a:pt x="5" y="33"/>
                      <a:pt x="5" y="14"/>
                    </a:cubicBezTo>
                    <a:cubicBezTo>
                      <a:pt x="5" y="9"/>
                      <a:pt x="5" y="4"/>
                      <a:pt x="0" y="1"/>
                    </a:cubicBezTo>
                    <a:cubicBezTo>
                      <a:pt x="4" y="0"/>
                      <a:pt x="26" y="10"/>
                      <a:pt x="29" y="14"/>
                    </a:cubicBezTo>
                    <a:cubicBezTo>
                      <a:pt x="28" y="13"/>
                      <a:pt x="27" y="13"/>
                      <a:pt x="25" y="13"/>
                    </a:cubicBezTo>
                    <a:cubicBezTo>
                      <a:pt x="22" y="12"/>
                      <a:pt x="21" y="13"/>
                      <a:pt x="20" y="16"/>
                    </a:cubicBezTo>
                    <a:cubicBezTo>
                      <a:pt x="20" y="17"/>
                      <a:pt x="20" y="18"/>
                      <a:pt x="20" y="19"/>
                    </a:cubicBezTo>
                    <a:cubicBezTo>
                      <a:pt x="19" y="31"/>
                      <a:pt x="19" y="43"/>
                      <a:pt x="19" y="55"/>
                    </a:cubicBezTo>
                    <a:cubicBezTo>
                      <a:pt x="19" y="55"/>
                      <a:pt x="19" y="56"/>
                      <a:pt x="20" y="57"/>
                    </a:cubicBezTo>
                    <a:cubicBezTo>
                      <a:pt x="20" y="57"/>
                      <a:pt x="21" y="57"/>
                      <a:pt x="21" y="57"/>
                    </a:cubicBezTo>
                    <a:cubicBezTo>
                      <a:pt x="29" y="48"/>
                      <a:pt x="37" y="40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26"/>
                      <a:pt x="49" y="24"/>
                      <a:pt x="44" y="21"/>
                    </a:cubicBezTo>
                    <a:cubicBezTo>
                      <a:pt x="43" y="20"/>
                      <a:pt x="43" y="20"/>
                      <a:pt x="43" y="19"/>
                    </a:cubicBezTo>
                    <a:cubicBezTo>
                      <a:pt x="49" y="20"/>
                      <a:pt x="55" y="23"/>
                      <a:pt x="61" y="26"/>
                    </a:cubicBezTo>
                    <a:cubicBezTo>
                      <a:pt x="60" y="27"/>
                      <a:pt x="60" y="27"/>
                      <a:pt x="59" y="27"/>
                    </a:cubicBezTo>
                    <a:cubicBezTo>
                      <a:pt x="55" y="27"/>
                      <a:pt x="52" y="29"/>
                      <a:pt x="49" y="32"/>
                    </a:cubicBezTo>
                    <a:cubicBezTo>
                      <a:pt x="36" y="46"/>
                      <a:pt x="23" y="60"/>
                      <a:pt x="10" y="73"/>
                    </a:cubicBezTo>
                    <a:cubicBezTo>
                      <a:pt x="9" y="74"/>
                      <a:pt x="8" y="75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8" name="Freeform 59"/>
              <p:cNvSpPr/>
              <p:nvPr/>
            </p:nvSpPr>
            <p:spPr bwMode="auto">
              <a:xfrm>
                <a:off x="2585558" y="22053525"/>
                <a:ext cx="495489" cy="432570"/>
              </a:xfrm>
              <a:custGeom>
                <a:avLst/>
                <a:gdLst>
                  <a:gd name="T0" fmla="*/ 0 w 71"/>
                  <a:gd name="T1" fmla="*/ 32 h 61"/>
                  <a:gd name="T2" fmla="*/ 15 w 71"/>
                  <a:gd name="T3" fmla="*/ 0 h 61"/>
                  <a:gd name="T4" fmla="*/ 14 w 71"/>
                  <a:gd name="T5" fmla="*/ 3 h 61"/>
                  <a:gd name="T6" fmla="*/ 19 w 71"/>
                  <a:gd name="T7" fmla="*/ 13 h 61"/>
                  <a:gd name="T8" fmla="*/ 58 w 71"/>
                  <a:gd name="T9" fmla="*/ 33 h 61"/>
                  <a:gd name="T10" fmla="*/ 68 w 71"/>
                  <a:gd name="T11" fmla="*/ 31 h 61"/>
                  <a:gd name="T12" fmla="*/ 71 w 71"/>
                  <a:gd name="T13" fmla="*/ 28 h 61"/>
                  <a:gd name="T14" fmla="*/ 56 w 71"/>
                  <a:gd name="T15" fmla="*/ 61 h 61"/>
                  <a:gd name="T16" fmla="*/ 56 w 71"/>
                  <a:gd name="T17" fmla="*/ 57 h 61"/>
                  <a:gd name="T18" fmla="*/ 52 w 71"/>
                  <a:gd name="T19" fmla="*/ 47 h 61"/>
                  <a:gd name="T20" fmla="*/ 13 w 71"/>
                  <a:gd name="T21" fmla="*/ 28 h 61"/>
                  <a:gd name="T22" fmla="*/ 1 w 71"/>
                  <a:gd name="T23" fmla="*/ 30 h 61"/>
                  <a:gd name="T24" fmla="*/ 0 w 71"/>
                  <a:gd name="T25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0" y="32"/>
                    </a:moveTo>
                    <a:cubicBezTo>
                      <a:pt x="0" y="27"/>
                      <a:pt x="11" y="4"/>
                      <a:pt x="15" y="0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3" y="9"/>
                      <a:pt x="14" y="11"/>
                      <a:pt x="19" y="13"/>
                    </a:cubicBezTo>
                    <a:cubicBezTo>
                      <a:pt x="32" y="20"/>
                      <a:pt x="45" y="27"/>
                      <a:pt x="58" y="33"/>
                    </a:cubicBezTo>
                    <a:cubicBezTo>
                      <a:pt x="63" y="36"/>
                      <a:pt x="65" y="35"/>
                      <a:pt x="68" y="31"/>
                    </a:cubicBezTo>
                    <a:cubicBezTo>
                      <a:pt x="69" y="30"/>
                      <a:pt x="70" y="29"/>
                      <a:pt x="71" y="28"/>
                    </a:cubicBezTo>
                    <a:cubicBezTo>
                      <a:pt x="70" y="32"/>
                      <a:pt x="60" y="56"/>
                      <a:pt x="56" y="61"/>
                    </a:cubicBezTo>
                    <a:cubicBezTo>
                      <a:pt x="56" y="59"/>
                      <a:pt x="56" y="58"/>
                      <a:pt x="56" y="57"/>
                    </a:cubicBezTo>
                    <a:cubicBezTo>
                      <a:pt x="57" y="52"/>
                      <a:pt x="56" y="50"/>
                      <a:pt x="52" y="47"/>
                    </a:cubicBezTo>
                    <a:cubicBezTo>
                      <a:pt x="39" y="41"/>
                      <a:pt x="26" y="34"/>
                      <a:pt x="13" y="28"/>
                    </a:cubicBezTo>
                    <a:cubicBezTo>
                      <a:pt x="7" y="25"/>
                      <a:pt x="6" y="25"/>
                      <a:pt x="1" y="30"/>
                    </a:cubicBezTo>
                    <a:cubicBezTo>
                      <a:pt x="1" y="31"/>
                      <a:pt x="1" y="31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59" name="Freeform 60"/>
              <p:cNvSpPr/>
              <p:nvPr/>
            </p:nvSpPr>
            <p:spPr bwMode="auto">
              <a:xfrm>
                <a:off x="8090993" y="22863611"/>
                <a:ext cx="479759" cy="314596"/>
              </a:xfrm>
              <a:custGeom>
                <a:avLst/>
                <a:gdLst>
                  <a:gd name="T0" fmla="*/ 5 w 69"/>
                  <a:gd name="T1" fmla="*/ 45 h 45"/>
                  <a:gd name="T2" fmla="*/ 0 w 69"/>
                  <a:gd name="T3" fmla="*/ 13 h 45"/>
                  <a:gd name="T4" fmla="*/ 1 w 69"/>
                  <a:gd name="T5" fmla="*/ 11 h 45"/>
                  <a:gd name="T6" fmla="*/ 3 w 69"/>
                  <a:gd name="T7" fmla="*/ 15 h 45"/>
                  <a:gd name="T8" fmla="*/ 11 w 69"/>
                  <a:gd name="T9" fmla="*/ 19 h 45"/>
                  <a:gd name="T10" fmla="*/ 47 w 69"/>
                  <a:gd name="T11" fmla="*/ 13 h 45"/>
                  <a:gd name="T12" fmla="*/ 55 w 69"/>
                  <a:gd name="T13" fmla="*/ 12 h 45"/>
                  <a:gd name="T14" fmla="*/ 62 w 69"/>
                  <a:gd name="T15" fmla="*/ 5 h 45"/>
                  <a:gd name="T16" fmla="*/ 62 w 69"/>
                  <a:gd name="T17" fmla="*/ 0 h 45"/>
                  <a:gd name="T18" fmla="*/ 64 w 69"/>
                  <a:gd name="T19" fmla="*/ 3 h 45"/>
                  <a:gd name="T20" fmla="*/ 69 w 69"/>
                  <a:gd name="T21" fmla="*/ 35 h 45"/>
                  <a:gd name="T22" fmla="*/ 67 w 69"/>
                  <a:gd name="T23" fmla="*/ 35 h 45"/>
                  <a:gd name="T24" fmla="*/ 66 w 69"/>
                  <a:gd name="T25" fmla="*/ 33 h 45"/>
                  <a:gd name="T26" fmla="*/ 57 w 69"/>
                  <a:gd name="T27" fmla="*/ 27 h 45"/>
                  <a:gd name="T28" fmla="*/ 14 w 69"/>
                  <a:gd name="T29" fmla="*/ 35 h 45"/>
                  <a:gd name="T30" fmla="*/ 7 w 69"/>
                  <a:gd name="T31" fmla="*/ 42 h 45"/>
                  <a:gd name="T32" fmla="*/ 6 w 69"/>
                  <a:gd name="T33" fmla="*/ 45 h 45"/>
                  <a:gd name="T34" fmla="*/ 5 w 69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45">
                    <a:moveTo>
                      <a:pt x="5" y="45"/>
                    </a:moveTo>
                    <a:cubicBezTo>
                      <a:pt x="3" y="35"/>
                      <a:pt x="2" y="24"/>
                      <a:pt x="0" y="13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5" y="19"/>
                      <a:pt x="6" y="20"/>
                      <a:pt x="11" y="19"/>
                    </a:cubicBezTo>
                    <a:cubicBezTo>
                      <a:pt x="23" y="17"/>
                      <a:pt x="35" y="15"/>
                      <a:pt x="47" y="13"/>
                    </a:cubicBezTo>
                    <a:cubicBezTo>
                      <a:pt x="50" y="13"/>
                      <a:pt x="52" y="12"/>
                      <a:pt x="55" y="12"/>
                    </a:cubicBezTo>
                    <a:cubicBezTo>
                      <a:pt x="60" y="11"/>
                      <a:pt x="61" y="9"/>
                      <a:pt x="62" y="5"/>
                    </a:cubicBezTo>
                    <a:cubicBezTo>
                      <a:pt x="62" y="4"/>
                      <a:pt x="62" y="3"/>
                      <a:pt x="62" y="0"/>
                    </a:cubicBezTo>
                    <a:cubicBezTo>
                      <a:pt x="63" y="2"/>
                      <a:pt x="64" y="3"/>
                      <a:pt x="64" y="3"/>
                    </a:cubicBezTo>
                    <a:cubicBezTo>
                      <a:pt x="65" y="14"/>
                      <a:pt x="67" y="24"/>
                      <a:pt x="69" y="35"/>
                    </a:cubicBezTo>
                    <a:cubicBezTo>
                      <a:pt x="68" y="35"/>
                      <a:pt x="68" y="35"/>
                      <a:pt x="67" y="35"/>
                    </a:cubicBezTo>
                    <a:cubicBezTo>
                      <a:pt x="67" y="35"/>
                      <a:pt x="66" y="34"/>
                      <a:pt x="66" y="33"/>
                    </a:cubicBezTo>
                    <a:cubicBezTo>
                      <a:pt x="64" y="28"/>
                      <a:pt x="62" y="27"/>
                      <a:pt x="57" y="27"/>
                    </a:cubicBezTo>
                    <a:cubicBezTo>
                      <a:pt x="43" y="30"/>
                      <a:pt x="28" y="32"/>
                      <a:pt x="14" y="35"/>
                    </a:cubicBezTo>
                    <a:cubicBezTo>
                      <a:pt x="9" y="35"/>
                      <a:pt x="7" y="37"/>
                      <a:pt x="7" y="42"/>
                    </a:cubicBezTo>
                    <a:cubicBezTo>
                      <a:pt x="7" y="43"/>
                      <a:pt x="6" y="44"/>
                      <a:pt x="6" y="45"/>
                    </a:cubicBezTo>
                    <a:cubicBezTo>
                      <a:pt x="6" y="45"/>
                      <a:pt x="5" y="45"/>
                      <a:pt x="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0" name="Freeform 61"/>
              <p:cNvSpPr/>
              <p:nvPr/>
            </p:nvSpPr>
            <p:spPr bwMode="auto">
              <a:xfrm>
                <a:off x="5865225" y="20346840"/>
                <a:ext cx="291002" cy="487624"/>
              </a:xfrm>
              <a:custGeom>
                <a:avLst/>
                <a:gdLst>
                  <a:gd name="T0" fmla="*/ 1 w 42"/>
                  <a:gd name="T1" fmla="*/ 64 h 70"/>
                  <a:gd name="T2" fmla="*/ 4 w 42"/>
                  <a:gd name="T3" fmla="*/ 64 h 70"/>
                  <a:gd name="T4" fmla="*/ 10 w 42"/>
                  <a:gd name="T5" fmla="*/ 57 h 70"/>
                  <a:gd name="T6" fmla="*/ 13 w 42"/>
                  <a:gd name="T7" fmla="*/ 41 h 70"/>
                  <a:gd name="T8" fmla="*/ 16 w 42"/>
                  <a:gd name="T9" fmla="*/ 14 h 70"/>
                  <a:gd name="T10" fmla="*/ 17 w 42"/>
                  <a:gd name="T11" fmla="*/ 10 h 70"/>
                  <a:gd name="T12" fmla="*/ 11 w 42"/>
                  <a:gd name="T13" fmla="*/ 2 h 70"/>
                  <a:gd name="T14" fmla="*/ 9 w 42"/>
                  <a:gd name="T15" fmla="*/ 0 h 70"/>
                  <a:gd name="T16" fmla="*/ 42 w 42"/>
                  <a:gd name="T17" fmla="*/ 4 h 70"/>
                  <a:gd name="T18" fmla="*/ 42 w 42"/>
                  <a:gd name="T19" fmla="*/ 5 h 70"/>
                  <a:gd name="T20" fmla="*/ 39 w 42"/>
                  <a:gd name="T21" fmla="*/ 6 h 70"/>
                  <a:gd name="T22" fmla="*/ 32 w 42"/>
                  <a:gd name="T23" fmla="*/ 13 h 70"/>
                  <a:gd name="T24" fmla="*/ 27 w 42"/>
                  <a:gd name="T25" fmla="*/ 47 h 70"/>
                  <a:gd name="T26" fmla="*/ 25 w 42"/>
                  <a:gd name="T27" fmla="*/ 58 h 70"/>
                  <a:gd name="T28" fmla="*/ 31 w 42"/>
                  <a:gd name="T29" fmla="*/ 68 h 70"/>
                  <a:gd name="T30" fmla="*/ 33 w 42"/>
                  <a:gd name="T31" fmla="*/ 69 h 70"/>
                  <a:gd name="T32" fmla="*/ 33 w 42"/>
                  <a:gd name="T33" fmla="*/ 70 h 70"/>
                  <a:gd name="T34" fmla="*/ 0 w 42"/>
                  <a:gd name="T35" fmla="*/ 66 h 70"/>
                  <a:gd name="T36" fmla="*/ 1 w 42"/>
                  <a:gd name="T37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0">
                    <a:moveTo>
                      <a:pt x="1" y="64"/>
                    </a:moveTo>
                    <a:cubicBezTo>
                      <a:pt x="2" y="64"/>
                      <a:pt x="3" y="64"/>
                      <a:pt x="4" y="64"/>
                    </a:cubicBezTo>
                    <a:cubicBezTo>
                      <a:pt x="8" y="63"/>
                      <a:pt x="10" y="62"/>
                      <a:pt x="10" y="57"/>
                    </a:cubicBezTo>
                    <a:cubicBezTo>
                      <a:pt x="11" y="52"/>
                      <a:pt x="12" y="47"/>
                      <a:pt x="13" y="41"/>
                    </a:cubicBezTo>
                    <a:cubicBezTo>
                      <a:pt x="14" y="32"/>
                      <a:pt x="15" y="23"/>
                      <a:pt x="16" y="14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5"/>
                      <a:pt x="16" y="4"/>
                      <a:pt x="11" y="2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20" y="1"/>
                      <a:pt x="31" y="2"/>
                      <a:pt x="42" y="4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9" y="6"/>
                    </a:cubicBezTo>
                    <a:cubicBezTo>
                      <a:pt x="34" y="6"/>
                      <a:pt x="32" y="7"/>
                      <a:pt x="32" y="13"/>
                    </a:cubicBezTo>
                    <a:cubicBezTo>
                      <a:pt x="30" y="24"/>
                      <a:pt x="28" y="36"/>
                      <a:pt x="27" y="47"/>
                    </a:cubicBezTo>
                    <a:cubicBezTo>
                      <a:pt x="26" y="51"/>
                      <a:pt x="26" y="55"/>
                      <a:pt x="25" y="58"/>
                    </a:cubicBezTo>
                    <a:cubicBezTo>
                      <a:pt x="25" y="64"/>
                      <a:pt x="26" y="66"/>
                      <a:pt x="31" y="68"/>
                    </a:cubicBezTo>
                    <a:cubicBezTo>
                      <a:pt x="32" y="68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22" y="69"/>
                      <a:pt x="11" y="68"/>
                      <a:pt x="0" y="66"/>
                    </a:cubicBezTo>
                    <a:cubicBezTo>
                      <a:pt x="1" y="65"/>
                      <a:pt x="1" y="65"/>
                      <a:pt x="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1" name="Freeform 62"/>
              <p:cNvSpPr/>
              <p:nvPr/>
            </p:nvSpPr>
            <p:spPr bwMode="auto">
              <a:xfrm>
                <a:off x="4087756" y="25828682"/>
                <a:ext cx="361786" cy="471895"/>
              </a:xfrm>
              <a:custGeom>
                <a:avLst/>
                <a:gdLst>
                  <a:gd name="T0" fmla="*/ 1 w 52"/>
                  <a:gd name="T1" fmla="*/ 51 h 67"/>
                  <a:gd name="T2" fmla="*/ 5 w 52"/>
                  <a:gd name="T3" fmla="*/ 52 h 67"/>
                  <a:gd name="T4" fmla="*/ 16 w 52"/>
                  <a:gd name="T5" fmla="*/ 47 h 67"/>
                  <a:gd name="T6" fmla="*/ 32 w 52"/>
                  <a:gd name="T7" fmla="*/ 12 h 67"/>
                  <a:gd name="T8" fmla="*/ 33 w 52"/>
                  <a:gd name="T9" fmla="*/ 9 h 67"/>
                  <a:gd name="T10" fmla="*/ 29 w 52"/>
                  <a:gd name="T11" fmla="*/ 2 h 67"/>
                  <a:gd name="T12" fmla="*/ 23 w 52"/>
                  <a:gd name="T13" fmla="*/ 1 h 67"/>
                  <a:gd name="T14" fmla="*/ 52 w 52"/>
                  <a:gd name="T15" fmla="*/ 1 h 67"/>
                  <a:gd name="T16" fmla="*/ 51 w 52"/>
                  <a:gd name="T17" fmla="*/ 4 h 67"/>
                  <a:gd name="T18" fmla="*/ 29 w 52"/>
                  <a:gd name="T19" fmla="*/ 52 h 67"/>
                  <a:gd name="T20" fmla="*/ 33 w 52"/>
                  <a:gd name="T21" fmla="*/ 65 h 67"/>
                  <a:gd name="T22" fmla="*/ 34 w 52"/>
                  <a:gd name="T23" fmla="*/ 66 h 67"/>
                  <a:gd name="T24" fmla="*/ 34 w 52"/>
                  <a:gd name="T25" fmla="*/ 67 h 67"/>
                  <a:gd name="T26" fmla="*/ 33 w 52"/>
                  <a:gd name="T27" fmla="*/ 67 h 67"/>
                  <a:gd name="T28" fmla="*/ 2 w 52"/>
                  <a:gd name="T29" fmla="*/ 53 h 67"/>
                  <a:gd name="T30" fmla="*/ 0 w 52"/>
                  <a:gd name="T31" fmla="*/ 52 h 67"/>
                  <a:gd name="T32" fmla="*/ 1 w 52"/>
                  <a:gd name="T3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67">
                    <a:moveTo>
                      <a:pt x="1" y="51"/>
                    </a:moveTo>
                    <a:cubicBezTo>
                      <a:pt x="2" y="51"/>
                      <a:pt x="4" y="51"/>
                      <a:pt x="5" y="52"/>
                    </a:cubicBezTo>
                    <a:cubicBezTo>
                      <a:pt x="10" y="53"/>
                      <a:pt x="13" y="52"/>
                      <a:pt x="16" y="47"/>
                    </a:cubicBezTo>
                    <a:cubicBezTo>
                      <a:pt x="21" y="35"/>
                      <a:pt x="27" y="23"/>
                      <a:pt x="32" y="12"/>
                    </a:cubicBezTo>
                    <a:cubicBezTo>
                      <a:pt x="33" y="11"/>
                      <a:pt x="33" y="10"/>
                      <a:pt x="33" y="9"/>
                    </a:cubicBezTo>
                    <a:cubicBezTo>
                      <a:pt x="34" y="5"/>
                      <a:pt x="33" y="3"/>
                      <a:pt x="29" y="2"/>
                    </a:cubicBezTo>
                    <a:cubicBezTo>
                      <a:pt x="28" y="2"/>
                      <a:pt x="26" y="2"/>
                      <a:pt x="23" y="1"/>
                    </a:cubicBezTo>
                    <a:cubicBezTo>
                      <a:pt x="27" y="0"/>
                      <a:pt x="44" y="0"/>
                      <a:pt x="52" y="1"/>
                    </a:cubicBezTo>
                    <a:cubicBezTo>
                      <a:pt x="52" y="2"/>
                      <a:pt x="52" y="3"/>
                      <a:pt x="51" y="4"/>
                    </a:cubicBezTo>
                    <a:cubicBezTo>
                      <a:pt x="44" y="20"/>
                      <a:pt x="37" y="36"/>
                      <a:pt x="29" y="52"/>
                    </a:cubicBezTo>
                    <a:cubicBezTo>
                      <a:pt x="26" y="59"/>
                      <a:pt x="26" y="61"/>
                      <a:pt x="33" y="65"/>
                    </a:cubicBezTo>
                    <a:cubicBezTo>
                      <a:pt x="33" y="65"/>
                      <a:pt x="34" y="66"/>
                      <a:pt x="34" y="66"/>
                    </a:cubicBezTo>
                    <a:cubicBezTo>
                      <a:pt x="34" y="66"/>
                      <a:pt x="34" y="67"/>
                      <a:pt x="34" y="67"/>
                    </a:cubicBezTo>
                    <a:cubicBezTo>
                      <a:pt x="34" y="67"/>
                      <a:pt x="33" y="67"/>
                      <a:pt x="33" y="67"/>
                    </a:cubicBezTo>
                    <a:cubicBezTo>
                      <a:pt x="23" y="62"/>
                      <a:pt x="13" y="58"/>
                      <a:pt x="2" y="53"/>
                    </a:cubicBezTo>
                    <a:cubicBezTo>
                      <a:pt x="1" y="53"/>
                      <a:pt x="1" y="52"/>
                      <a:pt x="0" y="52"/>
                    </a:cubicBezTo>
                    <a:cubicBezTo>
                      <a:pt x="1" y="51"/>
                      <a:pt x="1" y="51"/>
                      <a:pt x="1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62" name="Freeform 71"/>
              <p:cNvSpPr>
                <a:spLocks noEditPoints="1"/>
              </p:cNvSpPr>
              <p:nvPr/>
            </p:nvSpPr>
            <p:spPr bwMode="auto">
              <a:xfrm>
                <a:off x="3199023" y="21141194"/>
                <a:ext cx="4561646" cy="4553784"/>
              </a:xfrm>
              <a:custGeom>
                <a:avLst/>
                <a:gdLst>
                  <a:gd name="T0" fmla="*/ 326 w 652"/>
                  <a:gd name="T1" fmla="*/ 652 h 652"/>
                  <a:gd name="T2" fmla="*/ 326 w 652"/>
                  <a:gd name="T3" fmla="*/ 0 h 652"/>
                  <a:gd name="T4" fmla="*/ 300 w 652"/>
                  <a:gd name="T5" fmla="*/ 368 h 652"/>
                  <a:gd name="T6" fmla="*/ 300 w 652"/>
                  <a:gd name="T7" fmla="*/ 408 h 652"/>
                  <a:gd name="T8" fmla="*/ 292 w 652"/>
                  <a:gd name="T9" fmla="*/ 425 h 652"/>
                  <a:gd name="T10" fmla="*/ 239 w 652"/>
                  <a:gd name="T11" fmla="*/ 475 h 652"/>
                  <a:gd name="T12" fmla="*/ 208 w 652"/>
                  <a:gd name="T13" fmla="*/ 558 h 652"/>
                  <a:gd name="T14" fmla="*/ 256 w 652"/>
                  <a:gd name="T15" fmla="*/ 566 h 652"/>
                  <a:gd name="T16" fmla="*/ 264 w 652"/>
                  <a:gd name="T17" fmla="*/ 540 h 652"/>
                  <a:gd name="T18" fmla="*/ 312 w 652"/>
                  <a:gd name="T19" fmla="*/ 473 h 652"/>
                  <a:gd name="T20" fmla="*/ 346 w 652"/>
                  <a:gd name="T21" fmla="*/ 477 h 652"/>
                  <a:gd name="T22" fmla="*/ 390 w 652"/>
                  <a:gd name="T23" fmla="*/ 550 h 652"/>
                  <a:gd name="T24" fmla="*/ 410 w 652"/>
                  <a:gd name="T25" fmla="*/ 582 h 652"/>
                  <a:gd name="T26" fmla="*/ 439 w 652"/>
                  <a:gd name="T27" fmla="*/ 536 h 652"/>
                  <a:gd name="T28" fmla="*/ 360 w 652"/>
                  <a:gd name="T29" fmla="*/ 425 h 652"/>
                  <a:gd name="T30" fmla="*/ 351 w 652"/>
                  <a:gd name="T31" fmla="*/ 372 h 652"/>
                  <a:gd name="T32" fmla="*/ 357 w 652"/>
                  <a:gd name="T33" fmla="*/ 369 h 652"/>
                  <a:gd name="T34" fmla="*/ 453 w 652"/>
                  <a:gd name="T35" fmla="*/ 459 h 652"/>
                  <a:gd name="T36" fmla="*/ 489 w 652"/>
                  <a:gd name="T37" fmla="*/ 522 h 652"/>
                  <a:gd name="T38" fmla="*/ 526 w 652"/>
                  <a:gd name="T39" fmla="*/ 508 h 652"/>
                  <a:gd name="T40" fmla="*/ 512 w 652"/>
                  <a:gd name="T41" fmla="*/ 460 h 652"/>
                  <a:gd name="T42" fmla="*/ 373 w 652"/>
                  <a:gd name="T43" fmla="*/ 322 h 652"/>
                  <a:gd name="T44" fmla="*/ 351 w 652"/>
                  <a:gd name="T45" fmla="*/ 304 h 652"/>
                  <a:gd name="T46" fmla="*/ 306 w 652"/>
                  <a:gd name="T47" fmla="*/ 286 h 652"/>
                  <a:gd name="T48" fmla="*/ 300 w 652"/>
                  <a:gd name="T49" fmla="*/ 316 h 652"/>
                  <a:gd name="T50" fmla="*/ 210 w 652"/>
                  <a:gd name="T51" fmla="*/ 361 h 652"/>
                  <a:gd name="T52" fmla="*/ 128 w 652"/>
                  <a:gd name="T53" fmla="*/ 483 h 652"/>
                  <a:gd name="T54" fmla="*/ 140 w 652"/>
                  <a:gd name="T55" fmla="*/ 526 h 652"/>
                  <a:gd name="T56" fmla="*/ 172 w 652"/>
                  <a:gd name="T57" fmla="*/ 509 h 652"/>
                  <a:gd name="T58" fmla="*/ 246 w 652"/>
                  <a:gd name="T59" fmla="*/ 399 h 652"/>
                  <a:gd name="T60" fmla="*/ 300 w 652"/>
                  <a:gd name="T61" fmla="*/ 368 h 652"/>
                  <a:gd name="T62" fmla="*/ 249 w 652"/>
                  <a:gd name="T63" fmla="*/ 114 h 652"/>
                  <a:gd name="T64" fmla="*/ 123 w 652"/>
                  <a:gd name="T65" fmla="*/ 169 h 652"/>
                  <a:gd name="T66" fmla="*/ 75 w 652"/>
                  <a:gd name="T67" fmla="*/ 214 h 652"/>
                  <a:gd name="T68" fmla="*/ 108 w 652"/>
                  <a:gd name="T69" fmla="*/ 242 h 652"/>
                  <a:gd name="T70" fmla="*/ 158 w 652"/>
                  <a:gd name="T71" fmla="*/ 210 h 652"/>
                  <a:gd name="T72" fmla="*/ 253 w 652"/>
                  <a:gd name="T73" fmla="*/ 164 h 652"/>
                  <a:gd name="T74" fmla="*/ 250 w 652"/>
                  <a:gd name="T75" fmla="*/ 222 h 652"/>
                  <a:gd name="T76" fmla="*/ 65 w 652"/>
                  <a:gd name="T77" fmla="*/ 383 h 652"/>
                  <a:gd name="T78" fmla="*/ 80 w 652"/>
                  <a:gd name="T79" fmla="*/ 422 h 652"/>
                  <a:gd name="T80" fmla="*/ 113 w 652"/>
                  <a:gd name="T81" fmla="*/ 400 h 652"/>
                  <a:gd name="T82" fmla="*/ 215 w 652"/>
                  <a:gd name="T83" fmla="*/ 296 h 652"/>
                  <a:gd name="T84" fmla="*/ 304 w 652"/>
                  <a:gd name="T85" fmla="*/ 240 h 652"/>
                  <a:gd name="T86" fmla="*/ 303 w 652"/>
                  <a:gd name="T87" fmla="*/ 78 h 652"/>
                  <a:gd name="T88" fmla="*/ 269 w 652"/>
                  <a:gd name="T89" fmla="*/ 56 h 652"/>
                  <a:gd name="T90" fmla="*/ 253 w 652"/>
                  <a:gd name="T91" fmla="*/ 90 h 652"/>
                  <a:gd name="T92" fmla="*/ 398 w 652"/>
                  <a:gd name="T93" fmla="*/ 112 h 652"/>
                  <a:gd name="T94" fmla="*/ 398 w 652"/>
                  <a:gd name="T95" fmla="*/ 82 h 652"/>
                  <a:gd name="T96" fmla="*/ 368 w 652"/>
                  <a:gd name="T97" fmla="*/ 54 h 652"/>
                  <a:gd name="T98" fmla="*/ 347 w 652"/>
                  <a:gd name="T99" fmla="*/ 85 h 652"/>
                  <a:gd name="T100" fmla="*/ 347 w 652"/>
                  <a:gd name="T101" fmla="*/ 243 h 652"/>
                  <a:gd name="T102" fmla="*/ 369 w 652"/>
                  <a:gd name="T103" fmla="*/ 264 h 652"/>
                  <a:gd name="T104" fmla="*/ 493 w 652"/>
                  <a:gd name="T105" fmla="*/ 344 h 652"/>
                  <a:gd name="T106" fmla="*/ 549 w 652"/>
                  <a:gd name="T107" fmla="*/ 416 h 652"/>
                  <a:gd name="T108" fmla="*/ 587 w 652"/>
                  <a:gd name="T109" fmla="*/ 384 h 652"/>
                  <a:gd name="T110" fmla="*/ 407 w 652"/>
                  <a:gd name="T111" fmla="*/ 224 h 652"/>
                  <a:gd name="T112" fmla="*/ 398 w 652"/>
                  <a:gd name="T113" fmla="*/ 164 h 652"/>
                  <a:gd name="T114" fmla="*/ 403 w 652"/>
                  <a:gd name="T115" fmla="*/ 165 h 652"/>
                  <a:gd name="T116" fmla="*/ 532 w 652"/>
                  <a:gd name="T117" fmla="*/ 236 h 652"/>
                  <a:gd name="T118" fmla="*/ 575 w 652"/>
                  <a:gd name="T119" fmla="*/ 211 h 652"/>
                  <a:gd name="T120" fmla="*/ 509 w 652"/>
                  <a:gd name="T121" fmla="*/ 157 h 652"/>
                  <a:gd name="T122" fmla="*/ 398 w 652"/>
                  <a:gd name="T123" fmla="*/ 1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652">
                    <a:moveTo>
                      <a:pt x="652" y="326"/>
                    </a:moveTo>
                    <a:cubicBezTo>
                      <a:pt x="652" y="505"/>
                      <a:pt x="506" y="652"/>
                      <a:pt x="326" y="652"/>
                    </a:cubicBezTo>
                    <a:cubicBezTo>
                      <a:pt x="147" y="652"/>
                      <a:pt x="0" y="507"/>
                      <a:pt x="0" y="326"/>
                    </a:cubicBezTo>
                    <a:cubicBezTo>
                      <a:pt x="0" y="146"/>
                      <a:pt x="146" y="0"/>
                      <a:pt x="326" y="0"/>
                    </a:cubicBezTo>
                    <a:cubicBezTo>
                      <a:pt x="506" y="0"/>
                      <a:pt x="652" y="147"/>
                      <a:pt x="652" y="326"/>
                    </a:cubicBezTo>
                    <a:close/>
                    <a:moveTo>
                      <a:pt x="300" y="368"/>
                    </a:moveTo>
                    <a:cubicBezTo>
                      <a:pt x="300" y="370"/>
                      <a:pt x="300" y="371"/>
                      <a:pt x="300" y="373"/>
                    </a:cubicBezTo>
                    <a:cubicBezTo>
                      <a:pt x="300" y="385"/>
                      <a:pt x="300" y="396"/>
                      <a:pt x="300" y="408"/>
                    </a:cubicBezTo>
                    <a:cubicBezTo>
                      <a:pt x="300" y="409"/>
                      <a:pt x="300" y="410"/>
                      <a:pt x="300" y="411"/>
                    </a:cubicBezTo>
                    <a:cubicBezTo>
                      <a:pt x="300" y="417"/>
                      <a:pt x="297" y="422"/>
                      <a:pt x="292" y="425"/>
                    </a:cubicBezTo>
                    <a:cubicBezTo>
                      <a:pt x="290" y="426"/>
                      <a:pt x="288" y="428"/>
                      <a:pt x="285" y="429"/>
                    </a:cubicBezTo>
                    <a:cubicBezTo>
                      <a:pt x="267" y="441"/>
                      <a:pt x="252" y="457"/>
                      <a:pt x="239" y="475"/>
                    </a:cubicBezTo>
                    <a:cubicBezTo>
                      <a:pt x="225" y="496"/>
                      <a:pt x="216" y="520"/>
                      <a:pt x="210" y="544"/>
                    </a:cubicBezTo>
                    <a:cubicBezTo>
                      <a:pt x="209" y="549"/>
                      <a:pt x="208" y="553"/>
                      <a:pt x="208" y="558"/>
                    </a:cubicBezTo>
                    <a:cubicBezTo>
                      <a:pt x="207" y="571"/>
                      <a:pt x="215" y="581"/>
                      <a:pt x="228" y="583"/>
                    </a:cubicBezTo>
                    <a:cubicBezTo>
                      <a:pt x="239" y="585"/>
                      <a:pt x="252" y="581"/>
                      <a:pt x="256" y="566"/>
                    </a:cubicBezTo>
                    <a:cubicBezTo>
                      <a:pt x="256" y="565"/>
                      <a:pt x="257" y="563"/>
                      <a:pt x="257" y="562"/>
                    </a:cubicBezTo>
                    <a:cubicBezTo>
                      <a:pt x="260" y="555"/>
                      <a:pt x="262" y="547"/>
                      <a:pt x="264" y="540"/>
                    </a:cubicBezTo>
                    <a:cubicBezTo>
                      <a:pt x="270" y="523"/>
                      <a:pt x="278" y="508"/>
                      <a:pt x="289" y="493"/>
                    </a:cubicBezTo>
                    <a:cubicBezTo>
                      <a:pt x="295" y="485"/>
                      <a:pt x="303" y="478"/>
                      <a:pt x="312" y="473"/>
                    </a:cubicBezTo>
                    <a:cubicBezTo>
                      <a:pt x="321" y="468"/>
                      <a:pt x="330" y="468"/>
                      <a:pt x="339" y="473"/>
                    </a:cubicBezTo>
                    <a:cubicBezTo>
                      <a:pt x="341" y="474"/>
                      <a:pt x="344" y="475"/>
                      <a:pt x="346" y="477"/>
                    </a:cubicBezTo>
                    <a:cubicBezTo>
                      <a:pt x="355" y="483"/>
                      <a:pt x="362" y="491"/>
                      <a:pt x="368" y="500"/>
                    </a:cubicBezTo>
                    <a:cubicBezTo>
                      <a:pt x="378" y="516"/>
                      <a:pt x="385" y="533"/>
                      <a:pt x="390" y="550"/>
                    </a:cubicBezTo>
                    <a:cubicBezTo>
                      <a:pt x="392" y="556"/>
                      <a:pt x="394" y="563"/>
                      <a:pt x="396" y="569"/>
                    </a:cubicBezTo>
                    <a:cubicBezTo>
                      <a:pt x="399" y="576"/>
                      <a:pt x="403" y="580"/>
                      <a:pt x="410" y="582"/>
                    </a:cubicBezTo>
                    <a:cubicBezTo>
                      <a:pt x="425" y="588"/>
                      <a:pt x="446" y="577"/>
                      <a:pt x="443" y="555"/>
                    </a:cubicBezTo>
                    <a:cubicBezTo>
                      <a:pt x="442" y="548"/>
                      <a:pt x="440" y="542"/>
                      <a:pt x="439" y="536"/>
                    </a:cubicBezTo>
                    <a:cubicBezTo>
                      <a:pt x="433" y="515"/>
                      <a:pt x="426" y="496"/>
                      <a:pt x="414" y="478"/>
                    </a:cubicBezTo>
                    <a:cubicBezTo>
                      <a:pt x="400" y="456"/>
                      <a:pt x="382" y="439"/>
                      <a:pt x="360" y="425"/>
                    </a:cubicBezTo>
                    <a:cubicBezTo>
                      <a:pt x="354" y="422"/>
                      <a:pt x="351" y="417"/>
                      <a:pt x="351" y="410"/>
                    </a:cubicBezTo>
                    <a:cubicBezTo>
                      <a:pt x="351" y="397"/>
                      <a:pt x="351" y="385"/>
                      <a:pt x="351" y="372"/>
                    </a:cubicBezTo>
                    <a:cubicBezTo>
                      <a:pt x="351" y="371"/>
                      <a:pt x="351" y="370"/>
                      <a:pt x="352" y="368"/>
                    </a:cubicBezTo>
                    <a:cubicBezTo>
                      <a:pt x="354" y="368"/>
                      <a:pt x="355" y="369"/>
                      <a:pt x="357" y="369"/>
                    </a:cubicBezTo>
                    <a:cubicBezTo>
                      <a:pt x="376" y="376"/>
                      <a:pt x="392" y="386"/>
                      <a:pt x="406" y="400"/>
                    </a:cubicBezTo>
                    <a:cubicBezTo>
                      <a:pt x="425" y="417"/>
                      <a:pt x="439" y="437"/>
                      <a:pt x="453" y="459"/>
                    </a:cubicBezTo>
                    <a:cubicBezTo>
                      <a:pt x="462" y="475"/>
                      <a:pt x="471" y="492"/>
                      <a:pt x="479" y="509"/>
                    </a:cubicBezTo>
                    <a:cubicBezTo>
                      <a:pt x="481" y="514"/>
                      <a:pt x="484" y="518"/>
                      <a:pt x="489" y="522"/>
                    </a:cubicBezTo>
                    <a:cubicBezTo>
                      <a:pt x="494" y="526"/>
                      <a:pt x="501" y="529"/>
                      <a:pt x="508" y="527"/>
                    </a:cubicBezTo>
                    <a:cubicBezTo>
                      <a:pt x="518" y="524"/>
                      <a:pt x="524" y="518"/>
                      <a:pt x="526" y="508"/>
                    </a:cubicBezTo>
                    <a:cubicBezTo>
                      <a:pt x="528" y="500"/>
                      <a:pt x="527" y="493"/>
                      <a:pt x="524" y="486"/>
                    </a:cubicBezTo>
                    <a:cubicBezTo>
                      <a:pt x="520" y="477"/>
                      <a:pt x="516" y="469"/>
                      <a:pt x="512" y="460"/>
                    </a:cubicBezTo>
                    <a:cubicBezTo>
                      <a:pt x="498" y="429"/>
                      <a:pt x="480" y="400"/>
                      <a:pt x="456" y="375"/>
                    </a:cubicBezTo>
                    <a:cubicBezTo>
                      <a:pt x="432" y="351"/>
                      <a:pt x="405" y="333"/>
                      <a:pt x="373" y="322"/>
                    </a:cubicBezTo>
                    <a:cubicBezTo>
                      <a:pt x="366" y="320"/>
                      <a:pt x="359" y="318"/>
                      <a:pt x="351" y="316"/>
                    </a:cubicBezTo>
                    <a:cubicBezTo>
                      <a:pt x="351" y="312"/>
                      <a:pt x="351" y="308"/>
                      <a:pt x="351" y="304"/>
                    </a:cubicBezTo>
                    <a:cubicBezTo>
                      <a:pt x="350" y="298"/>
                      <a:pt x="349" y="291"/>
                      <a:pt x="345" y="286"/>
                    </a:cubicBezTo>
                    <a:cubicBezTo>
                      <a:pt x="335" y="271"/>
                      <a:pt x="316" y="271"/>
                      <a:pt x="306" y="286"/>
                    </a:cubicBezTo>
                    <a:cubicBezTo>
                      <a:pt x="302" y="292"/>
                      <a:pt x="301" y="299"/>
                      <a:pt x="301" y="305"/>
                    </a:cubicBezTo>
                    <a:cubicBezTo>
                      <a:pt x="300" y="309"/>
                      <a:pt x="300" y="312"/>
                      <a:pt x="300" y="316"/>
                    </a:cubicBezTo>
                    <a:cubicBezTo>
                      <a:pt x="299" y="317"/>
                      <a:pt x="298" y="317"/>
                      <a:pt x="296" y="317"/>
                    </a:cubicBezTo>
                    <a:cubicBezTo>
                      <a:pt x="264" y="325"/>
                      <a:pt x="235" y="339"/>
                      <a:pt x="210" y="361"/>
                    </a:cubicBezTo>
                    <a:cubicBezTo>
                      <a:pt x="191" y="378"/>
                      <a:pt x="175" y="398"/>
                      <a:pt x="161" y="420"/>
                    </a:cubicBezTo>
                    <a:cubicBezTo>
                      <a:pt x="148" y="440"/>
                      <a:pt x="138" y="462"/>
                      <a:pt x="128" y="483"/>
                    </a:cubicBezTo>
                    <a:cubicBezTo>
                      <a:pt x="126" y="490"/>
                      <a:pt x="124" y="497"/>
                      <a:pt x="125" y="504"/>
                    </a:cubicBezTo>
                    <a:cubicBezTo>
                      <a:pt x="126" y="515"/>
                      <a:pt x="130" y="522"/>
                      <a:pt x="140" y="526"/>
                    </a:cubicBezTo>
                    <a:cubicBezTo>
                      <a:pt x="150" y="530"/>
                      <a:pt x="159" y="526"/>
                      <a:pt x="165" y="519"/>
                    </a:cubicBezTo>
                    <a:cubicBezTo>
                      <a:pt x="168" y="516"/>
                      <a:pt x="170" y="512"/>
                      <a:pt x="172" y="509"/>
                    </a:cubicBezTo>
                    <a:cubicBezTo>
                      <a:pt x="181" y="493"/>
                      <a:pt x="189" y="476"/>
                      <a:pt x="198" y="461"/>
                    </a:cubicBezTo>
                    <a:cubicBezTo>
                      <a:pt x="211" y="438"/>
                      <a:pt x="227" y="417"/>
                      <a:pt x="246" y="399"/>
                    </a:cubicBezTo>
                    <a:cubicBezTo>
                      <a:pt x="260" y="386"/>
                      <a:pt x="276" y="376"/>
                      <a:pt x="294" y="370"/>
                    </a:cubicBezTo>
                    <a:cubicBezTo>
                      <a:pt x="296" y="369"/>
                      <a:pt x="298" y="368"/>
                      <a:pt x="300" y="368"/>
                    </a:cubicBezTo>
                    <a:close/>
                    <a:moveTo>
                      <a:pt x="253" y="112"/>
                    </a:moveTo>
                    <a:cubicBezTo>
                      <a:pt x="252" y="113"/>
                      <a:pt x="250" y="113"/>
                      <a:pt x="249" y="114"/>
                    </a:cubicBezTo>
                    <a:cubicBezTo>
                      <a:pt x="240" y="117"/>
                      <a:pt x="231" y="119"/>
                      <a:pt x="222" y="122"/>
                    </a:cubicBezTo>
                    <a:cubicBezTo>
                      <a:pt x="187" y="134"/>
                      <a:pt x="154" y="149"/>
                      <a:pt x="123" y="169"/>
                    </a:cubicBezTo>
                    <a:cubicBezTo>
                      <a:pt x="110" y="178"/>
                      <a:pt x="97" y="188"/>
                      <a:pt x="85" y="200"/>
                    </a:cubicBezTo>
                    <a:cubicBezTo>
                      <a:pt x="81" y="204"/>
                      <a:pt x="77" y="208"/>
                      <a:pt x="75" y="214"/>
                    </a:cubicBezTo>
                    <a:cubicBezTo>
                      <a:pt x="71" y="225"/>
                      <a:pt x="76" y="237"/>
                      <a:pt x="87" y="241"/>
                    </a:cubicBezTo>
                    <a:cubicBezTo>
                      <a:pt x="94" y="244"/>
                      <a:pt x="101" y="244"/>
                      <a:pt x="108" y="242"/>
                    </a:cubicBezTo>
                    <a:cubicBezTo>
                      <a:pt x="114" y="240"/>
                      <a:pt x="118" y="237"/>
                      <a:pt x="123" y="234"/>
                    </a:cubicBezTo>
                    <a:cubicBezTo>
                      <a:pt x="134" y="226"/>
                      <a:pt x="146" y="217"/>
                      <a:pt x="158" y="210"/>
                    </a:cubicBezTo>
                    <a:cubicBezTo>
                      <a:pt x="186" y="191"/>
                      <a:pt x="216" y="176"/>
                      <a:pt x="249" y="165"/>
                    </a:cubicBezTo>
                    <a:cubicBezTo>
                      <a:pt x="250" y="165"/>
                      <a:pt x="252" y="164"/>
                      <a:pt x="253" y="164"/>
                    </a:cubicBezTo>
                    <a:cubicBezTo>
                      <a:pt x="253" y="183"/>
                      <a:pt x="253" y="202"/>
                      <a:pt x="253" y="220"/>
                    </a:cubicBezTo>
                    <a:cubicBezTo>
                      <a:pt x="252" y="221"/>
                      <a:pt x="251" y="221"/>
                      <a:pt x="250" y="222"/>
                    </a:cubicBezTo>
                    <a:cubicBezTo>
                      <a:pt x="185" y="247"/>
                      <a:pt x="131" y="288"/>
                      <a:pt x="90" y="345"/>
                    </a:cubicBezTo>
                    <a:cubicBezTo>
                      <a:pt x="81" y="357"/>
                      <a:pt x="73" y="370"/>
                      <a:pt x="65" y="383"/>
                    </a:cubicBezTo>
                    <a:cubicBezTo>
                      <a:pt x="62" y="387"/>
                      <a:pt x="60" y="391"/>
                      <a:pt x="60" y="395"/>
                    </a:cubicBezTo>
                    <a:cubicBezTo>
                      <a:pt x="60" y="408"/>
                      <a:pt x="68" y="419"/>
                      <a:pt x="80" y="422"/>
                    </a:cubicBezTo>
                    <a:cubicBezTo>
                      <a:pt x="90" y="425"/>
                      <a:pt x="98" y="422"/>
                      <a:pt x="104" y="413"/>
                    </a:cubicBezTo>
                    <a:cubicBezTo>
                      <a:pt x="107" y="409"/>
                      <a:pt x="110" y="404"/>
                      <a:pt x="113" y="400"/>
                    </a:cubicBezTo>
                    <a:cubicBezTo>
                      <a:pt x="127" y="380"/>
                      <a:pt x="143" y="361"/>
                      <a:pt x="160" y="343"/>
                    </a:cubicBezTo>
                    <a:cubicBezTo>
                      <a:pt x="177" y="325"/>
                      <a:pt x="195" y="309"/>
                      <a:pt x="215" y="296"/>
                    </a:cubicBezTo>
                    <a:cubicBezTo>
                      <a:pt x="237" y="282"/>
                      <a:pt x="261" y="271"/>
                      <a:pt x="286" y="264"/>
                    </a:cubicBezTo>
                    <a:cubicBezTo>
                      <a:pt x="300" y="260"/>
                      <a:pt x="304" y="253"/>
                      <a:pt x="304" y="240"/>
                    </a:cubicBezTo>
                    <a:cubicBezTo>
                      <a:pt x="304" y="189"/>
                      <a:pt x="304" y="138"/>
                      <a:pt x="304" y="88"/>
                    </a:cubicBezTo>
                    <a:cubicBezTo>
                      <a:pt x="304" y="84"/>
                      <a:pt x="304" y="81"/>
                      <a:pt x="303" y="78"/>
                    </a:cubicBezTo>
                    <a:cubicBezTo>
                      <a:pt x="303" y="74"/>
                      <a:pt x="302" y="69"/>
                      <a:pt x="299" y="65"/>
                    </a:cubicBezTo>
                    <a:cubicBezTo>
                      <a:pt x="293" y="55"/>
                      <a:pt x="280" y="51"/>
                      <a:pt x="269" y="56"/>
                    </a:cubicBezTo>
                    <a:cubicBezTo>
                      <a:pt x="261" y="61"/>
                      <a:pt x="256" y="68"/>
                      <a:pt x="254" y="77"/>
                    </a:cubicBezTo>
                    <a:cubicBezTo>
                      <a:pt x="254" y="81"/>
                      <a:pt x="254" y="85"/>
                      <a:pt x="253" y="90"/>
                    </a:cubicBezTo>
                    <a:cubicBezTo>
                      <a:pt x="253" y="97"/>
                      <a:pt x="253" y="105"/>
                      <a:pt x="253" y="112"/>
                    </a:cubicBezTo>
                    <a:close/>
                    <a:moveTo>
                      <a:pt x="398" y="112"/>
                    </a:moveTo>
                    <a:cubicBezTo>
                      <a:pt x="398" y="110"/>
                      <a:pt x="398" y="108"/>
                      <a:pt x="398" y="106"/>
                    </a:cubicBezTo>
                    <a:cubicBezTo>
                      <a:pt x="398" y="98"/>
                      <a:pt x="398" y="90"/>
                      <a:pt x="398" y="82"/>
                    </a:cubicBezTo>
                    <a:cubicBezTo>
                      <a:pt x="397" y="76"/>
                      <a:pt x="396" y="70"/>
                      <a:pt x="392" y="65"/>
                    </a:cubicBezTo>
                    <a:cubicBezTo>
                      <a:pt x="386" y="57"/>
                      <a:pt x="378" y="53"/>
                      <a:pt x="368" y="54"/>
                    </a:cubicBezTo>
                    <a:cubicBezTo>
                      <a:pt x="358" y="56"/>
                      <a:pt x="352" y="62"/>
                      <a:pt x="349" y="71"/>
                    </a:cubicBezTo>
                    <a:cubicBezTo>
                      <a:pt x="348" y="75"/>
                      <a:pt x="347" y="80"/>
                      <a:pt x="347" y="85"/>
                    </a:cubicBezTo>
                    <a:cubicBezTo>
                      <a:pt x="347" y="137"/>
                      <a:pt x="347" y="189"/>
                      <a:pt x="347" y="242"/>
                    </a:cubicBezTo>
                    <a:cubicBezTo>
                      <a:pt x="347" y="242"/>
                      <a:pt x="347" y="243"/>
                      <a:pt x="347" y="243"/>
                    </a:cubicBezTo>
                    <a:cubicBezTo>
                      <a:pt x="347" y="251"/>
                      <a:pt x="351" y="257"/>
                      <a:pt x="358" y="260"/>
                    </a:cubicBezTo>
                    <a:cubicBezTo>
                      <a:pt x="361" y="262"/>
                      <a:pt x="365" y="263"/>
                      <a:pt x="369" y="264"/>
                    </a:cubicBezTo>
                    <a:cubicBezTo>
                      <a:pt x="387" y="270"/>
                      <a:pt x="405" y="277"/>
                      <a:pt x="421" y="286"/>
                    </a:cubicBezTo>
                    <a:cubicBezTo>
                      <a:pt x="449" y="301"/>
                      <a:pt x="473" y="321"/>
                      <a:pt x="493" y="344"/>
                    </a:cubicBezTo>
                    <a:cubicBezTo>
                      <a:pt x="513" y="365"/>
                      <a:pt x="530" y="388"/>
                      <a:pt x="546" y="412"/>
                    </a:cubicBezTo>
                    <a:cubicBezTo>
                      <a:pt x="547" y="413"/>
                      <a:pt x="548" y="415"/>
                      <a:pt x="549" y="416"/>
                    </a:cubicBezTo>
                    <a:cubicBezTo>
                      <a:pt x="553" y="421"/>
                      <a:pt x="558" y="423"/>
                      <a:pt x="564" y="423"/>
                    </a:cubicBezTo>
                    <a:cubicBezTo>
                      <a:pt x="584" y="423"/>
                      <a:pt x="598" y="402"/>
                      <a:pt x="587" y="384"/>
                    </a:cubicBezTo>
                    <a:cubicBezTo>
                      <a:pt x="581" y="374"/>
                      <a:pt x="576" y="365"/>
                      <a:pt x="569" y="355"/>
                    </a:cubicBezTo>
                    <a:cubicBezTo>
                      <a:pt x="528" y="296"/>
                      <a:pt x="474" y="251"/>
                      <a:pt x="407" y="224"/>
                    </a:cubicBezTo>
                    <a:cubicBezTo>
                      <a:pt x="404" y="223"/>
                      <a:pt x="401" y="222"/>
                      <a:pt x="398" y="220"/>
                    </a:cubicBezTo>
                    <a:cubicBezTo>
                      <a:pt x="398" y="201"/>
                      <a:pt x="398" y="183"/>
                      <a:pt x="398" y="164"/>
                    </a:cubicBezTo>
                    <a:cubicBezTo>
                      <a:pt x="399" y="164"/>
                      <a:pt x="399" y="164"/>
                      <a:pt x="399" y="164"/>
                    </a:cubicBezTo>
                    <a:cubicBezTo>
                      <a:pt x="401" y="165"/>
                      <a:pt x="402" y="165"/>
                      <a:pt x="403" y="165"/>
                    </a:cubicBezTo>
                    <a:cubicBezTo>
                      <a:pt x="439" y="177"/>
                      <a:pt x="473" y="195"/>
                      <a:pt x="504" y="217"/>
                    </a:cubicBezTo>
                    <a:cubicBezTo>
                      <a:pt x="513" y="223"/>
                      <a:pt x="522" y="230"/>
                      <a:pt x="532" y="236"/>
                    </a:cubicBezTo>
                    <a:cubicBezTo>
                      <a:pt x="539" y="242"/>
                      <a:pt x="547" y="244"/>
                      <a:pt x="556" y="243"/>
                    </a:cubicBezTo>
                    <a:cubicBezTo>
                      <a:pt x="573" y="242"/>
                      <a:pt x="582" y="226"/>
                      <a:pt x="575" y="211"/>
                    </a:cubicBezTo>
                    <a:cubicBezTo>
                      <a:pt x="572" y="206"/>
                      <a:pt x="569" y="202"/>
                      <a:pt x="566" y="199"/>
                    </a:cubicBezTo>
                    <a:cubicBezTo>
                      <a:pt x="549" y="182"/>
                      <a:pt x="529" y="169"/>
                      <a:pt x="509" y="157"/>
                    </a:cubicBezTo>
                    <a:cubicBezTo>
                      <a:pt x="480" y="141"/>
                      <a:pt x="450" y="129"/>
                      <a:pt x="418" y="119"/>
                    </a:cubicBezTo>
                    <a:cubicBezTo>
                      <a:pt x="412" y="116"/>
                      <a:pt x="405" y="114"/>
                      <a:pt x="398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0" y="0"/>
            <a:ext cx="4953000" cy="6877685"/>
            <a:chOff x="0" y="0"/>
            <a:chExt cx="7800" cy="10831"/>
          </a:xfrm>
        </p:grpSpPr>
        <p:pic>
          <p:nvPicPr>
            <p:cNvPr id="10" name="图片 9"/>
            <p:cNvPicPr/>
            <p:nvPr>
              <p:custDataLst>
                <p:tags r:id="rId1"/>
              </p:custDataLst>
            </p:nvPr>
          </p:nvPicPr>
          <p:blipFill>
            <a:blip r:embed="rId2"/>
            <a:srcRect l="34117" r="12234"/>
            <a:stretch>
              <a:fillRect/>
            </a:stretch>
          </p:blipFill>
          <p:spPr>
            <a:xfrm>
              <a:off x="1" y="0"/>
              <a:ext cx="7785" cy="108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矩形 1"/>
            <p:cNvSpPr/>
            <p:nvPr/>
          </p:nvSpPr>
          <p:spPr>
            <a:xfrm>
              <a:off x="0" y="0"/>
              <a:ext cx="7800" cy="10831"/>
            </a:xfrm>
            <a:prstGeom prst="rect">
              <a:avLst/>
            </a:prstGeom>
            <a:gradFill>
              <a:gsLst>
                <a:gs pos="10000">
                  <a:srgbClr val="A23838">
                    <a:alpha val="86000"/>
                  </a:srgbClr>
                </a:gs>
                <a:gs pos="100000">
                  <a:srgbClr val="E1C888">
                    <a:alpha val="46000"/>
                  </a:srgbClr>
                </a:gs>
              </a:gsLst>
              <a:lin ang="1980000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1254" y="4332"/>
              <a:ext cx="5446" cy="1452"/>
              <a:chOff x="872775" y="2487402"/>
              <a:chExt cx="3458058" cy="922020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872775" y="2487402"/>
                <a:ext cx="3269848" cy="922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仓耳玄三M W05" panose="02020400000000000000" charset="-128"/>
                    <a:ea typeface="仓耳玄三M W05" panose="02020400000000000000" charset="-128"/>
                    <a:cs typeface="Lucky One" panose="00000500000000000000" charset="0"/>
                    <a:sym typeface="仓耳玄三M W05" panose="02020400000000000000" charset="-128"/>
                  </a:rPr>
                  <a:t>PART 01</a:t>
                </a:r>
                <a:endParaRPr kumimoji="0" lang="en-US" altLang="zh-CN" sz="5400" b="0" i="0" u="none" strike="noStrike" kern="1200" cap="none" spc="1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仓耳玄三M W05" panose="02020400000000000000" charset="-128"/>
                  <a:ea typeface="仓耳玄三M W05" panose="02020400000000000000" charset="-128"/>
                  <a:cs typeface="Lucky One" panose="00000500000000000000" charset="0"/>
                  <a:sym typeface="仓耳玄三M W05" panose="02020400000000000000" charset="-128"/>
                </a:endParaRPr>
              </a:p>
            </p:txBody>
          </p:sp>
          <p:sp>
            <p:nvSpPr>
              <p:cNvPr id="7" name="等腰三角形 6"/>
              <p:cNvSpPr/>
              <p:nvPr/>
            </p:nvSpPr>
            <p:spPr>
              <a:xfrm rot="5400000">
                <a:off x="4151112" y="2865863"/>
                <a:ext cx="193033" cy="166408"/>
              </a:xfrm>
              <a:prstGeom prst="triangle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9" name="组合 98"/>
            <p:cNvGrpSpPr/>
            <p:nvPr/>
          </p:nvGrpSpPr>
          <p:grpSpPr>
            <a:xfrm>
              <a:off x="614" y="269"/>
              <a:ext cx="1134" cy="1134"/>
              <a:chOff x="2105799" y="20055838"/>
              <a:chExt cx="6748090" cy="6732363"/>
            </a:xfrm>
            <a:solidFill>
              <a:srgbClr val="F1D5A4">
                <a:alpha val="53000"/>
              </a:srgbClr>
            </a:solidFill>
          </p:grpSpPr>
          <p:sp>
            <p:nvSpPr>
              <p:cNvPr id="100" name="Freeform 8"/>
              <p:cNvSpPr>
                <a:spLocks noEditPoint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105799" y="20055838"/>
                <a:ext cx="6748090" cy="6732363"/>
              </a:xfrm>
              <a:custGeom>
                <a:avLst/>
                <a:gdLst>
                  <a:gd name="T0" fmla="*/ 0 w 965"/>
                  <a:gd name="T1" fmla="*/ 465 h 963"/>
                  <a:gd name="T2" fmla="*/ 1 w 965"/>
                  <a:gd name="T3" fmla="*/ 453 h 963"/>
                  <a:gd name="T4" fmla="*/ 10 w 965"/>
                  <a:gd name="T5" fmla="*/ 384 h 963"/>
                  <a:gd name="T6" fmla="*/ 50 w 965"/>
                  <a:gd name="T7" fmla="*/ 269 h 963"/>
                  <a:gd name="T8" fmla="*/ 220 w 965"/>
                  <a:gd name="T9" fmla="*/ 78 h 963"/>
                  <a:gd name="T10" fmla="*/ 368 w 965"/>
                  <a:gd name="T11" fmla="*/ 14 h 963"/>
                  <a:gd name="T12" fmla="*/ 459 w 965"/>
                  <a:gd name="T13" fmla="*/ 1 h 963"/>
                  <a:gd name="T14" fmla="*/ 465 w 965"/>
                  <a:gd name="T15" fmla="*/ 0 h 963"/>
                  <a:gd name="T16" fmla="*/ 498 w 965"/>
                  <a:gd name="T17" fmla="*/ 0 h 963"/>
                  <a:gd name="T18" fmla="*/ 503 w 965"/>
                  <a:gd name="T19" fmla="*/ 1 h 963"/>
                  <a:gd name="T20" fmla="*/ 746 w 965"/>
                  <a:gd name="T21" fmla="*/ 80 h 963"/>
                  <a:gd name="T22" fmla="*/ 941 w 965"/>
                  <a:gd name="T23" fmla="*/ 338 h 963"/>
                  <a:gd name="T24" fmla="*/ 962 w 965"/>
                  <a:gd name="T25" fmla="*/ 447 h 963"/>
                  <a:gd name="T26" fmla="*/ 945 w 965"/>
                  <a:gd name="T27" fmla="*/ 612 h 963"/>
                  <a:gd name="T28" fmla="*/ 857 w 965"/>
                  <a:gd name="T29" fmla="*/ 782 h 963"/>
                  <a:gd name="T30" fmla="*/ 722 w 965"/>
                  <a:gd name="T31" fmla="*/ 897 h 963"/>
                  <a:gd name="T32" fmla="*/ 584 w 965"/>
                  <a:gd name="T33" fmla="*/ 951 h 963"/>
                  <a:gd name="T34" fmla="*/ 502 w 965"/>
                  <a:gd name="T35" fmla="*/ 962 h 963"/>
                  <a:gd name="T36" fmla="*/ 497 w 965"/>
                  <a:gd name="T37" fmla="*/ 963 h 963"/>
                  <a:gd name="T38" fmla="*/ 466 w 965"/>
                  <a:gd name="T39" fmla="*/ 963 h 963"/>
                  <a:gd name="T40" fmla="*/ 449 w 965"/>
                  <a:gd name="T41" fmla="*/ 961 h 963"/>
                  <a:gd name="T42" fmla="*/ 332 w 965"/>
                  <a:gd name="T43" fmla="*/ 938 h 963"/>
                  <a:gd name="T44" fmla="*/ 51 w 965"/>
                  <a:gd name="T45" fmla="*/ 695 h 963"/>
                  <a:gd name="T46" fmla="*/ 8 w 965"/>
                  <a:gd name="T47" fmla="*/ 564 h 963"/>
                  <a:gd name="T48" fmla="*/ 1 w 965"/>
                  <a:gd name="T49" fmla="*/ 510 h 963"/>
                  <a:gd name="T50" fmla="*/ 0 w 965"/>
                  <a:gd name="T51" fmla="*/ 497 h 963"/>
                  <a:gd name="T52" fmla="*/ 0 w 965"/>
                  <a:gd name="T53" fmla="*/ 465 h 963"/>
                  <a:gd name="T54" fmla="*/ 481 w 965"/>
                  <a:gd name="T55" fmla="*/ 946 h 963"/>
                  <a:gd name="T56" fmla="*/ 946 w 965"/>
                  <a:gd name="T57" fmla="*/ 481 h 963"/>
                  <a:gd name="T58" fmla="*/ 482 w 965"/>
                  <a:gd name="T59" fmla="*/ 17 h 963"/>
                  <a:gd name="T60" fmla="*/ 17 w 965"/>
                  <a:gd name="T61" fmla="*/ 480 h 963"/>
                  <a:gd name="T62" fmla="*/ 481 w 965"/>
                  <a:gd name="T63" fmla="*/ 946 h 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65" h="963">
                    <a:moveTo>
                      <a:pt x="0" y="465"/>
                    </a:moveTo>
                    <a:cubicBezTo>
                      <a:pt x="0" y="461"/>
                      <a:pt x="1" y="457"/>
                      <a:pt x="1" y="453"/>
                    </a:cubicBezTo>
                    <a:cubicBezTo>
                      <a:pt x="3" y="430"/>
                      <a:pt x="6" y="407"/>
                      <a:pt x="10" y="384"/>
                    </a:cubicBezTo>
                    <a:cubicBezTo>
                      <a:pt x="19" y="344"/>
                      <a:pt x="32" y="306"/>
                      <a:pt x="50" y="269"/>
                    </a:cubicBezTo>
                    <a:cubicBezTo>
                      <a:pt x="89" y="190"/>
                      <a:pt x="146" y="127"/>
                      <a:pt x="220" y="78"/>
                    </a:cubicBezTo>
                    <a:cubicBezTo>
                      <a:pt x="265" y="48"/>
                      <a:pt x="315" y="27"/>
                      <a:pt x="368" y="14"/>
                    </a:cubicBezTo>
                    <a:cubicBezTo>
                      <a:pt x="398" y="6"/>
                      <a:pt x="429" y="2"/>
                      <a:pt x="459" y="1"/>
                    </a:cubicBezTo>
                    <a:cubicBezTo>
                      <a:pt x="461" y="1"/>
                      <a:pt x="463" y="0"/>
                      <a:pt x="465" y="0"/>
                    </a:cubicBezTo>
                    <a:cubicBezTo>
                      <a:pt x="476" y="0"/>
                      <a:pt x="487" y="0"/>
                      <a:pt x="498" y="0"/>
                    </a:cubicBezTo>
                    <a:cubicBezTo>
                      <a:pt x="500" y="0"/>
                      <a:pt x="501" y="1"/>
                      <a:pt x="503" y="1"/>
                    </a:cubicBezTo>
                    <a:cubicBezTo>
                      <a:pt x="592" y="5"/>
                      <a:pt x="673" y="31"/>
                      <a:pt x="746" y="80"/>
                    </a:cubicBezTo>
                    <a:cubicBezTo>
                      <a:pt x="841" y="143"/>
                      <a:pt x="906" y="229"/>
                      <a:pt x="941" y="338"/>
                    </a:cubicBezTo>
                    <a:cubicBezTo>
                      <a:pt x="952" y="373"/>
                      <a:pt x="959" y="410"/>
                      <a:pt x="962" y="447"/>
                    </a:cubicBezTo>
                    <a:cubicBezTo>
                      <a:pt x="965" y="503"/>
                      <a:pt x="960" y="558"/>
                      <a:pt x="945" y="612"/>
                    </a:cubicBezTo>
                    <a:cubicBezTo>
                      <a:pt x="927" y="674"/>
                      <a:pt x="897" y="731"/>
                      <a:pt x="857" y="782"/>
                    </a:cubicBezTo>
                    <a:cubicBezTo>
                      <a:pt x="819" y="829"/>
                      <a:pt x="774" y="867"/>
                      <a:pt x="722" y="897"/>
                    </a:cubicBezTo>
                    <a:cubicBezTo>
                      <a:pt x="679" y="923"/>
                      <a:pt x="633" y="940"/>
                      <a:pt x="584" y="951"/>
                    </a:cubicBezTo>
                    <a:cubicBezTo>
                      <a:pt x="557" y="957"/>
                      <a:pt x="530" y="960"/>
                      <a:pt x="502" y="962"/>
                    </a:cubicBezTo>
                    <a:cubicBezTo>
                      <a:pt x="500" y="962"/>
                      <a:pt x="498" y="962"/>
                      <a:pt x="497" y="963"/>
                    </a:cubicBezTo>
                    <a:cubicBezTo>
                      <a:pt x="487" y="963"/>
                      <a:pt x="476" y="963"/>
                      <a:pt x="466" y="963"/>
                    </a:cubicBezTo>
                    <a:cubicBezTo>
                      <a:pt x="460" y="962"/>
                      <a:pt x="455" y="961"/>
                      <a:pt x="449" y="961"/>
                    </a:cubicBezTo>
                    <a:cubicBezTo>
                      <a:pt x="409" y="958"/>
                      <a:pt x="370" y="951"/>
                      <a:pt x="332" y="938"/>
                    </a:cubicBezTo>
                    <a:cubicBezTo>
                      <a:pt x="206" y="895"/>
                      <a:pt x="112" y="814"/>
                      <a:pt x="51" y="695"/>
                    </a:cubicBezTo>
                    <a:cubicBezTo>
                      <a:pt x="30" y="654"/>
                      <a:pt x="16" y="610"/>
                      <a:pt x="8" y="564"/>
                    </a:cubicBezTo>
                    <a:cubicBezTo>
                      <a:pt x="4" y="546"/>
                      <a:pt x="2" y="528"/>
                      <a:pt x="1" y="510"/>
                    </a:cubicBezTo>
                    <a:cubicBezTo>
                      <a:pt x="1" y="506"/>
                      <a:pt x="0" y="501"/>
                      <a:pt x="0" y="497"/>
                    </a:cubicBezTo>
                    <a:cubicBezTo>
                      <a:pt x="0" y="486"/>
                      <a:pt x="0" y="475"/>
                      <a:pt x="0" y="465"/>
                    </a:cubicBezTo>
                    <a:close/>
                    <a:moveTo>
                      <a:pt x="481" y="946"/>
                    </a:moveTo>
                    <a:cubicBezTo>
                      <a:pt x="738" y="946"/>
                      <a:pt x="946" y="736"/>
                      <a:pt x="946" y="481"/>
                    </a:cubicBezTo>
                    <a:cubicBezTo>
                      <a:pt x="947" y="228"/>
                      <a:pt x="740" y="17"/>
                      <a:pt x="482" y="17"/>
                    </a:cubicBezTo>
                    <a:cubicBezTo>
                      <a:pt x="226" y="16"/>
                      <a:pt x="17" y="225"/>
                      <a:pt x="17" y="480"/>
                    </a:cubicBezTo>
                    <a:cubicBezTo>
                      <a:pt x="16" y="736"/>
                      <a:pt x="225" y="945"/>
                      <a:pt x="481" y="9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1" name="Freeform 42"/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986668" y="20928842"/>
                <a:ext cx="4978486" cy="4970622"/>
              </a:xfrm>
              <a:custGeom>
                <a:avLst/>
                <a:gdLst>
                  <a:gd name="T0" fmla="*/ 711 w 711"/>
                  <a:gd name="T1" fmla="*/ 356 h 711"/>
                  <a:gd name="T2" fmla="*/ 355 w 711"/>
                  <a:gd name="T3" fmla="*/ 711 h 711"/>
                  <a:gd name="T4" fmla="*/ 0 w 711"/>
                  <a:gd name="T5" fmla="*/ 357 h 711"/>
                  <a:gd name="T6" fmla="*/ 354 w 711"/>
                  <a:gd name="T7" fmla="*/ 1 h 711"/>
                  <a:gd name="T8" fmla="*/ 711 w 711"/>
                  <a:gd name="T9" fmla="*/ 356 h 711"/>
                  <a:gd name="T10" fmla="*/ 355 w 711"/>
                  <a:gd name="T11" fmla="*/ 700 h 711"/>
                  <a:gd name="T12" fmla="*/ 700 w 711"/>
                  <a:gd name="T13" fmla="*/ 356 h 711"/>
                  <a:gd name="T14" fmla="*/ 355 w 711"/>
                  <a:gd name="T15" fmla="*/ 12 h 711"/>
                  <a:gd name="T16" fmla="*/ 11 w 711"/>
                  <a:gd name="T17" fmla="*/ 356 h 711"/>
                  <a:gd name="T18" fmla="*/ 355 w 711"/>
                  <a:gd name="T19" fmla="*/ 700 h 7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1" h="711">
                    <a:moveTo>
                      <a:pt x="711" y="356"/>
                    </a:moveTo>
                    <a:cubicBezTo>
                      <a:pt x="711" y="552"/>
                      <a:pt x="551" y="711"/>
                      <a:pt x="355" y="711"/>
                    </a:cubicBezTo>
                    <a:cubicBezTo>
                      <a:pt x="159" y="711"/>
                      <a:pt x="1" y="551"/>
                      <a:pt x="0" y="357"/>
                    </a:cubicBezTo>
                    <a:cubicBezTo>
                      <a:pt x="0" y="162"/>
                      <a:pt x="158" y="2"/>
                      <a:pt x="354" y="1"/>
                    </a:cubicBezTo>
                    <a:cubicBezTo>
                      <a:pt x="551" y="0"/>
                      <a:pt x="711" y="159"/>
                      <a:pt x="711" y="356"/>
                    </a:cubicBezTo>
                    <a:close/>
                    <a:moveTo>
                      <a:pt x="355" y="700"/>
                    </a:moveTo>
                    <a:cubicBezTo>
                      <a:pt x="545" y="701"/>
                      <a:pt x="700" y="546"/>
                      <a:pt x="700" y="356"/>
                    </a:cubicBezTo>
                    <a:cubicBezTo>
                      <a:pt x="700" y="166"/>
                      <a:pt x="545" y="12"/>
                      <a:pt x="355" y="12"/>
                    </a:cubicBezTo>
                    <a:cubicBezTo>
                      <a:pt x="166" y="12"/>
                      <a:pt x="11" y="166"/>
                      <a:pt x="11" y="356"/>
                    </a:cubicBezTo>
                    <a:cubicBezTo>
                      <a:pt x="11" y="545"/>
                      <a:pt x="166" y="700"/>
                      <a:pt x="355" y="7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2" name="Freeform 43"/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508990" y="21424332"/>
                <a:ext cx="550543" cy="660652"/>
              </a:xfrm>
              <a:custGeom>
                <a:avLst/>
                <a:gdLst>
                  <a:gd name="T0" fmla="*/ 37 w 79"/>
                  <a:gd name="T1" fmla="*/ 41 h 94"/>
                  <a:gd name="T2" fmla="*/ 21 w 79"/>
                  <a:gd name="T3" fmla="*/ 55 h 94"/>
                  <a:gd name="T4" fmla="*/ 19 w 79"/>
                  <a:gd name="T5" fmla="*/ 62 h 94"/>
                  <a:gd name="T6" fmla="*/ 20 w 79"/>
                  <a:gd name="T7" fmla="*/ 66 h 94"/>
                  <a:gd name="T8" fmla="*/ 0 w 79"/>
                  <a:gd name="T9" fmla="*/ 40 h 94"/>
                  <a:gd name="T10" fmla="*/ 3 w 79"/>
                  <a:gd name="T11" fmla="*/ 42 h 94"/>
                  <a:gd name="T12" fmla="*/ 12 w 79"/>
                  <a:gd name="T13" fmla="*/ 42 h 94"/>
                  <a:gd name="T14" fmla="*/ 48 w 79"/>
                  <a:gd name="T15" fmla="*/ 12 h 94"/>
                  <a:gd name="T16" fmla="*/ 50 w 79"/>
                  <a:gd name="T17" fmla="*/ 2 h 94"/>
                  <a:gd name="T18" fmla="*/ 50 w 79"/>
                  <a:gd name="T19" fmla="*/ 0 h 94"/>
                  <a:gd name="T20" fmla="*/ 52 w 79"/>
                  <a:gd name="T21" fmla="*/ 2 h 94"/>
                  <a:gd name="T22" fmla="*/ 70 w 79"/>
                  <a:gd name="T23" fmla="*/ 26 h 94"/>
                  <a:gd name="T24" fmla="*/ 77 w 79"/>
                  <a:gd name="T25" fmla="*/ 40 h 94"/>
                  <a:gd name="T26" fmla="*/ 75 w 79"/>
                  <a:gd name="T27" fmla="*/ 54 h 94"/>
                  <a:gd name="T28" fmla="*/ 57 w 79"/>
                  <a:gd name="T29" fmla="*/ 59 h 94"/>
                  <a:gd name="T30" fmla="*/ 50 w 79"/>
                  <a:gd name="T31" fmla="*/ 56 h 94"/>
                  <a:gd name="T32" fmla="*/ 40 w 79"/>
                  <a:gd name="T33" fmla="*/ 94 h 94"/>
                  <a:gd name="T34" fmla="*/ 38 w 79"/>
                  <a:gd name="T35" fmla="*/ 92 h 94"/>
                  <a:gd name="T36" fmla="*/ 31 w 79"/>
                  <a:gd name="T37" fmla="*/ 82 h 94"/>
                  <a:gd name="T38" fmla="*/ 29 w 79"/>
                  <a:gd name="T39" fmla="*/ 75 h 94"/>
                  <a:gd name="T40" fmla="*/ 38 w 79"/>
                  <a:gd name="T41" fmla="*/ 47 h 94"/>
                  <a:gd name="T42" fmla="*/ 37 w 79"/>
                  <a:gd name="T43" fmla="*/ 41 h 94"/>
                  <a:gd name="T44" fmla="*/ 40 w 79"/>
                  <a:gd name="T45" fmla="*/ 39 h 94"/>
                  <a:gd name="T46" fmla="*/ 45 w 79"/>
                  <a:gd name="T47" fmla="*/ 45 h 94"/>
                  <a:gd name="T48" fmla="*/ 61 w 79"/>
                  <a:gd name="T49" fmla="*/ 45 h 94"/>
                  <a:gd name="T50" fmla="*/ 65 w 79"/>
                  <a:gd name="T51" fmla="*/ 43 h 94"/>
                  <a:gd name="T52" fmla="*/ 65 w 79"/>
                  <a:gd name="T53" fmla="*/ 24 h 94"/>
                  <a:gd name="T54" fmla="*/ 59 w 79"/>
                  <a:gd name="T55" fmla="*/ 24 h 94"/>
                  <a:gd name="T56" fmla="*/ 45 w 79"/>
                  <a:gd name="T57" fmla="*/ 35 h 94"/>
                  <a:gd name="T58" fmla="*/ 40 w 79"/>
                  <a:gd name="T59" fmla="*/ 3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9" h="94">
                    <a:moveTo>
                      <a:pt x="37" y="41"/>
                    </a:moveTo>
                    <a:cubicBezTo>
                      <a:pt x="32" y="46"/>
                      <a:pt x="26" y="50"/>
                      <a:pt x="21" y="55"/>
                    </a:cubicBezTo>
                    <a:cubicBezTo>
                      <a:pt x="18" y="57"/>
                      <a:pt x="18" y="60"/>
                      <a:pt x="19" y="62"/>
                    </a:cubicBezTo>
                    <a:cubicBezTo>
                      <a:pt x="20" y="64"/>
                      <a:pt x="20" y="65"/>
                      <a:pt x="20" y="66"/>
                    </a:cubicBezTo>
                    <a:cubicBezTo>
                      <a:pt x="17" y="65"/>
                      <a:pt x="3" y="47"/>
                      <a:pt x="0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7" y="44"/>
                      <a:pt x="9" y="44"/>
                      <a:pt x="12" y="42"/>
                    </a:cubicBezTo>
                    <a:cubicBezTo>
                      <a:pt x="24" y="32"/>
                      <a:pt x="36" y="22"/>
                      <a:pt x="48" y="12"/>
                    </a:cubicBezTo>
                    <a:cubicBezTo>
                      <a:pt x="52" y="9"/>
                      <a:pt x="52" y="7"/>
                      <a:pt x="50" y="2"/>
                    </a:cubicBezTo>
                    <a:cubicBezTo>
                      <a:pt x="50" y="1"/>
                      <a:pt x="50" y="1"/>
                      <a:pt x="50" y="0"/>
                    </a:cubicBezTo>
                    <a:cubicBezTo>
                      <a:pt x="51" y="1"/>
                      <a:pt x="52" y="1"/>
                      <a:pt x="52" y="2"/>
                    </a:cubicBezTo>
                    <a:cubicBezTo>
                      <a:pt x="58" y="10"/>
                      <a:pt x="64" y="18"/>
                      <a:pt x="70" y="26"/>
                    </a:cubicBezTo>
                    <a:cubicBezTo>
                      <a:pt x="73" y="30"/>
                      <a:pt x="75" y="35"/>
                      <a:pt x="77" y="40"/>
                    </a:cubicBezTo>
                    <a:cubicBezTo>
                      <a:pt x="79" y="45"/>
                      <a:pt x="79" y="50"/>
                      <a:pt x="75" y="54"/>
                    </a:cubicBezTo>
                    <a:cubicBezTo>
                      <a:pt x="71" y="60"/>
                      <a:pt x="64" y="62"/>
                      <a:pt x="57" y="59"/>
                    </a:cubicBezTo>
                    <a:cubicBezTo>
                      <a:pt x="55" y="58"/>
                      <a:pt x="53" y="57"/>
                      <a:pt x="50" y="56"/>
                    </a:cubicBezTo>
                    <a:cubicBezTo>
                      <a:pt x="47" y="69"/>
                      <a:pt x="42" y="81"/>
                      <a:pt x="40" y="94"/>
                    </a:cubicBezTo>
                    <a:cubicBezTo>
                      <a:pt x="40" y="94"/>
                      <a:pt x="39" y="93"/>
                      <a:pt x="38" y="92"/>
                    </a:cubicBezTo>
                    <a:cubicBezTo>
                      <a:pt x="36" y="89"/>
                      <a:pt x="33" y="85"/>
                      <a:pt x="31" y="82"/>
                    </a:cubicBezTo>
                    <a:cubicBezTo>
                      <a:pt x="29" y="80"/>
                      <a:pt x="29" y="78"/>
                      <a:pt x="29" y="75"/>
                    </a:cubicBezTo>
                    <a:cubicBezTo>
                      <a:pt x="33" y="66"/>
                      <a:pt x="36" y="56"/>
                      <a:pt x="38" y="47"/>
                    </a:cubicBezTo>
                    <a:cubicBezTo>
                      <a:pt x="39" y="45"/>
                      <a:pt x="40" y="43"/>
                      <a:pt x="37" y="41"/>
                    </a:cubicBezTo>
                    <a:close/>
                    <a:moveTo>
                      <a:pt x="40" y="39"/>
                    </a:moveTo>
                    <a:cubicBezTo>
                      <a:pt x="42" y="41"/>
                      <a:pt x="43" y="43"/>
                      <a:pt x="45" y="45"/>
                    </a:cubicBezTo>
                    <a:cubicBezTo>
                      <a:pt x="50" y="50"/>
                      <a:pt x="55" y="50"/>
                      <a:pt x="61" y="45"/>
                    </a:cubicBezTo>
                    <a:cubicBezTo>
                      <a:pt x="63" y="45"/>
                      <a:pt x="64" y="44"/>
                      <a:pt x="65" y="43"/>
                    </a:cubicBezTo>
                    <a:cubicBezTo>
                      <a:pt x="71" y="37"/>
                      <a:pt x="71" y="31"/>
                      <a:pt x="65" y="24"/>
                    </a:cubicBezTo>
                    <a:cubicBezTo>
                      <a:pt x="63" y="22"/>
                      <a:pt x="62" y="21"/>
                      <a:pt x="59" y="24"/>
                    </a:cubicBezTo>
                    <a:cubicBezTo>
                      <a:pt x="54" y="27"/>
                      <a:pt x="50" y="31"/>
                      <a:pt x="45" y="35"/>
                    </a:cubicBezTo>
                    <a:cubicBezTo>
                      <a:pt x="44" y="36"/>
                      <a:pt x="42" y="38"/>
                      <a:pt x="40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3" name="Freeform 44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2373206" y="22674853"/>
                <a:ext cx="526949" cy="566274"/>
              </a:xfrm>
              <a:custGeom>
                <a:avLst/>
                <a:gdLst>
                  <a:gd name="T0" fmla="*/ 0 w 76"/>
                  <a:gd name="T1" fmla="*/ 68 h 80"/>
                  <a:gd name="T2" fmla="*/ 5 w 76"/>
                  <a:gd name="T3" fmla="*/ 36 h 80"/>
                  <a:gd name="T4" fmla="*/ 7 w 76"/>
                  <a:gd name="T5" fmla="*/ 36 h 80"/>
                  <a:gd name="T6" fmla="*/ 7 w 76"/>
                  <a:gd name="T7" fmla="*/ 39 h 80"/>
                  <a:gd name="T8" fmla="*/ 13 w 76"/>
                  <a:gd name="T9" fmla="*/ 46 h 80"/>
                  <a:gd name="T10" fmla="*/ 35 w 76"/>
                  <a:gd name="T11" fmla="*/ 50 h 80"/>
                  <a:gd name="T12" fmla="*/ 33 w 76"/>
                  <a:gd name="T13" fmla="*/ 47 h 80"/>
                  <a:gd name="T14" fmla="*/ 18 w 76"/>
                  <a:gd name="T15" fmla="*/ 24 h 80"/>
                  <a:gd name="T16" fmla="*/ 17 w 76"/>
                  <a:gd name="T17" fmla="*/ 22 h 80"/>
                  <a:gd name="T18" fmla="*/ 10 w 76"/>
                  <a:gd name="T19" fmla="*/ 23 h 80"/>
                  <a:gd name="T20" fmla="*/ 8 w 76"/>
                  <a:gd name="T21" fmla="*/ 29 h 80"/>
                  <a:gd name="T22" fmla="*/ 12 w 76"/>
                  <a:gd name="T23" fmla="*/ 0 h 80"/>
                  <a:gd name="T24" fmla="*/ 13 w 76"/>
                  <a:gd name="T25" fmla="*/ 1 h 80"/>
                  <a:gd name="T26" fmla="*/ 19 w 76"/>
                  <a:gd name="T27" fmla="*/ 19 h 80"/>
                  <a:gd name="T28" fmla="*/ 29 w 76"/>
                  <a:gd name="T29" fmla="*/ 35 h 80"/>
                  <a:gd name="T30" fmla="*/ 33 w 76"/>
                  <a:gd name="T31" fmla="*/ 34 h 80"/>
                  <a:gd name="T32" fmla="*/ 69 w 76"/>
                  <a:gd name="T33" fmla="*/ 13 h 80"/>
                  <a:gd name="T34" fmla="*/ 75 w 76"/>
                  <a:gd name="T35" fmla="*/ 8 h 80"/>
                  <a:gd name="T36" fmla="*/ 74 w 76"/>
                  <a:gd name="T37" fmla="*/ 18 h 80"/>
                  <a:gd name="T38" fmla="*/ 72 w 76"/>
                  <a:gd name="T39" fmla="*/ 30 h 80"/>
                  <a:gd name="T40" fmla="*/ 70 w 76"/>
                  <a:gd name="T41" fmla="*/ 40 h 80"/>
                  <a:gd name="T42" fmla="*/ 69 w 76"/>
                  <a:gd name="T43" fmla="*/ 40 h 80"/>
                  <a:gd name="T44" fmla="*/ 68 w 76"/>
                  <a:gd name="T45" fmla="*/ 32 h 80"/>
                  <a:gd name="T46" fmla="*/ 64 w 76"/>
                  <a:gd name="T47" fmla="*/ 33 h 80"/>
                  <a:gd name="T48" fmla="*/ 39 w 76"/>
                  <a:gd name="T49" fmla="*/ 48 h 80"/>
                  <a:gd name="T50" fmla="*/ 42 w 76"/>
                  <a:gd name="T51" fmla="*/ 51 h 80"/>
                  <a:gd name="T52" fmla="*/ 60 w 76"/>
                  <a:gd name="T53" fmla="*/ 55 h 80"/>
                  <a:gd name="T54" fmla="*/ 66 w 76"/>
                  <a:gd name="T55" fmla="*/ 51 h 80"/>
                  <a:gd name="T56" fmla="*/ 68 w 76"/>
                  <a:gd name="T57" fmla="*/ 48 h 80"/>
                  <a:gd name="T58" fmla="*/ 63 w 76"/>
                  <a:gd name="T59" fmla="*/ 80 h 80"/>
                  <a:gd name="T60" fmla="*/ 62 w 76"/>
                  <a:gd name="T61" fmla="*/ 80 h 80"/>
                  <a:gd name="T62" fmla="*/ 62 w 76"/>
                  <a:gd name="T63" fmla="*/ 77 h 80"/>
                  <a:gd name="T64" fmla="*/ 55 w 76"/>
                  <a:gd name="T65" fmla="*/ 70 h 80"/>
                  <a:gd name="T66" fmla="*/ 11 w 76"/>
                  <a:gd name="T67" fmla="*/ 62 h 80"/>
                  <a:gd name="T68" fmla="*/ 3 w 76"/>
                  <a:gd name="T69" fmla="*/ 66 h 80"/>
                  <a:gd name="T70" fmla="*/ 1 w 76"/>
                  <a:gd name="T71" fmla="*/ 68 h 80"/>
                  <a:gd name="T72" fmla="*/ 0 w 76"/>
                  <a:gd name="T73" fmla="*/ 6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6" h="80">
                    <a:moveTo>
                      <a:pt x="0" y="68"/>
                    </a:moveTo>
                    <a:cubicBezTo>
                      <a:pt x="2" y="57"/>
                      <a:pt x="4" y="47"/>
                      <a:pt x="5" y="36"/>
                    </a:cubicBezTo>
                    <a:cubicBezTo>
                      <a:pt x="6" y="36"/>
                      <a:pt x="6" y="36"/>
                      <a:pt x="7" y="36"/>
                    </a:cubicBezTo>
                    <a:cubicBezTo>
                      <a:pt x="7" y="37"/>
                      <a:pt x="7" y="38"/>
                      <a:pt x="7" y="39"/>
                    </a:cubicBezTo>
                    <a:cubicBezTo>
                      <a:pt x="8" y="43"/>
                      <a:pt x="9" y="45"/>
                      <a:pt x="13" y="46"/>
                    </a:cubicBezTo>
                    <a:cubicBezTo>
                      <a:pt x="20" y="48"/>
                      <a:pt x="27" y="49"/>
                      <a:pt x="35" y="50"/>
                    </a:cubicBezTo>
                    <a:cubicBezTo>
                      <a:pt x="34" y="49"/>
                      <a:pt x="34" y="48"/>
                      <a:pt x="33" y="47"/>
                    </a:cubicBezTo>
                    <a:cubicBezTo>
                      <a:pt x="28" y="39"/>
                      <a:pt x="23" y="32"/>
                      <a:pt x="18" y="24"/>
                    </a:cubicBezTo>
                    <a:cubicBezTo>
                      <a:pt x="18" y="24"/>
                      <a:pt x="17" y="23"/>
                      <a:pt x="17" y="22"/>
                    </a:cubicBezTo>
                    <a:cubicBezTo>
                      <a:pt x="14" y="19"/>
                      <a:pt x="12" y="20"/>
                      <a:pt x="10" y="23"/>
                    </a:cubicBezTo>
                    <a:cubicBezTo>
                      <a:pt x="10" y="25"/>
                      <a:pt x="9" y="26"/>
                      <a:pt x="8" y="29"/>
                    </a:cubicBezTo>
                    <a:cubicBezTo>
                      <a:pt x="7" y="24"/>
                      <a:pt x="10" y="4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ubicBezTo>
                      <a:pt x="13" y="8"/>
                      <a:pt x="16" y="14"/>
                      <a:pt x="19" y="19"/>
                    </a:cubicBezTo>
                    <a:cubicBezTo>
                      <a:pt x="22" y="25"/>
                      <a:pt x="26" y="30"/>
                      <a:pt x="29" y="35"/>
                    </a:cubicBezTo>
                    <a:cubicBezTo>
                      <a:pt x="31" y="35"/>
                      <a:pt x="32" y="34"/>
                      <a:pt x="33" y="34"/>
                    </a:cubicBezTo>
                    <a:cubicBezTo>
                      <a:pt x="45" y="27"/>
                      <a:pt x="57" y="20"/>
                      <a:pt x="69" y="13"/>
                    </a:cubicBezTo>
                    <a:cubicBezTo>
                      <a:pt x="71" y="12"/>
                      <a:pt x="73" y="10"/>
                      <a:pt x="75" y="8"/>
                    </a:cubicBezTo>
                    <a:cubicBezTo>
                      <a:pt x="76" y="12"/>
                      <a:pt x="74" y="15"/>
                      <a:pt x="74" y="18"/>
                    </a:cubicBezTo>
                    <a:cubicBezTo>
                      <a:pt x="73" y="22"/>
                      <a:pt x="73" y="26"/>
                      <a:pt x="72" y="30"/>
                    </a:cubicBezTo>
                    <a:cubicBezTo>
                      <a:pt x="71" y="33"/>
                      <a:pt x="71" y="37"/>
                      <a:pt x="70" y="40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38"/>
                      <a:pt x="68" y="35"/>
                      <a:pt x="68" y="32"/>
                    </a:cubicBezTo>
                    <a:cubicBezTo>
                      <a:pt x="66" y="32"/>
                      <a:pt x="65" y="33"/>
                      <a:pt x="64" y="33"/>
                    </a:cubicBezTo>
                    <a:cubicBezTo>
                      <a:pt x="55" y="38"/>
                      <a:pt x="47" y="43"/>
                      <a:pt x="39" y="48"/>
                    </a:cubicBezTo>
                    <a:cubicBezTo>
                      <a:pt x="39" y="50"/>
                      <a:pt x="40" y="51"/>
                      <a:pt x="42" y="51"/>
                    </a:cubicBezTo>
                    <a:cubicBezTo>
                      <a:pt x="48" y="53"/>
                      <a:pt x="54" y="54"/>
                      <a:pt x="60" y="55"/>
                    </a:cubicBezTo>
                    <a:cubicBezTo>
                      <a:pt x="63" y="55"/>
                      <a:pt x="64" y="54"/>
                      <a:pt x="66" y="51"/>
                    </a:cubicBezTo>
                    <a:cubicBezTo>
                      <a:pt x="66" y="50"/>
                      <a:pt x="67" y="49"/>
                      <a:pt x="68" y="48"/>
                    </a:cubicBezTo>
                    <a:cubicBezTo>
                      <a:pt x="67" y="58"/>
                      <a:pt x="65" y="69"/>
                      <a:pt x="63" y="80"/>
                    </a:cubicBezTo>
                    <a:cubicBezTo>
                      <a:pt x="63" y="80"/>
                      <a:pt x="63" y="80"/>
                      <a:pt x="62" y="80"/>
                    </a:cubicBezTo>
                    <a:cubicBezTo>
                      <a:pt x="62" y="79"/>
                      <a:pt x="62" y="78"/>
                      <a:pt x="62" y="77"/>
                    </a:cubicBezTo>
                    <a:cubicBezTo>
                      <a:pt x="61" y="72"/>
                      <a:pt x="60" y="71"/>
                      <a:pt x="55" y="70"/>
                    </a:cubicBezTo>
                    <a:cubicBezTo>
                      <a:pt x="40" y="67"/>
                      <a:pt x="26" y="64"/>
                      <a:pt x="11" y="62"/>
                    </a:cubicBezTo>
                    <a:cubicBezTo>
                      <a:pt x="6" y="61"/>
                      <a:pt x="5" y="62"/>
                      <a:pt x="3" y="66"/>
                    </a:cubicBezTo>
                    <a:cubicBezTo>
                      <a:pt x="2" y="67"/>
                      <a:pt x="2" y="68"/>
                      <a:pt x="1" y="68"/>
                    </a:cubicBezTo>
                    <a:cubicBezTo>
                      <a:pt x="1" y="68"/>
                      <a:pt x="1" y="68"/>
                      <a:pt x="0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4" name="Freeform 4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6989906" y="20865924"/>
                <a:ext cx="574138" cy="613463"/>
              </a:xfrm>
              <a:custGeom>
                <a:avLst/>
                <a:gdLst>
                  <a:gd name="T0" fmla="*/ 61 w 82"/>
                  <a:gd name="T1" fmla="*/ 37 h 87"/>
                  <a:gd name="T2" fmla="*/ 42 w 82"/>
                  <a:gd name="T3" fmla="*/ 65 h 87"/>
                  <a:gd name="T4" fmla="*/ 44 w 82"/>
                  <a:gd name="T5" fmla="*/ 59 h 87"/>
                  <a:gd name="T6" fmla="*/ 37 w 82"/>
                  <a:gd name="T7" fmla="*/ 42 h 87"/>
                  <a:gd name="T8" fmla="*/ 36 w 82"/>
                  <a:gd name="T9" fmla="*/ 44 h 87"/>
                  <a:gd name="T10" fmla="*/ 24 w 82"/>
                  <a:gd name="T11" fmla="*/ 61 h 87"/>
                  <a:gd name="T12" fmla="*/ 25 w 82"/>
                  <a:gd name="T13" fmla="*/ 68 h 87"/>
                  <a:gd name="T14" fmla="*/ 54 w 82"/>
                  <a:gd name="T15" fmla="*/ 74 h 87"/>
                  <a:gd name="T16" fmla="*/ 59 w 82"/>
                  <a:gd name="T17" fmla="*/ 73 h 87"/>
                  <a:gd name="T18" fmla="*/ 45 w 82"/>
                  <a:gd name="T19" fmla="*/ 87 h 87"/>
                  <a:gd name="T20" fmla="*/ 0 w 82"/>
                  <a:gd name="T21" fmla="*/ 52 h 87"/>
                  <a:gd name="T22" fmla="*/ 4 w 82"/>
                  <a:gd name="T23" fmla="*/ 54 h 87"/>
                  <a:gd name="T24" fmla="*/ 12 w 82"/>
                  <a:gd name="T25" fmla="*/ 51 h 87"/>
                  <a:gd name="T26" fmla="*/ 39 w 82"/>
                  <a:gd name="T27" fmla="*/ 12 h 87"/>
                  <a:gd name="T28" fmla="*/ 39 w 82"/>
                  <a:gd name="T29" fmla="*/ 3 h 87"/>
                  <a:gd name="T30" fmla="*/ 37 w 82"/>
                  <a:gd name="T31" fmla="*/ 0 h 87"/>
                  <a:gd name="T32" fmla="*/ 82 w 82"/>
                  <a:gd name="T33" fmla="*/ 33 h 87"/>
                  <a:gd name="T34" fmla="*/ 70 w 82"/>
                  <a:gd name="T35" fmla="*/ 48 h 87"/>
                  <a:gd name="T36" fmla="*/ 70 w 82"/>
                  <a:gd name="T37" fmla="*/ 46 h 87"/>
                  <a:gd name="T38" fmla="*/ 65 w 82"/>
                  <a:gd name="T39" fmla="*/ 24 h 87"/>
                  <a:gd name="T40" fmla="*/ 58 w 82"/>
                  <a:gd name="T41" fmla="*/ 19 h 87"/>
                  <a:gd name="T42" fmla="*/ 53 w 82"/>
                  <a:gd name="T43" fmla="*/ 20 h 87"/>
                  <a:gd name="T44" fmla="*/ 41 w 82"/>
                  <a:gd name="T45" fmla="*/ 36 h 87"/>
                  <a:gd name="T46" fmla="*/ 40 w 82"/>
                  <a:gd name="T47" fmla="*/ 39 h 87"/>
                  <a:gd name="T48" fmla="*/ 51 w 82"/>
                  <a:gd name="T49" fmla="*/ 43 h 87"/>
                  <a:gd name="T50" fmla="*/ 61 w 82"/>
                  <a:gd name="T51" fmla="*/ 3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2" h="87">
                    <a:moveTo>
                      <a:pt x="61" y="37"/>
                    </a:moveTo>
                    <a:cubicBezTo>
                      <a:pt x="60" y="41"/>
                      <a:pt x="46" y="62"/>
                      <a:pt x="42" y="65"/>
                    </a:cubicBezTo>
                    <a:cubicBezTo>
                      <a:pt x="43" y="62"/>
                      <a:pt x="43" y="60"/>
                      <a:pt x="44" y="59"/>
                    </a:cubicBezTo>
                    <a:cubicBezTo>
                      <a:pt x="46" y="52"/>
                      <a:pt x="44" y="46"/>
                      <a:pt x="37" y="42"/>
                    </a:cubicBezTo>
                    <a:cubicBezTo>
                      <a:pt x="37" y="42"/>
                      <a:pt x="36" y="43"/>
                      <a:pt x="36" y="44"/>
                    </a:cubicBezTo>
                    <a:cubicBezTo>
                      <a:pt x="32" y="50"/>
                      <a:pt x="28" y="55"/>
                      <a:pt x="24" y="61"/>
                    </a:cubicBezTo>
                    <a:cubicBezTo>
                      <a:pt x="22" y="64"/>
                      <a:pt x="22" y="66"/>
                      <a:pt x="25" y="68"/>
                    </a:cubicBezTo>
                    <a:cubicBezTo>
                      <a:pt x="33" y="76"/>
                      <a:pt x="42" y="80"/>
                      <a:pt x="54" y="74"/>
                    </a:cubicBezTo>
                    <a:cubicBezTo>
                      <a:pt x="56" y="73"/>
                      <a:pt x="56" y="73"/>
                      <a:pt x="59" y="73"/>
                    </a:cubicBezTo>
                    <a:cubicBezTo>
                      <a:pt x="57" y="76"/>
                      <a:pt x="50" y="84"/>
                      <a:pt x="45" y="87"/>
                    </a:cubicBezTo>
                    <a:cubicBezTo>
                      <a:pt x="36" y="82"/>
                      <a:pt x="2" y="56"/>
                      <a:pt x="0" y="52"/>
                    </a:cubicBezTo>
                    <a:cubicBezTo>
                      <a:pt x="2" y="53"/>
                      <a:pt x="3" y="53"/>
                      <a:pt x="4" y="54"/>
                    </a:cubicBezTo>
                    <a:cubicBezTo>
                      <a:pt x="8" y="55"/>
                      <a:pt x="10" y="54"/>
                      <a:pt x="12" y="51"/>
                    </a:cubicBezTo>
                    <a:cubicBezTo>
                      <a:pt x="21" y="38"/>
                      <a:pt x="30" y="25"/>
                      <a:pt x="39" y="12"/>
                    </a:cubicBezTo>
                    <a:cubicBezTo>
                      <a:pt x="42" y="8"/>
                      <a:pt x="41" y="6"/>
                      <a:pt x="39" y="3"/>
                    </a:cubicBezTo>
                    <a:cubicBezTo>
                      <a:pt x="38" y="2"/>
                      <a:pt x="38" y="1"/>
                      <a:pt x="37" y="0"/>
                    </a:cubicBezTo>
                    <a:cubicBezTo>
                      <a:pt x="40" y="1"/>
                      <a:pt x="76" y="27"/>
                      <a:pt x="82" y="33"/>
                    </a:cubicBezTo>
                    <a:cubicBezTo>
                      <a:pt x="79" y="38"/>
                      <a:pt x="73" y="46"/>
                      <a:pt x="70" y="48"/>
                    </a:cubicBezTo>
                    <a:cubicBezTo>
                      <a:pt x="70" y="47"/>
                      <a:pt x="70" y="46"/>
                      <a:pt x="70" y="46"/>
                    </a:cubicBezTo>
                    <a:cubicBezTo>
                      <a:pt x="74" y="36"/>
                      <a:pt x="72" y="30"/>
                      <a:pt x="65" y="24"/>
                    </a:cubicBezTo>
                    <a:cubicBezTo>
                      <a:pt x="63" y="22"/>
                      <a:pt x="61" y="20"/>
                      <a:pt x="58" y="19"/>
                    </a:cubicBezTo>
                    <a:cubicBezTo>
                      <a:pt x="56" y="17"/>
                      <a:pt x="54" y="18"/>
                      <a:pt x="53" y="20"/>
                    </a:cubicBezTo>
                    <a:cubicBezTo>
                      <a:pt x="49" y="25"/>
                      <a:pt x="45" y="30"/>
                      <a:pt x="41" y="36"/>
                    </a:cubicBezTo>
                    <a:cubicBezTo>
                      <a:pt x="41" y="37"/>
                      <a:pt x="40" y="38"/>
                      <a:pt x="40" y="39"/>
                    </a:cubicBezTo>
                    <a:cubicBezTo>
                      <a:pt x="43" y="42"/>
                      <a:pt x="46" y="44"/>
                      <a:pt x="51" y="43"/>
                    </a:cubicBezTo>
                    <a:cubicBezTo>
                      <a:pt x="54" y="42"/>
                      <a:pt x="58" y="39"/>
                      <a:pt x="61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5" name="Freeform 46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2373206" y="23555723"/>
                <a:ext cx="495489" cy="471895"/>
              </a:xfrm>
              <a:custGeom>
                <a:avLst/>
                <a:gdLst>
                  <a:gd name="T0" fmla="*/ 49 w 71"/>
                  <a:gd name="T1" fmla="*/ 20 h 68"/>
                  <a:gd name="T2" fmla="*/ 37 w 71"/>
                  <a:gd name="T3" fmla="*/ 29 h 68"/>
                  <a:gd name="T4" fmla="*/ 38 w 71"/>
                  <a:gd name="T5" fmla="*/ 39 h 68"/>
                  <a:gd name="T6" fmla="*/ 44 w 71"/>
                  <a:gd name="T7" fmla="*/ 38 h 68"/>
                  <a:gd name="T8" fmla="*/ 60 w 71"/>
                  <a:gd name="T9" fmla="*/ 36 h 68"/>
                  <a:gd name="T10" fmla="*/ 65 w 71"/>
                  <a:gd name="T11" fmla="*/ 30 h 68"/>
                  <a:gd name="T12" fmla="*/ 48 w 71"/>
                  <a:gd name="T13" fmla="*/ 4 h 68"/>
                  <a:gd name="T14" fmla="*/ 44 w 71"/>
                  <a:gd name="T15" fmla="*/ 0 h 68"/>
                  <a:gd name="T16" fmla="*/ 63 w 71"/>
                  <a:gd name="T17" fmla="*/ 1 h 68"/>
                  <a:gd name="T18" fmla="*/ 70 w 71"/>
                  <a:gd name="T19" fmla="*/ 59 h 68"/>
                  <a:gd name="T20" fmla="*/ 68 w 71"/>
                  <a:gd name="T21" fmla="*/ 55 h 68"/>
                  <a:gd name="T22" fmla="*/ 62 w 71"/>
                  <a:gd name="T23" fmla="*/ 51 h 68"/>
                  <a:gd name="T24" fmla="*/ 16 w 71"/>
                  <a:gd name="T25" fmla="*/ 58 h 68"/>
                  <a:gd name="T26" fmla="*/ 9 w 71"/>
                  <a:gd name="T27" fmla="*/ 65 h 68"/>
                  <a:gd name="T28" fmla="*/ 9 w 71"/>
                  <a:gd name="T29" fmla="*/ 68 h 68"/>
                  <a:gd name="T30" fmla="*/ 1 w 71"/>
                  <a:gd name="T31" fmla="*/ 11 h 68"/>
                  <a:gd name="T32" fmla="*/ 18 w 71"/>
                  <a:gd name="T33" fmla="*/ 9 h 68"/>
                  <a:gd name="T34" fmla="*/ 19 w 71"/>
                  <a:gd name="T35" fmla="*/ 10 h 68"/>
                  <a:gd name="T36" fmla="*/ 17 w 71"/>
                  <a:gd name="T37" fmla="*/ 11 h 68"/>
                  <a:gd name="T38" fmla="*/ 6 w 71"/>
                  <a:gd name="T39" fmla="*/ 30 h 68"/>
                  <a:gd name="T40" fmla="*/ 7 w 71"/>
                  <a:gd name="T41" fmla="*/ 38 h 68"/>
                  <a:gd name="T42" fmla="*/ 13 w 71"/>
                  <a:gd name="T43" fmla="*/ 42 h 68"/>
                  <a:gd name="T44" fmla="*/ 33 w 71"/>
                  <a:gd name="T45" fmla="*/ 39 h 68"/>
                  <a:gd name="T46" fmla="*/ 29 w 71"/>
                  <a:gd name="T47" fmla="*/ 28 h 68"/>
                  <a:gd name="T48" fmla="*/ 18 w 71"/>
                  <a:gd name="T49" fmla="*/ 24 h 68"/>
                  <a:gd name="T50" fmla="*/ 19 w 71"/>
                  <a:gd name="T51" fmla="*/ 22 h 68"/>
                  <a:gd name="T52" fmla="*/ 49 w 71"/>
                  <a:gd name="T53" fmla="*/ 18 h 68"/>
                  <a:gd name="T54" fmla="*/ 49 w 71"/>
                  <a:gd name="T55" fmla="*/ 2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1" h="68">
                    <a:moveTo>
                      <a:pt x="49" y="20"/>
                    </a:moveTo>
                    <a:cubicBezTo>
                      <a:pt x="44" y="22"/>
                      <a:pt x="39" y="24"/>
                      <a:pt x="37" y="29"/>
                    </a:cubicBezTo>
                    <a:cubicBezTo>
                      <a:pt x="36" y="32"/>
                      <a:pt x="36" y="35"/>
                      <a:pt x="38" y="39"/>
                    </a:cubicBezTo>
                    <a:cubicBezTo>
                      <a:pt x="40" y="38"/>
                      <a:pt x="42" y="38"/>
                      <a:pt x="44" y="38"/>
                    </a:cubicBezTo>
                    <a:cubicBezTo>
                      <a:pt x="49" y="37"/>
                      <a:pt x="54" y="36"/>
                      <a:pt x="60" y="36"/>
                    </a:cubicBezTo>
                    <a:cubicBezTo>
                      <a:pt x="63" y="35"/>
                      <a:pt x="64" y="34"/>
                      <a:pt x="65" y="30"/>
                    </a:cubicBezTo>
                    <a:cubicBezTo>
                      <a:pt x="65" y="18"/>
                      <a:pt x="59" y="8"/>
                      <a:pt x="48" y="4"/>
                    </a:cubicBezTo>
                    <a:cubicBezTo>
                      <a:pt x="47" y="3"/>
                      <a:pt x="45" y="3"/>
                      <a:pt x="44" y="0"/>
                    </a:cubicBezTo>
                    <a:cubicBezTo>
                      <a:pt x="51" y="0"/>
                      <a:pt x="57" y="1"/>
                      <a:pt x="63" y="1"/>
                    </a:cubicBezTo>
                    <a:cubicBezTo>
                      <a:pt x="65" y="5"/>
                      <a:pt x="71" y="54"/>
                      <a:pt x="70" y="59"/>
                    </a:cubicBezTo>
                    <a:cubicBezTo>
                      <a:pt x="69" y="57"/>
                      <a:pt x="69" y="56"/>
                      <a:pt x="68" y="55"/>
                    </a:cubicBezTo>
                    <a:cubicBezTo>
                      <a:pt x="67" y="52"/>
                      <a:pt x="65" y="51"/>
                      <a:pt x="62" y="51"/>
                    </a:cubicBezTo>
                    <a:cubicBezTo>
                      <a:pt x="46" y="53"/>
                      <a:pt x="31" y="55"/>
                      <a:pt x="16" y="58"/>
                    </a:cubicBezTo>
                    <a:cubicBezTo>
                      <a:pt x="12" y="58"/>
                      <a:pt x="10" y="60"/>
                      <a:pt x="9" y="65"/>
                    </a:cubicBezTo>
                    <a:cubicBezTo>
                      <a:pt x="9" y="66"/>
                      <a:pt x="9" y="67"/>
                      <a:pt x="9" y="68"/>
                    </a:cubicBezTo>
                    <a:cubicBezTo>
                      <a:pt x="7" y="65"/>
                      <a:pt x="0" y="17"/>
                      <a:pt x="1" y="11"/>
                    </a:cubicBezTo>
                    <a:cubicBezTo>
                      <a:pt x="7" y="10"/>
                      <a:pt x="12" y="9"/>
                      <a:pt x="18" y="9"/>
                    </a:cubicBezTo>
                    <a:cubicBezTo>
                      <a:pt x="18" y="9"/>
                      <a:pt x="19" y="9"/>
                      <a:pt x="19" y="10"/>
                    </a:cubicBezTo>
                    <a:cubicBezTo>
                      <a:pt x="18" y="10"/>
                      <a:pt x="18" y="11"/>
                      <a:pt x="17" y="11"/>
                    </a:cubicBezTo>
                    <a:cubicBezTo>
                      <a:pt x="8" y="14"/>
                      <a:pt x="5" y="21"/>
                      <a:pt x="6" y="30"/>
                    </a:cubicBezTo>
                    <a:cubicBezTo>
                      <a:pt x="6" y="32"/>
                      <a:pt x="6" y="35"/>
                      <a:pt x="7" y="38"/>
                    </a:cubicBezTo>
                    <a:cubicBezTo>
                      <a:pt x="7" y="42"/>
                      <a:pt x="8" y="43"/>
                      <a:pt x="13" y="42"/>
                    </a:cubicBezTo>
                    <a:cubicBezTo>
                      <a:pt x="20" y="41"/>
                      <a:pt x="26" y="40"/>
                      <a:pt x="33" y="39"/>
                    </a:cubicBezTo>
                    <a:cubicBezTo>
                      <a:pt x="34" y="34"/>
                      <a:pt x="33" y="30"/>
                      <a:pt x="29" y="28"/>
                    </a:cubicBezTo>
                    <a:cubicBezTo>
                      <a:pt x="26" y="26"/>
                      <a:pt x="22" y="25"/>
                      <a:pt x="18" y="24"/>
                    </a:cubicBezTo>
                    <a:cubicBezTo>
                      <a:pt x="18" y="23"/>
                      <a:pt x="19" y="23"/>
                      <a:pt x="19" y="22"/>
                    </a:cubicBezTo>
                    <a:cubicBezTo>
                      <a:pt x="29" y="21"/>
                      <a:pt x="39" y="20"/>
                      <a:pt x="49" y="18"/>
                    </a:cubicBezTo>
                    <a:cubicBezTo>
                      <a:pt x="49" y="19"/>
                      <a:pt x="49" y="19"/>
                      <a:pt x="4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6" name="Freeform 47"/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897841" y="26009575"/>
                <a:ext cx="346056" cy="495489"/>
              </a:xfrm>
              <a:custGeom>
                <a:avLst/>
                <a:gdLst>
                  <a:gd name="T0" fmla="*/ 17 w 50"/>
                  <a:gd name="T1" fmla="*/ 35 h 70"/>
                  <a:gd name="T2" fmla="*/ 10 w 50"/>
                  <a:gd name="T3" fmla="*/ 27 h 70"/>
                  <a:gd name="T4" fmla="*/ 8 w 50"/>
                  <a:gd name="T5" fmla="*/ 11 h 70"/>
                  <a:gd name="T6" fmla="*/ 19 w 50"/>
                  <a:gd name="T7" fmla="*/ 1 h 70"/>
                  <a:gd name="T8" fmla="*/ 39 w 50"/>
                  <a:gd name="T9" fmla="*/ 3 h 70"/>
                  <a:gd name="T10" fmla="*/ 48 w 50"/>
                  <a:gd name="T11" fmla="*/ 12 h 70"/>
                  <a:gd name="T12" fmla="*/ 42 w 50"/>
                  <a:gd name="T13" fmla="*/ 27 h 70"/>
                  <a:gd name="T14" fmla="*/ 34 w 50"/>
                  <a:gd name="T15" fmla="*/ 30 h 70"/>
                  <a:gd name="T16" fmla="*/ 37 w 50"/>
                  <a:gd name="T17" fmla="*/ 33 h 70"/>
                  <a:gd name="T18" fmla="*/ 44 w 50"/>
                  <a:gd name="T19" fmla="*/ 44 h 70"/>
                  <a:gd name="T20" fmla="*/ 30 w 50"/>
                  <a:gd name="T21" fmla="*/ 69 h 70"/>
                  <a:gd name="T22" fmla="*/ 9 w 50"/>
                  <a:gd name="T23" fmla="*/ 65 h 70"/>
                  <a:gd name="T24" fmla="*/ 1 w 50"/>
                  <a:gd name="T25" fmla="*/ 51 h 70"/>
                  <a:gd name="T26" fmla="*/ 11 w 50"/>
                  <a:gd name="T27" fmla="*/ 38 h 70"/>
                  <a:gd name="T28" fmla="*/ 17 w 50"/>
                  <a:gd name="T29" fmla="*/ 35 h 70"/>
                  <a:gd name="T30" fmla="*/ 20 w 50"/>
                  <a:gd name="T31" fmla="*/ 38 h 70"/>
                  <a:gd name="T32" fmla="*/ 14 w 50"/>
                  <a:gd name="T33" fmla="*/ 61 h 70"/>
                  <a:gd name="T34" fmla="*/ 22 w 50"/>
                  <a:gd name="T35" fmla="*/ 67 h 70"/>
                  <a:gd name="T36" fmla="*/ 30 w 50"/>
                  <a:gd name="T37" fmla="*/ 61 h 70"/>
                  <a:gd name="T38" fmla="*/ 20 w 50"/>
                  <a:gd name="T39" fmla="*/ 38 h 70"/>
                  <a:gd name="T40" fmla="*/ 31 w 50"/>
                  <a:gd name="T41" fmla="*/ 27 h 70"/>
                  <a:gd name="T42" fmla="*/ 36 w 50"/>
                  <a:gd name="T43" fmla="*/ 8 h 70"/>
                  <a:gd name="T44" fmla="*/ 28 w 50"/>
                  <a:gd name="T45" fmla="*/ 3 h 70"/>
                  <a:gd name="T46" fmla="*/ 21 w 50"/>
                  <a:gd name="T47" fmla="*/ 8 h 70"/>
                  <a:gd name="T48" fmla="*/ 22 w 50"/>
                  <a:gd name="T49" fmla="*/ 18 h 70"/>
                  <a:gd name="T50" fmla="*/ 31 w 50"/>
                  <a:gd name="T51" fmla="*/ 2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70">
                    <a:moveTo>
                      <a:pt x="17" y="35"/>
                    </a:moveTo>
                    <a:cubicBezTo>
                      <a:pt x="15" y="33"/>
                      <a:pt x="12" y="30"/>
                      <a:pt x="10" y="27"/>
                    </a:cubicBezTo>
                    <a:cubicBezTo>
                      <a:pt x="7" y="22"/>
                      <a:pt x="6" y="17"/>
                      <a:pt x="8" y="11"/>
                    </a:cubicBezTo>
                    <a:cubicBezTo>
                      <a:pt x="10" y="6"/>
                      <a:pt x="14" y="3"/>
                      <a:pt x="19" y="1"/>
                    </a:cubicBezTo>
                    <a:cubicBezTo>
                      <a:pt x="26" y="0"/>
                      <a:pt x="33" y="0"/>
                      <a:pt x="39" y="3"/>
                    </a:cubicBezTo>
                    <a:cubicBezTo>
                      <a:pt x="43" y="5"/>
                      <a:pt x="46" y="8"/>
                      <a:pt x="48" y="12"/>
                    </a:cubicBezTo>
                    <a:cubicBezTo>
                      <a:pt x="50" y="18"/>
                      <a:pt x="48" y="24"/>
                      <a:pt x="42" y="27"/>
                    </a:cubicBezTo>
                    <a:cubicBezTo>
                      <a:pt x="39" y="28"/>
                      <a:pt x="37" y="29"/>
                      <a:pt x="34" y="30"/>
                    </a:cubicBezTo>
                    <a:cubicBezTo>
                      <a:pt x="35" y="31"/>
                      <a:pt x="36" y="32"/>
                      <a:pt x="37" y="33"/>
                    </a:cubicBezTo>
                    <a:cubicBezTo>
                      <a:pt x="40" y="37"/>
                      <a:pt x="43" y="40"/>
                      <a:pt x="44" y="44"/>
                    </a:cubicBezTo>
                    <a:cubicBezTo>
                      <a:pt x="48" y="55"/>
                      <a:pt x="42" y="66"/>
                      <a:pt x="30" y="69"/>
                    </a:cubicBezTo>
                    <a:cubicBezTo>
                      <a:pt x="23" y="70"/>
                      <a:pt x="16" y="69"/>
                      <a:pt x="9" y="65"/>
                    </a:cubicBezTo>
                    <a:cubicBezTo>
                      <a:pt x="3" y="62"/>
                      <a:pt x="0" y="57"/>
                      <a:pt x="1" y="51"/>
                    </a:cubicBezTo>
                    <a:cubicBezTo>
                      <a:pt x="1" y="44"/>
                      <a:pt x="5" y="40"/>
                      <a:pt x="11" y="38"/>
                    </a:cubicBezTo>
                    <a:cubicBezTo>
                      <a:pt x="13" y="37"/>
                      <a:pt x="15" y="36"/>
                      <a:pt x="17" y="35"/>
                    </a:cubicBezTo>
                    <a:close/>
                    <a:moveTo>
                      <a:pt x="20" y="38"/>
                    </a:moveTo>
                    <a:cubicBezTo>
                      <a:pt x="13" y="44"/>
                      <a:pt x="10" y="54"/>
                      <a:pt x="14" y="61"/>
                    </a:cubicBezTo>
                    <a:cubicBezTo>
                      <a:pt x="15" y="65"/>
                      <a:pt x="18" y="67"/>
                      <a:pt x="22" y="67"/>
                    </a:cubicBezTo>
                    <a:cubicBezTo>
                      <a:pt x="26" y="67"/>
                      <a:pt x="28" y="64"/>
                      <a:pt x="30" y="61"/>
                    </a:cubicBezTo>
                    <a:cubicBezTo>
                      <a:pt x="33" y="53"/>
                      <a:pt x="29" y="44"/>
                      <a:pt x="20" y="38"/>
                    </a:cubicBezTo>
                    <a:close/>
                    <a:moveTo>
                      <a:pt x="31" y="27"/>
                    </a:moveTo>
                    <a:cubicBezTo>
                      <a:pt x="37" y="23"/>
                      <a:pt x="39" y="14"/>
                      <a:pt x="36" y="8"/>
                    </a:cubicBezTo>
                    <a:cubicBezTo>
                      <a:pt x="35" y="4"/>
                      <a:pt x="32" y="3"/>
                      <a:pt x="28" y="3"/>
                    </a:cubicBezTo>
                    <a:cubicBezTo>
                      <a:pt x="25" y="3"/>
                      <a:pt x="23" y="5"/>
                      <a:pt x="21" y="8"/>
                    </a:cubicBezTo>
                    <a:cubicBezTo>
                      <a:pt x="20" y="11"/>
                      <a:pt x="20" y="15"/>
                      <a:pt x="22" y="18"/>
                    </a:cubicBezTo>
                    <a:cubicBezTo>
                      <a:pt x="24" y="22"/>
                      <a:pt x="27" y="25"/>
                      <a:pt x="31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7" name="Freeform 48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569829" y="24342214"/>
                <a:ext cx="511219" cy="440435"/>
              </a:xfrm>
              <a:custGeom>
                <a:avLst/>
                <a:gdLst>
                  <a:gd name="T0" fmla="*/ 16 w 74"/>
                  <a:gd name="T1" fmla="*/ 63 h 63"/>
                  <a:gd name="T2" fmla="*/ 14 w 74"/>
                  <a:gd name="T3" fmla="*/ 60 h 63"/>
                  <a:gd name="T4" fmla="*/ 3 w 74"/>
                  <a:gd name="T5" fmla="*/ 34 h 63"/>
                  <a:gd name="T6" fmla="*/ 0 w 74"/>
                  <a:gd name="T7" fmla="*/ 18 h 63"/>
                  <a:gd name="T8" fmla="*/ 8 w 74"/>
                  <a:gd name="T9" fmla="*/ 3 h 63"/>
                  <a:gd name="T10" fmla="*/ 25 w 74"/>
                  <a:gd name="T11" fmla="*/ 4 h 63"/>
                  <a:gd name="T12" fmla="*/ 33 w 74"/>
                  <a:gd name="T13" fmla="*/ 13 h 63"/>
                  <a:gd name="T14" fmla="*/ 38 w 74"/>
                  <a:gd name="T15" fmla="*/ 26 h 63"/>
                  <a:gd name="T16" fmla="*/ 42 w 74"/>
                  <a:gd name="T17" fmla="*/ 25 h 63"/>
                  <a:gd name="T18" fmla="*/ 55 w 74"/>
                  <a:gd name="T19" fmla="*/ 19 h 63"/>
                  <a:gd name="T20" fmla="*/ 61 w 74"/>
                  <a:gd name="T21" fmla="*/ 9 h 63"/>
                  <a:gd name="T22" fmla="*/ 61 w 74"/>
                  <a:gd name="T23" fmla="*/ 6 h 63"/>
                  <a:gd name="T24" fmla="*/ 66 w 74"/>
                  <a:gd name="T25" fmla="*/ 16 h 63"/>
                  <a:gd name="T26" fmla="*/ 70 w 74"/>
                  <a:gd name="T27" fmla="*/ 27 h 63"/>
                  <a:gd name="T28" fmla="*/ 73 w 74"/>
                  <a:gd name="T29" fmla="*/ 38 h 63"/>
                  <a:gd name="T30" fmla="*/ 70 w 74"/>
                  <a:gd name="T31" fmla="*/ 34 h 63"/>
                  <a:gd name="T32" fmla="*/ 64 w 74"/>
                  <a:gd name="T33" fmla="*/ 32 h 63"/>
                  <a:gd name="T34" fmla="*/ 58 w 74"/>
                  <a:gd name="T35" fmla="*/ 35 h 63"/>
                  <a:gd name="T36" fmla="*/ 22 w 74"/>
                  <a:gd name="T37" fmla="*/ 50 h 63"/>
                  <a:gd name="T38" fmla="*/ 16 w 74"/>
                  <a:gd name="T39" fmla="*/ 61 h 63"/>
                  <a:gd name="T40" fmla="*/ 16 w 74"/>
                  <a:gd name="T41" fmla="*/ 63 h 63"/>
                  <a:gd name="T42" fmla="*/ 36 w 74"/>
                  <a:gd name="T43" fmla="*/ 27 h 63"/>
                  <a:gd name="T44" fmla="*/ 32 w 74"/>
                  <a:gd name="T45" fmla="*/ 20 h 63"/>
                  <a:gd name="T46" fmla="*/ 21 w 74"/>
                  <a:gd name="T47" fmla="*/ 16 h 63"/>
                  <a:gd name="T48" fmla="*/ 10 w 74"/>
                  <a:gd name="T49" fmla="*/ 21 h 63"/>
                  <a:gd name="T50" fmla="*/ 7 w 74"/>
                  <a:gd name="T51" fmla="*/ 35 h 63"/>
                  <a:gd name="T52" fmla="*/ 13 w 74"/>
                  <a:gd name="T53" fmla="*/ 38 h 63"/>
                  <a:gd name="T54" fmla="*/ 36 w 74"/>
                  <a:gd name="T55" fmla="*/ 2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4" h="63">
                    <a:moveTo>
                      <a:pt x="16" y="63"/>
                    </a:moveTo>
                    <a:cubicBezTo>
                      <a:pt x="15" y="62"/>
                      <a:pt x="14" y="61"/>
                      <a:pt x="14" y="60"/>
                    </a:cubicBezTo>
                    <a:cubicBezTo>
                      <a:pt x="10" y="51"/>
                      <a:pt x="7" y="42"/>
                      <a:pt x="3" y="34"/>
                    </a:cubicBezTo>
                    <a:cubicBezTo>
                      <a:pt x="1" y="29"/>
                      <a:pt x="0" y="23"/>
                      <a:pt x="0" y="18"/>
                    </a:cubicBezTo>
                    <a:cubicBezTo>
                      <a:pt x="0" y="11"/>
                      <a:pt x="2" y="6"/>
                      <a:pt x="8" y="3"/>
                    </a:cubicBezTo>
                    <a:cubicBezTo>
                      <a:pt x="14" y="0"/>
                      <a:pt x="19" y="1"/>
                      <a:pt x="25" y="4"/>
                    </a:cubicBezTo>
                    <a:cubicBezTo>
                      <a:pt x="28" y="6"/>
                      <a:pt x="31" y="10"/>
                      <a:pt x="33" y="13"/>
                    </a:cubicBezTo>
                    <a:cubicBezTo>
                      <a:pt x="35" y="17"/>
                      <a:pt x="36" y="22"/>
                      <a:pt x="38" y="26"/>
                    </a:cubicBezTo>
                    <a:cubicBezTo>
                      <a:pt x="40" y="25"/>
                      <a:pt x="41" y="25"/>
                      <a:pt x="42" y="25"/>
                    </a:cubicBezTo>
                    <a:cubicBezTo>
                      <a:pt x="46" y="23"/>
                      <a:pt x="51" y="21"/>
                      <a:pt x="55" y="19"/>
                    </a:cubicBezTo>
                    <a:cubicBezTo>
                      <a:pt x="61" y="16"/>
                      <a:pt x="62" y="15"/>
                      <a:pt x="61" y="9"/>
                    </a:cubicBezTo>
                    <a:cubicBezTo>
                      <a:pt x="61" y="8"/>
                      <a:pt x="61" y="7"/>
                      <a:pt x="61" y="6"/>
                    </a:cubicBezTo>
                    <a:cubicBezTo>
                      <a:pt x="64" y="9"/>
                      <a:pt x="64" y="13"/>
                      <a:pt x="66" y="16"/>
                    </a:cubicBezTo>
                    <a:cubicBezTo>
                      <a:pt x="67" y="20"/>
                      <a:pt x="69" y="23"/>
                      <a:pt x="70" y="27"/>
                    </a:cubicBezTo>
                    <a:cubicBezTo>
                      <a:pt x="71" y="30"/>
                      <a:pt x="74" y="33"/>
                      <a:pt x="73" y="38"/>
                    </a:cubicBezTo>
                    <a:cubicBezTo>
                      <a:pt x="72" y="36"/>
                      <a:pt x="71" y="35"/>
                      <a:pt x="70" y="34"/>
                    </a:cubicBezTo>
                    <a:cubicBezTo>
                      <a:pt x="68" y="32"/>
                      <a:pt x="66" y="31"/>
                      <a:pt x="64" y="32"/>
                    </a:cubicBezTo>
                    <a:cubicBezTo>
                      <a:pt x="62" y="33"/>
                      <a:pt x="60" y="34"/>
                      <a:pt x="58" y="35"/>
                    </a:cubicBezTo>
                    <a:cubicBezTo>
                      <a:pt x="46" y="40"/>
                      <a:pt x="34" y="45"/>
                      <a:pt x="22" y="50"/>
                    </a:cubicBezTo>
                    <a:cubicBezTo>
                      <a:pt x="16" y="53"/>
                      <a:pt x="16" y="54"/>
                      <a:pt x="16" y="61"/>
                    </a:cubicBezTo>
                    <a:cubicBezTo>
                      <a:pt x="16" y="62"/>
                      <a:pt x="16" y="62"/>
                      <a:pt x="16" y="63"/>
                    </a:cubicBezTo>
                    <a:close/>
                    <a:moveTo>
                      <a:pt x="36" y="27"/>
                    </a:moveTo>
                    <a:cubicBezTo>
                      <a:pt x="34" y="25"/>
                      <a:pt x="34" y="22"/>
                      <a:pt x="32" y="20"/>
                    </a:cubicBezTo>
                    <a:cubicBezTo>
                      <a:pt x="29" y="16"/>
                      <a:pt x="25" y="14"/>
                      <a:pt x="21" y="16"/>
                    </a:cubicBezTo>
                    <a:cubicBezTo>
                      <a:pt x="17" y="17"/>
                      <a:pt x="13" y="19"/>
                      <a:pt x="10" y="21"/>
                    </a:cubicBezTo>
                    <a:cubicBezTo>
                      <a:pt x="5" y="24"/>
                      <a:pt x="4" y="30"/>
                      <a:pt x="7" y="35"/>
                    </a:cubicBezTo>
                    <a:cubicBezTo>
                      <a:pt x="9" y="38"/>
                      <a:pt x="10" y="39"/>
                      <a:pt x="13" y="38"/>
                    </a:cubicBezTo>
                    <a:cubicBezTo>
                      <a:pt x="20" y="34"/>
                      <a:pt x="28" y="31"/>
                      <a:pt x="36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8" name="Freeform 49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2868695" y="21353548"/>
                <a:ext cx="605598" cy="660652"/>
              </a:xfrm>
              <a:custGeom>
                <a:avLst/>
                <a:gdLst>
                  <a:gd name="T0" fmla="*/ 0 w 87"/>
                  <a:gd name="T1" fmla="*/ 51 h 95"/>
                  <a:gd name="T2" fmla="*/ 6 w 87"/>
                  <a:gd name="T3" fmla="*/ 43 h 95"/>
                  <a:gd name="T4" fmla="*/ 22 w 87"/>
                  <a:gd name="T5" fmla="*/ 36 h 95"/>
                  <a:gd name="T6" fmla="*/ 59 w 87"/>
                  <a:gd name="T7" fmla="*/ 36 h 95"/>
                  <a:gd name="T8" fmla="*/ 64 w 87"/>
                  <a:gd name="T9" fmla="*/ 36 h 95"/>
                  <a:gd name="T10" fmla="*/ 62 w 87"/>
                  <a:gd name="T11" fmla="*/ 33 h 95"/>
                  <a:gd name="T12" fmla="*/ 44 w 87"/>
                  <a:gd name="T13" fmla="*/ 18 h 95"/>
                  <a:gd name="T14" fmla="*/ 30 w 87"/>
                  <a:gd name="T15" fmla="*/ 16 h 95"/>
                  <a:gd name="T16" fmla="*/ 29 w 87"/>
                  <a:gd name="T17" fmla="*/ 16 h 95"/>
                  <a:gd name="T18" fmla="*/ 42 w 87"/>
                  <a:gd name="T19" fmla="*/ 0 h 95"/>
                  <a:gd name="T20" fmla="*/ 42 w 87"/>
                  <a:gd name="T21" fmla="*/ 3 h 95"/>
                  <a:gd name="T22" fmla="*/ 44 w 87"/>
                  <a:gd name="T23" fmla="*/ 13 h 95"/>
                  <a:gd name="T24" fmla="*/ 74 w 87"/>
                  <a:gd name="T25" fmla="*/ 38 h 95"/>
                  <a:gd name="T26" fmla="*/ 87 w 87"/>
                  <a:gd name="T27" fmla="*/ 50 h 95"/>
                  <a:gd name="T28" fmla="*/ 83 w 87"/>
                  <a:gd name="T29" fmla="*/ 52 h 95"/>
                  <a:gd name="T30" fmla="*/ 77 w 87"/>
                  <a:gd name="T31" fmla="*/ 52 h 95"/>
                  <a:gd name="T32" fmla="*/ 25 w 87"/>
                  <a:gd name="T33" fmla="*/ 51 h 95"/>
                  <a:gd name="T34" fmla="*/ 19 w 87"/>
                  <a:gd name="T35" fmla="*/ 51 h 95"/>
                  <a:gd name="T36" fmla="*/ 22 w 87"/>
                  <a:gd name="T37" fmla="*/ 55 h 95"/>
                  <a:gd name="T38" fmla="*/ 47 w 87"/>
                  <a:gd name="T39" fmla="*/ 77 h 95"/>
                  <a:gd name="T40" fmla="*/ 61 w 87"/>
                  <a:gd name="T41" fmla="*/ 78 h 95"/>
                  <a:gd name="T42" fmla="*/ 61 w 87"/>
                  <a:gd name="T43" fmla="*/ 77 h 95"/>
                  <a:gd name="T44" fmla="*/ 48 w 87"/>
                  <a:gd name="T45" fmla="*/ 95 h 95"/>
                  <a:gd name="T46" fmla="*/ 49 w 87"/>
                  <a:gd name="T47" fmla="*/ 91 h 95"/>
                  <a:gd name="T48" fmla="*/ 47 w 87"/>
                  <a:gd name="T49" fmla="*/ 82 h 95"/>
                  <a:gd name="T50" fmla="*/ 30 w 87"/>
                  <a:gd name="T51" fmla="*/ 67 h 95"/>
                  <a:gd name="T52" fmla="*/ 15 w 87"/>
                  <a:gd name="T53" fmla="*/ 54 h 95"/>
                  <a:gd name="T54" fmla="*/ 7 w 87"/>
                  <a:gd name="T55" fmla="*/ 51 h 95"/>
                  <a:gd name="T56" fmla="*/ 1 w 87"/>
                  <a:gd name="T57" fmla="*/ 52 h 95"/>
                  <a:gd name="T58" fmla="*/ 0 w 87"/>
                  <a:gd name="T59" fmla="*/ 5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7" h="95">
                    <a:moveTo>
                      <a:pt x="0" y="51"/>
                    </a:moveTo>
                    <a:cubicBezTo>
                      <a:pt x="2" y="49"/>
                      <a:pt x="5" y="46"/>
                      <a:pt x="6" y="43"/>
                    </a:cubicBezTo>
                    <a:cubicBezTo>
                      <a:pt x="10" y="37"/>
                      <a:pt x="15" y="35"/>
                      <a:pt x="22" y="36"/>
                    </a:cubicBezTo>
                    <a:cubicBezTo>
                      <a:pt x="34" y="36"/>
                      <a:pt x="47" y="36"/>
                      <a:pt x="59" y="36"/>
                    </a:cubicBezTo>
                    <a:cubicBezTo>
                      <a:pt x="61" y="36"/>
                      <a:pt x="62" y="36"/>
                      <a:pt x="64" y="36"/>
                    </a:cubicBezTo>
                    <a:cubicBezTo>
                      <a:pt x="63" y="35"/>
                      <a:pt x="63" y="34"/>
                      <a:pt x="62" y="33"/>
                    </a:cubicBezTo>
                    <a:cubicBezTo>
                      <a:pt x="56" y="28"/>
                      <a:pt x="50" y="23"/>
                      <a:pt x="44" y="18"/>
                    </a:cubicBezTo>
                    <a:cubicBezTo>
                      <a:pt x="38" y="12"/>
                      <a:pt x="37" y="12"/>
                      <a:pt x="30" y="16"/>
                    </a:cubicBezTo>
                    <a:cubicBezTo>
                      <a:pt x="30" y="17"/>
                      <a:pt x="30" y="16"/>
                      <a:pt x="29" y="16"/>
                    </a:cubicBezTo>
                    <a:cubicBezTo>
                      <a:pt x="30" y="13"/>
                      <a:pt x="38" y="3"/>
                      <a:pt x="42" y="0"/>
                    </a:cubicBezTo>
                    <a:cubicBezTo>
                      <a:pt x="42" y="2"/>
                      <a:pt x="42" y="2"/>
                      <a:pt x="42" y="3"/>
                    </a:cubicBezTo>
                    <a:cubicBezTo>
                      <a:pt x="40" y="7"/>
                      <a:pt x="41" y="10"/>
                      <a:pt x="44" y="13"/>
                    </a:cubicBezTo>
                    <a:cubicBezTo>
                      <a:pt x="54" y="21"/>
                      <a:pt x="64" y="30"/>
                      <a:pt x="74" y="38"/>
                    </a:cubicBezTo>
                    <a:cubicBezTo>
                      <a:pt x="78" y="42"/>
                      <a:pt x="82" y="46"/>
                      <a:pt x="87" y="50"/>
                    </a:cubicBezTo>
                    <a:cubicBezTo>
                      <a:pt x="85" y="51"/>
                      <a:pt x="84" y="52"/>
                      <a:pt x="83" y="52"/>
                    </a:cubicBezTo>
                    <a:cubicBezTo>
                      <a:pt x="81" y="52"/>
                      <a:pt x="79" y="52"/>
                      <a:pt x="77" y="52"/>
                    </a:cubicBezTo>
                    <a:cubicBezTo>
                      <a:pt x="60" y="52"/>
                      <a:pt x="42" y="52"/>
                      <a:pt x="25" y="51"/>
                    </a:cubicBezTo>
                    <a:cubicBezTo>
                      <a:pt x="23" y="51"/>
                      <a:pt x="22" y="51"/>
                      <a:pt x="19" y="51"/>
                    </a:cubicBezTo>
                    <a:cubicBezTo>
                      <a:pt x="20" y="53"/>
                      <a:pt x="21" y="54"/>
                      <a:pt x="22" y="55"/>
                    </a:cubicBezTo>
                    <a:cubicBezTo>
                      <a:pt x="30" y="62"/>
                      <a:pt x="39" y="69"/>
                      <a:pt x="47" y="77"/>
                    </a:cubicBezTo>
                    <a:cubicBezTo>
                      <a:pt x="51" y="81"/>
                      <a:pt x="55" y="83"/>
                      <a:pt x="61" y="78"/>
                    </a:cubicBezTo>
                    <a:cubicBezTo>
                      <a:pt x="61" y="77"/>
                      <a:pt x="61" y="77"/>
                      <a:pt x="61" y="77"/>
                    </a:cubicBezTo>
                    <a:cubicBezTo>
                      <a:pt x="61" y="80"/>
                      <a:pt x="52" y="92"/>
                      <a:pt x="48" y="95"/>
                    </a:cubicBezTo>
                    <a:cubicBezTo>
                      <a:pt x="48" y="93"/>
                      <a:pt x="48" y="92"/>
                      <a:pt x="49" y="91"/>
                    </a:cubicBezTo>
                    <a:cubicBezTo>
                      <a:pt x="51" y="87"/>
                      <a:pt x="50" y="85"/>
                      <a:pt x="47" y="82"/>
                    </a:cubicBezTo>
                    <a:cubicBezTo>
                      <a:pt x="41" y="77"/>
                      <a:pt x="35" y="72"/>
                      <a:pt x="30" y="67"/>
                    </a:cubicBezTo>
                    <a:cubicBezTo>
                      <a:pt x="25" y="62"/>
                      <a:pt x="20" y="58"/>
                      <a:pt x="15" y="54"/>
                    </a:cubicBezTo>
                    <a:cubicBezTo>
                      <a:pt x="12" y="51"/>
                      <a:pt x="10" y="51"/>
                      <a:pt x="7" y="51"/>
                    </a:cubicBezTo>
                    <a:cubicBezTo>
                      <a:pt x="5" y="52"/>
                      <a:pt x="3" y="52"/>
                      <a:pt x="1" y="52"/>
                    </a:cubicBezTo>
                    <a:cubicBezTo>
                      <a:pt x="0" y="52"/>
                      <a:pt x="0" y="52"/>
                      <a:pt x="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09" name="Freeform 50"/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423633" y="25797222"/>
                <a:ext cx="424705" cy="487624"/>
              </a:xfrm>
              <a:custGeom>
                <a:avLst/>
                <a:gdLst>
                  <a:gd name="T0" fmla="*/ 36 w 61"/>
                  <a:gd name="T1" fmla="*/ 26 h 70"/>
                  <a:gd name="T2" fmla="*/ 46 w 61"/>
                  <a:gd name="T3" fmla="*/ 29 h 70"/>
                  <a:gd name="T4" fmla="*/ 60 w 61"/>
                  <a:gd name="T5" fmla="*/ 45 h 70"/>
                  <a:gd name="T6" fmla="*/ 55 w 61"/>
                  <a:gd name="T7" fmla="*/ 59 h 70"/>
                  <a:gd name="T8" fmla="*/ 34 w 61"/>
                  <a:gd name="T9" fmla="*/ 69 h 70"/>
                  <a:gd name="T10" fmla="*/ 21 w 61"/>
                  <a:gd name="T11" fmla="*/ 62 h 70"/>
                  <a:gd name="T12" fmla="*/ 21 w 61"/>
                  <a:gd name="T13" fmla="*/ 46 h 70"/>
                  <a:gd name="T14" fmla="*/ 26 w 61"/>
                  <a:gd name="T15" fmla="*/ 39 h 70"/>
                  <a:gd name="T16" fmla="*/ 17 w 61"/>
                  <a:gd name="T17" fmla="*/ 37 h 70"/>
                  <a:gd name="T18" fmla="*/ 11 w 61"/>
                  <a:gd name="T19" fmla="*/ 8 h 70"/>
                  <a:gd name="T20" fmla="*/ 28 w 61"/>
                  <a:gd name="T21" fmla="*/ 0 h 70"/>
                  <a:gd name="T22" fmla="*/ 42 w 61"/>
                  <a:gd name="T23" fmla="*/ 7 h 70"/>
                  <a:gd name="T24" fmla="*/ 40 w 61"/>
                  <a:gd name="T25" fmla="*/ 21 h 70"/>
                  <a:gd name="T26" fmla="*/ 36 w 61"/>
                  <a:gd name="T27" fmla="*/ 26 h 70"/>
                  <a:gd name="T28" fmla="*/ 29 w 61"/>
                  <a:gd name="T29" fmla="*/ 40 h 70"/>
                  <a:gd name="T30" fmla="*/ 28 w 61"/>
                  <a:gd name="T31" fmla="*/ 48 h 70"/>
                  <a:gd name="T32" fmla="*/ 37 w 61"/>
                  <a:gd name="T33" fmla="*/ 63 h 70"/>
                  <a:gd name="T34" fmla="*/ 46 w 61"/>
                  <a:gd name="T35" fmla="*/ 64 h 70"/>
                  <a:gd name="T36" fmla="*/ 50 w 61"/>
                  <a:gd name="T37" fmla="*/ 55 h 70"/>
                  <a:gd name="T38" fmla="*/ 41 w 61"/>
                  <a:gd name="T39" fmla="*/ 43 h 70"/>
                  <a:gd name="T40" fmla="*/ 29 w 61"/>
                  <a:gd name="T41" fmla="*/ 40 h 70"/>
                  <a:gd name="T42" fmla="*/ 33 w 61"/>
                  <a:gd name="T43" fmla="*/ 26 h 70"/>
                  <a:gd name="T44" fmla="*/ 28 w 61"/>
                  <a:gd name="T45" fmla="*/ 7 h 70"/>
                  <a:gd name="T46" fmla="*/ 22 w 61"/>
                  <a:gd name="T47" fmla="*/ 5 h 70"/>
                  <a:gd name="T48" fmla="*/ 14 w 61"/>
                  <a:gd name="T49" fmla="*/ 10 h 70"/>
                  <a:gd name="T50" fmla="*/ 16 w 61"/>
                  <a:gd name="T51" fmla="*/ 19 h 70"/>
                  <a:gd name="T52" fmla="*/ 33 w 61"/>
                  <a:gd name="T53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1" h="70">
                    <a:moveTo>
                      <a:pt x="36" y="26"/>
                    </a:moveTo>
                    <a:cubicBezTo>
                      <a:pt x="40" y="27"/>
                      <a:pt x="43" y="28"/>
                      <a:pt x="46" y="29"/>
                    </a:cubicBezTo>
                    <a:cubicBezTo>
                      <a:pt x="54" y="31"/>
                      <a:pt x="59" y="37"/>
                      <a:pt x="60" y="45"/>
                    </a:cubicBezTo>
                    <a:cubicBezTo>
                      <a:pt x="61" y="51"/>
                      <a:pt x="59" y="55"/>
                      <a:pt x="55" y="59"/>
                    </a:cubicBezTo>
                    <a:cubicBezTo>
                      <a:pt x="50" y="65"/>
                      <a:pt x="42" y="69"/>
                      <a:pt x="34" y="69"/>
                    </a:cubicBezTo>
                    <a:cubicBezTo>
                      <a:pt x="28" y="70"/>
                      <a:pt x="24" y="67"/>
                      <a:pt x="21" y="62"/>
                    </a:cubicBezTo>
                    <a:cubicBezTo>
                      <a:pt x="17" y="57"/>
                      <a:pt x="17" y="51"/>
                      <a:pt x="21" y="46"/>
                    </a:cubicBezTo>
                    <a:cubicBezTo>
                      <a:pt x="22" y="44"/>
                      <a:pt x="24" y="42"/>
                      <a:pt x="26" y="39"/>
                    </a:cubicBezTo>
                    <a:cubicBezTo>
                      <a:pt x="23" y="39"/>
                      <a:pt x="20" y="38"/>
                      <a:pt x="17" y="37"/>
                    </a:cubicBezTo>
                    <a:cubicBezTo>
                      <a:pt x="3" y="32"/>
                      <a:pt x="0" y="17"/>
                      <a:pt x="11" y="8"/>
                    </a:cubicBezTo>
                    <a:cubicBezTo>
                      <a:pt x="16" y="4"/>
                      <a:pt x="22" y="1"/>
                      <a:pt x="28" y="0"/>
                    </a:cubicBezTo>
                    <a:cubicBezTo>
                      <a:pt x="34" y="0"/>
                      <a:pt x="39" y="2"/>
                      <a:pt x="42" y="7"/>
                    </a:cubicBezTo>
                    <a:cubicBezTo>
                      <a:pt x="45" y="12"/>
                      <a:pt x="43" y="17"/>
                      <a:pt x="40" y="21"/>
                    </a:cubicBezTo>
                    <a:cubicBezTo>
                      <a:pt x="39" y="23"/>
                      <a:pt x="38" y="24"/>
                      <a:pt x="36" y="26"/>
                    </a:cubicBezTo>
                    <a:close/>
                    <a:moveTo>
                      <a:pt x="29" y="40"/>
                    </a:moveTo>
                    <a:cubicBezTo>
                      <a:pt x="29" y="43"/>
                      <a:pt x="28" y="46"/>
                      <a:pt x="28" y="48"/>
                    </a:cubicBezTo>
                    <a:cubicBezTo>
                      <a:pt x="29" y="54"/>
                      <a:pt x="32" y="59"/>
                      <a:pt x="37" y="63"/>
                    </a:cubicBezTo>
                    <a:cubicBezTo>
                      <a:pt x="40" y="65"/>
                      <a:pt x="43" y="66"/>
                      <a:pt x="46" y="64"/>
                    </a:cubicBezTo>
                    <a:cubicBezTo>
                      <a:pt x="50" y="62"/>
                      <a:pt x="51" y="58"/>
                      <a:pt x="50" y="55"/>
                    </a:cubicBezTo>
                    <a:cubicBezTo>
                      <a:pt x="49" y="49"/>
                      <a:pt x="46" y="45"/>
                      <a:pt x="41" y="43"/>
                    </a:cubicBezTo>
                    <a:cubicBezTo>
                      <a:pt x="37" y="41"/>
                      <a:pt x="34" y="41"/>
                      <a:pt x="29" y="40"/>
                    </a:cubicBezTo>
                    <a:close/>
                    <a:moveTo>
                      <a:pt x="33" y="26"/>
                    </a:moveTo>
                    <a:cubicBezTo>
                      <a:pt x="35" y="18"/>
                      <a:pt x="33" y="12"/>
                      <a:pt x="28" y="7"/>
                    </a:cubicBezTo>
                    <a:cubicBezTo>
                      <a:pt x="26" y="5"/>
                      <a:pt x="24" y="5"/>
                      <a:pt x="22" y="5"/>
                    </a:cubicBezTo>
                    <a:cubicBezTo>
                      <a:pt x="18" y="5"/>
                      <a:pt x="16" y="7"/>
                      <a:pt x="14" y="10"/>
                    </a:cubicBezTo>
                    <a:cubicBezTo>
                      <a:pt x="13" y="13"/>
                      <a:pt x="14" y="16"/>
                      <a:pt x="16" y="19"/>
                    </a:cubicBezTo>
                    <a:cubicBezTo>
                      <a:pt x="21" y="24"/>
                      <a:pt x="26" y="25"/>
                      <a:pt x="33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0" name="Freeform 51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442833" y="20803004"/>
                <a:ext cx="574138" cy="558409"/>
              </a:xfrm>
              <a:custGeom>
                <a:avLst/>
                <a:gdLst>
                  <a:gd name="T0" fmla="*/ 44 w 82"/>
                  <a:gd name="T1" fmla="*/ 0 h 80"/>
                  <a:gd name="T2" fmla="*/ 57 w 82"/>
                  <a:gd name="T3" fmla="*/ 19 h 80"/>
                  <a:gd name="T4" fmla="*/ 53 w 82"/>
                  <a:gd name="T5" fmla="*/ 18 h 80"/>
                  <a:gd name="T6" fmla="*/ 38 w 82"/>
                  <a:gd name="T7" fmla="*/ 14 h 80"/>
                  <a:gd name="T8" fmla="*/ 21 w 82"/>
                  <a:gd name="T9" fmla="*/ 35 h 80"/>
                  <a:gd name="T10" fmla="*/ 44 w 82"/>
                  <a:gd name="T11" fmla="*/ 68 h 80"/>
                  <a:gd name="T12" fmla="*/ 67 w 82"/>
                  <a:gd name="T13" fmla="*/ 66 h 80"/>
                  <a:gd name="T14" fmla="*/ 68 w 82"/>
                  <a:gd name="T15" fmla="*/ 56 h 80"/>
                  <a:gd name="T16" fmla="*/ 62 w 82"/>
                  <a:gd name="T17" fmla="*/ 48 h 80"/>
                  <a:gd name="T18" fmla="*/ 53 w 82"/>
                  <a:gd name="T19" fmla="*/ 46 h 80"/>
                  <a:gd name="T20" fmla="*/ 50 w 82"/>
                  <a:gd name="T21" fmla="*/ 47 h 80"/>
                  <a:gd name="T22" fmla="*/ 58 w 82"/>
                  <a:gd name="T23" fmla="*/ 40 h 80"/>
                  <a:gd name="T24" fmla="*/ 67 w 82"/>
                  <a:gd name="T25" fmla="*/ 33 h 80"/>
                  <a:gd name="T26" fmla="*/ 75 w 82"/>
                  <a:gd name="T27" fmla="*/ 27 h 80"/>
                  <a:gd name="T28" fmla="*/ 76 w 82"/>
                  <a:gd name="T29" fmla="*/ 28 h 80"/>
                  <a:gd name="T30" fmla="*/ 75 w 82"/>
                  <a:gd name="T31" fmla="*/ 29 h 80"/>
                  <a:gd name="T32" fmla="*/ 75 w 82"/>
                  <a:gd name="T33" fmla="*/ 40 h 80"/>
                  <a:gd name="T34" fmla="*/ 82 w 82"/>
                  <a:gd name="T35" fmla="*/ 50 h 80"/>
                  <a:gd name="T36" fmla="*/ 82 w 82"/>
                  <a:gd name="T37" fmla="*/ 52 h 80"/>
                  <a:gd name="T38" fmla="*/ 49 w 82"/>
                  <a:gd name="T39" fmla="*/ 78 h 80"/>
                  <a:gd name="T40" fmla="*/ 31 w 82"/>
                  <a:gd name="T41" fmla="*/ 76 h 80"/>
                  <a:gd name="T42" fmla="*/ 24 w 82"/>
                  <a:gd name="T43" fmla="*/ 15 h 80"/>
                  <a:gd name="T44" fmla="*/ 36 w 82"/>
                  <a:gd name="T45" fmla="*/ 10 h 80"/>
                  <a:gd name="T46" fmla="*/ 39 w 82"/>
                  <a:gd name="T47" fmla="*/ 9 h 80"/>
                  <a:gd name="T48" fmla="*/ 44 w 82"/>
                  <a:gd name="T49" fmla="*/ 2 h 80"/>
                  <a:gd name="T50" fmla="*/ 44 w 82"/>
                  <a:gd name="T51" fmla="*/ 1 h 80"/>
                  <a:gd name="T52" fmla="*/ 44 w 82"/>
                  <a:gd name="T53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2" h="80">
                    <a:moveTo>
                      <a:pt x="44" y="0"/>
                    </a:moveTo>
                    <a:cubicBezTo>
                      <a:pt x="47" y="2"/>
                      <a:pt x="56" y="14"/>
                      <a:pt x="57" y="19"/>
                    </a:cubicBezTo>
                    <a:cubicBezTo>
                      <a:pt x="56" y="20"/>
                      <a:pt x="55" y="18"/>
                      <a:pt x="53" y="18"/>
                    </a:cubicBezTo>
                    <a:cubicBezTo>
                      <a:pt x="48" y="15"/>
                      <a:pt x="43" y="14"/>
                      <a:pt x="38" y="14"/>
                    </a:cubicBezTo>
                    <a:cubicBezTo>
                      <a:pt x="26" y="14"/>
                      <a:pt x="18" y="23"/>
                      <a:pt x="21" y="35"/>
                    </a:cubicBezTo>
                    <a:cubicBezTo>
                      <a:pt x="25" y="48"/>
                      <a:pt x="33" y="60"/>
                      <a:pt x="44" y="68"/>
                    </a:cubicBezTo>
                    <a:cubicBezTo>
                      <a:pt x="52" y="74"/>
                      <a:pt x="60" y="73"/>
                      <a:pt x="67" y="66"/>
                    </a:cubicBezTo>
                    <a:cubicBezTo>
                      <a:pt x="70" y="63"/>
                      <a:pt x="71" y="60"/>
                      <a:pt x="68" y="56"/>
                    </a:cubicBezTo>
                    <a:cubicBezTo>
                      <a:pt x="66" y="54"/>
                      <a:pt x="64" y="51"/>
                      <a:pt x="62" y="48"/>
                    </a:cubicBezTo>
                    <a:cubicBezTo>
                      <a:pt x="59" y="44"/>
                      <a:pt x="58" y="44"/>
                      <a:pt x="53" y="46"/>
                    </a:cubicBezTo>
                    <a:cubicBezTo>
                      <a:pt x="52" y="47"/>
                      <a:pt x="51" y="47"/>
                      <a:pt x="50" y="47"/>
                    </a:cubicBezTo>
                    <a:cubicBezTo>
                      <a:pt x="52" y="44"/>
                      <a:pt x="55" y="42"/>
                      <a:pt x="58" y="40"/>
                    </a:cubicBezTo>
                    <a:cubicBezTo>
                      <a:pt x="61" y="38"/>
                      <a:pt x="64" y="35"/>
                      <a:pt x="67" y="33"/>
                    </a:cubicBezTo>
                    <a:cubicBezTo>
                      <a:pt x="70" y="31"/>
                      <a:pt x="72" y="29"/>
                      <a:pt x="75" y="27"/>
                    </a:cubicBezTo>
                    <a:cubicBezTo>
                      <a:pt x="76" y="27"/>
                      <a:pt x="76" y="27"/>
                      <a:pt x="76" y="28"/>
                    </a:cubicBezTo>
                    <a:cubicBezTo>
                      <a:pt x="76" y="28"/>
                      <a:pt x="75" y="29"/>
                      <a:pt x="75" y="29"/>
                    </a:cubicBezTo>
                    <a:cubicBezTo>
                      <a:pt x="72" y="34"/>
                      <a:pt x="71" y="36"/>
                      <a:pt x="75" y="40"/>
                    </a:cubicBezTo>
                    <a:cubicBezTo>
                      <a:pt x="77" y="44"/>
                      <a:pt x="80" y="47"/>
                      <a:pt x="82" y="50"/>
                    </a:cubicBezTo>
                    <a:cubicBezTo>
                      <a:pt x="82" y="51"/>
                      <a:pt x="82" y="51"/>
                      <a:pt x="82" y="52"/>
                    </a:cubicBezTo>
                    <a:cubicBezTo>
                      <a:pt x="74" y="64"/>
                      <a:pt x="64" y="74"/>
                      <a:pt x="49" y="78"/>
                    </a:cubicBezTo>
                    <a:cubicBezTo>
                      <a:pt x="43" y="80"/>
                      <a:pt x="37" y="79"/>
                      <a:pt x="31" y="76"/>
                    </a:cubicBezTo>
                    <a:cubicBezTo>
                      <a:pt x="11" y="66"/>
                      <a:pt x="0" y="35"/>
                      <a:pt x="24" y="15"/>
                    </a:cubicBezTo>
                    <a:cubicBezTo>
                      <a:pt x="27" y="13"/>
                      <a:pt x="32" y="12"/>
                      <a:pt x="36" y="10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4" y="7"/>
                      <a:pt x="44" y="7"/>
                      <a:pt x="44" y="2"/>
                    </a:cubicBezTo>
                    <a:cubicBezTo>
                      <a:pt x="44" y="2"/>
                      <a:pt x="44" y="2"/>
                      <a:pt x="44" y="1"/>
                    </a:cubicBezTo>
                    <a:cubicBezTo>
                      <a:pt x="44" y="1"/>
                      <a:pt x="44" y="1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1" name="Freeform 52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5141653" y="20291785"/>
                <a:ext cx="456165" cy="495489"/>
              </a:xfrm>
              <a:custGeom>
                <a:avLst/>
                <a:gdLst>
                  <a:gd name="T0" fmla="*/ 58 w 65"/>
                  <a:gd name="T1" fmla="*/ 69 h 70"/>
                  <a:gd name="T2" fmla="*/ 53 w 65"/>
                  <a:gd name="T3" fmla="*/ 66 h 70"/>
                  <a:gd name="T4" fmla="*/ 25 w 65"/>
                  <a:gd name="T5" fmla="*/ 31 h 70"/>
                  <a:gd name="T6" fmla="*/ 13 w 65"/>
                  <a:gd name="T7" fmla="*/ 17 h 70"/>
                  <a:gd name="T8" fmla="*/ 12 w 65"/>
                  <a:gd name="T9" fmla="*/ 21 h 70"/>
                  <a:gd name="T10" fmla="*/ 12 w 65"/>
                  <a:gd name="T11" fmla="*/ 56 h 70"/>
                  <a:gd name="T12" fmla="*/ 20 w 65"/>
                  <a:gd name="T13" fmla="*/ 66 h 70"/>
                  <a:gd name="T14" fmla="*/ 21 w 65"/>
                  <a:gd name="T15" fmla="*/ 68 h 70"/>
                  <a:gd name="T16" fmla="*/ 0 w 65"/>
                  <a:gd name="T17" fmla="*/ 68 h 70"/>
                  <a:gd name="T18" fmla="*/ 3 w 65"/>
                  <a:gd name="T19" fmla="*/ 66 h 70"/>
                  <a:gd name="T20" fmla="*/ 9 w 65"/>
                  <a:gd name="T21" fmla="*/ 58 h 70"/>
                  <a:gd name="T22" fmla="*/ 9 w 65"/>
                  <a:gd name="T23" fmla="*/ 14 h 70"/>
                  <a:gd name="T24" fmla="*/ 6 w 65"/>
                  <a:gd name="T25" fmla="*/ 8 h 70"/>
                  <a:gd name="T26" fmla="*/ 0 w 65"/>
                  <a:gd name="T27" fmla="*/ 2 h 70"/>
                  <a:gd name="T28" fmla="*/ 10 w 65"/>
                  <a:gd name="T29" fmla="*/ 1 h 70"/>
                  <a:gd name="T30" fmla="*/ 27 w 65"/>
                  <a:gd name="T31" fmla="*/ 9 h 70"/>
                  <a:gd name="T32" fmla="*/ 50 w 65"/>
                  <a:gd name="T33" fmla="*/ 39 h 70"/>
                  <a:gd name="T34" fmla="*/ 54 w 65"/>
                  <a:gd name="T35" fmla="*/ 42 h 70"/>
                  <a:gd name="T36" fmla="*/ 54 w 65"/>
                  <a:gd name="T37" fmla="*/ 38 h 70"/>
                  <a:gd name="T38" fmla="*/ 54 w 65"/>
                  <a:gd name="T39" fmla="*/ 15 h 70"/>
                  <a:gd name="T40" fmla="*/ 46 w 65"/>
                  <a:gd name="T41" fmla="*/ 3 h 70"/>
                  <a:gd name="T42" fmla="*/ 45 w 65"/>
                  <a:gd name="T43" fmla="*/ 3 h 70"/>
                  <a:gd name="T44" fmla="*/ 65 w 65"/>
                  <a:gd name="T45" fmla="*/ 2 h 70"/>
                  <a:gd name="T46" fmla="*/ 63 w 65"/>
                  <a:gd name="T47" fmla="*/ 4 h 70"/>
                  <a:gd name="T48" fmla="*/ 58 w 65"/>
                  <a:gd name="T49" fmla="*/ 12 h 70"/>
                  <a:gd name="T50" fmla="*/ 58 w 65"/>
                  <a:gd name="T51" fmla="*/ 26 h 70"/>
                  <a:gd name="T52" fmla="*/ 58 w 65"/>
                  <a:gd name="T53" fmla="*/ 64 h 70"/>
                  <a:gd name="T54" fmla="*/ 58 w 65"/>
                  <a:gd name="T55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70">
                    <a:moveTo>
                      <a:pt x="58" y="69"/>
                    </a:moveTo>
                    <a:cubicBezTo>
                      <a:pt x="54" y="70"/>
                      <a:pt x="54" y="68"/>
                      <a:pt x="53" y="66"/>
                    </a:cubicBezTo>
                    <a:cubicBezTo>
                      <a:pt x="43" y="55"/>
                      <a:pt x="34" y="43"/>
                      <a:pt x="25" y="31"/>
                    </a:cubicBezTo>
                    <a:cubicBezTo>
                      <a:pt x="21" y="27"/>
                      <a:pt x="17" y="22"/>
                      <a:pt x="13" y="17"/>
                    </a:cubicBezTo>
                    <a:cubicBezTo>
                      <a:pt x="13" y="19"/>
                      <a:pt x="12" y="20"/>
                      <a:pt x="12" y="21"/>
                    </a:cubicBezTo>
                    <a:cubicBezTo>
                      <a:pt x="12" y="33"/>
                      <a:pt x="12" y="44"/>
                      <a:pt x="12" y="56"/>
                    </a:cubicBezTo>
                    <a:cubicBezTo>
                      <a:pt x="12" y="63"/>
                      <a:pt x="13" y="64"/>
                      <a:pt x="20" y="66"/>
                    </a:cubicBezTo>
                    <a:cubicBezTo>
                      <a:pt x="20" y="67"/>
                      <a:pt x="21" y="67"/>
                      <a:pt x="21" y="68"/>
                    </a:cubicBezTo>
                    <a:cubicBezTo>
                      <a:pt x="18" y="69"/>
                      <a:pt x="5" y="69"/>
                      <a:pt x="0" y="68"/>
                    </a:cubicBezTo>
                    <a:cubicBezTo>
                      <a:pt x="1" y="67"/>
                      <a:pt x="2" y="66"/>
                      <a:pt x="3" y="66"/>
                    </a:cubicBezTo>
                    <a:cubicBezTo>
                      <a:pt x="7" y="65"/>
                      <a:pt x="9" y="63"/>
                      <a:pt x="9" y="58"/>
                    </a:cubicBezTo>
                    <a:cubicBezTo>
                      <a:pt x="9" y="44"/>
                      <a:pt x="9" y="29"/>
                      <a:pt x="9" y="14"/>
                    </a:cubicBezTo>
                    <a:cubicBezTo>
                      <a:pt x="9" y="11"/>
                      <a:pt x="7" y="9"/>
                      <a:pt x="6" y="8"/>
                    </a:cubicBezTo>
                    <a:cubicBezTo>
                      <a:pt x="4" y="6"/>
                      <a:pt x="2" y="4"/>
                      <a:pt x="0" y="2"/>
                    </a:cubicBezTo>
                    <a:cubicBezTo>
                      <a:pt x="4" y="1"/>
                      <a:pt x="7" y="2"/>
                      <a:pt x="10" y="1"/>
                    </a:cubicBezTo>
                    <a:cubicBezTo>
                      <a:pt x="18" y="0"/>
                      <a:pt x="22" y="3"/>
                      <a:pt x="27" y="9"/>
                    </a:cubicBezTo>
                    <a:cubicBezTo>
                      <a:pt x="34" y="19"/>
                      <a:pt x="42" y="29"/>
                      <a:pt x="50" y="39"/>
                    </a:cubicBezTo>
                    <a:cubicBezTo>
                      <a:pt x="51" y="40"/>
                      <a:pt x="52" y="41"/>
                      <a:pt x="54" y="42"/>
                    </a:cubicBezTo>
                    <a:cubicBezTo>
                      <a:pt x="54" y="41"/>
                      <a:pt x="54" y="39"/>
                      <a:pt x="54" y="38"/>
                    </a:cubicBezTo>
                    <a:cubicBezTo>
                      <a:pt x="54" y="30"/>
                      <a:pt x="54" y="23"/>
                      <a:pt x="54" y="15"/>
                    </a:cubicBezTo>
                    <a:cubicBezTo>
                      <a:pt x="54" y="9"/>
                      <a:pt x="53" y="4"/>
                      <a:pt x="46" y="3"/>
                    </a:cubicBezTo>
                    <a:cubicBezTo>
                      <a:pt x="46" y="3"/>
                      <a:pt x="45" y="3"/>
                      <a:pt x="45" y="3"/>
                    </a:cubicBezTo>
                    <a:cubicBezTo>
                      <a:pt x="48" y="1"/>
                      <a:pt x="61" y="1"/>
                      <a:pt x="65" y="2"/>
                    </a:cubicBezTo>
                    <a:cubicBezTo>
                      <a:pt x="64" y="3"/>
                      <a:pt x="64" y="3"/>
                      <a:pt x="63" y="4"/>
                    </a:cubicBezTo>
                    <a:cubicBezTo>
                      <a:pt x="59" y="5"/>
                      <a:pt x="57" y="8"/>
                      <a:pt x="58" y="12"/>
                    </a:cubicBezTo>
                    <a:cubicBezTo>
                      <a:pt x="58" y="17"/>
                      <a:pt x="58" y="22"/>
                      <a:pt x="58" y="26"/>
                    </a:cubicBezTo>
                    <a:cubicBezTo>
                      <a:pt x="58" y="39"/>
                      <a:pt x="58" y="51"/>
                      <a:pt x="58" y="64"/>
                    </a:cubicBezTo>
                    <a:cubicBezTo>
                      <a:pt x="58" y="66"/>
                      <a:pt x="58" y="67"/>
                      <a:pt x="58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2" name="Freeform 53"/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700062" y="26009575"/>
                <a:ext cx="353921" cy="503354"/>
              </a:xfrm>
              <a:custGeom>
                <a:avLst/>
                <a:gdLst>
                  <a:gd name="T0" fmla="*/ 9 w 50"/>
                  <a:gd name="T1" fmla="*/ 71 h 71"/>
                  <a:gd name="T2" fmla="*/ 31 w 50"/>
                  <a:gd name="T3" fmla="*/ 41 h 71"/>
                  <a:gd name="T4" fmla="*/ 23 w 50"/>
                  <a:gd name="T5" fmla="*/ 44 h 71"/>
                  <a:gd name="T6" fmla="*/ 3 w 50"/>
                  <a:gd name="T7" fmla="*/ 33 h 71"/>
                  <a:gd name="T8" fmla="*/ 3 w 50"/>
                  <a:gd name="T9" fmla="*/ 13 h 71"/>
                  <a:gd name="T10" fmla="*/ 21 w 50"/>
                  <a:gd name="T11" fmla="*/ 1 h 71"/>
                  <a:gd name="T12" fmla="*/ 41 w 50"/>
                  <a:gd name="T13" fmla="*/ 11 h 71"/>
                  <a:gd name="T14" fmla="*/ 34 w 50"/>
                  <a:gd name="T15" fmla="*/ 59 h 71"/>
                  <a:gd name="T16" fmla="*/ 9 w 50"/>
                  <a:gd name="T17" fmla="*/ 71 h 71"/>
                  <a:gd name="T18" fmla="*/ 31 w 50"/>
                  <a:gd name="T19" fmla="*/ 32 h 71"/>
                  <a:gd name="T20" fmla="*/ 32 w 50"/>
                  <a:gd name="T21" fmla="*/ 32 h 71"/>
                  <a:gd name="T22" fmla="*/ 28 w 50"/>
                  <a:gd name="T23" fmla="*/ 12 h 71"/>
                  <a:gd name="T24" fmla="*/ 25 w 50"/>
                  <a:gd name="T25" fmla="*/ 6 h 71"/>
                  <a:gd name="T26" fmla="*/ 19 w 50"/>
                  <a:gd name="T27" fmla="*/ 3 h 71"/>
                  <a:gd name="T28" fmla="*/ 15 w 50"/>
                  <a:gd name="T29" fmla="*/ 8 h 71"/>
                  <a:gd name="T30" fmla="*/ 14 w 50"/>
                  <a:gd name="T31" fmla="*/ 10 h 71"/>
                  <a:gd name="T32" fmla="*/ 18 w 50"/>
                  <a:gd name="T33" fmla="*/ 32 h 71"/>
                  <a:gd name="T34" fmla="*/ 21 w 50"/>
                  <a:gd name="T35" fmla="*/ 37 h 71"/>
                  <a:gd name="T36" fmla="*/ 29 w 50"/>
                  <a:gd name="T37" fmla="*/ 39 h 71"/>
                  <a:gd name="T38" fmla="*/ 31 w 50"/>
                  <a:gd name="T39" fmla="*/ 33 h 71"/>
                  <a:gd name="T40" fmla="*/ 31 w 50"/>
                  <a:gd name="T41" fmla="*/ 3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71">
                    <a:moveTo>
                      <a:pt x="9" y="71"/>
                    </a:moveTo>
                    <a:cubicBezTo>
                      <a:pt x="22" y="66"/>
                      <a:pt x="29" y="55"/>
                      <a:pt x="31" y="41"/>
                    </a:cubicBezTo>
                    <a:cubicBezTo>
                      <a:pt x="28" y="42"/>
                      <a:pt x="26" y="43"/>
                      <a:pt x="23" y="44"/>
                    </a:cubicBezTo>
                    <a:cubicBezTo>
                      <a:pt x="14" y="46"/>
                      <a:pt x="7" y="42"/>
                      <a:pt x="3" y="33"/>
                    </a:cubicBezTo>
                    <a:cubicBezTo>
                      <a:pt x="0" y="26"/>
                      <a:pt x="1" y="19"/>
                      <a:pt x="3" y="13"/>
                    </a:cubicBezTo>
                    <a:cubicBezTo>
                      <a:pt x="7" y="5"/>
                      <a:pt x="13" y="1"/>
                      <a:pt x="21" y="1"/>
                    </a:cubicBezTo>
                    <a:cubicBezTo>
                      <a:pt x="29" y="0"/>
                      <a:pt x="36" y="3"/>
                      <a:pt x="41" y="11"/>
                    </a:cubicBezTo>
                    <a:cubicBezTo>
                      <a:pt x="50" y="26"/>
                      <a:pt x="47" y="47"/>
                      <a:pt x="34" y="59"/>
                    </a:cubicBezTo>
                    <a:cubicBezTo>
                      <a:pt x="28" y="65"/>
                      <a:pt x="17" y="70"/>
                      <a:pt x="9" y="71"/>
                    </a:cubicBezTo>
                    <a:close/>
                    <a:moveTo>
                      <a:pt x="31" y="32"/>
                    </a:moveTo>
                    <a:cubicBezTo>
                      <a:pt x="31" y="32"/>
                      <a:pt x="31" y="32"/>
                      <a:pt x="32" y="32"/>
                    </a:cubicBezTo>
                    <a:cubicBezTo>
                      <a:pt x="30" y="25"/>
                      <a:pt x="29" y="19"/>
                      <a:pt x="28" y="12"/>
                    </a:cubicBezTo>
                    <a:cubicBezTo>
                      <a:pt x="27" y="10"/>
                      <a:pt x="26" y="8"/>
                      <a:pt x="25" y="6"/>
                    </a:cubicBezTo>
                    <a:cubicBezTo>
                      <a:pt x="24" y="4"/>
                      <a:pt x="22" y="3"/>
                      <a:pt x="19" y="3"/>
                    </a:cubicBezTo>
                    <a:cubicBezTo>
                      <a:pt x="17" y="4"/>
                      <a:pt x="15" y="5"/>
                      <a:pt x="15" y="8"/>
                    </a:cubicBezTo>
                    <a:cubicBezTo>
                      <a:pt x="15" y="9"/>
                      <a:pt x="14" y="10"/>
                      <a:pt x="14" y="10"/>
                    </a:cubicBezTo>
                    <a:cubicBezTo>
                      <a:pt x="15" y="18"/>
                      <a:pt x="16" y="25"/>
                      <a:pt x="18" y="32"/>
                    </a:cubicBezTo>
                    <a:cubicBezTo>
                      <a:pt x="19" y="34"/>
                      <a:pt x="20" y="35"/>
                      <a:pt x="21" y="37"/>
                    </a:cubicBezTo>
                    <a:cubicBezTo>
                      <a:pt x="23" y="39"/>
                      <a:pt x="25" y="39"/>
                      <a:pt x="29" y="39"/>
                    </a:cubicBezTo>
                    <a:cubicBezTo>
                      <a:pt x="32" y="38"/>
                      <a:pt x="31" y="35"/>
                      <a:pt x="31" y="33"/>
                    </a:cubicBezTo>
                    <a:cubicBezTo>
                      <a:pt x="31" y="33"/>
                      <a:pt x="31" y="32"/>
                      <a:pt x="31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3" name="Freeform 54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4323703" y="20386164"/>
                <a:ext cx="471894" cy="534814"/>
              </a:xfrm>
              <a:custGeom>
                <a:avLst/>
                <a:gdLst>
                  <a:gd name="T0" fmla="*/ 42 w 68"/>
                  <a:gd name="T1" fmla="*/ 7 h 77"/>
                  <a:gd name="T2" fmla="*/ 62 w 68"/>
                  <a:gd name="T3" fmla="*/ 0 h 77"/>
                  <a:gd name="T4" fmla="*/ 60 w 68"/>
                  <a:gd name="T5" fmla="*/ 3 h 77"/>
                  <a:gd name="T6" fmla="*/ 57 w 68"/>
                  <a:gd name="T7" fmla="*/ 12 h 77"/>
                  <a:gd name="T8" fmla="*/ 65 w 68"/>
                  <a:gd name="T9" fmla="*/ 40 h 77"/>
                  <a:gd name="T10" fmla="*/ 67 w 68"/>
                  <a:gd name="T11" fmla="*/ 55 h 77"/>
                  <a:gd name="T12" fmla="*/ 62 w 68"/>
                  <a:gd name="T13" fmla="*/ 68 h 77"/>
                  <a:gd name="T14" fmla="*/ 34 w 68"/>
                  <a:gd name="T15" fmla="*/ 76 h 77"/>
                  <a:gd name="T16" fmla="*/ 21 w 68"/>
                  <a:gd name="T17" fmla="*/ 66 h 77"/>
                  <a:gd name="T18" fmla="*/ 19 w 68"/>
                  <a:gd name="T19" fmla="*/ 60 h 77"/>
                  <a:gd name="T20" fmla="*/ 10 w 68"/>
                  <a:gd name="T21" fmla="*/ 27 h 77"/>
                  <a:gd name="T22" fmla="*/ 9 w 68"/>
                  <a:gd name="T23" fmla="*/ 25 h 77"/>
                  <a:gd name="T24" fmla="*/ 2 w 68"/>
                  <a:gd name="T25" fmla="*/ 20 h 77"/>
                  <a:gd name="T26" fmla="*/ 0 w 68"/>
                  <a:gd name="T27" fmla="*/ 19 h 77"/>
                  <a:gd name="T28" fmla="*/ 27 w 68"/>
                  <a:gd name="T29" fmla="*/ 10 h 77"/>
                  <a:gd name="T30" fmla="*/ 30 w 68"/>
                  <a:gd name="T31" fmla="*/ 10 h 77"/>
                  <a:gd name="T32" fmla="*/ 30 w 68"/>
                  <a:gd name="T33" fmla="*/ 11 h 77"/>
                  <a:gd name="T34" fmla="*/ 27 w 68"/>
                  <a:gd name="T35" fmla="*/ 12 h 77"/>
                  <a:gd name="T36" fmla="*/ 24 w 68"/>
                  <a:gd name="T37" fmla="*/ 20 h 77"/>
                  <a:gd name="T38" fmla="*/ 34 w 68"/>
                  <a:gd name="T39" fmla="*/ 59 h 77"/>
                  <a:gd name="T40" fmla="*/ 35 w 68"/>
                  <a:gd name="T41" fmla="*/ 61 h 77"/>
                  <a:gd name="T42" fmla="*/ 50 w 68"/>
                  <a:gd name="T43" fmla="*/ 70 h 77"/>
                  <a:gd name="T44" fmla="*/ 64 w 68"/>
                  <a:gd name="T45" fmla="*/ 55 h 77"/>
                  <a:gd name="T46" fmla="*/ 63 w 68"/>
                  <a:gd name="T47" fmla="*/ 45 h 77"/>
                  <a:gd name="T48" fmla="*/ 54 w 68"/>
                  <a:gd name="T49" fmla="*/ 15 h 77"/>
                  <a:gd name="T50" fmla="*/ 44 w 68"/>
                  <a:gd name="T51" fmla="*/ 7 h 77"/>
                  <a:gd name="T52" fmla="*/ 42 w 68"/>
                  <a:gd name="T53" fmla="*/ 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7">
                    <a:moveTo>
                      <a:pt x="42" y="7"/>
                    </a:moveTo>
                    <a:cubicBezTo>
                      <a:pt x="45" y="4"/>
                      <a:pt x="57" y="1"/>
                      <a:pt x="62" y="0"/>
                    </a:cubicBezTo>
                    <a:cubicBezTo>
                      <a:pt x="61" y="1"/>
                      <a:pt x="61" y="2"/>
                      <a:pt x="60" y="3"/>
                    </a:cubicBezTo>
                    <a:cubicBezTo>
                      <a:pt x="57" y="5"/>
                      <a:pt x="56" y="8"/>
                      <a:pt x="57" y="12"/>
                    </a:cubicBezTo>
                    <a:cubicBezTo>
                      <a:pt x="60" y="21"/>
                      <a:pt x="63" y="31"/>
                      <a:pt x="65" y="40"/>
                    </a:cubicBezTo>
                    <a:cubicBezTo>
                      <a:pt x="66" y="45"/>
                      <a:pt x="67" y="50"/>
                      <a:pt x="67" y="55"/>
                    </a:cubicBezTo>
                    <a:cubicBezTo>
                      <a:pt x="68" y="61"/>
                      <a:pt x="66" y="65"/>
                      <a:pt x="62" y="68"/>
                    </a:cubicBezTo>
                    <a:cubicBezTo>
                      <a:pt x="54" y="74"/>
                      <a:pt x="44" y="77"/>
                      <a:pt x="34" y="76"/>
                    </a:cubicBezTo>
                    <a:cubicBezTo>
                      <a:pt x="28" y="75"/>
                      <a:pt x="24" y="72"/>
                      <a:pt x="21" y="66"/>
                    </a:cubicBezTo>
                    <a:cubicBezTo>
                      <a:pt x="20" y="64"/>
                      <a:pt x="19" y="62"/>
                      <a:pt x="19" y="60"/>
                    </a:cubicBezTo>
                    <a:cubicBezTo>
                      <a:pt x="16" y="49"/>
                      <a:pt x="13" y="38"/>
                      <a:pt x="10" y="27"/>
                    </a:cubicBezTo>
                    <a:cubicBezTo>
                      <a:pt x="10" y="27"/>
                      <a:pt x="9" y="26"/>
                      <a:pt x="9" y="25"/>
                    </a:cubicBezTo>
                    <a:cubicBezTo>
                      <a:pt x="8" y="22"/>
                      <a:pt x="6" y="20"/>
                      <a:pt x="2" y="20"/>
                    </a:cubicBezTo>
                    <a:cubicBezTo>
                      <a:pt x="1" y="20"/>
                      <a:pt x="1" y="20"/>
                      <a:pt x="0" y="19"/>
                    </a:cubicBezTo>
                    <a:cubicBezTo>
                      <a:pt x="8" y="15"/>
                      <a:pt x="18" y="13"/>
                      <a:pt x="27" y="10"/>
                    </a:cubicBezTo>
                    <a:cubicBezTo>
                      <a:pt x="28" y="10"/>
                      <a:pt x="29" y="10"/>
                      <a:pt x="30" y="10"/>
                    </a:cubicBezTo>
                    <a:cubicBezTo>
                      <a:pt x="30" y="10"/>
                      <a:pt x="30" y="10"/>
                      <a:pt x="30" y="11"/>
                    </a:cubicBezTo>
                    <a:cubicBezTo>
                      <a:pt x="29" y="11"/>
                      <a:pt x="28" y="12"/>
                      <a:pt x="27" y="12"/>
                    </a:cubicBezTo>
                    <a:cubicBezTo>
                      <a:pt x="24" y="14"/>
                      <a:pt x="23" y="16"/>
                      <a:pt x="24" y="20"/>
                    </a:cubicBezTo>
                    <a:cubicBezTo>
                      <a:pt x="27" y="33"/>
                      <a:pt x="31" y="46"/>
                      <a:pt x="34" y="59"/>
                    </a:cubicBezTo>
                    <a:cubicBezTo>
                      <a:pt x="35" y="60"/>
                      <a:pt x="35" y="60"/>
                      <a:pt x="35" y="61"/>
                    </a:cubicBezTo>
                    <a:cubicBezTo>
                      <a:pt x="38" y="68"/>
                      <a:pt x="43" y="71"/>
                      <a:pt x="50" y="70"/>
                    </a:cubicBezTo>
                    <a:cubicBezTo>
                      <a:pt x="59" y="68"/>
                      <a:pt x="64" y="63"/>
                      <a:pt x="64" y="55"/>
                    </a:cubicBezTo>
                    <a:cubicBezTo>
                      <a:pt x="64" y="51"/>
                      <a:pt x="63" y="48"/>
                      <a:pt x="63" y="45"/>
                    </a:cubicBezTo>
                    <a:cubicBezTo>
                      <a:pt x="60" y="35"/>
                      <a:pt x="57" y="25"/>
                      <a:pt x="54" y="15"/>
                    </a:cubicBezTo>
                    <a:cubicBezTo>
                      <a:pt x="52" y="8"/>
                      <a:pt x="51" y="7"/>
                      <a:pt x="44" y="7"/>
                    </a:cubicBezTo>
                    <a:cubicBezTo>
                      <a:pt x="43" y="7"/>
                      <a:pt x="43" y="7"/>
                      <a:pt x="4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4" name="Freeform 55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7894371" y="22195094"/>
                <a:ext cx="550543" cy="440435"/>
              </a:xfrm>
              <a:custGeom>
                <a:avLst/>
                <a:gdLst>
                  <a:gd name="T0" fmla="*/ 0 w 79"/>
                  <a:gd name="T1" fmla="*/ 22 h 63"/>
                  <a:gd name="T2" fmla="*/ 20 w 79"/>
                  <a:gd name="T3" fmla="*/ 13 h 63"/>
                  <a:gd name="T4" fmla="*/ 20 w 79"/>
                  <a:gd name="T5" fmla="*/ 17 h 63"/>
                  <a:gd name="T6" fmla="*/ 12 w 79"/>
                  <a:gd name="T7" fmla="*/ 26 h 63"/>
                  <a:gd name="T8" fmla="*/ 13 w 79"/>
                  <a:gd name="T9" fmla="*/ 46 h 63"/>
                  <a:gd name="T10" fmla="*/ 24 w 79"/>
                  <a:gd name="T11" fmla="*/ 50 h 63"/>
                  <a:gd name="T12" fmla="*/ 32 w 79"/>
                  <a:gd name="T13" fmla="*/ 42 h 63"/>
                  <a:gd name="T14" fmla="*/ 32 w 79"/>
                  <a:gd name="T15" fmla="*/ 35 h 63"/>
                  <a:gd name="T16" fmla="*/ 35 w 79"/>
                  <a:gd name="T17" fmla="*/ 14 h 63"/>
                  <a:gd name="T18" fmla="*/ 51 w 79"/>
                  <a:gd name="T19" fmla="*/ 1 h 63"/>
                  <a:gd name="T20" fmla="*/ 66 w 79"/>
                  <a:gd name="T21" fmla="*/ 7 h 63"/>
                  <a:gd name="T22" fmla="*/ 73 w 79"/>
                  <a:gd name="T23" fmla="*/ 24 h 63"/>
                  <a:gd name="T24" fmla="*/ 73 w 79"/>
                  <a:gd name="T25" fmla="*/ 28 h 63"/>
                  <a:gd name="T26" fmla="*/ 76 w 79"/>
                  <a:gd name="T27" fmla="*/ 32 h 63"/>
                  <a:gd name="T28" fmla="*/ 79 w 79"/>
                  <a:gd name="T29" fmla="*/ 34 h 63"/>
                  <a:gd name="T30" fmla="*/ 59 w 79"/>
                  <a:gd name="T31" fmla="*/ 42 h 63"/>
                  <a:gd name="T32" fmla="*/ 62 w 79"/>
                  <a:gd name="T33" fmla="*/ 38 h 63"/>
                  <a:gd name="T34" fmla="*/ 69 w 79"/>
                  <a:gd name="T35" fmla="*/ 26 h 63"/>
                  <a:gd name="T36" fmla="*/ 65 w 79"/>
                  <a:gd name="T37" fmla="*/ 12 h 63"/>
                  <a:gd name="T38" fmla="*/ 50 w 79"/>
                  <a:gd name="T39" fmla="*/ 14 h 63"/>
                  <a:gd name="T40" fmla="*/ 49 w 79"/>
                  <a:gd name="T41" fmla="*/ 21 h 63"/>
                  <a:gd name="T42" fmla="*/ 48 w 79"/>
                  <a:gd name="T43" fmla="*/ 39 h 63"/>
                  <a:gd name="T44" fmla="*/ 45 w 79"/>
                  <a:gd name="T45" fmla="*/ 50 h 63"/>
                  <a:gd name="T46" fmla="*/ 15 w 79"/>
                  <a:gd name="T47" fmla="*/ 53 h 63"/>
                  <a:gd name="T48" fmla="*/ 7 w 79"/>
                  <a:gd name="T49" fmla="*/ 34 h 63"/>
                  <a:gd name="T50" fmla="*/ 0 w 79"/>
                  <a:gd name="T51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9" h="63">
                    <a:moveTo>
                      <a:pt x="0" y="22"/>
                    </a:moveTo>
                    <a:cubicBezTo>
                      <a:pt x="7" y="19"/>
                      <a:pt x="14" y="16"/>
                      <a:pt x="20" y="13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7" y="20"/>
                      <a:pt x="14" y="23"/>
                      <a:pt x="12" y="26"/>
                    </a:cubicBezTo>
                    <a:cubicBezTo>
                      <a:pt x="8" y="33"/>
                      <a:pt x="9" y="39"/>
                      <a:pt x="13" y="46"/>
                    </a:cubicBezTo>
                    <a:cubicBezTo>
                      <a:pt x="16" y="50"/>
                      <a:pt x="19" y="51"/>
                      <a:pt x="24" y="50"/>
                    </a:cubicBezTo>
                    <a:cubicBezTo>
                      <a:pt x="28" y="49"/>
                      <a:pt x="31" y="46"/>
                      <a:pt x="32" y="42"/>
                    </a:cubicBezTo>
                    <a:cubicBezTo>
                      <a:pt x="32" y="40"/>
                      <a:pt x="32" y="37"/>
                      <a:pt x="32" y="35"/>
                    </a:cubicBezTo>
                    <a:cubicBezTo>
                      <a:pt x="33" y="28"/>
                      <a:pt x="33" y="21"/>
                      <a:pt x="35" y="14"/>
                    </a:cubicBezTo>
                    <a:cubicBezTo>
                      <a:pt x="37" y="6"/>
                      <a:pt x="43" y="2"/>
                      <a:pt x="51" y="1"/>
                    </a:cubicBezTo>
                    <a:cubicBezTo>
                      <a:pt x="57" y="0"/>
                      <a:pt x="62" y="3"/>
                      <a:pt x="66" y="7"/>
                    </a:cubicBezTo>
                    <a:cubicBezTo>
                      <a:pt x="70" y="12"/>
                      <a:pt x="72" y="18"/>
                      <a:pt x="73" y="24"/>
                    </a:cubicBezTo>
                    <a:cubicBezTo>
                      <a:pt x="73" y="26"/>
                      <a:pt x="73" y="27"/>
                      <a:pt x="73" y="28"/>
                    </a:cubicBezTo>
                    <a:cubicBezTo>
                      <a:pt x="73" y="30"/>
                      <a:pt x="74" y="32"/>
                      <a:pt x="76" y="32"/>
                    </a:cubicBezTo>
                    <a:cubicBezTo>
                      <a:pt x="77" y="32"/>
                      <a:pt x="78" y="33"/>
                      <a:pt x="79" y="34"/>
                    </a:cubicBezTo>
                    <a:cubicBezTo>
                      <a:pt x="75" y="37"/>
                      <a:pt x="63" y="42"/>
                      <a:pt x="59" y="42"/>
                    </a:cubicBezTo>
                    <a:cubicBezTo>
                      <a:pt x="60" y="40"/>
                      <a:pt x="61" y="39"/>
                      <a:pt x="62" y="38"/>
                    </a:cubicBezTo>
                    <a:cubicBezTo>
                      <a:pt x="65" y="34"/>
                      <a:pt x="68" y="31"/>
                      <a:pt x="69" y="26"/>
                    </a:cubicBezTo>
                    <a:cubicBezTo>
                      <a:pt x="70" y="21"/>
                      <a:pt x="69" y="16"/>
                      <a:pt x="65" y="12"/>
                    </a:cubicBezTo>
                    <a:cubicBezTo>
                      <a:pt x="61" y="7"/>
                      <a:pt x="53" y="8"/>
                      <a:pt x="50" y="14"/>
                    </a:cubicBezTo>
                    <a:cubicBezTo>
                      <a:pt x="49" y="16"/>
                      <a:pt x="49" y="19"/>
                      <a:pt x="49" y="21"/>
                    </a:cubicBezTo>
                    <a:cubicBezTo>
                      <a:pt x="48" y="27"/>
                      <a:pt x="49" y="33"/>
                      <a:pt x="48" y="39"/>
                    </a:cubicBezTo>
                    <a:cubicBezTo>
                      <a:pt x="47" y="42"/>
                      <a:pt x="47" y="46"/>
                      <a:pt x="45" y="50"/>
                    </a:cubicBezTo>
                    <a:cubicBezTo>
                      <a:pt x="39" y="60"/>
                      <a:pt x="24" y="63"/>
                      <a:pt x="15" y="53"/>
                    </a:cubicBezTo>
                    <a:cubicBezTo>
                      <a:pt x="11" y="47"/>
                      <a:pt x="8" y="41"/>
                      <a:pt x="7" y="34"/>
                    </a:cubicBezTo>
                    <a:cubicBezTo>
                      <a:pt x="5" y="27"/>
                      <a:pt x="5" y="27"/>
                      <a:pt x="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5" name="Freeform 56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7902235" y="24263565"/>
                <a:ext cx="542679" cy="503354"/>
              </a:xfrm>
              <a:custGeom>
                <a:avLst/>
                <a:gdLst>
                  <a:gd name="T0" fmla="*/ 64 w 77"/>
                  <a:gd name="T1" fmla="*/ 40 h 72"/>
                  <a:gd name="T2" fmla="*/ 65 w 77"/>
                  <a:gd name="T3" fmla="*/ 37 h 72"/>
                  <a:gd name="T4" fmla="*/ 59 w 77"/>
                  <a:gd name="T5" fmla="*/ 30 h 72"/>
                  <a:gd name="T6" fmla="*/ 45 w 77"/>
                  <a:gd name="T7" fmla="*/ 32 h 72"/>
                  <a:gd name="T8" fmla="*/ 37 w 77"/>
                  <a:gd name="T9" fmla="*/ 32 h 72"/>
                  <a:gd name="T10" fmla="*/ 33 w 77"/>
                  <a:gd name="T11" fmla="*/ 33 h 72"/>
                  <a:gd name="T12" fmla="*/ 39 w 77"/>
                  <a:gd name="T13" fmla="*/ 41 h 72"/>
                  <a:gd name="T14" fmla="*/ 47 w 77"/>
                  <a:gd name="T15" fmla="*/ 52 h 72"/>
                  <a:gd name="T16" fmla="*/ 50 w 77"/>
                  <a:gd name="T17" fmla="*/ 56 h 72"/>
                  <a:gd name="T18" fmla="*/ 57 w 77"/>
                  <a:gd name="T19" fmla="*/ 55 h 72"/>
                  <a:gd name="T20" fmla="*/ 60 w 77"/>
                  <a:gd name="T21" fmla="*/ 51 h 72"/>
                  <a:gd name="T22" fmla="*/ 53 w 77"/>
                  <a:gd name="T23" fmla="*/ 72 h 72"/>
                  <a:gd name="T24" fmla="*/ 52 w 77"/>
                  <a:gd name="T25" fmla="*/ 71 h 72"/>
                  <a:gd name="T26" fmla="*/ 48 w 77"/>
                  <a:gd name="T27" fmla="*/ 60 h 72"/>
                  <a:gd name="T28" fmla="*/ 31 w 77"/>
                  <a:gd name="T29" fmla="*/ 37 h 72"/>
                  <a:gd name="T30" fmla="*/ 26 w 77"/>
                  <a:gd name="T31" fmla="*/ 33 h 72"/>
                  <a:gd name="T32" fmla="*/ 13 w 77"/>
                  <a:gd name="T33" fmla="*/ 27 h 72"/>
                  <a:gd name="T34" fmla="*/ 2 w 77"/>
                  <a:gd name="T35" fmla="*/ 31 h 72"/>
                  <a:gd name="T36" fmla="*/ 1 w 77"/>
                  <a:gd name="T37" fmla="*/ 32 h 72"/>
                  <a:gd name="T38" fmla="*/ 0 w 77"/>
                  <a:gd name="T39" fmla="*/ 30 h 72"/>
                  <a:gd name="T40" fmla="*/ 12 w 77"/>
                  <a:gd name="T41" fmla="*/ 1 h 72"/>
                  <a:gd name="T42" fmla="*/ 13 w 77"/>
                  <a:gd name="T43" fmla="*/ 0 h 72"/>
                  <a:gd name="T44" fmla="*/ 13 w 77"/>
                  <a:gd name="T45" fmla="*/ 3 h 72"/>
                  <a:gd name="T46" fmla="*/ 18 w 77"/>
                  <a:gd name="T47" fmla="*/ 12 h 72"/>
                  <a:gd name="T48" fmla="*/ 30 w 77"/>
                  <a:gd name="T49" fmla="*/ 17 h 72"/>
                  <a:gd name="T50" fmla="*/ 34 w 77"/>
                  <a:gd name="T51" fmla="*/ 18 h 72"/>
                  <a:gd name="T52" fmla="*/ 67 w 77"/>
                  <a:gd name="T53" fmla="*/ 14 h 72"/>
                  <a:gd name="T54" fmla="*/ 76 w 77"/>
                  <a:gd name="T55" fmla="*/ 8 h 72"/>
                  <a:gd name="T56" fmla="*/ 77 w 77"/>
                  <a:gd name="T57" fmla="*/ 10 h 72"/>
                  <a:gd name="T58" fmla="*/ 66 w 77"/>
                  <a:gd name="T59" fmla="*/ 39 h 72"/>
                  <a:gd name="T60" fmla="*/ 64 w 77"/>
                  <a:gd name="T61" fmla="*/ 4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7" h="72">
                    <a:moveTo>
                      <a:pt x="64" y="40"/>
                    </a:moveTo>
                    <a:cubicBezTo>
                      <a:pt x="65" y="39"/>
                      <a:pt x="65" y="38"/>
                      <a:pt x="65" y="37"/>
                    </a:cubicBezTo>
                    <a:cubicBezTo>
                      <a:pt x="67" y="31"/>
                      <a:pt x="66" y="30"/>
                      <a:pt x="59" y="30"/>
                    </a:cubicBezTo>
                    <a:cubicBezTo>
                      <a:pt x="54" y="31"/>
                      <a:pt x="50" y="31"/>
                      <a:pt x="45" y="32"/>
                    </a:cubicBezTo>
                    <a:cubicBezTo>
                      <a:pt x="42" y="32"/>
                      <a:pt x="40" y="32"/>
                      <a:pt x="37" y="32"/>
                    </a:cubicBezTo>
                    <a:cubicBezTo>
                      <a:pt x="36" y="33"/>
                      <a:pt x="35" y="33"/>
                      <a:pt x="33" y="33"/>
                    </a:cubicBezTo>
                    <a:cubicBezTo>
                      <a:pt x="35" y="36"/>
                      <a:pt x="37" y="39"/>
                      <a:pt x="39" y="41"/>
                    </a:cubicBezTo>
                    <a:cubicBezTo>
                      <a:pt x="41" y="45"/>
                      <a:pt x="44" y="48"/>
                      <a:pt x="47" y="52"/>
                    </a:cubicBezTo>
                    <a:cubicBezTo>
                      <a:pt x="48" y="53"/>
                      <a:pt x="49" y="55"/>
                      <a:pt x="50" y="56"/>
                    </a:cubicBezTo>
                    <a:cubicBezTo>
                      <a:pt x="53" y="58"/>
                      <a:pt x="55" y="58"/>
                      <a:pt x="57" y="55"/>
                    </a:cubicBezTo>
                    <a:cubicBezTo>
                      <a:pt x="58" y="54"/>
                      <a:pt x="59" y="53"/>
                      <a:pt x="60" y="51"/>
                    </a:cubicBezTo>
                    <a:cubicBezTo>
                      <a:pt x="60" y="55"/>
                      <a:pt x="56" y="68"/>
                      <a:pt x="53" y="72"/>
                    </a:cubicBezTo>
                    <a:cubicBezTo>
                      <a:pt x="53" y="71"/>
                      <a:pt x="52" y="71"/>
                      <a:pt x="52" y="71"/>
                    </a:cubicBezTo>
                    <a:cubicBezTo>
                      <a:pt x="52" y="67"/>
                      <a:pt x="50" y="64"/>
                      <a:pt x="48" y="60"/>
                    </a:cubicBezTo>
                    <a:cubicBezTo>
                      <a:pt x="42" y="53"/>
                      <a:pt x="37" y="45"/>
                      <a:pt x="31" y="37"/>
                    </a:cubicBezTo>
                    <a:cubicBezTo>
                      <a:pt x="30" y="35"/>
                      <a:pt x="29" y="34"/>
                      <a:pt x="26" y="33"/>
                    </a:cubicBezTo>
                    <a:cubicBezTo>
                      <a:pt x="22" y="31"/>
                      <a:pt x="17" y="29"/>
                      <a:pt x="13" y="27"/>
                    </a:cubicBezTo>
                    <a:cubicBezTo>
                      <a:pt x="7" y="25"/>
                      <a:pt x="6" y="25"/>
                      <a:pt x="2" y="31"/>
                    </a:cubicBezTo>
                    <a:cubicBezTo>
                      <a:pt x="2" y="31"/>
                      <a:pt x="1" y="31"/>
                      <a:pt x="1" y="32"/>
                    </a:cubicBezTo>
                    <a:cubicBezTo>
                      <a:pt x="1" y="31"/>
                      <a:pt x="0" y="31"/>
                      <a:pt x="0" y="30"/>
                    </a:cubicBezTo>
                    <a:cubicBezTo>
                      <a:pt x="4" y="20"/>
                      <a:pt x="8" y="11"/>
                      <a:pt x="12" y="1"/>
                    </a:cubicBezTo>
                    <a:cubicBezTo>
                      <a:pt x="12" y="1"/>
                      <a:pt x="12" y="0"/>
                      <a:pt x="13" y="0"/>
                    </a:cubicBezTo>
                    <a:cubicBezTo>
                      <a:pt x="13" y="1"/>
                      <a:pt x="13" y="2"/>
                      <a:pt x="13" y="3"/>
                    </a:cubicBezTo>
                    <a:cubicBezTo>
                      <a:pt x="12" y="8"/>
                      <a:pt x="13" y="10"/>
                      <a:pt x="18" y="12"/>
                    </a:cubicBezTo>
                    <a:cubicBezTo>
                      <a:pt x="22" y="14"/>
                      <a:pt x="26" y="16"/>
                      <a:pt x="30" y="17"/>
                    </a:cubicBezTo>
                    <a:cubicBezTo>
                      <a:pt x="31" y="18"/>
                      <a:pt x="33" y="18"/>
                      <a:pt x="34" y="18"/>
                    </a:cubicBezTo>
                    <a:cubicBezTo>
                      <a:pt x="45" y="17"/>
                      <a:pt x="56" y="15"/>
                      <a:pt x="67" y="14"/>
                    </a:cubicBezTo>
                    <a:cubicBezTo>
                      <a:pt x="70" y="13"/>
                      <a:pt x="74" y="12"/>
                      <a:pt x="76" y="8"/>
                    </a:cubicBezTo>
                    <a:cubicBezTo>
                      <a:pt x="77" y="9"/>
                      <a:pt x="77" y="10"/>
                      <a:pt x="77" y="10"/>
                    </a:cubicBezTo>
                    <a:cubicBezTo>
                      <a:pt x="74" y="20"/>
                      <a:pt x="70" y="29"/>
                      <a:pt x="66" y="39"/>
                    </a:cubicBezTo>
                    <a:cubicBezTo>
                      <a:pt x="66" y="39"/>
                      <a:pt x="66" y="39"/>
                      <a:pt x="64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6" name="Freeform 57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8098858" y="23484939"/>
                <a:ext cx="479759" cy="424705"/>
              </a:xfrm>
              <a:custGeom>
                <a:avLst/>
                <a:gdLst>
                  <a:gd name="T0" fmla="*/ 5 w 68"/>
                  <a:gd name="T1" fmla="*/ 10 h 61"/>
                  <a:gd name="T2" fmla="*/ 5 w 68"/>
                  <a:gd name="T3" fmla="*/ 13 h 61"/>
                  <a:gd name="T4" fmla="*/ 12 w 68"/>
                  <a:gd name="T5" fmla="*/ 20 h 61"/>
                  <a:gd name="T6" fmla="*/ 37 w 68"/>
                  <a:gd name="T7" fmla="*/ 22 h 61"/>
                  <a:gd name="T8" fmla="*/ 61 w 68"/>
                  <a:gd name="T9" fmla="*/ 23 h 61"/>
                  <a:gd name="T10" fmla="*/ 64 w 68"/>
                  <a:gd name="T11" fmla="*/ 23 h 61"/>
                  <a:gd name="T12" fmla="*/ 63 w 68"/>
                  <a:gd name="T13" fmla="*/ 14 h 61"/>
                  <a:gd name="T14" fmla="*/ 58 w 68"/>
                  <a:gd name="T15" fmla="*/ 6 h 61"/>
                  <a:gd name="T16" fmla="*/ 50 w 68"/>
                  <a:gd name="T17" fmla="*/ 1 h 61"/>
                  <a:gd name="T18" fmla="*/ 68 w 68"/>
                  <a:gd name="T19" fmla="*/ 2 h 61"/>
                  <a:gd name="T20" fmla="*/ 64 w 68"/>
                  <a:gd name="T21" fmla="*/ 61 h 61"/>
                  <a:gd name="T22" fmla="*/ 46 w 68"/>
                  <a:gd name="T23" fmla="*/ 60 h 61"/>
                  <a:gd name="T24" fmla="*/ 47 w 68"/>
                  <a:gd name="T25" fmla="*/ 57 h 61"/>
                  <a:gd name="T26" fmla="*/ 49 w 68"/>
                  <a:gd name="T27" fmla="*/ 57 h 61"/>
                  <a:gd name="T28" fmla="*/ 63 w 68"/>
                  <a:gd name="T29" fmla="*/ 40 h 61"/>
                  <a:gd name="T30" fmla="*/ 60 w 68"/>
                  <a:gd name="T31" fmla="*/ 39 h 61"/>
                  <a:gd name="T32" fmla="*/ 17 w 68"/>
                  <a:gd name="T33" fmla="*/ 36 h 61"/>
                  <a:gd name="T34" fmla="*/ 12 w 68"/>
                  <a:gd name="T35" fmla="*/ 35 h 61"/>
                  <a:gd name="T36" fmla="*/ 3 w 68"/>
                  <a:gd name="T37" fmla="*/ 41 h 61"/>
                  <a:gd name="T38" fmla="*/ 2 w 68"/>
                  <a:gd name="T39" fmla="*/ 45 h 61"/>
                  <a:gd name="T40" fmla="*/ 2 w 68"/>
                  <a:gd name="T41" fmla="*/ 36 h 61"/>
                  <a:gd name="T42" fmla="*/ 2 w 68"/>
                  <a:gd name="T43" fmla="*/ 27 h 61"/>
                  <a:gd name="T44" fmla="*/ 3 w 68"/>
                  <a:gd name="T45" fmla="*/ 18 h 61"/>
                  <a:gd name="T46" fmla="*/ 4 w 68"/>
                  <a:gd name="T47" fmla="*/ 9 h 61"/>
                  <a:gd name="T48" fmla="*/ 5 w 68"/>
                  <a:gd name="T49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8" h="61">
                    <a:moveTo>
                      <a:pt x="5" y="10"/>
                    </a:moveTo>
                    <a:cubicBezTo>
                      <a:pt x="5" y="11"/>
                      <a:pt x="5" y="12"/>
                      <a:pt x="5" y="13"/>
                    </a:cubicBezTo>
                    <a:cubicBezTo>
                      <a:pt x="6" y="17"/>
                      <a:pt x="8" y="19"/>
                      <a:pt x="12" y="20"/>
                    </a:cubicBezTo>
                    <a:cubicBezTo>
                      <a:pt x="20" y="20"/>
                      <a:pt x="29" y="21"/>
                      <a:pt x="37" y="22"/>
                    </a:cubicBezTo>
                    <a:cubicBezTo>
                      <a:pt x="45" y="22"/>
                      <a:pt x="53" y="23"/>
                      <a:pt x="61" y="23"/>
                    </a:cubicBezTo>
                    <a:cubicBezTo>
                      <a:pt x="62" y="23"/>
                      <a:pt x="63" y="23"/>
                      <a:pt x="64" y="23"/>
                    </a:cubicBezTo>
                    <a:cubicBezTo>
                      <a:pt x="65" y="20"/>
                      <a:pt x="64" y="17"/>
                      <a:pt x="63" y="14"/>
                    </a:cubicBezTo>
                    <a:cubicBezTo>
                      <a:pt x="62" y="10"/>
                      <a:pt x="61" y="8"/>
                      <a:pt x="58" y="6"/>
                    </a:cubicBezTo>
                    <a:cubicBezTo>
                      <a:pt x="55" y="4"/>
                      <a:pt x="52" y="3"/>
                      <a:pt x="50" y="1"/>
                    </a:cubicBezTo>
                    <a:cubicBezTo>
                      <a:pt x="56" y="0"/>
                      <a:pt x="62" y="1"/>
                      <a:pt x="68" y="2"/>
                    </a:cubicBezTo>
                    <a:cubicBezTo>
                      <a:pt x="67" y="21"/>
                      <a:pt x="65" y="41"/>
                      <a:pt x="64" y="61"/>
                    </a:cubicBezTo>
                    <a:cubicBezTo>
                      <a:pt x="58" y="61"/>
                      <a:pt x="52" y="61"/>
                      <a:pt x="46" y="60"/>
                    </a:cubicBezTo>
                    <a:cubicBezTo>
                      <a:pt x="46" y="59"/>
                      <a:pt x="46" y="58"/>
                      <a:pt x="47" y="57"/>
                    </a:cubicBezTo>
                    <a:cubicBezTo>
                      <a:pt x="47" y="57"/>
                      <a:pt x="48" y="57"/>
                      <a:pt x="49" y="57"/>
                    </a:cubicBezTo>
                    <a:cubicBezTo>
                      <a:pt x="58" y="55"/>
                      <a:pt x="63" y="50"/>
                      <a:pt x="63" y="40"/>
                    </a:cubicBezTo>
                    <a:cubicBezTo>
                      <a:pt x="62" y="39"/>
                      <a:pt x="61" y="39"/>
                      <a:pt x="60" y="39"/>
                    </a:cubicBezTo>
                    <a:cubicBezTo>
                      <a:pt x="46" y="38"/>
                      <a:pt x="31" y="37"/>
                      <a:pt x="17" y="36"/>
                    </a:cubicBezTo>
                    <a:cubicBezTo>
                      <a:pt x="15" y="36"/>
                      <a:pt x="13" y="35"/>
                      <a:pt x="12" y="35"/>
                    </a:cubicBezTo>
                    <a:cubicBezTo>
                      <a:pt x="7" y="35"/>
                      <a:pt x="4" y="36"/>
                      <a:pt x="3" y="41"/>
                    </a:cubicBezTo>
                    <a:cubicBezTo>
                      <a:pt x="3" y="42"/>
                      <a:pt x="3" y="43"/>
                      <a:pt x="2" y="45"/>
                    </a:cubicBezTo>
                    <a:cubicBezTo>
                      <a:pt x="0" y="41"/>
                      <a:pt x="2" y="38"/>
                      <a:pt x="2" y="36"/>
                    </a:cubicBezTo>
                    <a:cubicBezTo>
                      <a:pt x="2" y="33"/>
                      <a:pt x="2" y="30"/>
                      <a:pt x="2" y="27"/>
                    </a:cubicBezTo>
                    <a:cubicBezTo>
                      <a:pt x="2" y="24"/>
                      <a:pt x="2" y="21"/>
                      <a:pt x="3" y="18"/>
                    </a:cubicBezTo>
                    <a:cubicBezTo>
                      <a:pt x="3" y="15"/>
                      <a:pt x="2" y="12"/>
                      <a:pt x="4" y="9"/>
                    </a:cubicBezTo>
                    <a:cubicBezTo>
                      <a:pt x="4" y="9"/>
                      <a:pt x="4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7" name="Freeform 58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6510147" y="20480543"/>
                <a:ext cx="432570" cy="542679"/>
              </a:xfrm>
              <a:custGeom>
                <a:avLst/>
                <a:gdLst>
                  <a:gd name="T0" fmla="*/ 6 w 61"/>
                  <a:gd name="T1" fmla="*/ 77 h 77"/>
                  <a:gd name="T2" fmla="*/ 5 w 61"/>
                  <a:gd name="T3" fmla="*/ 71 h 77"/>
                  <a:gd name="T4" fmla="*/ 5 w 61"/>
                  <a:gd name="T5" fmla="*/ 14 h 77"/>
                  <a:gd name="T6" fmla="*/ 0 w 61"/>
                  <a:gd name="T7" fmla="*/ 1 h 77"/>
                  <a:gd name="T8" fmla="*/ 29 w 61"/>
                  <a:gd name="T9" fmla="*/ 14 h 77"/>
                  <a:gd name="T10" fmla="*/ 25 w 61"/>
                  <a:gd name="T11" fmla="*/ 13 h 77"/>
                  <a:gd name="T12" fmla="*/ 20 w 61"/>
                  <a:gd name="T13" fmla="*/ 16 h 77"/>
                  <a:gd name="T14" fmla="*/ 20 w 61"/>
                  <a:gd name="T15" fmla="*/ 19 h 77"/>
                  <a:gd name="T16" fmla="*/ 19 w 61"/>
                  <a:gd name="T17" fmla="*/ 55 h 77"/>
                  <a:gd name="T18" fmla="*/ 20 w 61"/>
                  <a:gd name="T19" fmla="*/ 57 h 77"/>
                  <a:gd name="T20" fmla="*/ 21 w 61"/>
                  <a:gd name="T21" fmla="*/ 57 h 77"/>
                  <a:gd name="T22" fmla="*/ 45 w 61"/>
                  <a:gd name="T23" fmla="*/ 31 h 77"/>
                  <a:gd name="T24" fmla="*/ 45 w 61"/>
                  <a:gd name="T25" fmla="*/ 31 h 77"/>
                  <a:gd name="T26" fmla="*/ 44 w 61"/>
                  <a:gd name="T27" fmla="*/ 21 h 77"/>
                  <a:gd name="T28" fmla="*/ 43 w 61"/>
                  <a:gd name="T29" fmla="*/ 19 h 77"/>
                  <a:gd name="T30" fmla="*/ 61 w 61"/>
                  <a:gd name="T31" fmla="*/ 26 h 77"/>
                  <a:gd name="T32" fmla="*/ 59 w 61"/>
                  <a:gd name="T33" fmla="*/ 27 h 77"/>
                  <a:gd name="T34" fmla="*/ 49 w 61"/>
                  <a:gd name="T35" fmla="*/ 32 h 77"/>
                  <a:gd name="T36" fmla="*/ 10 w 61"/>
                  <a:gd name="T37" fmla="*/ 73 h 77"/>
                  <a:gd name="T38" fmla="*/ 6 w 61"/>
                  <a:gd name="T3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77">
                    <a:moveTo>
                      <a:pt x="6" y="77"/>
                    </a:moveTo>
                    <a:cubicBezTo>
                      <a:pt x="5" y="74"/>
                      <a:pt x="5" y="73"/>
                      <a:pt x="5" y="71"/>
                    </a:cubicBezTo>
                    <a:cubicBezTo>
                      <a:pt x="5" y="52"/>
                      <a:pt x="5" y="33"/>
                      <a:pt x="5" y="14"/>
                    </a:cubicBezTo>
                    <a:cubicBezTo>
                      <a:pt x="5" y="9"/>
                      <a:pt x="5" y="4"/>
                      <a:pt x="0" y="1"/>
                    </a:cubicBezTo>
                    <a:cubicBezTo>
                      <a:pt x="4" y="0"/>
                      <a:pt x="26" y="10"/>
                      <a:pt x="29" y="14"/>
                    </a:cubicBezTo>
                    <a:cubicBezTo>
                      <a:pt x="28" y="13"/>
                      <a:pt x="27" y="13"/>
                      <a:pt x="25" y="13"/>
                    </a:cubicBezTo>
                    <a:cubicBezTo>
                      <a:pt x="22" y="12"/>
                      <a:pt x="21" y="13"/>
                      <a:pt x="20" y="16"/>
                    </a:cubicBezTo>
                    <a:cubicBezTo>
                      <a:pt x="20" y="17"/>
                      <a:pt x="20" y="18"/>
                      <a:pt x="20" y="19"/>
                    </a:cubicBezTo>
                    <a:cubicBezTo>
                      <a:pt x="19" y="31"/>
                      <a:pt x="19" y="43"/>
                      <a:pt x="19" y="55"/>
                    </a:cubicBezTo>
                    <a:cubicBezTo>
                      <a:pt x="19" y="55"/>
                      <a:pt x="19" y="56"/>
                      <a:pt x="20" y="57"/>
                    </a:cubicBezTo>
                    <a:cubicBezTo>
                      <a:pt x="20" y="57"/>
                      <a:pt x="21" y="57"/>
                      <a:pt x="21" y="57"/>
                    </a:cubicBezTo>
                    <a:cubicBezTo>
                      <a:pt x="29" y="48"/>
                      <a:pt x="37" y="40"/>
                      <a:pt x="45" y="31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9" y="26"/>
                      <a:pt x="49" y="24"/>
                      <a:pt x="44" y="21"/>
                    </a:cubicBezTo>
                    <a:cubicBezTo>
                      <a:pt x="43" y="20"/>
                      <a:pt x="43" y="20"/>
                      <a:pt x="43" y="19"/>
                    </a:cubicBezTo>
                    <a:cubicBezTo>
                      <a:pt x="49" y="20"/>
                      <a:pt x="55" y="23"/>
                      <a:pt x="61" y="26"/>
                    </a:cubicBezTo>
                    <a:cubicBezTo>
                      <a:pt x="60" y="27"/>
                      <a:pt x="60" y="27"/>
                      <a:pt x="59" y="27"/>
                    </a:cubicBezTo>
                    <a:cubicBezTo>
                      <a:pt x="55" y="27"/>
                      <a:pt x="52" y="29"/>
                      <a:pt x="49" y="32"/>
                    </a:cubicBezTo>
                    <a:cubicBezTo>
                      <a:pt x="36" y="46"/>
                      <a:pt x="23" y="60"/>
                      <a:pt x="10" y="73"/>
                    </a:cubicBezTo>
                    <a:cubicBezTo>
                      <a:pt x="9" y="74"/>
                      <a:pt x="8" y="75"/>
                      <a:pt x="6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8" name="Freeform 59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2585558" y="22053525"/>
                <a:ext cx="495489" cy="432570"/>
              </a:xfrm>
              <a:custGeom>
                <a:avLst/>
                <a:gdLst>
                  <a:gd name="T0" fmla="*/ 0 w 71"/>
                  <a:gd name="T1" fmla="*/ 32 h 61"/>
                  <a:gd name="T2" fmla="*/ 15 w 71"/>
                  <a:gd name="T3" fmla="*/ 0 h 61"/>
                  <a:gd name="T4" fmla="*/ 14 w 71"/>
                  <a:gd name="T5" fmla="*/ 3 h 61"/>
                  <a:gd name="T6" fmla="*/ 19 w 71"/>
                  <a:gd name="T7" fmla="*/ 13 h 61"/>
                  <a:gd name="T8" fmla="*/ 58 w 71"/>
                  <a:gd name="T9" fmla="*/ 33 h 61"/>
                  <a:gd name="T10" fmla="*/ 68 w 71"/>
                  <a:gd name="T11" fmla="*/ 31 h 61"/>
                  <a:gd name="T12" fmla="*/ 71 w 71"/>
                  <a:gd name="T13" fmla="*/ 28 h 61"/>
                  <a:gd name="T14" fmla="*/ 56 w 71"/>
                  <a:gd name="T15" fmla="*/ 61 h 61"/>
                  <a:gd name="T16" fmla="*/ 56 w 71"/>
                  <a:gd name="T17" fmla="*/ 57 h 61"/>
                  <a:gd name="T18" fmla="*/ 52 w 71"/>
                  <a:gd name="T19" fmla="*/ 47 h 61"/>
                  <a:gd name="T20" fmla="*/ 13 w 71"/>
                  <a:gd name="T21" fmla="*/ 28 h 61"/>
                  <a:gd name="T22" fmla="*/ 1 w 71"/>
                  <a:gd name="T23" fmla="*/ 30 h 61"/>
                  <a:gd name="T24" fmla="*/ 0 w 71"/>
                  <a:gd name="T25" fmla="*/ 3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61">
                    <a:moveTo>
                      <a:pt x="0" y="32"/>
                    </a:moveTo>
                    <a:cubicBezTo>
                      <a:pt x="0" y="27"/>
                      <a:pt x="11" y="4"/>
                      <a:pt x="15" y="0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3" y="9"/>
                      <a:pt x="14" y="11"/>
                      <a:pt x="19" y="13"/>
                    </a:cubicBezTo>
                    <a:cubicBezTo>
                      <a:pt x="32" y="20"/>
                      <a:pt x="45" y="27"/>
                      <a:pt x="58" y="33"/>
                    </a:cubicBezTo>
                    <a:cubicBezTo>
                      <a:pt x="63" y="36"/>
                      <a:pt x="65" y="35"/>
                      <a:pt x="68" y="31"/>
                    </a:cubicBezTo>
                    <a:cubicBezTo>
                      <a:pt x="69" y="30"/>
                      <a:pt x="70" y="29"/>
                      <a:pt x="71" y="28"/>
                    </a:cubicBezTo>
                    <a:cubicBezTo>
                      <a:pt x="70" y="32"/>
                      <a:pt x="60" y="56"/>
                      <a:pt x="56" y="61"/>
                    </a:cubicBezTo>
                    <a:cubicBezTo>
                      <a:pt x="56" y="59"/>
                      <a:pt x="56" y="58"/>
                      <a:pt x="56" y="57"/>
                    </a:cubicBezTo>
                    <a:cubicBezTo>
                      <a:pt x="57" y="52"/>
                      <a:pt x="56" y="50"/>
                      <a:pt x="52" y="47"/>
                    </a:cubicBezTo>
                    <a:cubicBezTo>
                      <a:pt x="39" y="41"/>
                      <a:pt x="26" y="34"/>
                      <a:pt x="13" y="28"/>
                    </a:cubicBezTo>
                    <a:cubicBezTo>
                      <a:pt x="7" y="25"/>
                      <a:pt x="6" y="25"/>
                      <a:pt x="1" y="30"/>
                    </a:cubicBezTo>
                    <a:cubicBezTo>
                      <a:pt x="1" y="31"/>
                      <a:pt x="1" y="31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9" name="Freeform 60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8090993" y="22863611"/>
                <a:ext cx="479759" cy="314596"/>
              </a:xfrm>
              <a:custGeom>
                <a:avLst/>
                <a:gdLst>
                  <a:gd name="T0" fmla="*/ 5 w 69"/>
                  <a:gd name="T1" fmla="*/ 45 h 45"/>
                  <a:gd name="T2" fmla="*/ 0 w 69"/>
                  <a:gd name="T3" fmla="*/ 13 h 45"/>
                  <a:gd name="T4" fmla="*/ 1 w 69"/>
                  <a:gd name="T5" fmla="*/ 11 h 45"/>
                  <a:gd name="T6" fmla="*/ 3 w 69"/>
                  <a:gd name="T7" fmla="*/ 15 h 45"/>
                  <a:gd name="T8" fmla="*/ 11 w 69"/>
                  <a:gd name="T9" fmla="*/ 19 h 45"/>
                  <a:gd name="T10" fmla="*/ 47 w 69"/>
                  <a:gd name="T11" fmla="*/ 13 h 45"/>
                  <a:gd name="T12" fmla="*/ 55 w 69"/>
                  <a:gd name="T13" fmla="*/ 12 h 45"/>
                  <a:gd name="T14" fmla="*/ 62 w 69"/>
                  <a:gd name="T15" fmla="*/ 5 h 45"/>
                  <a:gd name="T16" fmla="*/ 62 w 69"/>
                  <a:gd name="T17" fmla="*/ 0 h 45"/>
                  <a:gd name="T18" fmla="*/ 64 w 69"/>
                  <a:gd name="T19" fmla="*/ 3 h 45"/>
                  <a:gd name="T20" fmla="*/ 69 w 69"/>
                  <a:gd name="T21" fmla="*/ 35 h 45"/>
                  <a:gd name="T22" fmla="*/ 67 w 69"/>
                  <a:gd name="T23" fmla="*/ 35 h 45"/>
                  <a:gd name="T24" fmla="*/ 66 w 69"/>
                  <a:gd name="T25" fmla="*/ 33 h 45"/>
                  <a:gd name="T26" fmla="*/ 57 w 69"/>
                  <a:gd name="T27" fmla="*/ 27 h 45"/>
                  <a:gd name="T28" fmla="*/ 14 w 69"/>
                  <a:gd name="T29" fmla="*/ 35 h 45"/>
                  <a:gd name="T30" fmla="*/ 7 w 69"/>
                  <a:gd name="T31" fmla="*/ 42 h 45"/>
                  <a:gd name="T32" fmla="*/ 6 w 69"/>
                  <a:gd name="T33" fmla="*/ 45 h 45"/>
                  <a:gd name="T34" fmla="*/ 5 w 69"/>
                  <a:gd name="T3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45">
                    <a:moveTo>
                      <a:pt x="5" y="45"/>
                    </a:moveTo>
                    <a:cubicBezTo>
                      <a:pt x="3" y="35"/>
                      <a:pt x="2" y="24"/>
                      <a:pt x="0" y="13"/>
                    </a:cubicBezTo>
                    <a:cubicBezTo>
                      <a:pt x="0" y="13"/>
                      <a:pt x="0" y="12"/>
                      <a:pt x="1" y="11"/>
                    </a:cubicBezTo>
                    <a:cubicBezTo>
                      <a:pt x="2" y="13"/>
                      <a:pt x="2" y="14"/>
                      <a:pt x="3" y="15"/>
                    </a:cubicBezTo>
                    <a:cubicBezTo>
                      <a:pt x="5" y="19"/>
                      <a:pt x="6" y="20"/>
                      <a:pt x="11" y="19"/>
                    </a:cubicBezTo>
                    <a:cubicBezTo>
                      <a:pt x="23" y="17"/>
                      <a:pt x="35" y="15"/>
                      <a:pt x="47" y="13"/>
                    </a:cubicBezTo>
                    <a:cubicBezTo>
                      <a:pt x="50" y="13"/>
                      <a:pt x="52" y="12"/>
                      <a:pt x="55" y="12"/>
                    </a:cubicBezTo>
                    <a:cubicBezTo>
                      <a:pt x="60" y="11"/>
                      <a:pt x="61" y="9"/>
                      <a:pt x="62" y="5"/>
                    </a:cubicBezTo>
                    <a:cubicBezTo>
                      <a:pt x="62" y="4"/>
                      <a:pt x="62" y="3"/>
                      <a:pt x="62" y="0"/>
                    </a:cubicBezTo>
                    <a:cubicBezTo>
                      <a:pt x="63" y="2"/>
                      <a:pt x="64" y="3"/>
                      <a:pt x="64" y="3"/>
                    </a:cubicBezTo>
                    <a:cubicBezTo>
                      <a:pt x="65" y="14"/>
                      <a:pt x="67" y="24"/>
                      <a:pt x="69" y="35"/>
                    </a:cubicBezTo>
                    <a:cubicBezTo>
                      <a:pt x="68" y="35"/>
                      <a:pt x="68" y="35"/>
                      <a:pt x="67" y="35"/>
                    </a:cubicBezTo>
                    <a:cubicBezTo>
                      <a:pt x="67" y="35"/>
                      <a:pt x="66" y="34"/>
                      <a:pt x="66" y="33"/>
                    </a:cubicBezTo>
                    <a:cubicBezTo>
                      <a:pt x="64" y="28"/>
                      <a:pt x="62" y="27"/>
                      <a:pt x="57" y="27"/>
                    </a:cubicBezTo>
                    <a:cubicBezTo>
                      <a:pt x="43" y="30"/>
                      <a:pt x="28" y="32"/>
                      <a:pt x="14" y="35"/>
                    </a:cubicBezTo>
                    <a:cubicBezTo>
                      <a:pt x="9" y="35"/>
                      <a:pt x="7" y="37"/>
                      <a:pt x="7" y="42"/>
                    </a:cubicBezTo>
                    <a:cubicBezTo>
                      <a:pt x="7" y="43"/>
                      <a:pt x="6" y="44"/>
                      <a:pt x="6" y="45"/>
                    </a:cubicBezTo>
                    <a:cubicBezTo>
                      <a:pt x="6" y="45"/>
                      <a:pt x="5" y="45"/>
                      <a:pt x="5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0" name="Freeform 61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5865225" y="20346840"/>
                <a:ext cx="291002" cy="487624"/>
              </a:xfrm>
              <a:custGeom>
                <a:avLst/>
                <a:gdLst>
                  <a:gd name="T0" fmla="*/ 1 w 42"/>
                  <a:gd name="T1" fmla="*/ 64 h 70"/>
                  <a:gd name="T2" fmla="*/ 4 w 42"/>
                  <a:gd name="T3" fmla="*/ 64 h 70"/>
                  <a:gd name="T4" fmla="*/ 10 w 42"/>
                  <a:gd name="T5" fmla="*/ 57 h 70"/>
                  <a:gd name="T6" fmla="*/ 13 w 42"/>
                  <a:gd name="T7" fmla="*/ 41 h 70"/>
                  <a:gd name="T8" fmla="*/ 16 w 42"/>
                  <a:gd name="T9" fmla="*/ 14 h 70"/>
                  <a:gd name="T10" fmla="*/ 17 w 42"/>
                  <a:gd name="T11" fmla="*/ 10 h 70"/>
                  <a:gd name="T12" fmla="*/ 11 w 42"/>
                  <a:gd name="T13" fmla="*/ 2 h 70"/>
                  <a:gd name="T14" fmla="*/ 9 w 42"/>
                  <a:gd name="T15" fmla="*/ 0 h 70"/>
                  <a:gd name="T16" fmla="*/ 42 w 42"/>
                  <a:gd name="T17" fmla="*/ 4 h 70"/>
                  <a:gd name="T18" fmla="*/ 42 w 42"/>
                  <a:gd name="T19" fmla="*/ 5 h 70"/>
                  <a:gd name="T20" fmla="*/ 39 w 42"/>
                  <a:gd name="T21" fmla="*/ 6 h 70"/>
                  <a:gd name="T22" fmla="*/ 32 w 42"/>
                  <a:gd name="T23" fmla="*/ 13 h 70"/>
                  <a:gd name="T24" fmla="*/ 27 w 42"/>
                  <a:gd name="T25" fmla="*/ 47 h 70"/>
                  <a:gd name="T26" fmla="*/ 25 w 42"/>
                  <a:gd name="T27" fmla="*/ 58 h 70"/>
                  <a:gd name="T28" fmla="*/ 31 w 42"/>
                  <a:gd name="T29" fmla="*/ 68 h 70"/>
                  <a:gd name="T30" fmla="*/ 33 w 42"/>
                  <a:gd name="T31" fmla="*/ 69 h 70"/>
                  <a:gd name="T32" fmla="*/ 33 w 42"/>
                  <a:gd name="T33" fmla="*/ 70 h 70"/>
                  <a:gd name="T34" fmla="*/ 0 w 42"/>
                  <a:gd name="T35" fmla="*/ 66 h 70"/>
                  <a:gd name="T36" fmla="*/ 1 w 42"/>
                  <a:gd name="T37" fmla="*/ 6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" h="70">
                    <a:moveTo>
                      <a:pt x="1" y="64"/>
                    </a:moveTo>
                    <a:cubicBezTo>
                      <a:pt x="2" y="64"/>
                      <a:pt x="3" y="64"/>
                      <a:pt x="4" y="64"/>
                    </a:cubicBezTo>
                    <a:cubicBezTo>
                      <a:pt x="8" y="63"/>
                      <a:pt x="10" y="62"/>
                      <a:pt x="10" y="57"/>
                    </a:cubicBezTo>
                    <a:cubicBezTo>
                      <a:pt x="11" y="52"/>
                      <a:pt x="12" y="47"/>
                      <a:pt x="13" y="41"/>
                    </a:cubicBezTo>
                    <a:cubicBezTo>
                      <a:pt x="14" y="32"/>
                      <a:pt x="15" y="23"/>
                      <a:pt x="16" y="14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5"/>
                      <a:pt x="16" y="4"/>
                      <a:pt x="11" y="2"/>
                    </a:cubicBezTo>
                    <a:cubicBezTo>
                      <a:pt x="10" y="1"/>
                      <a:pt x="10" y="1"/>
                      <a:pt x="9" y="0"/>
                    </a:cubicBezTo>
                    <a:cubicBezTo>
                      <a:pt x="20" y="1"/>
                      <a:pt x="31" y="2"/>
                      <a:pt x="42" y="4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5"/>
                      <a:pt x="40" y="6"/>
                      <a:pt x="39" y="6"/>
                    </a:cubicBezTo>
                    <a:cubicBezTo>
                      <a:pt x="34" y="6"/>
                      <a:pt x="32" y="7"/>
                      <a:pt x="32" y="13"/>
                    </a:cubicBezTo>
                    <a:cubicBezTo>
                      <a:pt x="30" y="24"/>
                      <a:pt x="28" y="36"/>
                      <a:pt x="27" y="47"/>
                    </a:cubicBezTo>
                    <a:cubicBezTo>
                      <a:pt x="26" y="51"/>
                      <a:pt x="26" y="55"/>
                      <a:pt x="25" y="58"/>
                    </a:cubicBezTo>
                    <a:cubicBezTo>
                      <a:pt x="25" y="64"/>
                      <a:pt x="26" y="66"/>
                      <a:pt x="31" y="68"/>
                    </a:cubicBezTo>
                    <a:cubicBezTo>
                      <a:pt x="32" y="68"/>
                      <a:pt x="32" y="69"/>
                      <a:pt x="33" y="69"/>
                    </a:cubicBezTo>
                    <a:cubicBezTo>
                      <a:pt x="33" y="69"/>
                      <a:pt x="33" y="69"/>
                      <a:pt x="33" y="70"/>
                    </a:cubicBezTo>
                    <a:cubicBezTo>
                      <a:pt x="22" y="69"/>
                      <a:pt x="11" y="68"/>
                      <a:pt x="0" y="66"/>
                    </a:cubicBezTo>
                    <a:cubicBezTo>
                      <a:pt x="1" y="65"/>
                      <a:pt x="1" y="65"/>
                      <a:pt x="1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1" name="Freeform 62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4087756" y="25828682"/>
                <a:ext cx="361786" cy="471895"/>
              </a:xfrm>
              <a:custGeom>
                <a:avLst/>
                <a:gdLst>
                  <a:gd name="T0" fmla="*/ 1 w 52"/>
                  <a:gd name="T1" fmla="*/ 51 h 67"/>
                  <a:gd name="T2" fmla="*/ 5 w 52"/>
                  <a:gd name="T3" fmla="*/ 52 h 67"/>
                  <a:gd name="T4" fmla="*/ 16 w 52"/>
                  <a:gd name="T5" fmla="*/ 47 h 67"/>
                  <a:gd name="T6" fmla="*/ 32 w 52"/>
                  <a:gd name="T7" fmla="*/ 12 h 67"/>
                  <a:gd name="T8" fmla="*/ 33 w 52"/>
                  <a:gd name="T9" fmla="*/ 9 h 67"/>
                  <a:gd name="T10" fmla="*/ 29 w 52"/>
                  <a:gd name="T11" fmla="*/ 2 h 67"/>
                  <a:gd name="T12" fmla="*/ 23 w 52"/>
                  <a:gd name="T13" fmla="*/ 1 h 67"/>
                  <a:gd name="T14" fmla="*/ 52 w 52"/>
                  <a:gd name="T15" fmla="*/ 1 h 67"/>
                  <a:gd name="T16" fmla="*/ 51 w 52"/>
                  <a:gd name="T17" fmla="*/ 4 h 67"/>
                  <a:gd name="T18" fmla="*/ 29 w 52"/>
                  <a:gd name="T19" fmla="*/ 52 h 67"/>
                  <a:gd name="T20" fmla="*/ 33 w 52"/>
                  <a:gd name="T21" fmla="*/ 65 h 67"/>
                  <a:gd name="T22" fmla="*/ 34 w 52"/>
                  <a:gd name="T23" fmla="*/ 66 h 67"/>
                  <a:gd name="T24" fmla="*/ 34 w 52"/>
                  <a:gd name="T25" fmla="*/ 67 h 67"/>
                  <a:gd name="T26" fmla="*/ 33 w 52"/>
                  <a:gd name="T27" fmla="*/ 67 h 67"/>
                  <a:gd name="T28" fmla="*/ 2 w 52"/>
                  <a:gd name="T29" fmla="*/ 53 h 67"/>
                  <a:gd name="T30" fmla="*/ 0 w 52"/>
                  <a:gd name="T31" fmla="*/ 52 h 67"/>
                  <a:gd name="T32" fmla="*/ 1 w 52"/>
                  <a:gd name="T33" fmla="*/ 5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2" h="67">
                    <a:moveTo>
                      <a:pt x="1" y="51"/>
                    </a:moveTo>
                    <a:cubicBezTo>
                      <a:pt x="2" y="51"/>
                      <a:pt x="4" y="51"/>
                      <a:pt x="5" y="52"/>
                    </a:cubicBezTo>
                    <a:cubicBezTo>
                      <a:pt x="10" y="53"/>
                      <a:pt x="13" y="52"/>
                      <a:pt x="16" y="47"/>
                    </a:cubicBezTo>
                    <a:cubicBezTo>
                      <a:pt x="21" y="35"/>
                      <a:pt x="27" y="23"/>
                      <a:pt x="32" y="12"/>
                    </a:cubicBezTo>
                    <a:cubicBezTo>
                      <a:pt x="33" y="11"/>
                      <a:pt x="33" y="10"/>
                      <a:pt x="33" y="9"/>
                    </a:cubicBezTo>
                    <a:cubicBezTo>
                      <a:pt x="34" y="5"/>
                      <a:pt x="33" y="3"/>
                      <a:pt x="29" y="2"/>
                    </a:cubicBezTo>
                    <a:cubicBezTo>
                      <a:pt x="28" y="2"/>
                      <a:pt x="26" y="2"/>
                      <a:pt x="23" y="1"/>
                    </a:cubicBezTo>
                    <a:cubicBezTo>
                      <a:pt x="27" y="0"/>
                      <a:pt x="44" y="0"/>
                      <a:pt x="52" y="1"/>
                    </a:cubicBezTo>
                    <a:cubicBezTo>
                      <a:pt x="52" y="2"/>
                      <a:pt x="52" y="3"/>
                      <a:pt x="51" y="4"/>
                    </a:cubicBezTo>
                    <a:cubicBezTo>
                      <a:pt x="44" y="20"/>
                      <a:pt x="37" y="36"/>
                      <a:pt x="29" y="52"/>
                    </a:cubicBezTo>
                    <a:cubicBezTo>
                      <a:pt x="26" y="59"/>
                      <a:pt x="26" y="61"/>
                      <a:pt x="33" y="65"/>
                    </a:cubicBezTo>
                    <a:cubicBezTo>
                      <a:pt x="33" y="65"/>
                      <a:pt x="34" y="66"/>
                      <a:pt x="34" y="66"/>
                    </a:cubicBezTo>
                    <a:cubicBezTo>
                      <a:pt x="34" y="66"/>
                      <a:pt x="34" y="67"/>
                      <a:pt x="34" y="67"/>
                    </a:cubicBezTo>
                    <a:cubicBezTo>
                      <a:pt x="34" y="67"/>
                      <a:pt x="33" y="67"/>
                      <a:pt x="33" y="67"/>
                    </a:cubicBezTo>
                    <a:cubicBezTo>
                      <a:pt x="23" y="62"/>
                      <a:pt x="13" y="58"/>
                      <a:pt x="2" y="53"/>
                    </a:cubicBezTo>
                    <a:cubicBezTo>
                      <a:pt x="1" y="53"/>
                      <a:pt x="1" y="52"/>
                      <a:pt x="0" y="52"/>
                    </a:cubicBezTo>
                    <a:cubicBezTo>
                      <a:pt x="1" y="51"/>
                      <a:pt x="1" y="51"/>
                      <a:pt x="1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22" name="Freeform 71"/>
              <p:cNvSpPr>
                <a:spLocks noEditPoint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199024" y="21141193"/>
                <a:ext cx="4561647" cy="4553785"/>
              </a:xfrm>
              <a:custGeom>
                <a:avLst/>
                <a:gdLst>
                  <a:gd name="T0" fmla="*/ 326 w 652"/>
                  <a:gd name="T1" fmla="*/ 652 h 652"/>
                  <a:gd name="T2" fmla="*/ 326 w 652"/>
                  <a:gd name="T3" fmla="*/ 0 h 652"/>
                  <a:gd name="T4" fmla="*/ 300 w 652"/>
                  <a:gd name="T5" fmla="*/ 368 h 652"/>
                  <a:gd name="T6" fmla="*/ 300 w 652"/>
                  <a:gd name="T7" fmla="*/ 408 h 652"/>
                  <a:gd name="T8" fmla="*/ 292 w 652"/>
                  <a:gd name="T9" fmla="*/ 425 h 652"/>
                  <a:gd name="T10" fmla="*/ 239 w 652"/>
                  <a:gd name="T11" fmla="*/ 475 h 652"/>
                  <a:gd name="T12" fmla="*/ 208 w 652"/>
                  <a:gd name="T13" fmla="*/ 558 h 652"/>
                  <a:gd name="T14" fmla="*/ 256 w 652"/>
                  <a:gd name="T15" fmla="*/ 566 h 652"/>
                  <a:gd name="T16" fmla="*/ 264 w 652"/>
                  <a:gd name="T17" fmla="*/ 540 h 652"/>
                  <a:gd name="T18" fmla="*/ 312 w 652"/>
                  <a:gd name="T19" fmla="*/ 473 h 652"/>
                  <a:gd name="T20" fmla="*/ 346 w 652"/>
                  <a:gd name="T21" fmla="*/ 477 h 652"/>
                  <a:gd name="T22" fmla="*/ 390 w 652"/>
                  <a:gd name="T23" fmla="*/ 550 h 652"/>
                  <a:gd name="T24" fmla="*/ 410 w 652"/>
                  <a:gd name="T25" fmla="*/ 582 h 652"/>
                  <a:gd name="T26" fmla="*/ 439 w 652"/>
                  <a:gd name="T27" fmla="*/ 536 h 652"/>
                  <a:gd name="T28" fmla="*/ 360 w 652"/>
                  <a:gd name="T29" fmla="*/ 425 h 652"/>
                  <a:gd name="T30" fmla="*/ 351 w 652"/>
                  <a:gd name="T31" fmla="*/ 372 h 652"/>
                  <a:gd name="T32" fmla="*/ 357 w 652"/>
                  <a:gd name="T33" fmla="*/ 369 h 652"/>
                  <a:gd name="T34" fmla="*/ 453 w 652"/>
                  <a:gd name="T35" fmla="*/ 459 h 652"/>
                  <a:gd name="T36" fmla="*/ 489 w 652"/>
                  <a:gd name="T37" fmla="*/ 522 h 652"/>
                  <a:gd name="T38" fmla="*/ 526 w 652"/>
                  <a:gd name="T39" fmla="*/ 508 h 652"/>
                  <a:gd name="T40" fmla="*/ 512 w 652"/>
                  <a:gd name="T41" fmla="*/ 460 h 652"/>
                  <a:gd name="T42" fmla="*/ 373 w 652"/>
                  <a:gd name="T43" fmla="*/ 322 h 652"/>
                  <a:gd name="T44" fmla="*/ 351 w 652"/>
                  <a:gd name="T45" fmla="*/ 304 h 652"/>
                  <a:gd name="T46" fmla="*/ 306 w 652"/>
                  <a:gd name="T47" fmla="*/ 286 h 652"/>
                  <a:gd name="T48" fmla="*/ 300 w 652"/>
                  <a:gd name="T49" fmla="*/ 316 h 652"/>
                  <a:gd name="T50" fmla="*/ 210 w 652"/>
                  <a:gd name="T51" fmla="*/ 361 h 652"/>
                  <a:gd name="T52" fmla="*/ 128 w 652"/>
                  <a:gd name="T53" fmla="*/ 483 h 652"/>
                  <a:gd name="T54" fmla="*/ 140 w 652"/>
                  <a:gd name="T55" fmla="*/ 526 h 652"/>
                  <a:gd name="T56" fmla="*/ 172 w 652"/>
                  <a:gd name="T57" fmla="*/ 509 h 652"/>
                  <a:gd name="T58" fmla="*/ 246 w 652"/>
                  <a:gd name="T59" fmla="*/ 399 h 652"/>
                  <a:gd name="T60" fmla="*/ 300 w 652"/>
                  <a:gd name="T61" fmla="*/ 368 h 652"/>
                  <a:gd name="T62" fmla="*/ 249 w 652"/>
                  <a:gd name="T63" fmla="*/ 114 h 652"/>
                  <a:gd name="T64" fmla="*/ 123 w 652"/>
                  <a:gd name="T65" fmla="*/ 169 h 652"/>
                  <a:gd name="T66" fmla="*/ 75 w 652"/>
                  <a:gd name="T67" fmla="*/ 214 h 652"/>
                  <a:gd name="T68" fmla="*/ 108 w 652"/>
                  <a:gd name="T69" fmla="*/ 242 h 652"/>
                  <a:gd name="T70" fmla="*/ 158 w 652"/>
                  <a:gd name="T71" fmla="*/ 210 h 652"/>
                  <a:gd name="T72" fmla="*/ 253 w 652"/>
                  <a:gd name="T73" fmla="*/ 164 h 652"/>
                  <a:gd name="T74" fmla="*/ 250 w 652"/>
                  <a:gd name="T75" fmla="*/ 222 h 652"/>
                  <a:gd name="T76" fmla="*/ 65 w 652"/>
                  <a:gd name="T77" fmla="*/ 383 h 652"/>
                  <a:gd name="T78" fmla="*/ 80 w 652"/>
                  <a:gd name="T79" fmla="*/ 422 h 652"/>
                  <a:gd name="T80" fmla="*/ 113 w 652"/>
                  <a:gd name="T81" fmla="*/ 400 h 652"/>
                  <a:gd name="T82" fmla="*/ 215 w 652"/>
                  <a:gd name="T83" fmla="*/ 296 h 652"/>
                  <a:gd name="T84" fmla="*/ 304 w 652"/>
                  <a:gd name="T85" fmla="*/ 240 h 652"/>
                  <a:gd name="T86" fmla="*/ 303 w 652"/>
                  <a:gd name="T87" fmla="*/ 78 h 652"/>
                  <a:gd name="T88" fmla="*/ 269 w 652"/>
                  <a:gd name="T89" fmla="*/ 56 h 652"/>
                  <a:gd name="T90" fmla="*/ 253 w 652"/>
                  <a:gd name="T91" fmla="*/ 90 h 652"/>
                  <a:gd name="T92" fmla="*/ 398 w 652"/>
                  <a:gd name="T93" fmla="*/ 112 h 652"/>
                  <a:gd name="T94" fmla="*/ 398 w 652"/>
                  <a:gd name="T95" fmla="*/ 82 h 652"/>
                  <a:gd name="T96" fmla="*/ 368 w 652"/>
                  <a:gd name="T97" fmla="*/ 54 h 652"/>
                  <a:gd name="T98" fmla="*/ 347 w 652"/>
                  <a:gd name="T99" fmla="*/ 85 h 652"/>
                  <a:gd name="T100" fmla="*/ 347 w 652"/>
                  <a:gd name="T101" fmla="*/ 243 h 652"/>
                  <a:gd name="T102" fmla="*/ 369 w 652"/>
                  <a:gd name="T103" fmla="*/ 264 h 652"/>
                  <a:gd name="T104" fmla="*/ 493 w 652"/>
                  <a:gd name="T105" fmla="*/ 344 h 652"/>
                  <a:gd name="T106" fmla="*/ 549 w 652"/>
                  <a:gd name="T107" fmla="*/ 416 h 652"/>
                  <a:gd name="T108" fmla="*/ 587 w 652"/>
                  <a:gd name="T109" fmla="*/ 384 h 652"/>
                  <a:gd name="T110" fmla="*/ 407 w 652"/>
                  <a:gd name="T111" fmla="*/ 224 h 652"/>
                  <a:gd name="T112" fmla="*/ 398 w 652"/>
                  <a:gd name="T113" fmla="*/ 164 h 652"/>
                  <a:gd name="T114" fmla="*/ 403 w 652"/>
                  <a:gd name="T115" fmla="*/ 165 h 652"/>
                  <a:gd name="T116" fmla="*/ 532 w 652"/>
                  <a:gd name="T117" fmla="*/ 236 h 652"/>
                  <a:gd name="T118" fmla="*/ 575 w 652"/>
                  <a:gd name="T119" fmla="*/ 211 h 652"/>
                  <a:gd name="T120" fmla="*/ 509 w 652"/>
                  <a:gd name="T121" fmla="*/ 157 h 652"/>
                  <a:gd name="T122" fmla="*/ 398 w 652"/>
                  <a:gd name="T123" fmla="*/ 1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2" h="652">
                    <a:moveTo>
                      <a:pt x="652" y="326"/>
                    </a:moveTo>
                    <a:cubicBezTo>
                      <a:pt x="652" y="505"/>
                      <a:pt x="506" y="652"/>
                      <a:pt x="326" y="652"/>
                    </a:cubicBezTo>
                    <a:cubicBezTo>
                      <a:pt x="147" y="652"/>
                      <a:pt x="0" y="507"/>
                      <a:pt x="0" y="326"/>
                    </a:cubicBezTo>
                    <a:cubicBezTo>
                      <a:pt x="0" y="146"/>
                      <a:pt x="146" y="0"/>
                      <a:pt x="326" y="0"/>
                    </a:cubicBezTo>
                    <a:cubicBezTo>
                      <a:pt x="506" y="0"/>
                      <a:pt x="652" y="147"/>
                      <a:pt x="652" y="326"/>
                    </a:cubicBezTo>
                    <a:close/>
                    <a:moveTo>
                      <a:pt x="300" y="368"/>
                    </a:moveTo>
                    <a:cubicBezTo>
                      <a:pt x="300" y="370"/>
                      <a:pt x="300" y="371"/>
                      <a:pt x="300" y="373"/>
                    </a:cubicBezTo>
                    <a:cubicBezTo>
                      <a:pt x="300" y="385"/>
                      <a:pt x="300" y="396"/>
                      <a:pt x="300" y="408"/>
                    </a:cubicBezTo>
                    <a:cubicBezTo>
                      <a:pt x="300" y="409"/>
                      <a:pt x="300" y="410"/>
                      <a:pt x="300" y="411"/>
                    </a:cubicBezTo>
                    <a:cubicBezTo>
                      <a:pt x="300" y="417"/>
                      <a:pt x="297" y="422"/>
                      <a:pt x="292" y="425"/>
                    </a:cubicBezTo>
                    <a:cubicBezTo>
                      <a:pt x="290" y="426"/>
                      <a:pt x="288" y="428"/>
                      <a:pt x="285" y="429"/>
                    </a:cubicBezTo>
                    <a:cubicBezTo>
                      <a:pt x="267" y="441"/>
                      <a:pt x="252" y="457"/>
                      <a:pt x="239" y="475"/>
                    </a:cubicBezTo>
                    <a:cubicBezTo>
                      <a:pt x="225" y="496"/>
                      <a:pt x="216" y="520"/>
                      <a:pt x="210" y="544"/>
                    </a:cubicBezTo>
                    <a:cubicBezTo>
                      <a:pt x="209" y="549"/>
                      <a:pt x="208" y="553"/>
                      <a:pt x="208" y="558"/>
                    </a:cubicBezTo>
                    <a:cubicBezTo>
                      <a:pt x="207" y="571"/>
                      <a:pt x="215" y="581"/>
                      <a:pt x="228" y="583"/>
                    </a:cubicBezTo>
                    <a:cubicBezTo>
                      <a:pt x="239" y="585"/>
                      <a:pt x="252" y="581"/>
                      <a:pt x="256" y="566"/>
                    </a:cubicBezTo>
                    <a:cubicBezTo>
                      <a:pt x="256" y="565"/>
                      <a:pt x="257" y="563"/>
                      <a:pt x="257" y="562"/>
                    </a:cubicBezTo>
                    <a:cubicBezTo>
                      <a:pt x="260" y="555"/>
                      <a:pt x="262" y="547"/>
                      <a:pt x="264" y="540"/>
                    </a:cubicBezTo>
                    <a:cubicBezTo>
                      <a:pt x="270" y="523"/>
                      <a:pt x="278" y="508"/>
                      <a:pt x="289" y="493"/>
                    </a:cubicBezTo>
                    <a:cubicBezTo>
                      <a:pt x="295" y="485"/>
                      <a:pt x="303" y="478"/>
                      <a:pt x="312" y="473"/>
                    </a:cubicBezTo>
                    <a:cubicBezTo>
                      <a:pt x="321" y="468"/>
                      <a:pt x="330" y="468"/>
                      <a:pt x="339" y="473"/>
                    </a:cubicBezTo>
                    <a:cubicBezTo>
                      <a:pt x="341" y="474"/>
                      <a:pt x="344" y="475"/>
                      <a:pt x="346" y="477"/>
                    </a:cubicBezTo>
                    <a:cubicBezTo>
                      <a:pt x="355" y="483"/>
                      <a:pt x="362" y="491"/>
                      <a:pt x="368" y="500"/>
                    </a:cubicBezTo>
                    <a:cubicBezTo>
                      <a:pt x="378" y="516"/>
                      <a:pt x="385" y="533"/>
                      <a:pt x="390" y="550"/>
                    </a:cubicBezTo>
                    <a:cubicBezTo>
                      <a:pt x="392" y="556"/>
                      <a:pt x="394" y="563"/>
                      <a:pt x="396" y="569"/>
                    </a:cubicBezTo>
                    <a:cubicBezTo>
                      <a:pt x="399" y="576"/>
                      <a:pt x="403" y="580"/>
                      <a:pt x="410" y="582"/>
                    </a:cubicBezTo>
                    <a:cubicBezTo>
                      <a:pt x="425" y="588"/>
                      <a:pt x="446" y="577"/>
                      <a:pt x="443" y="555"/>
                    </a:cubicBezTo>
                    <a:cubicBezTo>
                      <a:pt x="442" y="548"/>
                      <a:pt x="440" y="542"/>
                      <a:pt x="439" y="536"/>
                    </a:cubicBezTo>
                    <a:cubicBezTo>
                      <a:pt x="433" y="515"/>
                      <a:pt x="426" y="496"/>
                      <a:pt x="414" y="478"/>
                    </a:cubicBezTo>
                    <a:cubicBezTo>
                      <a:pt x="400" y="456"/>
                      <a:pt x="382" y="439"/>
                      <a:pt x="360" y="425"/>
                    </a:cubicBezTo>
                    <a:cubicBezTo>
                      <a:pt x="354" y="422"/>
                      <a:pt x="351" y="417"/>
                      <a:pt x="351" y="410"/>
                    </a:cubicBezTo>
                    <a:cubicBezTo>
                      <a:pt x="351" y="397"/>
                      <a:pt x="351" y="385"/>
                      <a:pt x="351" y="372"/>
                    </a:cubicBezTo>
                    <a:cubicBezTo>
                      <a:pt x="351" y="371"/>
                      <a:pt x="351" y="370"/>
                      <a:pt x="352" y="368"/>
                    </a:cubicBezTo>
                    <a:cubicBezTo>
                      <a:pt x="354" y="368"/>
                      <a:pt x="355" y="369"/>
                      <a:pt x="357" y="369"/>
                    </a:cubicBezTo>
                    <a:cubicBezTo>
                      <a:pt x="376" y="376"/>
                      <a:pt x="392" y="386"/>
                      <a:pt x="406" y="400"/>
                    </a:cubicBezTo>
                    <a:cubicBezTo>
                      <a:pt x="425" y="417"/>
                      <a:pt x="439" y="437"/>
                      <a:pt x="453" y="459"/>
                    </a:cubicBezTo>
                    <a:cubicBezTo>
                      <a:pt x="462" y="475"/>
                      <a:pt x="471" y="492"/>
                      <a:pt x="479" y="509"/>
                    </a:cubicBezTo>
                    <a:cubicBezTo>
                      <a:pt x="481" y="514"/>
                      <a:pt x="484" y="518"/>
                      <a:pt x="489" y="522"/>
                    </a:cubicBezTo>
                    <a:cubicBezTo>
                      <a:pt x="494" y="526"/>
                      <a:pt x="501" y="529"/>
                      <a:pt x="508" y="527"/>
                    </a:cubicBezTo>
                    <a:cubicBezTo>
                      <a:pt x="518" y="524"/>
                      <a:pt x="524" y="518"/>
                      <a:pt x="526" y="508"/>
                    </a:cubicBezTo>
                    <a:cubicBezTo>
                      <a:pt x="528" y="500"/>
                      <a:pt x="527" y="493"/>
                      <a:pt x="524" y="486"/>
                    </a:cubicBezTo>
                    <a:cubicBezTo>
                      <a:pt x="520" y="477"/>
                      <a:pt x="516" y="469"/>
                      <a:pt x="512" y="460"/>
                    </a:cubicBezTo>
                    <a:cubicBezTo>
                      <a:pt x="498" y="429"/>
                      <a:pt x="480" y="400"/>
                      <a:pt x="456" y="375"/>
                    </a:cubicBezTo>
                    <a:cubicBezTo>
                      <a:pt x="432" y="351"/>
                      <a:pt x="405" y="333"/>
                      <a:pt x="373" y="322"/>
                    </a:cubicBezTo>
                    <a:cubicBezTo>
                      <a:pt x="366" y="320"/>
                      <a:pt x="359" y="318"/>
                      <a:pt x="351" y="316"/>
                    </a:cubicBezTo>
                    <a:cubicBezTo>
                      <a:pt x="351" y="312"/>
                      <a:pt x="351" y="308"/>
                      <a:pt x="351" y="304"/>
                    </a:cubicBezTo>
                    <a:cubicBezTo>
                      <a:pt x="350" y="298"/>
                      <a:pt x="349" y="291"/>
                      <a:pt x="345" y="286"/>
                    </a:cubicBezTo>
                    <a:cubicBezTo>
                      <a:pt x="335" y="271"/>
                      <a:pt x="316" y="271"/>
                      <a:pt x="306" y="286"/>
                    </a:cubicBezTo>
                    <a:cubicBezTo>
                      <a:pt x="302" y="292"/>
                      <a:pt x="301" y="299"/>
                      <a:pt x="301" y="305"/>
                    </a:cubicBezTo>
                    <a:cubicBezTo>
                      <a:pt x="300" y="309"/>
                      <a:pt x="300" y="312"/>
                      <a:pt x="300" y="316"/>
                    </a:cubicBezTo>
                    <a:cubicBezTo>
                      <a:pt x="299" y="317"/>
                      <a:pt x="298" y="317"/>
                      <a:pt x="296" y="317"/>
                    </a:cubicBezTo>
                    <a:cubicBezTo>
                      <a:pt x="264" y="325"/>
                      <a:pt x="235" y="339"/>
                      <a:pt x="210" y="361"/>
                    </a:cubicBezTo>
                    <a:cubicBezTo>
                      <a:pt x="191" y="378"/>
                      <a:pt x="175" y="398"/>
                      <a:pt x="161" y="420"/>
                    </a:cubicBezTo>
                    <a:cubicBezTo>
                      <a:pt x="148" y="440"/>
                      <a:pt x="138" y="462"/>
                      <a:pt x="128" y="483"/>
                    </a:cubicBezTo>
                    <a:cubicBezTo>
                      <a:pt x="126" y="490"/>
                      <a:pt x="124" y="497"/>
                      <a:pt x="125" y="504"/>
                    </a:cubicBezTo>
                    <a:cubicBezTo>
                      <a:pt x="126" y="515"/>
                      <a:pt x="130" y="522"/>
                      <a:pt x="140" y="526"/>
                    </a:cubicBezTo>
                    <a:cubicBezTo>
                      <a:pt x="150" y="530"/>
                      <a:pt x="159" y="526"/>
                      <a:pt x="165" y="519"/>
                    </a:cubicBezTo>
                    <a:cubicBezTo>
                      <a:pt x="168" y="516"/>
                      <a:pt x="170" y="512"/>
                      <a:pt x="172" y="509"/>
                    </a:cubicBezTo>
                    <a:cubicBezTo>
                      <a:pt x="181" y="493"/>
                      <a:pt x="189" y="476"/>
                      <a:pt x="198" y="461"/>
                    </a:cubicBezTo>
                    <a:cubicBezTo>
                      <a:pt x="211" y="438"/>
                      <a:pt x="227" y="417"/>
                      <a:pt x="246" y="399"/>
                    </a:cubicBezTo>
                    <a:cubicBezTo>
                      <a:pt x="260" y="386"/>
                      <a:pt x="276" y="376"/>
                      <a:pt x="294" y="370"/>
                    </a:cubicBezTo>
                    <a:cubicBezTo>
                      <a:pt x="296" y="369"/>
                      <a:pt x="298" y="368"/>
                      <a:pt x="300" y="368"/>
                    </a:cubicBezTo>
                    <a:close/>
                    <a:moveTo>
                      <a:pt x="253" y="112"/>
                    </a:moveTo>
                    <a:cubicBezTo>
                      <a:pt x="252" y="113"/>
                      <a:pt x="250" y="113"/>
                      <a:pt x="249" y="114"/>
                    </a:cubicBezTo>
                    <a:cubicBezTo>
                      <a:pt x="240" y="117"/>
                      <a:pt x="231" y="119"/>
                      <a:pt x="222" y="122"/>
                    </a:cubicBezTo>
                    <a:cubicBezTo>
                      <a:pt x="187" y="134"/>
                      <a:pt x="154" y="149"/>
                      <a:pt x="123" y="169"/>
                    </a:cubicBezTo>
                    <a:cubicBezTo>
                      <a:pt x="110" y="178"/>
                      <a:pt x="97" y="188"/>
                      <a:pt x="85" y="200"/>
                    </a:cubicBezTo>
                    <a:cubicBezTo>
                      <a:pt x="81" y="204"/>
                      <a:pt x="77" y="208"/>
                      <a:pt x="75" y="214"/>
                    </a:cubicBezTo>
                    <a:cubicBezTo>
                      <a:pt x="71" y="225"/>
                      <a:pt x="76" y="237"/>
                      <a:pt x="87" y="241"/>
                    </a:cubicBezTo>
                    <a:cubicBezTo>
                      <a:pt x="94" y="244"/>
                      <a:pt x="101" y="244"/>
                      <a:pt x="108" y="242"/>
                    </a:cubicBezTo>
                    <a:cubicBezTo>
                      <a:pt x="114" y="240"/>
                      <a:pt x="118" y="237"/>
                      <a:pt x="123" y="234"/>
                    </a:cubicBezTo>
                    <a:cubicBezTo>
                      <a:pt x="134" y="226"/>
                      <a:pt x="146" y="217"/>
                      <a:pt x="158" y="210"/>
                    </a:cubicBezTo>
                    <a:cubicBezTo>
                      <a:pt x="186" y="191"/>
                      <a:pt x="216" y="176"/>
                      <a:pt x="249" y="165"/>
                    </a:cubicBezTo>
                    <a:cubicBezTo>
                      <a:pt x="250" y="165"/>
                      <a:pt x="252" y="164"/>
                      <a:pt x="253" y="164"/>
                    </a:cubicBezTo>
                    <a:cubicBezTo>
                      <a:pt x="253" y="183"/>
                      <a:pt x="253" y="202"/>
                      <a:pt x="253" y="220"/>
                    </a:cubicBezTo>
                    <a:cubicBezTo>
                      <a:pt x="252" y="221"/>
                      <a:pt x="251" y="221"/>
                      <a:pt x="250" y="222"/>
                    </a:cubicBezTo>
                    <a:cubicBezTo>
                      <a:pt x="185" y="247"/>
                      <a:pt x="131" y="288"/>
                      <a:pt x="90" y="345"/>
                    </a:cubicBezTo>
                    <a:cubicBezTo>
                      <a:pt x="81" y="357"/>
                      <a:pt x="73" y="370"/>
                      <a:pt x="65" y="383"/>
                    </a:cubicBezTo>
                    <a:cubicBezTo>
                      <a:pt x="62" y="387"/>
                      <a:pt x="60" y="391"/>
                      <a:pt x="60" y="395"/>
                    </a:cubicBezTo>
                    <a:cubicBezTo>
                      <a:pt x="60" y="408"/>
                      <a:pt x="68" y="419"/>
                      <a:pt x="80" y="422"/>
                    </a:cubicBezTo>
                    <a:cubicBezTo>
                      <a:pt x="90" y="425"/>
                      <a:pt x="98" y="422"/>
                      <a:pt x="104" y="413"/>
                    </a:cubicBezTo>
                    <a:cubicBezTo>
                      <a:pt x="107" y="409"/>
                      <a:pt x="110" y="404"/>
                      <a:pt x="113" y="400"/>
                    </a:cubicBezTo>
                    <a:cubicBezTo>
                      <a:pt x="127" y="380"/>
                      <a:pt x="143" y="361"/>
                      <a:pt x="160" y="343"/>
                    </a:cubicBezTo>
                    <a:cubicBezTo>
                      <a:pt x="177" y="325"/>
                      <a:pt x="195" y="309"/>
                      <a:pt x="215" y="296"/>
                    </a:cubicBezTo>
                    <a:cubicBezTo>
                      <a:pt x="237" y="282"/>
                      <a:pt x="261" y="271"/>
                      <a:pt x="286" y="264"/>
                    </a:cubicBezTo>
                    <a:cubicBezTo>
                      <a:pt x="300" y="260"/>
                      <a:pt x="304" y="253"/>
                      <a:pt x="304" y="240"/>
                    </a:cubicBezTo>
                    <a:cubicBezTo>
                      <a:pt x="304" y="189"/>
                      <a:pt x="304" y="138"/>
                      <a:pt x="304" y="88"/>
                    </a:cubicBezTo>
                    <a:cubicBezTo>
                      <a:pt x="304" y="84"/>
                      <a:pt x="304" y="81"/>
                      <a:pt x="303" y="78"/>
                    </a:cubicBezTo>
                    <a:cubicBezTo>
                      <a:pt x="303" y="74"/>
                      <a:pt x="302" y="69"/>
                      <a:pt x="299" y="65"/>
                    </a:cubicBezTo>
                    <a:cubicBezTo>
                      <a:pt x="293" y="55"/>
                      <a:pt x="280" y="51"/>
                      <a:pt x="269" y="56"/>
                    </a:cubicBezTo>
                    <a:cubicBezTo>
                      <a:pt x="261" y="61"/>
                      <a:pt x="256" y="68"/>
                      <a:pt x="254" y="77"/>
                    </a:cubicBezTo>
                    <a:cubicBezTo>
                      <a:pt x="254" y="81"/>
                      <a:pt x="254" y="85"/>
                      <a:pt x="253" y="90"/>
                    </a:cubicBezTo>
                    <a:cubicBezTo>
                      <a:pt x="253" y="97"/>
                      <a:pt x="253" y="105"/>
                      <a:pt x="253" y="112"/>
                    </a:cubicBezTo>
                    <a:close/>
                    <a:moveTo>
                      <a:pt x="398" y="112"/>
                    </a:moveTo>
                    <a:cubicBezTo>
                      <a:pt x="398" y="110"/>
                      <a:pt x="398" y="108"/>
                      <a:pt x="398" y="106"/>
                    </a:cubicBezTo>
                    <a:cubicBezTo>
                      <a:pt x="398" y="98"/>
                      <a:pt x="398" y="90"/>
                      <a:pt x="398" y="82"/>
                    </a:cubicBezTo>
                    <a:cubicBezTo>
                      <a:pt x="397" y="76"/>
                      <a:pt x="396" y="70"/>
                      <a:pt x="392" y="65"/>
                    </a:cubicBezTo>
                    <a:cubicBezTo>
                      <a:pt x="386" y="57"/>
                      <a:pt x="378" y="53"/>
                      <a:pt x="368" y="54"/>
                    </a:cubicBezTo>
                    <a:cubicBezTo>
                      <a:pt x="358" y="56"/>
                      <a:pt x="352" y="62"/>
                      <a:pt x="349" y="71"/>
                    </a:cubicBezTo>
                    <a:cubicBezTo>
                      <a:pt x="348" y="75"/>
                      <a:pt x="347" y="80"/>
                      <a:pt x="347" y="85"/>
                    </a:cubicBezTo>
                    <a:cubicBezTo>
                      <a:pt x="347" y="137"/>
                      <a:pt x="347" y="189"/>
                      <a:pt x="347" y="242"/>
                    </a:cubicBezTo>
                    <a:cubicBezTo>
                      <a:pt x="347" y="242"/>
                      <a:pt x="347" y="243"/>
                      <a:pt x="347" y="243"/>
                    </a:cubicBezTo>
                    <a:cubicBezTo>
                      <a:pt x="347" y="251"/>
                      <a:pt x="351" y="257"/>
                      <a:pt x="358" y="260"/>
                    </a:cubicBezTo>
                    <a:cubicBezTo>
                      <a:pt x="361" y="262"/>
                      <a:pt x="365" y="263"/>
                      <a:pt x="369" y="264"/>
                    </a:cubicBezTo>
                    <a:cubicBezTo>
                      <a:pt x="387" y="270"/>
                      <a:pt x="405" y="277"/>
                      <a:pt x="421" y="286"/>
                    </a:cubicBezTo>
                    <a:cubicBezTo>
                      <a:pt x="449" y="301"/>
                      <a:pt x="473" y="321"/>
                      <a:pt x="493" y="344"/>
                    </a:cubicBezTo>
                    <a:cubicBezTo>
                      <a:pt x="513" y="365"/>
                      <a:pt x="530" y="388"/>
                      <a:pt x="546" y="412"/>
                    </a:cubicBezTo>
                    <a:cubicBezTo>
                      <a:pt x="547" y="413"/>
                      <a:pt x="548" y="415"/>
                      <a:pt x="549" y="416"/>
                    </a:cubicBezTo>
                    <a:cubicBezTo>
                      <a:pt x="553" y="421"/>
                      <a:pt x="558" y="423"/>
                      <a:pt x="564" y="423"/>
                    </a:cubicBezTo>
                    <a:cubicBezTo>
                      <a:pt x="584" y="423"/>
                      <a:pt x="598" y="402"/>
                      <a:pt x="587" y="384"/>
                    </a:cubicBezTo>
                    <a:cubicBezTo>
                      <a:pt x="581" y="374"/>
                      <a:pt x="576" y="365"/>
                      <a:pt x="569" y="355"/>
                    </a:cubicBezTo>
                    <a:cubicBezTo>
                      <a:pt x="528" y="296"/>
                      <a:pt x="474" y="251"/>
                      <a:pt x="407" y="224"/>
                    </a:cubicBezTo>
                    <a:cubicBezTo>
                      <a:pt x="404" y="223"/>
                      <a:pt x="401" y="222"/>
                      <a:pt x="398" y="220"/>
                    </a:cubicBezTo>
                    <a:cubicBezTo>
                      <a:pt x="398" y="201"/>
                      <a:pt x="398" y="183"/>
                      <a:pt x="398" y="164"/>
                    </a:cubicBezTo>
                    <a:cubicBezTo>
                      <a:pt x="399" y="164"/>
                      <a:pt x="399" y="164"/>
                      <a:pt x="399" y="164"/>
                    </a:cubicBezTo>
                    <a:cubicBezTo>
                      <a:pt x="401" y="165"/>
                      <a:pt x="402" y="165"/>
                      <a:pt x="403" y="165"/>
                    </a:cubicBezTo>
                    <a:cubicBezTo>
                      <a:pt x="439" y="177"/>
                      <a:pt x="473" y="195"/>
                      <a:pt x="504" y="217"/>
                    </a:cubicBezTo>
                    <a:cubicBezTo>
                      <a:pt x="513" y="223"/>
                      <a:pt x="522" y="230"/>
                      <a:pt x="532" y="236"/>
                    </a:cubicBezTo>
                    <a:cubicBezTo>
                      <a:pt x="539" y="242"/>
                      <a:pt x="547" y="244"/>
                      <a:pt x="556" y="243"/>
                    </a:cubicBezTo>
                    <a:cubicBezTo>
                      <a:pt x="573" y="242"/>
                      <a:pt x="582" y="226"/>
                      <a:pt x="575" y="211"/>
                    </a:cubicBezTo>
                    <a:cubicBezTo>
                      <a:pt x="572" y="206"/>
                      <a:pt x="569" y="202"/>
                      <a:pt x="566" y="199"/>
                    </a:cubicBezTo>
                    <a:cubicBezTo>
                      <a:pt x="549" y="182"/>
                      <a:pt x="529" y="169"/>
                      <a:pt x="509" y="157"/>
                    </a:cubicBezTo>
                    <a:cubicBezTo>
                      <a:pt x="480" y="141"/>
                      <a:pt x="450" y="129"/>
                      <a:pt x="418" y="119"/>
                    </a:cubicBezTo>
                    <a:cubicBezTo>
                      <a:pt x="412" y="116"/>
                      <a:pt x="405" y="114"/>
                      <a:pt x="398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i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参考文献：</a:t>
            </a:r>
            <a:r>
              <a:rPr lang="en-US" altLang="zh-CN" i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https://cdn.openai.com/business-guides-and-resources/a-practical-guide-to-building-agents.pdf</a:t>
            </a:r>
            <a:endParaRPr lang="en-US" altLang="zh-CN" i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5078095" cy="7613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一、</a:t>
            </a:r>
            <a:r>
              <a:rPr kumimoji="0" lang="en-US" altLang="zh-CN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Agent</a:t>
            </a:r>
            <a:r>
              <a:rPr kumimoji="0" lang="zh-CN" altLang="en-US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的明确定义</a:t>
            </a:r>
            <a:endParaRPr kumimoji="0" lang="zh-CN" altLang="en-US" sz="3500" b="1" i="0" u="none" strike="noStrike" cap="none" spc="0" normalizeH="0" baseline="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9"/>
            </p:custDataLst>
          </p:nvPr>
        </p:nvSpPr>
        <p:spPr>
          <a:xfrm>
            <a:off x="591359" y="2012120"/>
            <a:ext cx="1100872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Agents are systems that </a:t>
            </a:r>
            <a:r>
              <a:rPr lang="en-US" altLang="zh-CN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independently</a:t>
            </a:r>
            <a:r>
              <a:rPr lang="en-US" altLang="zh-CN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accomplish tasks on your behalf.</a:t>
            </a:r>
            <a:endParaRPr lang="en-US" altLang="zh-CN" sz="2400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极简版定义：</a:t>
            </a:r>
            <a:r>
              <a:rPr lang="en-US" altLang="zh-CN" sz="2400" b="1" spc="100" dirty="0">
                <a:solidFill>
                  <a:srgbClr val="FF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Agent=LLM+Tools</a:t>
            </a:r>
            <a:r>
              <a:rPr lang="zh-CN" alt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zh-CN" alt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是具有执行能力的</a:t>
            </a:r>
            <a:r>
              <a:rPr lang="zh-CN" alt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系统</a:t>
            </a:r>
            <a:endParaRPr lang="zh-CN" altLang="en-US" sz="2400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2" name="直线连接符 3"/>
          <p:cNvCxnSpPr/>
          <p:nvPr>
            <p:custDataLst>
              <p:tags r:id="rId20"/>
            </p:custDataLst>
          </p:nvPr>
        </p:nvCxnSpPr>
        <p:spPr>
          <a:xfrm>
            <a:off x="695326" y="3182631"/>
            <a:ext cx="10804253" cy="0"/>
          </a:xfrm>
          <a:prstGeom prst="line">
            <a:avLst/>
          </a:prstGeom>
          <a:ln w="1905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619934" y="4155379"/>
            <a:ext cx="1100872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Conventional software </a:t>
            </a:r>
            <a:r>
              <a:rPr lang="en-US" altLang="zh-CN" sz="16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automate</a:t>
            </a: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workflows[1], agents </a:t>
            </a:r>
            <a:r>
              <a:rPr lang="en-US" altLang="zh-CN" sz="1600" b="1" spc="100" dirty="0">
                <a:solidFill>
                  <a:srgbClr val="C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perform</a:t>
            </a: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workflows on the users’ behalf.</a:t>
            </a:r>
            <a:endParaRPr lang="en-US" altLang="zh-CN" sz="1600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Simple chatbots, single-turn LLMs, or sentiment classifiers—are </a:t>
            </a:r>
            <a:r>
              <a:rPr lang="en-US" altLang="zh-CN" sz="16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not</a:t>
            </a: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agents.</a:t>
            </a:r>
            <a:endParaRPr lang="en-US" altLang="zh-CN" sz="1600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It has access to various tools to interact with external systems.</a:t>
            </a:r>
            <a:endParaRPr lang="en-US" altLang="zh-CN" sz="1600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600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[1]A workflow is a sequence of steps that must be executed to meet the user’s goal--&gt;</a:t>
            </a:r>
            <a:r>
              <a:rPr lang="en-US" altLang="zh-CN" sz="1600" i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End-to-end</a:t>
            </a:r>
            <a:r>
              <a:rPr lang="en-US" altLang="zh-CN" sz="1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CN" altLang="en-US" sz="1600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3" name="组合 32"/>
          <p:cNvGrpSpPr/>
          <p:nvPr>
            <p:custDataLst>
              <p:tags r:id="rId22"/>
            </p:custDataLst>
          </p:nvPr>
        </p:nvGrpSpPr>
        <p:grpSpPr>
          <a:xfrm>
            <a:off x="695325" y="1369695"/>
            <a:ext cx="2796540" cy="462280"/>
            <a:chOff x="1095" y="2621"/>
            <a:chExt cx="4404" cy="728"/>
          </a:xfrm>
        </p:grpSpPr>
        <p:sp>
          <p:nvSpPr>
            <p:cNvPr id="18" name="圆角矩形 17"/>
            <p:cNvSpPr/>
            <p:nvPr>
              <p:custDataLst>
                <p:tags r:id="rId23"/>
              </p:custDataLst>
            </p:nvPr>
          </p:nvSpPr>
          <p:spPr>
            <a:xfrm>
              <a:off x="1095" y="2621"/>
              <a:ext cx="4404" cy="72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1D5A4"/>
                </a:gs>
                <a:gs pos="30000">
                  <a:srgbClr val="97998C">
                    <a:alpha val="100000"/>
                  </a:srgbClr>
                </a:gs>
                <a:gs pos="76000">
                  <a:srgbClr val="A23838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400" dirty="0">
                  <a:solidFill>
                    <a:schemeClr val="bg1"/>
                  </a:solidFill>
                  <a:latin typeface="仓耳玄三M W05" panose="02020400000000000000" charset="-128"/>
                  <a:ea typeface="仓耳玄三M W05" panose="02020400000000000000" charset="-128"/>
                  <a:cs typeface="仓耳玄三M W05" panose="02020400000000000000" charset="-128"/>
                  <a:sym typeface="仓耳玄三M W05" panose="02020400000000000000" charset="-128"/>
                </a:rPr>
                <a:t>简短定义</a:t>
              </a:r>
              <a:endParaRPr kumimoji="1" lang="zh-CN" altLang="en-US" sz="2400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endParaRPr>
            </a:p>
          </p:txBody>
        </p:sp>
        <p:pic>
          <p:nvPicPr>
            <p:cNvPr id="23" name="图片 22" descr="大雪-蔡翔宇 (8)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lum contrast="18000"/>
            </a:blip>
            <a:srcRect l="26109" t="24766" r="47355" b="195"/>
            <a:stretch>
              <a:fillRect/>
            </a:stretch>
          </p:blipFill>
          <p:spPr>
            <a:xfrm>
              <a:off x="1095" y="2621"/>
              <a:ext cx="753" cy="729"/>
            </a:xfrm>
            <a:prstGeom prst="ellipse">
              <a:avLst/>
            </a:prstGeom>
            <a:effectLst/>
          </p:spPr>
        </p:pic>
      </p:grpSp>
      <p:grpSp>
        <p:nvGrpSpPr>
          <p:cNvPr id="47" name="组合 46"/>
          <p:cNvGrpSpPr/>
          <p:nvPr>
            <p:custDataLst>
              <p:tags r:id="rId26"/>
            </p:custDataLst>
          </p:nvPr>
        </p:nvGrpSpPr>
        <p:grpSpPr>
          <a:xfrm>
            <a:off x="695325" y="3607435"/>
            <a:ext cx="2796540" cy="462280"/>
            <a:chOff x="1095" y="2621"/>
            <a:chExt cx="4404" cy="728"/>
          </a:xfrm>
        </p:grpSpPr>
        <p:sp>
          <p:nvSpPr>
            <p:cNvPr id="49" name="圆角矩形 48"/>
            <p:cNvSpPr/>
            <p:nvPr>
              <p:custDataLst>
                <p:tags r:id="rId27"/>
              </p:custDataLst>
            </p:nvPr>
          </p:nvSpPr>
          <p:spPr>
            <a:xfrm>
              <a:off x="1095" y="2621"/>
              <a:ext cx="4404" cy="728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1D5A4"/>
                </a:gs>
                <a:gs pos="30000">
                  <a:srgbClr val="97998C">
                    <a:alpha val="100000"/>
                  </a:srgbClr>
                </a:gs>
                <a:gs pos="76000">
                  <a:srgbClr val="A23838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kumimoji="1" lang="zh-CN" altLang="en-US" sz="2400" dirty="0">
                  <a:solidFill>
                    <a:schemeClr val="bg1"/>
                  </a:solidFill>
                  <a:latin typeface="仓耳玄三M W05" panose="02020400000000000000" charset="-128"/>
                  <a:ea typeface="仓耳玄三M W05" panose="02020400000000000000" charset="-128"/>
                  <a:cs typeface="仓耳玄三M W05" panose="02020400000000000000" charset="-128"/>
                  <a:sym typeface="仓耳玄三M W05" panose="02020400000000000000" charset="-128"/>
                </a:rPr>
                <a:t>定义细节</a:t>
              </a:r>
              <a:endParaRPr kumimoji="1" lang="zh-CN" altLang="en-US" sz="2400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endParaRPr>
            </a:p>
          </p:txBody>
        </p:sp>
        <p:pic>
          <p:nvPicPr>
            <p:cNvPr id="51" name="图片 50" descr="大雪-蔡翔宇 (8)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5">
              <a:lum contrast="18000"/>
            </a:blip>
            <a:srcRect l="26109" t="24766" r="47355" b="195"/>
            <a:stretch>
              <a:fillRect/>
            </a:stretch>
          </p:blipFill>
          <p:spPr>
            <a:xfrm>
              <a:off x="1095" y="2621"/>
              <a:ext cx="753" cy="729"/>
            </a:xfrm>
            <a:prstGeom prst="ellipse">
              <a:avLst/>
            </a:prstGeom>
            <a:gradFill>
              <a:gsLst>
                <a:gs pos="0">
                  <a:srgbClr val="F1D5A4"/>
                </a:gs>
                <a:gs pos="30000">
                  <a:srgbClr val="97998C">
                    <a:alpha val="100000"/>
                  </a:srgbClr>
                </a:gs>
                <a:gs pos="76000">
                  <a:srgbClr val="A23838"/>
                </a:gs>
              </a:gsLst>
              <a:lin ang="6600000" scaled="0"/>
            </a:gradFill>
            <a:ln>
              <a:noFill/>
            </a:ln>
          </p:spPr>
        </p:pic>
      </p:grpSp>
      <p:sp>
        <p:nvSpPr>
          <p:cNvPr id="2" name="文本框 1"/>
          <p:cNvSpPr txBox="1"/>
          <p:nvPr/>
        </p:nvSpPr>
        <p:spPr>
          <a:xfrm>
            <a:off x="6378575" y="38639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参考图像：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I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nternet Archive,ChatGPT 2022.11; Coding Agents; Sentiment Analysis; WebArena</a:t>
            </a:r>
            <a:endParaRPr lang="en-US" altLang="zh-CN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5935980" cy="7613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一、</a:t>
            </a:r>
            <a:r>
              <a:rPr kumimoji="0" lang="en-US" altLang="zh-CN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Agent</a:t>
            </a:r>
            <a:r>
              <a:rPr kumimoji="0" lang="zh-CN" altLang="en-US" sz="3500" b="1" i="0" u="none" strike="noStrike" cap="none" spc="0" normalizeH="0" baseline="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的明确定义：举例</a:t>
            </a:r>
            <a:endParaRPr kumimoji="0" lang="zh-CN" altLang="en-US" sz="3500" b="1" i="0" u="none" strike="noStrike" cap="none" spc="0" normalizeH="0" baseline="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线连接符 3"/>
          <p:cNvCxnSpPr/>
          <p:nvPr>
            <p:custDataLst>
              <p:tags r:id="rId19"/>
            </p:custDataLst>
          </p:nvPr>
        </p:nvCxnSpPr>
        <p:spPr>
          <a:xfrm>
            <a:off x="5927726" y="1324621"/>
            <a:ext cx="29845" cy="5299075"/>
          </a:xfrm>
          <a:prstGeom prst="line">
            <a:avLst/>
          </a:prstGeom>
          <a:ln w="19050"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圆角矩形 17"/>
          <p:cNvSpPr/>
          <p:nvPr>
            <p:custDataLst>
              <p:tags r:id="rId20"/>
            </p:custDataLst>
          </p:nvPr>
        </p:nvSpPr>
        <p:spPr>
          <a:xfrm>
            <a:off x="1630045" y="1324610"/>
            <a:ext cx="2796540" cy="46228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D5A4"/>
              </a:gs>
              <a:gs pos="30000">
                <a:srgbClr val="97998C">
                  <a:alpha val="100000"/>
                </a:srgbClr>
              </a:gs>
              <a:gs pos="76000">
                <a:srgbClr val="A23838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NOT Agents</a:t>
            </a:r>
            <a:endParaRPr kumimoji="1" lang="en-US" altLang="zh-CN" sz="2400" dirty="0">
              <a:solidFill>
                <a:schemeClr val="bg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sp>
        <p:nvSpPr>
          <p:cNvPr id="49" name="圆角矩形 48"/>
          <p:cNvSpPr/>
          <p:nvPr>
            <p:custDataLst>
              <p:tags r:id="rId21"/>
            </p:custDataLst>
          </p:nvPr>
        </p:nvSpPr>
        <p:spPr>
          <a:xfrm>
            <a:off x="7508875" y="1324610"/>
            <a:ext cx="2796540" cy="46228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1D5A4"/>
              </a:gs>
              <a:gs pos="30000">
                <a:srgbClr val="97998C">
                  <a:alpha val="100000"/>
                </a:srgbClr>
              </a:gs>
              <a:gs pos="76000">
                <a:srgbClr val="A23838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sz="2400" dirty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AI Agents</a:t>
            </a:r>
            <a:endParaRPr kumimoji="1" lang="en-US" altLang="zh-CN" sz="2400" dirty="0">
              <a:solidFill>
                <a:schemeClr val="bg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64915" y="1872615"/>
            <a:ext cx="2105025" cy="44418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15290" y="4088765"/>
            <a:ext cx="3285490" cy="22256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8305" y="1905000"/>
            <a:ext cx="3288030" cy="21355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00140" y="1905000"/>
            <a:ext cx="5772150" cy="196024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906145" y="1960245"/>
            <a:ext cx="2331720" cy="3683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</a:rPr>
              <a:t>ChatGPT 3.5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05855" y="4034790"/>
            <a:ext cx="5778500" cy="2231390"/>
          </a:xfrm>
          <a:prstGeom prst="rect">
            <a:avLst/>
          </a:prstGeom>
        </p:spPr>
      </p:pic>
      <p:pic>
        <p:nvPicPr>
          <p:cNvPr id="32" name="图片 31"/>
          <p:cNvPicPr/>
          <p:nvPr/>
        </p:nvPicPr>
        <p:blipFill>
          <a:blip r:embed="rId27"/>
          <a:stretch>
            <a:fillRect/>
          </a:stretch>
        </p:blipFill>
        <p:spPr>
          <a:xfrm>
            <a:off x="7515225" y="1324610"/>
            <a:ext cx="446405" cy="462280"/>
          </a:xfrm>
          <a:prstGeom prst="rect">
            <a:avLst/>
          </a:prstGeom>
        </p:spPr>
      </p:pic>
      <p:pic>
        <p:nvPicPr>
          <p:cNvPr id="34" name="图片 33"/>
          <p:cNvPicPr/>
          <p:nvPr/>
        </p:nvPicPr>
        <p:blipFill>
          <a:blip r:embed="rId28"/>
          <a:stretch>
            <a:fillRect/>
          </a:stretch>
        </p:blipFill>
        <p:spPr>
          <a:xfrm>
            <a:off x="1630045" y="1324610"/>
            <a:ext cx="448310" cy="466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9" name="组合 8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10" name="图片 9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1" name="图片 10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2" name="图片 11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4" name="图片 13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矩形 14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pic>
        <p:nvPicPr>
          <p:cNvPr id="2" name="图片 1" descr="_DSC8551-更新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7787005" y="3843020"/>
            <a:ext cx="4404995" cy="301498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20"/>
            </p:custDataLst>
          </p:nvPr>
        </p:nvSpPr>
        <p:spPr>
          <a:xfrm>
            <a:off x="0" y="3828654"/>
            <a:ext cx="12192000" cy="3029345"/>
          </a:xfrm>
          <a:prstGeom prst="rect">
            <a:avLst/>
          </a:prstGeom>
          <a:gradFill>
            <a:gsLst>
              <a:gs pos="71000">
                <a:srgbClr val="C4B798">
                  <a:alpha val="99000"/>
                </a:srgbClr>
              </a:gs>
              <a:gs pos="50000">
                <a:srgbClr val="A23838"/>
              </a:gs>
              <a:gs pos="100000">
                <a:srgbClr val="F1D5A4">
                  <a:alpha val="7000"/>
                </a:srgbClr>
              </a:gs>
            </a:gsLst>
            <a:lin ang="6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灯片编号占位符 1"/>
          <p:cNvSpPr>
            <a:spLocks noGrp="1"/>
          </p:cNvSpPr>
          <p:nvPr>
            <p:custDataLst>
              <p:tags r:id="rId21"/>
            </p:custDataLst>
          </p:nvPr>
        </p:nvSpPr>
        <p:spPr>
          <a:xfrm>
            <a:off x="912495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BA9D17-A0D3-409F-BFF9-E5BAE63FEE36}" type="slidenum">
              <a:rPr lang="zh-CN" altLang="en-US" smtClean="0">
                <a:solidFill>
                  <a:schemeClr val="bg1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</a:fld>
            <a:endParaRPr lang="zh-CN" altLang="en-US" dirty="0">
              <a:solidFill>
                <a:schemeClr val="bg1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sp>
        <p:nvSpPr>
          <p:cNvPr id="97" name="标题 1"/>
          <p:cNvSpPr txBox="1"/>
          <p:nvPr>
            <p:custDataLst>
              <p:tags r:id="rId22"/>
            </p:custDataLst>
          </p:nvPr>
        </p:nvSpPr>
        <p:spPr>
          <a:xfrm>
            <a:off x="400685" y="132080"/>
            <a:ext cx="6646545" cy="761365"/>
          </a:xfrm>
          <a:prstGeom prst="rect">
            <a:avLst/>
          </a:prstGeom>
        </p:spPr>
        <p:txBody>
          <a:bodyPr anchor="ctr"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5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二、</a:t>
            </a:r>
            <a:r>
              <a:rPr lang="en-US" altLang="zh-CN" sz="45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Agent</a:t>
            </a:r>
            <a:r>
              <a:rPr lang="zh-CN" altLang="en-US" sz="45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的总体架构：详解</a:t>
            </a:r>
            <a:endParaRPr lang="zh-CN" altLang="en-US" sz="450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grpSp>
        <p:nvGrpSpPr>
          <p:cNvPr id="6" name="组合 5"/>
          <p:cNvGrpSpPr/>
          <p:nvPr>
            <p:custDataLst>
              <p:tags r:id="rId23"/>
            </p:custDataLst>
          </p:nvPr>
        </p:nvGrpSpPr>
        <p:grpSpPr>
          <a:xfrm rot="0">
            <a:off x="1705610" y="1526540"/>
            <a:ext cx="8794750" cy="4251325"/>
            <a:chOff x="1705848" y="1526751"/>
            <a:chExt cx="8794803" cy="4251260"/>
          </a:xfrm>
        </p:grpSpPr>
        <p:grpSp>
          <p:nvGrpSpPr>
            <p:cNvPr id="123" name="组 9"/>
            <p:cNvGrpSpPr/>
            <p:nvPr/>
          </p:nvGrpSpPr>
          <p:grpSpPr>
            <a:xfrm>
              <a:off x="4765788" y="1526751"/>
              <a:ext cx="2674924" cy="4251260"/>
              <a:chOff x="4758537" y="1531128"/>
              <a:chExt cx="2674924" cy="4251260"/>
            </a:xfrm>
          </p:grpSpPr>
          <p:sp>
            <p:nvSpPr>
              <p:cNvPr id="138" name="圆角矩形 44"/>
              <p:cNvSpPr/>
              <p:nvPr>
                <p:custDataLst>
                  <p:tags r:id="rId24"/>
                </p:custDataLst>
              </p:nvPr>
            </p:nvSpPr>
            <p:spPr>
              <a:xfrm>
                <a:off x="4758537" y="1693467"/>
                <a:ext cx="2674924" cy="4088921"/>
              </a:xfrm>
              <a:prstGeom prst="roundRect">
                <a:avLst>
                  <a:gd name="adj" fmla="val 506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sx="101000" sy="101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矩形 138"/>
              <p:cNvSpPr/>
              <p:nvPr>
                <p:custDataLst>
                  <p:tags r:id="rId25"/>
                </p:custDataLst>
              </p:nvPr>
            </p:nvSpPr>
            <p:spPr>
              <a:xfrm>
                <a:off x="4999503" y="4126424"/>
                <a:ext cx="2192992" cy="995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4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方正宝黑体 简 Light" panose="02000400000000000000" charset="-122"/>
                    <a:sym typeface="Arial" panose="020B0604020202020204" pitchFamily="34" charset="0"/>
                  </a:rPr>
                  <a:t>External functions or APIs the agent can use to take action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方正宝黑体 简 Light" panose="020004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任意形状 63"/>
              <p:cNvSpPr/>
              <p:nvPr>
                <p:custDataLst>
                  <p:tags r:id="rId26"/>
                </p:custDataLst>
              </p:nvPr>
            </p:nvSpPr>
            <p:spPr>
              <a:xfrm>
                <a:off x="5727870" y="1531128"/>
                <a:ext cx="736258" cy="616687"/>
              </a:xfrm>
              <a:custGeom>
                <a:avLst/>
                <a:gdLst>
                  <a:gd name="connsiteX0" fmla="*/ 212362 w 2487600"/>
                  <a:gd name="connsiteY0" fmla="*/ 0 h 2083606"/>
                  <a:gd name="connsiteX1" fmla="*/ 2275238 w 2487600"/>
                  <a:gd name="connsiteY1" fmla="*/ 0 h 2083606"/>
                  <a:gd name="connsiteX2" fmla="*/ 2487600 w 2487600"/>
                  <a:gd name="connsiteY2" fmla="*/ 212362 h 2083606"/>
                  <a:gd name="connsiteX3" fmla="*/ 2487600 w 2487600"/>
                  <a:gd name="connsiteY3" fmla="*/ 644577 h 2083606"/>
                  <a:gd name="connsiteX4" fmla="*/ 2480297 w 2487600"/>
                  <a:gd name="connsiteY4" fmla="*/ 644577 h 2083606"/>
                  <a:gd name="connsiteX5" fmla="*/ 2480297 w 2487600"/>
                  <a:gd name="connsiteY5" fmla="*/ 1282482 h 2083606"/>
                  <a:gd name="connsiteX6" fmla="*/ 2482286 w 2487600"/>
                  <a:gd name="connsiteY6" fmla="*/ 1288396 h 2083606"/>
                  <a:gd name="connsiteX7" fmla="*/ 2406304 w 2487600"/>
                  <a:gd name="connsiteY7" fmla="*/ 1441046 h 2083606"/>
                  <a:gd name="connsiteX8" fmla="*/ 1329197 w 2487600"/>
                  <a:gd name="connsiteY8" fmla="*/ 2062915 h 2083606"/>
                  <a:gd name="connsiteX9" fmla="*/ 1271140 w 2487600"/>
                  <a:gd name="connsiteY9" fmla="*/ 2082438 h 2083606"/>
                  <a:gd name="connsiteX10" fmla="*/ 1226614 w 2487600"/>
                  <a:gd name="connsiteY10" fmla="*/ 2081469 h 2083606"/>
                  <a:gd name="connsiteX11" fmla="*/ 1226539 w 2487600"/>
                  <a:gd name="connsiteY11" fmla="*/ 2081445 h 2083606"/>
                  <a:gd name="connsiteX12" fmla="*/ 1212314 w 2487600"/>
                  <a:gd name="connsiteY12" fmla="*/ 2082437 h 2083606"/>
                  <a:gd name="connsiteX13" fmla="*/ 1154257 w 2487600"/>
                  <a:gd name="connsiteY13" fmla="*/ 2062914 h 2083606"/>
                  <a:gd name="connsiteX14" fmla="*/ 77151 w 2487600"/>
                  <a:gd name="connsiteY14" fmla="*/ 1441046 h 2083606"/>
                  <a:gd name="connsiteX15" fmla="*/ 1169 w 2487600"/>
                  <a:gd name="connsiteY15" fmla="*/ 1288395 h 2083606"/>
                  <a:gd name="connsiteX16" fmla="*/ 3159 w 2487600"/>
                  <a:gd name="connsiteY16" fmla="*/ 1282476 h 2083606"/>
                  <a:gd name="connsiteX17" fmla="*/ 3159 w 2487600"/>
                  <a:gd name="connsiteY17" fmla="*/ 644577 h 2083606"/>
                  <a:gd name="connsiteX18" fmla="*/ 0 w 2487600"/>
                  <a:gd name="connsiteY18" fmla="*/ 644577 h 2083606"/>
                  <a:gd name="connsiteX19" fmla="*/ 0 w 2487600"/>
                  <a:gd name="connsiteY19" fmla="*/ 212362 h 2083606"/>
                  <a:gd name="connsiteX20" fmla="*/ 212362 w 2487600"/>
                  <a:gd name="connsiteY20" fmla="*/ 0 h 208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87600" h="2083606">
                    <a:moveTo>
                      <a:pt x="212362" y="0"/>
                    </a:moveTo>
                    <a:lnTo>
                      <a:pt x="2275238" y="0"/>
                    </a:lnTo>
                    <a:cubicBezTo>
                      <a:pt x="2392522" y="0"/>
                      <a:pt x="2487600" y="95078"/>
                      <a:pt x="2487600" y="212362"/>
                    </a:cubicBezTo>
                    <a:lnTo>
                      <a:pt x="2487600" y="644577"/>
                    </a:lnTo>
                    <a:lnTo>
                      <a:pt x="2480297" y="644577"/>
                    </a:lnTo>
                    <a:lnTo>
                      <a:pt x="2480297" y="1282482"/>
                    </a:lnTo>
                    <a:lnTo>
                      <a:pt x="2482286" y="1288396"/>
                    </a:lnTo>
                    <a:cubicBezTo>
                      <a:pt x="2489688" y="1348049"/>
                      <a:pt x="2461636" y="1409099"/>
                      <a:pt x="2406304" y="1441046"/>
                    </a:cubicBezTo>
                    <a:lnTo>
                      <a:pt x="1329197" y="2062915"/>
                    </a:lnTo>
                    <a:cubicBezTo>
                      <a:pt x="1310752" y="2073563"/>
                      <a:pt x="1291024" y="2079970"/>
                      <a:pt x="1271140" y="2082438"/>
                    </a:cubicBezTo>
                    <a:cubicBezTo>
                      <a:pt x="1256226" y="2084288"/>
                      <a:pt x="1241226" y="2083923"/>
                      <a:pt x="1226614" y="2081469"/>
                    </a:cubicBezTo>
                    <a:lnTo>
                      <a:pt x="1226539" y="2081445"/>
                    </a:lnTo>
                    <a:lnTo>
                      <a:pt x="1212314" y="2082437"/>
                    </a:lnTo>
                    <a:cubicBezTo>
                      <a:pt x="1192430" y="2079969"/>
                      <a:pt x="1172702" y="2073562"/>
                      <a:pt x="1154257" y="2062914"/>
                    </a:cubicBezTo>
                    <a:lnTo>
                      <a:pt x="77151" y="1441046"/>
                    </a:lnTo>
                    <a:cubicBezTo>
                      <a:pt x="21817" y="1409099"/>
                      <a:pt x="-6233" y="1348048"/>
                      <a:pt x="1169" y="1288395"/>
                    </a:cubicBezTo>
                    <a:lnTo>
                      <a:pt x="3159" y="1282476"/>
                    </a:lnTo>
                    <a:lnTo>
                      <a:pt x="3159" y="644577"/>
                    </a:lnTo>
                    <a:lnTo>
                      <a:pt x="0" y="644577"/>
                    </a:lnTo>
                    <a:lnTo>
                      <a:pt x="0" y="212362"/>
                    </a:lnTo>
                    <a:cubicBezTo>
                      <a:pt x="0" y="95078"/>
                      <a:pt x="95078" y="0"/>
                      <a:pt x="212362" y="0"/>
                    </a:cubicBezTo>
                    <a:close/>
                  </a:path>
                </a:pathLst>
              </a:custGeom>
              <a:solidFill>
                <a:srgbClr val="F1D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800" spc="300" dirty="0">
                    <a:gradFill>
                      <a:gsLst>
                        <a:gs pos="49000">
                          <a:srgbClr val="A23838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Impact" panose="020B0806030902050204" pitchFamily="34" charset="0"/>
                    <a:sym typeface="+mn-ea"/>
                  </a:rPr>
                  <a:t>2</a:t>
                </a:r>
                <a:endParaRPr lang="en-US" altLang="zh-CN" sz="2800" spc="300" dirty="0">
                  <a:gradFill>
                    <a:gsLst>
                      <a:gs pos="49000">
                        <a:srgbClr val="A23838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Impact" panose="020B0806030902050204" pitchFamily="34" charset="0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41" name="矩形 140"/>
              <p:cNvSpPr/>
              <p:nvPr>
                <p:custDataLst>
                  <p:tags r:id="rId27"/>
                </p:custDataLst>
              </p:nvPr>
            </p:nvSpPr>
            <p:spPr>
              <a:xfrm>
                <a:off x="5150803" y="3150396"/>
                <a:ext cx="1890392" cy="460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方正宝黑体 简 Medium" panose="02010600010101010101" charset="-122"/>
                    <a:sym typeface="Arial" panose="020B0604020202020204" pitchFamily="34" charset="0"/>
                  </a:rPr>
                  <a:t>Tools</a:t>
                </a:r>
                <a:endPara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方正宝黑体 简 Medium" panose="0201060001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圆角矩形 65"/>
              <p:cNvSpPr/>
              <p:nvPr>
                <p:custDataLst>
                  <p:tags r:id="rId28"/>
                </p:custDataLst>
              </p:nvPr>
            </p:nvSpPr>
            <p:spPr>
              <a:xfrm rot="16200000">
                <a:off x="6059999" y="3543370"/>
                <a:ext cx="72000" cy="653531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0000"/>
                </a:schemeClr>
              </a:solidFill>
              <a:ln w="19050" cap="flat">
                <a:noFill/>
                <a:prstDash val="solid"/>
                <a:miter lim="800000"/>
              </a:ln>
              <a:effectLst>
                <a:outerShdw blurRad="190500" dist="76200" dir="5400000" sx="103000" sy="103000" algn="t" rotWithShape="0">
                  <a:prstClr val="black">
                    <a:alpha val="1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4" name="组 87"/>
            <p:cNvGrpSpPr/>
            <p:nvPr/>
          </p:nvGrpSpPr>
          <p:grpSpPr>
            <a:xfrm>
              <a:off x="1705848" y="1526751"/>
              <a:ext cx="2674924" cy="4251260"/>
              <a:chOff x="4758537" y="1531128"/>
              <a:chExt cx="2674924" cy="4251260"/>
            </a:xfrm>
          </p:grpSpPr>
          <p:sp>
            <p:nvSpPr>
              <p:cNvPr id="132" name="圆角矩形 88"/>
              <p:cNvSpPr/>
              <p:nvPr>
                <p:custDataLst>
                  <p:tags r:id="rId29"/>
                </p:custDataLst>
              </p:nvPr>
            </p:nvSpPr>
            <p:spPr>
              <a:xfrm>
                <a:off x="4758537" y="1693467"/>
                <a:ext cx="2674924" cy="4088921"/>
              </a:xfrm>
              <a:prstGeom prst="roundRect">
                <a:avLst>
                  <a:gd name="adj" fmla="val 506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sx="101000" sy="101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矩形 132"/>
              <p:cNvSpPr/>
              <p:nvPr>
                <p:custDataLst>
                  <p:tags r:id="rId30"/>
                </p:custDataLst>
              </p:nvPr>
            </p:nvSpPr>
            <p:spPr>
              <a:xfrm>
                <a:off x="4999503" y="4126424"/>
                <a:ext cx="2192992" cy="995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4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方正宝黑体 简 Light" panose="02000400000000000000" charset="-122"/>
                    <a:sym typeface="Arial" panose="020B0604020202020204" pitchFamily="34" charset="0"/>
                  </a:rPr>
                  <a:t>The LLM powering the agent’s reasoning and decision-making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方正宝黑体 简 Light" panose="020004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任意形状 90"/>
              <p:cNvSpPr/>
              <p:nvPr>
                <p:custDataLst>
                  <p:tags r:id="rId31"/>
                </p:custDataLst>
              </p:nvPr>
            </p:nvSpPr>
            <p:spPr>
              <a:xfrm>
                <a:off x="5727870" y="1531128"/>
                <a:ext cx="736258" cy="616687"/>
              </a:xfrm>
              <a:custGeom>
                <a:avLst/>
                <a:gdLst>
                  <a:gd name="connsiteX0" fmla="*/ 212362 w 2487600"/>
                  <a:gd name="connsiteY0" fmla="*/ 0 h 2083606"/>
                  <a:gd name="connsiteX1" fmla="*/ 2275238 w 2487600"/>
                  <a:gd name="connsiteY1" fmla="*/ 0 h 2083606"/>
                  <a:gd name="connsiteX2" fmla="*/ 2487600 w 2487600"/>
                  <a:gd name="connsiteY2" fmla="*/ 212362 h 2083606"/>
                  <a:gd name="connsiteX3" fmla="*/ 2487600 w 2487600"/>
                  <a:gd name="connsiteY3" fmla="*/ 644577 h 2083606"/>
                  <a:gd name="connsiteX4" fmla="*/ 2480297 w 2487600"/>
                  <a:gd name="connsiteY4" fmla="*/ 644577 h 2083606"/>
                  <a:gd name="connsiteX5" fmla="*/ 2480297 w 2487600"/>
                  <a:gd name="connsiteY5" fmla="*/ 1282482 h 2083606"/>
                  <a:gd name="connsiteX6" fmla="*/ 2482286 w 2487600"/>
                  <a:gd name="connsiteY6" fmla="*/ 1288396 h 2083606"/>
                  <a:gd name="connsiteX7" fmla="*/ 2406304 w 2487600"/>
                  <a:gd name="connsiteY7" fmla="*/ 1441046 h 2083606"/>
                  <a:gd name="connsiteX8" fmla="*/ 1329197 w 2487600"/>
                  <a:gd name="connsiteY8" fmla="*/ 2062915 h 2083606"/>
                  <a:gd name="connsiteX9" fmla="*/ 1271140 w 2487600"/>
                  <a:gd name="connsiteY9" fmla="*/ 2082438 h 2083606"/>
                  <a:gd name="connsiteX10" fmla="*/ 1226614 w 2487600"/>
                  <a:gd name="connsiteY10" fmla="*/ 2081469 h 2083606"/>
                  <a:gd name="connsiteX11" fmla="*/ 1226539 w 2487600"/>
                  <a:gd name="connsiteY11" fmla="*/ 2081445 h 2083606"/>
                  <a:gd name="connsiteX12" fmla="*/ 1212314 w 2487600"/>
                  <a:gd name="connsiteY12" fmla="*/ 2082437 h 2083606"/>
                  <a:gd name="connsiteX13" fmla="*/ 1154257 w 2487600"/>
                  <a:gd name="connsiteY13" fmla="*/ 2062914 h 2083606"/>
                  <a:gd name="connsiteX14" fmla="*/ 77151 w 2487600"/>
                  <a:gd name="connsiteY14" fmla="*/ 1441046 h 2083606"/>
                  <a:gd name="connsiteX15" fmla="*/ 1169 w 2487600"/>
                  <a:gd name="connsiteY15" fmla="*/ 1288395 h 2083606"/>
                  <a:gd name="connsiteX16" fmla="*/ 3159 w 2487600"/>
                  <a:gd name="connsiteY16" fmla="*/ 1282476 h 2083606"/>
                  <a:gd name="connsiteX17" fmla="*/ 3159 w 2487600"/>
                  <a:gd name="connsiteY17" fmla="*/ 644577 h 2083606"/>
                  <a:gd name="connsiteX18" fmla="*/ 0 w 2487600"/>
                  <a:gd name="connsiteY18" fmla="*/ 644577 h 2083606"/>
                  <a:gd name="connsiteX19" fmla="*/ 0 w 2487600"/>
                  <a:gd name="connsiteY19" fmla="*/ 212362 h 2083606"/>
                  <a:gd name="connsiteX20" fmla="*/ 212362 w 2487600"/>
                  <a:gd name="connsiteY20" fmla="*/ 0 h 208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87600" h="2083606">
                    <a:moveTo>
                      <a:pt x="212362" y="0"/>
                    </a:moveTo>
                    <a:lnTo>
                      <a:pt x="2275238" y="0"/>
                    </a:lnTo>
                    <a:cubicBezTo>
                      <a:pt x="2392522" y="0"/>
                      <a:pt x="2487600" y="95078"/>
                      <a:pt x="2487600" y="212362"/>
                    </a:cubicBezTo>
                    <a:lnTo>
                      <a:pt x="2487600" y="644577"/>
                    </a:lnTo>
                    <a:lnTo>
                      <a:pt x="2480297" y="644577"/>
                    </a:lnTo>
                    <a:lnTo>
                      <a:pt x="2480297" y="1282482"/>
                    </a:lnTo>
                    <a:lnTo>
                      <a:pt x="2482286" y="1288396"/>
                    </a:lnTo>
                    <a:cubicBezTo>
                      <a:pt x="2489688" y="1348049"/>
                      <a:pt x="2461636" y="1409099"/>
                      <a:pt x="2406304" y="1441046"/>
                    </a:cubicBezTo>
                    <a:lnTo>
                      <a:pt x="1329197" y="2062915"/>
                    </a:lnTo>
                    <a:cubicBezTo>
                      <a:pt x="1310752" y="2073563"/>
                      <a:pt x="1291024" y="2079970"/>
                      <a:pt x="1271140" y="2082438"/>
                    </a:cubicBezTo>
                    <a:cubicBezTo>
                      <a:pt x="1256226" y="2084288"/>
                      <a:pt x="1241226" y="2083923"/>
                      <a:pt x="1226614" y="2081469"/>
                    </a:cubicBezTo>
                    <a:lnTo>
                      <a:pt x="1226539" y="2081445"/>
                    </a:lnTo>
                    <a:lnTo>
                      <a:pt x="1212314" y="2082437"/>
                    </a:lnTo>
                    <a:cubicBezTo>
                      <a:pt x="1192430" y="2079969"/>
                      <a:pt x="1172702" y="2073562"/>
                      <a:pt x="1154257" y="2062914"/>
                    </a:cubicBezTo>
                    <a:lnTo>
                      <a:pt x="77151" y="1441046"/>
                    </a:lnTo>
                    <a:cubicBezTo>
                      <a:pt x="21817" y="1409099"/>
                      <a:pt x="-6233" y="1348048"/>
                      <a:pt x="1169" y="1288395"/>
                    </a:cubicBezTo>
                    <a:lnTo>
                      <a:pt x="3159" y="1282476"/>
                    </a:lnTo>
                    <a:lnTo>
                      <a:pt x="3159" y="644577"/>
                    </a:lnTo>
                    <a:lnTo>
                      <a:pt x="0" y="644577"/>
                    </a:lnTo>
                    <a:lnTo>
                      <a:pt x="0" y="212362"/>
                    </a:lnTo>
                    <a:cubicBezTo>
                      <a:pt x="0" y="95078"/>
                      <a:pt x="95078" y="0"/>
                      <a:pt x="212362" y="0"/>
                    </a:cubicBezTo>
                    <a:close/>
                  </a:path>
                </a:pathLst>
              </a:custGeom>
              <a:solidFill>
                <a:srgbClr val="A2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400" spc="300" dirty="0">
                    <a:gradFill>
                      <a:gsLst>
                        <a:gs pos="23000">
                          <a:srgbClr val="F1D5A4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Impact" panose="020B0806030902050204" pitchFamily="34" charset="0"/>
                    <a:sym typeface="+mn-ea"/>
                  </a:rPr>
                  <a:t>1</a:t>
                </a:r>
                <a:endParaRPr lang="en-US" altLang="zh-CN" sz="2400" spc="300" dirty="0">
                  <a:gradFill>
                    <a:gsLst>
                      <a:gs pos="23000">
                        <a:srgbClr val="F1D5A4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Impact" panose="020B0806030902050204" pitchFamily="34" charset="0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35" name="矩形 134"/>
              <p:cNvSpPr/>
              <p:nvPr>
                <p:custDataLst>
                  <p:tags r:id="rId32"/>
                </p:custDataLst>
              </p:nvPr>
            </p:nvSpPr>
            <p:spPr>
              <a:xfrm>
                <a:off x="5150803" y="3150396"/>
                <a:ext cx="1890392" cy="460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方正宝黑体 简 Medium" panose="02010600010101010101" charset="-122"/>
                    <a:sym typeface="Arial" panose="020B0604020202020204" pitchFamily="34" charset="0"/>
                  </a:rPr>
                  <a:t>Model</a:t>
                </a:r>
                <a:endPara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方正宝黑体 简 Medium" panose="0201060001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圆角矩形 93"/>
              <p:cNvSpPr/>
              <p:nvPr>
                <p:custDataLst>
                  <p:tags r:id="rId33"/>
                </p:custDataLst>
              </p:nvPr>
            </p:nvSpPr>
            <p:spPr>
              <a:xfrm rot="16200000">
                <a:off x="6059999" y="3543370"/>
                <a:ext cx="72000" cy="653531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0000"/>
                </a:schemeClr>
              </a:solidFill>
              <a:ln w="19050" cap="flat">
                <a:noFill/>
                <a:prstDash val="solid"/>
                <a:miter lim="800000"/>
              </a:ln>
              <a:effectLst>
                <a:outerShdw blurRad="190500" dist="76200" dir="5400000" sx="103000" sy="103000" algn="t" rotWithShape="0">
                  <a:prstClr val="black">
                    <a:alpha val="1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5" name="组 95"/>
            <p:cNvGrpSpPr/>
            <p:nvPr/>
          </p:nvGrpSpPr>
          <p:grpSpPr>
            <a:xfrm>
              <a:off x="7825727" y="1526751"/>
              <a:ext cx="2674924" cy="4251260"/>
              <a:chOff x="4758537" y="1531128"/>
              <a:chExt cx="2674924" cy="4251260"/>
            </a:xfrm>
          </p:grpSpPr>
          <p:sp>
            <p:nvSpPr>
              <p:cNvPr id="126" name="圆角矩形 96"/>
              <p:cNvSpPr/>
              <p:nvPr>
                <p:custDataLst>
                  <p:tags r:id="rId34"/>
                </p:custDataLst>
              </p:nvPr>
            </p:nvSpPr>
            <p:spPr>
              <a:xfrm>
                <a:off x="4758537" y="1693467"/>
                <a:ext cx="2674924" cy="4088921"/>
              </a:xfrm>
              <a:prstGeom prst="roundRect">
                <a:avLst>
                  <a:gd name="adj" fmla="val 506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sx="101000" sy="101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矩形 126"/>
              <p:cNvSpPr/>
              <p:nvPr>
                <p:custDataLst>
                  <p:tags r:id="rId35"/>
                </p:custDataLst>
              </p:nvPr>
            </p:nvSpPr>
            <p:spPr>
              <a:xfrm>
                <a:off x="4999503" y="4126424"/>
                <a:ext cx="2192992" cy="995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40000"/>
                  </a:lnSpc>
                </a:pPr>
                <a:r>
                  <a:rPr lang="en-US" altLang="zh-CN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方正宝黑体 简 Light" panose="02000400000000000000" charset="-122"/>
                    <a:sym typeface="Arial" panose="020B0604020202020204" pitchFamily="34" charset="0"/>
                  </a:rPr>
                  <a:t>Explicit guidelines and guardrails defining how the agent behaves</a:t>
                </a:r>
                <a:endPara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方正宝黑体 简 Light" panose="02000400000000000000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任意形状 98"/>
              <p:cNvSpPr/>
              <p:nvPr>
                <p:custDataLst>
                  <p:tags r:id="rId36"/>
                </p:custDataLst>
              </p:nvPr>
            </p:nvSpPr>
            <p:spPr>
              <a:xfrm>
                <a:off x="5727870" y="1531128"/>
                <a:ext cx="736258" cy="616687"/>
              </a:xfrm>
              <a:custGeom>
                <a:avLst/>
                <a:gdLst>
                  <a:gd name="connsiteX0" fmla="*/ 212362 w 2487600"/>
                  <a:gd name="connsiteY0" fmla="*/ 0 h 2083606"/>
                  <a:gd name="connsiteX1" fmla="*/ 2275238 w 2487600"/>
                  <a:gd name="connsiteY1" fmla="*/ 0 h 2083606"/>
                  <a:gd name="connsiteX2" fmla="*/ 2487600 w 2487600"/>
                  <a:gd name="connsiteY2" fmla="*/ 212362 h 2083606"/>
                  <a:gd name="connsiteX3" fmla="*/ 2487600 w 2487600"/>
                  <a:gd name="connsiteY3" fmla="*/ 644577 h 2083606"/>
                  <a:gd name="connsiteX4" fmla="*/ 2480297 w 2487600"/>
                  <a:gd name="connsiteY4" fmla="*/ 644577 h 2083606"/>
                  <a:gd name="connsiteX5" fmla="*/ 2480297 w 2487600"/>
                  <a:gd name="connsiteY5" fmla="*/ 1282482 h 2083606"/>
                  <a:gd name="connsiteX6" fmla="*/ 2482286 w 2487600"/>
                  <a:gd name="connsiteY6" fmla="*/ 1288396 h 2083606"/>
                  <a:gd name="connsiteX7" fmla="*/ 2406304 w 2487600"/>
                  <a:gd name="connsiteY7" fmla="*/ 1441046 h 2083606"/>
                  <a:gd name="connsiteX8" fmla="*/ 1329197 w 2487600"/>
                  <a:gd name="connsiteY8" fmla="*/ 2062915 h 2083606"/>
                  <a:gd name="connsiteX9" fmla="*/ 1271140 w 2487600"/>
                  <a:gd name="connsiteY9" fmla="*/ 2082438 h 2083606"/>
                  <a:gd name="connsiteX10" fmla="*/ 1226614 w 2487600"/>
                  <a:gd name="connsiteY10" fmla="*/ 2081469 h 2083606"/>
                  <a:gd name="connsiteX11" fmla="*/ 1226539 w 2487600"/>
                  <a:gd name="connsiteY11" fmla="*/ 2081445 h 2083606"/>
                  <a:gd name="connsiteX12" fmla="*/ 1212314 w 2487600"/>
                  <a:gd name="connsiteY12" fmla="*/ 2082437 h 2083606"/>
                  <a:gd name="connsiteX13" fmla="*/ 1154257 w 2487600"/>
                  <a:gd name="connsiteY13" fmla="*/ 2062914 h 2083606"/>
                  <a:gd name="connsiteX14" fmla="*/ 77151 w 2487600"/>
                  <a:gd name="connsiteY14" fmla="*/ 1441046 h 2083606"/>
                  <a:gd name="connsiteX15" fmla="*/ 1169 w 2487600"/>
                  <a:gd name="connsiteY15" fmla="*/ 1288395 h 2083606"/>
                  <a:gd name="connsiteX16" fmla="*/ 3159 w 2487600"/>
                  <a:gd name="connsiteY16" fmla="*/ 1282476 h 2083606"/>
                  <a:gd name="connsiteX17" fmla="*/ 3159 w 2487600"/>
                  <a:gd name="connsiteY17" fmla="*/ 644577 h 2083606"/>
                  <a:gd name="connsiteX18" fmla="*/ 0 w 2487600"/>
                  <a:gd name="connsiteY18" fmla="*/ 644577 h 2083606"/>
                  <a:gd name="connsiteX19" fmla="*/ 0 w 2487600"/>
                  <a:gd name="connsiteY19" fmla="*/ 212362 h 2083606"/>
                  <a:gd name="connsiteX20" fmla="*/ 212362 w 2487600"/>
                  <a:gd name="connsiteY20" fmla="*/ 0 h 208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87600" h="2083606">
                    <a:moveTo>
                      <a:pt x="212362" y="0"/>
                    </a:moveTo>
                    <a:lnTo>
                      <a:pt x="2275238" y="0"/>
                    </a:lnTo>
                    <a:cubicBezTo>
                      <a:pt x="2392522" y="0"/>
                      <a:pt x="2487600" y="95078"/>
                      <a:pt x="2487600" y="212362"/>
                    </a:cubicBezTo>
                    <a:lnTo>
                      <a:pt x="2487600" y="644577"/>
                    </a:lnTo>
                    <a:lnTo>
                      <a:pt x="2480297" y="644577"/>
                    </a:lnTo>
                    <a:lnTo>
                      <a:pt x="2480297" y="1282482"/>
                    </a:lnTo>
                    <a:lnTo>
                      <a:pt x="2482286" y="1288396"/>
                    </a:lnTo>
                    <a:cubicBezTo>
                      <a:pt x="2489688" y="1348049"/>
                      <a:pt x="2461636" y="1409099"/>
                      <a:pt x="2406304" y="1441046"/>
                    </a:cubicBezTo>
                    <a:lnTo>
                      <a:pt x="1329197" y="2062915"/>
                    </a:lnTo>
                    <a:cubicBezTo>
                      <a:pt x="1310752" y="2073563"/>
                      <a:pt x="1291024" y="2079970"/>
                      <a:pt x="1271140" y="2082438"/>
                    </a:cubicBezTo>
                    <a:cubicBezTo>
                      <a:pt x="1256226" y="2084288"/>
                      <a:pt x="1241226" y="2083923"/>
                      <a:pt x="1226614" y="2081469"/>
                    </a:cubicBezTo>
                    <a:lnTo>
                      <a:pt x="1226539" y="2081445"/>
                    </a:lnTo>
                    <a:lnTo>
                      <a:pt x="1212314" y="2082437"/>
                    </a:lnTo>
                    <a:cubicBezTo>
                      <a:pt x="1192430" y="2079969"/>
                      <a:pt x="1172702" y="2073562"/>
                      <a:pt x="1154257" y="2062914"/>
                    </a:cubicBezTo>
                    <a:lnTo>
                      <a:pt x="77151" y="1441046"/>
                    </a:lnTo>
                    <a:cubicBezTo>
                      <a:pt x="21817" y="1409099"/>
                      <a:pt x="-6233" y="1348048"/>
                      <a:pt x="1169" y="1288395"/>
                    </a:cubicBezTo>
                    <a:lnTo>
                      <a:pt x="3159" y="1282476"/>
                    </a:lnTo>
                    <a:lnTo>
                      <a:pt x="3159" y="644577"/>
                    </a:lnTo>
                    <a:lnTo>
                      <a:pt x="0" y="644577"/>
                    </a:lnTo>
                    <a:lnTo>
                      <a:pt x="0" y="212362"/>
                    </a:lnTo>
                    <a:cubicBezTo>
                      <a:pt x="0" y="95078"/>
                      <a:pt x="95078" y="0"/>
                      <a:pt x="212362" y="0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800" spc="300" dirty="0">
                    <a:gradFill>
                      <a:gsLst>
                        <a:gs pos="23000">
                          <a:srgbClr val="F1D5A4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atin typeface="Impact" panose="020B0806030902050204" pitchFamily="34" charset="0"/>
                    <a:sym typeface="+mn-ea"/>
                  </a:rPr>
                  <a:t>3</a:t>
                </a:r>
                <a:endParaRPr lang="zh-CN" altLang="en-US" sz="2800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矩形 128"/>
              <p:cNvSpPr/>
              <p:nvPr>
                <p:custDataLst>
                  <p:tags r:id="rId37"/>
                </p:custDataLst>
              </p:nvPr>
            </p:nvSpPr>
            <p:spPr>
              <a:xfrm>
                <a:off x="5083023" y="3150353"/>
                <a:ext cx="2082178" cy="460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方正宝黑体 简 Medium" panose="02010600010101010101" charset="-122"/>
                    <a:sym typeface="Arial" panose="020B0604020202020204" pitchFamily="34" charset="0"/>
                  </a:rPr>
                  <a:t>Instructions</a:t>
                </a:r>
                <a:endParaRPr lang="en-US" altLang="zh-CN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方正宝黑体 简 Medium" panose="0201060001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圆角矩形 101"/>
              <p:cNvSpPr/>
              <p:nvPr>
                <p:custDataLst>
                  <p:tags r:id="rId38"/>
                </p:custDataLst>
              </p:nvPr>
            </p:nvSpPr>
            <p:spPr>
              <a:xfrm rot="16200000">
                <a:off x="6059999" y="3543370"/>
                <a:ext cx="72000" cy="653531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90000"/>
                </a:schemeClr>
              </a:solidFill>
              <a:ln w="19050" cap="flat">
                <a:noFill/>
                <a:prstDash val="solid"/>
                <a:miter lim="800000"/>
              </a:ln>
              <a:effectLst>
                <a:outerShdw blurRad="190500" dist="76200" dir="5400000" sx="103000" sy="103000" algn="t" rotWithShape="0">
                  <a:prstClr val="black">
                    <a:alpha val="10000"/>
                  </a:prstClr>
                </a:outerShdw>
              </a:effectLst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" name="图片 2"/>
          <p:cNvPicPr/>
          <p:nvPr/>
        </p:nvPicPr>
        <p:blipFill>
          <a:blip r:embed="rId39"/>
          <a:stretch>
            <a:fillRect/>
          </a:stretch>
        </p:blipFill>
        <p:spPr>
          <a:xfrm>
            <a:off x="2625090" y="2370455"/>
            <a:ext cx="835025" cy="723265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40"/>
          <a:stretch>
            <a:fillRect/>
          </a:stretch>
        </p:blipFill>
        <p:spPr>
          <a:xfrm>
            <a:off x="5777865" y="2362200"/>
            <a:ext cx="693420" cy="732155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41"/>
          <a:stretch>
            <a:fillRect/>
          </a:stretch>
        </p:blipFill>
        <p:spPr>
          <a:xfrm>
            <a:off x="8847455" y="2395220"/>
            <a:ext cx="770890" cy="681355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i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参考文献：</a:t>
            </a:r>
            <a:r>
              <a:rPr lang="en-US" altLang="zh-CN" i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https://cdn.openai.com/business-guides-and-resources/a-practical-guide-to-building-agents.pdf</a:t>
            </a:r>
            <a:endParaRPr lang="en-US" altLang="zh-CN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矩形 122"/>
          <p:cNvSpPr/>
          <p:nvPr>
            <p:custDataLst>
              <p:tags r:id="rId1"/>
            </p:custDataLst>
          </p:nvPr>
        </p:nvSpPr>
        <p:spPr>
          <a:xfrm>
            <a:off x="0" y="-4445"/>
            <a:ext cx="12192000" cy="1025525"/>
          </a:xfrm>
          <a:prstGeom prst="rect">
            <a:avLst/>
          </a:prstGeom>
          <a:gradFill>
            <a:gsLst>
              <a:gs pos="70000">
                <a:srgbClr val="C28060">
                  <a:alpha val="100000"/>
                </a:srgbClr>
              </a:gs>
              <a:gs pos="37000">
                <a:srgbClr val="A23838"/>
              </a:gs>
              <a:gs pos="100000">
                <a:srgbClr val="E1C888">
                  <a:alpha val="36000"/>
                </a:srgb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4" name="图片 3" descr="4"/>
          <p:cNvPicPr>
            <a:picLocks noChangeAspect="1"/>
          </p:cNvPicPr>
          <p:nvPr/>
        </p:nvPicPr>
        <p:blipFill>
          <a:blip r:embed="rId2">
            <a:alphaModFix amt="7000"/>
          </a:blip>
          <a:srcRect l="-33055" t="-231" r="18855" b="5372"/>
          <a:stretch>
            <a:fillRect/>
          </a:stretch>
        </p:blipFill>
        <p:spPr>
          <a:xfrm>
            <a:off x="3616325" y="582295"/>
            <a:ext cx="8599805" cy="6268085"/>
          </a:xfrm>
          <a:prstGeom prst="rect">
            <a:avLst/>
          </a:prstGeom>
        </p:spPr>
      </p:pic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58495" y="1379855"/>
            <a:ext cx="11106785" cy="382778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95300" dist="558800" dir="2700000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7" name="图片 126" descr="卡通人物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858" y="257049"/>
            <a:ext cx="1814635" cy="511165"/>
          </a:xfrm>
          <a:prstGeom prst="rect">
            <a:avLst/>
          </a:prstGeom>
        </p:spPr>
      </p:pic>
      <p:sp>
        <p:nvSpPr>
          <p:cNvPr id="97" name="标题 1"/>
          <p:cNvSpPr txBox="1"/>
          <p:nvPr/>
        </p:nvSpPr>
        <p:spPr>
          <a:xfrm>
            <a:off x="257810" y="154940"/>
            <a:ext cx="7586345" cy="7613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二、</a:t>
            </a:r>
            <a:r>
              <a:rPr lang="en-US" altLang="zh-CN" sz="36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Agent</a:t>
            </a:r>
            <a:r>
              <a:rPr lang="zh-CN" altLang="en-US" sz="36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的总体架构：图例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5" name="圆角矩形 64"/>
          <p:cNvSpPr/>
          <p:nvPr/>
        </p:nvSpPr>
        <p:spPr>
          <a:xfrm>
            <a:off x="2875915" y="5671185"/>
            <a:ext cx="6853555" cy="631190"/>
          </a:xfrm>
          <a:prstGeom prst="roundRect">
            <a:avLst/>
          </a:prstGeom>
          <a:solidFill>
            <a:srgbClr val="A23838">
              <a:alpha val="2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 AI Agent</a:t>
            </a:r>
            <a:r>
              <a:rPr lang="zh-CN" altLang="en-US"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  <a:t>架构以及流程图</a:t>
            </a:r>
            <a:endParaRPr lang="zh-CN" altLang="en-US"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sp>
        <p:nvSpPr>
          <p:cNvPr id="30" name="灯片编号占位符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9291320" y="6457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仓耳玄三M W05" panose="02020400000000000000" charset="-122"/>
                <a:ea typeface="仓耳玄三M W05" panose="02020400000000000000" charset="-122"/>
                <a:cs typeface="仓耳玄三M W05" panose="02020400000000000000" charset="-12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BA9D17-A0D3-409F-BFF9-E5BAE63FEE36}" type="slidenum">
              <a:rPr lang="zh-CN" altLang="en-US" smtClean="0">
                <a:solidFill>
                  <a:srgbClr val="3C5D74"/>
                </a:solidFill>
                <a:latin typeface="仓耳玄三M W05" panose="02020400000000000000" charset="-128"/>
                <a:ea typeface="仓耳玄三M W05" panose="02020400000000000000" charset="-128"/>
                <a:cs typeface="仓耳玄三M W05" panose="02020400000000000000" charset="-128"/>
                <a:sym typeface="仓耳玄三M W05" panose="02020400000000000000" charset="-128"/>
              </a:rPr>
            </a:fld>
            <a:endParaRPr lang="zh-CN" altLang="en-US" dirty="0">
              <a:solidFill>
                <a:srgbClr val="3C5D74"/>
              </a:solidFill>
              <a:latin typeface="仓耳玄三M W05" panose="02020400000000000000" charset="-128"/>
              <a:ea typeface="仓耳玄三M W05" panose="02020400000000000000" charset="-128"/>
              <a:cs typeface="仓耳玄三M W05" panose="02020400000000000000" charset="-128"/>
              <a:sym typeface="仓耳玄三M W05" panose="02020400000000000000" charset="-128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i="1"/>
              <a:t>参考文献：</a:t>
            </a:r>
            <a:r>
              <a:rPr lang="en-US" altLang="zh-CN" i="1"/>
              <a:t>Secure Agent Framework. Juhee Kim et al. Under Review</a:t>
            </a:r>
            <a:endParaRPr lang="en-US" altLang="zh-CN" i="1"/>
          </a:p>
        </p:txBody>
      </p:sp>
      <p:pic>
        <p:nvPicPr>
          <p:cNvPr id="12" name="图片 11" descr="design-dimensions-2_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65" y="1487170"/>
            <a:ext cx="8280400" cy="3595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080" y="0"/>
            <a:ext cx="12197715" cy="1025525"/>
            <a:chOff x="-8" y="0"/>
            <a:chExt cx="19209" cy="1615"/>
          </a:xfrm>
        </p:grpSpPr>
        <p:grpSp>
          <p:nvGrpSpPr>
            <p:cNvPr id="42" name="组合 41"/>
            <p:cNvGrpSpPr/>
            <p:nvPr/>
          </p:nvGrpSpPr>
          <p:grpSpPr>
            <a:xfrm>
              <a:off x="-8" y="0"/>
              <a:ext cx="19202" cy="1614"/>
              <a:chOff x="-1593" y="0"/>
              <a:chExt cx="20804" cy="1748"/>
            </a:xfrm>
            <a:effectLst/>
          </p:grpSpPr>
          <p:grpSp>
            <p:nvGrpSpPr>
              <p:cNvPr id="7" name="组合 6"/>
              <p:cNvGrpSpPr/>
              <p:nvPr/>
            </p:nvGrpSpPr>
            <p:grpSpPr>
              <a:xfrm>
                <a:off x="5325" y="0"/>
                <a:ext cx="6943" cy="1748"/>
                <a:chOff x="4854" y="200"/>
                <a:chExt cx="6943" cy="1748"/>
              </a:xfrm>
            </p:grpSpPr>
            <p:pic>
              <p:nvPicPr>
                <p:cNvPr id="4" name="图片 3" descr="花纹13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5" name="图片 4" descr="花纹13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6" name="图片 5" descr="花纹13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13" name="图片 12" descr="花纹13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>
                <a:off x="12269" y="0"/>
                <a:ext cx="6943" cy="1748"/>
                <a:chOff x="4854" y="200"/>
                <a:chExt cx="6943" cy="1748"/>
              </a:xfrm>
            </p:grpSpPr>
            <p:pic>
              <p:nvPicPr>
                <p:cNvPr id="19" name="图片 18" descr="花纹13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2" name="图片 21" descr="花纹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5" name="图片 24" descr="花纹13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26" name="图片 25" descr="花纹13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-1593" y="0"/>
                <a:ext cx="6943" cy="1748"/>
                <a:chOff x="4854" y="200"/>
                <a:chExt cx="6943" cy="1748"/>
              </a:xfrm>
            </p:grpSpPr>
            <p:pic>
              <p:nvPicPr>
                <p:cNvPr id="28" name="图片 27" descr="花纹13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4854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39" name="图片 38" descr="花纹13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6552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0" name="图片 39" descr="花纹13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8301" y="200"/>
                  <a:ext cx="1749" cy="1749"/>
                </a:xfrm>
                <a:prstGeom prst="rect">
                  <a:avLst/>
                </a:prstGeom>
              </p:spPr>
            </p:pic>
            <p:pic>
              <p:nvPicPr>
                <p:cNvPr id="45" name="图片 44" descr="花纹13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2">
                  <a:alphaModFix amt="20000"/>
                </a:blip>
                <a:stretch>
                  <a:fillRect/>
                </a:stretch>
              </p:blipFill>
              <p:spPr>
                <a:xfrm>
                  <a:off x="10049" y="200"/>
                  <a:ext cx="1749" cy="174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图片 47"/>
            <p:cNvPicPr/>
            <p:nvPr>
              <p:custDataLst>
                <p:tags r:id="rId14"/>
              </p:custDataLst>
            </p:nvPr>
          </p:nvPicPr>
          <p:blipFill>
            <a:blip r:embed="rId15"/>
            <a:srcRect t="32829" b="14952"/>
            <a:stretch>
              <a:fillRect/>
            </a:stretch>
          </p:blipFill>
          <p:spPr>
            <a:xfrm>
              <a:off x="11825" y="0"/>
              <a:ext cx="7376" cy="158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" name="矩形 122"/>
            <p:cNvSpPr/>
            <p:nvPr>
              <p:custDataLst>
                <p:tags r:id="rId16"/>
              </p:custDataLst>
            </p:nvPr>
          </p:nvSpPr>
          <p:spPr>
            <a:xfrm>
              <a:off x="0" y="0"/>
              <a:ext cx="19200" cy="1615"/>
            </a:xfrm>
            <a:prstGeom prst="rect">
              <a:avLst/>
            </a:prstGeom>
            <a:gradFill>
              <a:gsLst>
                <a:gs pos="70000">
                  <a:srgbClr val="C28060">
                    <a:alpha val="100000"/>
                  </a:srgbClr>
                </a:gs>
                <a:gs pos="37000">
                  <a:srgbClr val="A23838"/>
                </a:gs>
                <a:gs pos="100000">
                  <a:srgbClr val="E1C888">
                    <a:alpha val="36000"/>
                  </a:srgb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pitchFamily="34" charset="-122"/>
                <a:cs typeface="+mn-cs"/>
              </a:endParaRPr>
            </a:p>
          </p:txBody>
        </p:sp>
        <p:pic>
          <p:nvPicPr>
            <p:cNvPr id="50" name="图片 49" descr="卡通人物&#10;&#10;描述已自动生成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8" y="392"/>
              <a:ext cx="2858" cy="805"/>
            </a:xfrm>
            <a:prstGeom prst="rect">
              <a:avLst/>
            </a:prstGeom>
          </p:spPr>
        </p:pic>
      </p:grpSp>
      <p:sp>
        <p:nvSpPr>
          <p:cNvPr id="130" name="灯片编号占位符 9"/>
          <p:cNvSpPr txBox="1"/>
          <p:nvPr/>
        </p:nvSpPr>
        <p:spPr>
          <a:xfrm>
            <a:off x="4724400" y="6554292"/>
            <a:ext cx="2743200" cy="292196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48B57D-AE10-4CF7-A9DF-59FEFA91B28E}" type="slidenum">
              <a:rPr lang="zh-CN" altLang="en-US" smtClean="0">
                <a:cs typeface="+mn-ea"/>
                <a:sym typeface="+mn-lt"/>
              </a:rPr>
            </a:fld>
            <a:r>
              <a:rPr lang="zh-CN" altLang="en-US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0" y="6548202"/>
            <a:ext cx="12192000" cy="309798"/>
          </a:xfrm>
          <a:prstGeom prst="rect">
            <a:avLst/>
          </a:prstGeom>
          <a:solidFill>
            <a:srgbClr val="A23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i="1"/>
              <a:t>参考文献：</a:t>
            </a:r>
            <a:r>
              <a:rPr lang="en-US" altLang="zh-CN" i="1"/>
              <a:t>https://medium.com/@danieldkang/ai-agent-benchmarks-are-broken-c1fedc9ea071</a:t>
            </a:r>
            <a:endParaRPr lang="en-US" altLang="zh-CN" i="1"/>
          </a:p>
        </p:txBody>
      </p:sp>
      <p:sp>
        <p:nvSpPr>
          <p:cNvPr id="97" name="标题 1"/>
          <p:cNvSpPr txBox="1"/>
          <p:nvPr/>
        </p:nvSpPr>
        <p:spPr>
          <a:xfrm>
            <a:off x="264795" y="146685"/>
            <a:ext cx="8298180" cy="761365"/>
          </a:xfrm>
          <a:prstGeom prst="rect">
            <a:avLst/>
          </a:prstGeom>
        </p:spPr>
        <p:txBody>
          <a:bodyPr anchor="ctr">
            <a:normAutofit fontScale="6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二、</a:t>
            </a:r>
            <a:r>
              <a:rPr lang="en-US" altLang="zh-CN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Agent</a:t>
            </a:r>
            <a:r>
              <a:rPr lang="zh-CN" altLang="en-US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的发展：从</a:t>
            </a:r>
            <a:r>
              <a:rPr lang="en-US" altLang="zh-CN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“</a:t>
            </a:r>
            <a:r>
              <a:rPr lang="zh-CN" altLang="en-US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数不清</a:t>
            </a:r>
            <a:r>
              <a:rPr lang="en-US" altLang="zh-CN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R”</a:t>
            </a:r>
            <a:r>
              <a:rPr lang="zh-CN" altLang="en-US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到</a:t>
            </a:r>
            <a:r>
              <a:rPr lang="en-US" altLang="zh-CN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IPHO</a:t>
            </a:r>
            <a:r>
              <a:rPr lang="zh-CN" altLang="en-US" sz="4800" dirty="0">
                <a:solidFill>
                  <a:schemeClr val="bg1"/>
                </a:solidFill>
                <a:latin typeface="Times New Roman" panose="02020603050405020304" charset="0"/>
                <a:ea typeface="方正盛世楷书简体_大" panose="02000000000000000000" charset="-122"/>
                <a:cs typeface="+mn-cs"/>
                <a:sym typeface="+mn-lt"/>
              </a:rPr>
              <a:t>金牌</a:t>
            </a:r>
            <a:endParaRPr lang="zh-CN" altLang="en-US" sz="4800" dirty="0">
              <a:solidFill>
                <a:schemeClr val="bg1"/>
              </a:solidFill>
              <a:latin typeface="Times New Roman" panose="02020603050405020304" charset="0"/>
              <a:ea typeface="方正盛世楷书简体_大" panose="02000000000000000000" charset="-122"/>
              <a:cs typeface="+mn-cs"/>
              <a:sym typeface="+mn-lt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83555" y="1130935"/>
            <a:ext cx="5954395" cy="530161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4215" y="1078865"/>
            <a:ext cx="4879340" cy="29279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4215" y="3782695"/>
            <a:ext cx="4917440" cy="2729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BEAUTIFY_FLAG" val=""/>
  <p:tag name="KSO_WM_UNIT_PLACING_PICTURE_USER_VIEWPORT" val="{&quot;height&quot;:10800,&quot;width&quot;:19200}"/>
</p:tagLst>
</file>

<file path=ppt/tags/tag10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112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113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DIAGRAM_VIRTUALLY_FRAME" val="{&quot;height&quot;:334.75,&quot;left&quot;:134.3,&quot;top&quot;:120.2,&quot;width&quot;:692.5}"/>
</p:tagLst>
</file>

<file path=ppt/tags/tag133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34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35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36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37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38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39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140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1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2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3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4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5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6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7.xml><?xml version="1.0" encoding="utf-8"?>
<p:tagLst xmlns:p="http://schemas.openxmlformats.org/presentationml/2006/main">
  <p:tag name="KSO_WM_BEAUTIFY_FLAG" val=""/>
  <p:tag name="KSO_WM_DIAGRAM_VIRTUALLY_FRAME" val="{&quot;height&quot;:334.75,&quot;left&quot;:134.3,&quot;top&quot;:120.2,&quot;width&quot;:692.5}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DIAGRAM_VIRTUALLY_FRAME" val="{&quot;height&quot;:104.45,&quot;left&quot;:89.45,&quot;top&quot;:193.85,&quot;width&quot;:211.9}"/>
</p:tagLst>
</file>

<file path=ppt/tags/tag221.xml><?xml version="1.0" encoding="utf-8"?>
<p:tagLst xmlns:p="http://schemas.openxmlformats.org/presentationml/2006/main">
  <p:tag name="KSO_WM_DIAGRAM_VIRTUALLY_FRAME" val="{&quot;height&quot;:104.45,&quot;left&quot;:89.45,&quot;top&quot;:193.85,&quot;width&quot;:211.9}"/>
</p:tagLst>
</file>

<file path=ppt/tags/tag222.xml><?xml version="1.0" encoding="utf-8"?>
<p:tagLst xmlns:p="http://schemas.openxmlformats.org/presentationml/2006/main">
  <p:tag name="KSO_WM_DIAGRAM_VIRTUALLY_FRAME" val="{&quot;height&quot;:104.45,&quot;left&quot;:89.45,&quot;top&quot;:193.85,&quot;width&quot;:211.9}"/>
</p:tagLst>
</file>

<file path=ppt/tags/tag223.xml><?xml version="1.0" encoding="utf-8"?>
<p:tagLst xmlns:p="http://schemas.openxmlformats.org/presentationml/2006/main">
  <p:tag name="KSO_WM_DIAGRAM_VIRTUALLY_FRAME" val="{&quot;height&quot;:104.45,&quot;left&quot;:89.45,&quot;top&quot;:193.85,&quot;width&quot;:211.9}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DIAGRAM_VIRTUALLY_FRAME" val="{&quot;height&quot;:350.99519685039365,&quot;left&quot;:46.56370078740156,&quot;top&quot;:94.7,&quot;width&quot;:869.0788976377953}"/>
</p:tagLst>
</file>

<file path=ppt/tags/tag241.xml><?xml version="1.0" encoding="utf-8"?>
<p:tagLst xmlns:p="http://schemas.openxmlformats.org/presentationml/2006/main">
  <p:tag name="KSO_WM_BEAUTIFY_FLAG" val=""/>
  <p:tag name="KSO_WM_DIAGRAM_VIRTUALLY_FRAME" val="{&quot;height&quot;:356.5951968503937,&quot;left&quot;:46.56370078740156,&quot;top&quot;:89.1,&quot;width&quot;:869.0788976377953}"/>
</p:tagLst>
</file>

<file path=ppt/tags/tag242.xml><?xml version="1.0" encoding="utf-8"?>
<p:tagLst xmlns:p="http://schemas.openxmlformats.org/presentationml/2006/main">
  <p:tag name="KSO_WM_BEAUTIFY_FLAG" val=""/>
  <p:tag name="KSO_WM_DIAGRAM_VIRTUALLY_FRAME" val="{&quot;height&quot;:356.5951968503937,&quot;left&quot;:46.56370078740156,&quot;top&quot;:89.1,&quot;width&quot;:869.0788976377953}"/>
</p:tagLst>
</file>

<file path=ppt/tags/tag243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44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45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46.xml><?xml version="1.0" encoding="utf-8"?>
<p:tagLst xmlns:p="http://schemas.openxmlformats.org/presentationml/2006/main">
  <p:tag name="KSO_WM_DIAGRAM_VIRTUALLY_FRAME" val="{&quot;height&quot;:350.99519685039365,&quot;left&quot;:46.56370078740156,&quot;top&quot;:94.7,&quot;width&quot;:869.0788976377953}"/>
</p:tagLst>
</file>

<file path=ppt/tags/tag247.xml><?xml version="1.0" encoding="utf-8"?>
<p:tagLst xmlns:p="http://schemas.openxmlformats.org/presentationml/2006/main">
  <p:tag name="KSO_WM_BEAUTIFY_FLAG" val=""/>
  <p:tag name="KSO_WM_DIAGRAM_VIRTUALLY_FRAME" val="{&quot;height&quot;:356.5951968503937,&quot;left&quot;:46.56370078740156,&quot;top&quot;:89.1,&quot;width&quot;:869.0788976377953}"/>
</p:tagLst>
</file>

<file path=ppt/tags/tag248.xml><?xml version="1.0" encoding="utf-8"?>
<p:tagLst xmlns:p="http://schemas.openxmlformats.org/presentationml/2006/main">
  <p:tag name="KSO_WM_BEAUTIFY_FLAG" val=""/>
  <p:tag name="KSO_WM_DIAGRAM_VIRTUALLY_FRAME" val="{&quot;height&quot;:356.5951968503937,&quot;left&quot;:46.56370078740156,&quot;top&quot;:89.1,&quot;width&quot;:869.0788976377953}"/>
</p:tagLst>
</file>

<file path=ppt/tags/tag249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51.xml><?xml version="1.0" encoding="utf-8"?>
<p:tagLst xmlns:p="http://schemas.openxmlformats.org/presentationml/2006/main">
  <p:tag name="KSO_WM_BEAUTIFY_FLAG" val=""/>
  <p:tag name="KSO_WM_DIAGRAM_VIRTUALLY_FRAME" val="{&quot;height&quot;:356.5951968503937,&quot;left&quot;:46.56370078740156,&quot;top&quot;:89.1,&quot;width&quot;:869.0788976377953}"/>
</p:tagLst>
</file>

<file path=ppt/tags/tag252.xml><?xml version="1.0" encoding="utf-8"?>
<p:tagLst xmlns:p="http://schemas.openxmlformats.org/presentationml/2006/main">
  <p:tag name="KSO_WM_BEAUTIFY_FLAG" val=""/>
  <p:tag name="KSO_WM_DIAGRAM_VIRTUALLY_FRAME" val="{&quot;height&quot;:356.5951968503937,&quot;left&quot;:46.56370078740156,&quot;top&quot;:89.1,&quot;width&quot;:869.0788976377953}"/>
</p:tagLst>
</file>

<file path=ppt/tags/tag253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54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55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56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57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58.xml><?xml version="1.0" encoding="utf-8"?>
<p:tagLst xmlns:p="http://schemas.openxmlformats.org/presentationml/2006/main">
  <p:tag name="KSO_WM_DIAGRAM_VIRTUALLY_FRAME" val="{&quot;height&quot;:356.5951968503937,&quot;left&quot;:46.56370078740156,&quot;top&quot;:89.1,&quot;width&quot;:869.0788976377953}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DIAGRAM_VIRTUALLY_FRAME" val="{&quot;height&quot;:403.7749969482422,&quot;left&quot;:42.1,&quot;top&quot;:89.1,&quot;width&quot;:915.85}"/>
</p:tagLst>
</file>

<file path=ppt/tags/tag275.xml><?xml version="1.0" encoding="utf-8"?>
<p:tagLst xmlns:p="http://schemas.openxmlformats.org/presentationml/2006/main">
  <p:tag name="KSO_WM_DIAGRAM_VIRTUALLY_FRAME" val="{&quot;height&quot;:403.7749969482422,&quot;left&quot;:42.1,&quot;top&quot;:89.1,&quot;width&quot;:915.85}"/>
</p:tagLst>
</file>

<file path=ppt/tags/tag276.xml><?xml version="1.0" encoding="utf-8"?>
<p:tagLst xmlns:p="http://schemas.openxmlformats.org/presentationml/2006/main">
  <p:tag name="KSO_WM_BEAUTIFY_FLAG" val=""/>
  <p:tag name="KSO_WM_DIAGRAM_VIRTUALLY_FRAME" val="{&quot;height&quot;:403.7749969482422,&quot;left&quot;:42.1,&quot;top&quot;:89.1,&quot;width&quot;:915.85}"/>
</p:tagLst>
</file>

<file path=ppt/tags/tag277.xml><?xml version="1.0" encoding="utf-8"?>
<p:tagLst xmlns:p="http://schemas.openxmlformats.org/presentationml/2006/main">
  <p:tag name="KSO_WM_BEAUTIFY_FLAG" val=""/>
  <p:tag name="KSO_WM_DIAGRAM_VIRTUALLY_FRAME" val="{&quot;height&quot;:403.7749969482422,&quot;left&quot;:42.1,&quot;top&quot;:89.1,&quot;width&quot;:915.85}"/>
</p:tagLst>
</file>

<file path=ppt/tags/tag278.xml><?xml version="1.0" encoding="utf-8"?>
<p:tagLst xmlns:p="http://schemas.openxmlformats.org/presentationml/2006/main">
  <p:tag name="KSO_WM_BEAUTIFY_FLAG" val=""/>
  <p:tag name="KSO_WM_DIAGRAM_VIRTUALLY_FRAME" val="{&quot;height&quot;:403.7749969482422,&quot;left&quot;:42.1,&quot;top&quot;:89.1,&quot;width&quot;:915.85}"/>
</p:tagLst>
</file>

<file path=ppt/tags/tag279.xml><?xml version="1.0" encoding="utf-8"?>
<p:tagLst xmlns:p="http://schemas.openxmlformats.org/presentationml/2006/main">
  <p:tag name="KSO_WM_BEAUTIFY_FLAG" val=""/>
  <p:tag name="KSO_WM_DIAGRAM_VIRTUALLY_FRAME" val="{&quot;height&quot;:403.7749969482422,&quot;left&quot;:42.1,&quot;top&quot;:89.1,&quot;width&quot;:915.85}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DIAGRAM_VIRTUALLY_FRAME" val="{&quot;height&quot;:403.7749969482422,&quot;left&quot;:42.1,&quot;top&quot;:89.1,&quot;width&quot;:915.85}"/>
</p:tagLst>
</file>

<file path=ppt/tags/tag281.xml><?xml version="1.0" encoding="utf-8"?>
<p:tagLst xmlns:p="http://schemas.openxmlformats.org/presentationml/2006/main">
  <p:tag name="KSO_WM_DIAGRAM_VIRTUALLY_FRAME" val="{&quot;height&quot;:403.7749969482422,&quot;left&quot;:42.1,&quot;top&quot;:89.1,&quot;width&quot;:915.85}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  <p:tag name="KSO_WM_UNIT_PLACING_PICTURE_USER_VIEWPORT" val="{&quot;height&quot;:729,&quot;width&quot;:753}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COMMONDATA" val="eyJoZGlkIjoiZTE2ZGE3ZjU5OWQ0Nzk4MDNjMmQzZTE0ZmZlNmQ3NzAifQ=="/>
  <p:tag name="KSO_WPP_MARK_KEY" val="69ab2ee6-358c-418d-954b-a2f1a32ad532"/>
  <p:tag name="FULLTEXTBEAUTIFYED" val="1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DIAGRAM_VIRTUALLY_FRAME" val="{&quot;height&quot;:314.6451968503937,&quot;left&quot;:46.56370078740156,&quot;top&quot;:131.05,&quot;width&quot;:869.0788976377953}"/>
</p:tagLst>
</file>

<file path=ppt/tags/tag46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729,&quot;width&quot;:753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ISLIDE.ICON" val="#35668;#88817;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88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89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9.xml><?xml version="1.0" encoding="utf-8"?>
<p:tagLst xmlns:p="http://schemas.openxmlformats.org/presentationml/2006/main">
  <p:tag name="KSO_WM_DIAGRAM_VIRTUALLY_FRAME" val="{&quot;height&quot;:133.12653543307096,&quot;left&quot;:239.35031496062993,&quot;top&quot;:300.85480314960625,&quot;width&quot;:669.8633858267715}"/>
</p:tagLst>
</file>

<file path=ppt/tags/tag90.xml><?xml version="1.0" encoding="utf-8"?>
<p:tagLst xmlns:p="http://schemas.openxmlformats.org/presentationml/2006/main">
  <p:tag name="KSO_WM_DIAGRAM_VIRTUALLY_FRAME" val="{&quot;height&quot;:314.6451968503937,&quot;left&quot;:46.56370078740156,&quot;top&quot;:131.05,&quot;width&quot;:869.0788976377953}"/>
</p:tagLst>
</file>

<file path=ppt/tags/tag91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92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93.xml><?xml version="1.0" encoding="utf-8"?>
<p:tagLst xmlns:p="http://schemas.openxmlformats.org/presentationml/2006/main">
  <p:tag name="KSO_WM_DIAGRAM_VIRTUALLY_FRAME" val="{&quot;height&quot;:314.6451968503937,&quot;left&quot;:46.56370078740156,&quot;top&quot;:131.05,&quot;width&quot;:869.0788976377953}"/>
</p:tagLst>
</file>

<file path=ppt/tags/tag94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95.xml><?xml version="1.0" encoding="utf-8"?>
<p:tagLst xmlns:p="http://schemas.openxmlformats.org/presentationml/2006/main">
  <p:tag name="KSO_WM_BEAUTIFY_FLAG" val=""/>
  <p:tag name="KSO_WM_DIAGRAM_VIRTUALLY_FRAME" val="{&quot;height&quot;:314.6451968503937,&quot;left&quot;:46.56370078740156,&quot;top&quot;:131.05,&quot;width&quot;:869.0788976377953}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2985</Words>
  <Application>WPS 演示</Application>
  <PresentationFormat>宽屏</PresentationFormat>
  <Paragraphs>263</Paragraphs>
  <Slides>19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仓耳玄三M W05</vt:lpstr>
      <vt:lpstr>仓耳玄三M W05</vt:lpstr>
      <vt:lpstr>Calibri</vt:lpstr>
      <vt:lpstr>方正盛世楷书简体_大</vt:lpstr>
      <vt:lpstr>Times New Roman</vt:lpstr>
      <vt:lpstr>方正苏新诗柳楷简体</vt:lpstr>
      <vt:lpstr>Century Gothic</vt:lpstr>
      <vt:lpstr>Impact</vt:lpstr>
      <vt:lpstr>微软雅黑</vt:lpstr>
      <vt:lpstr>Arial</vt:lpstr>
      <vt:lpstr>Segoe UI Light</vt:lpstr>
      <vt:lpstr>微软雅黑 Light</vt:lpstr>
      <vt:lpstr>黑体</vt:lpstr>
      <vt:lpstr>Lucky One</vt:lpstr>
      <vt:lpstr>方正宝黑体 简 Light</vt:lpstr>
      <vt:lpstr>方正宝黑体 简 Medium</vt:lpstr>
      <vt:lpstr>华文中宋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球球</cp:lastModifiedBy>
  <cp:revision>147</cp:revision>
  <dcterms:created xsi:type="dcterms:W3CDTF">2024-03-09T07:01:00Z</dcterms:created>
  <dcterms:modified xsi:type="dcterms:W3CDTF">2026-04-09T10:02:29Z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71037CA45CC34CFCAD5367CD16269474</vt:lpwstr>
  </property>
  <property fmtid="{D5CDD505-2E9C-101B-9397-08002B2CF9AE}" pid="3" name="KSOProductBuildVer">
    <vt:lpwstr>2052-12.1.0.25225</vt:lpwstr>
  </property>
</Properties>
</file>